
<file path=[Content_Types].xml><?xml version="1.0" encoding="utf-8"?>
<Types xmlns="http://schemas.openxmlformats.org/package/2006/content-types">
  <Default Extension="gif" ContentType="image/gif"/>
  <Default Extension="jpeg" ContentType="image/jpeg"/>
  <Default Extension="jpg" ContentType="image/jpeg"/>
  <Default Extension="mp3" ContentType="audio/mpeg"/>
  <Default Extension="mp4" ContentType="video/mp4"/>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media/audio3.wav" ContentType="audio/wav"/>
  <Override PartName="/ppt/tags/tag1.xml" ContentType="application/vnd.openxmlformats-officedocument.presentationml.tags+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tags/tag4.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notesMasterIdLst>
    <p:notesMasterId r:id="rId42"/>
  </p:notesMasterIdLst>
  <p:sldIdLst>
    <p:sldId id="409" r:id="rId3"/>
    <p:sldId id="403" r:id="rId4"/>
    <p:sldId id="257" r:id="rId5"/>
    <p:sldId id="258" r:id="rId6"/>
    <p:sldId id="259" r:id="rId7"/>
    <p:sldId id="261" r:id="rId8"/>
    <p:sldId id="260" r:id="rId9"/>
    <p:sldId id="297" r:id="rId10"/>
    <p:sldId id="278" r:id="rId11"/>
    <p:sldId id="292" r:id="rId12"/>
    <p:sldId id="328" r:id="rId13"/>
    <p:sldId id="329" r:id="rId14"/>
    <p:sldId id="345" r:id="rId15"/>
    <p:sldId id="346" r:id="rId16"/>
    <p:sldId id="414" r:id="rId17"/>
    <p:sldId id="348" r:id="rId18"/>
    <p:sldId id="318" r:id="rId19"/>
    <p:sldId id="332" r:id="rId20"/>
    <p:sldId id="290" r:id="rId21"/>
    <p:sldId id="339" r:id="rId22"/>
    <p:sldId id="340" r:id="rId23"/>
    <p:sldId id="341" r:id="rId24"/>
    <p:sldId id="342" r:id="rId25"/>
    <p:sldId id="343" r:id="rId26"/>
    <p:sldId id="344" r:id="rId27"/>
    <p:sldId id="349" r:id="rId28"/>
    <p:sldId id="325" r:id="rId29"/>
    <p:sldId id="404" r:id="rId30"/>
    <p:sldId id="333" r:id="rId31"/>
    <p:sldId id="334" r:id="rId32"/>
    <p:sldId id="405" r:id="rId33"/>
    <p:sldId id="306" r:id="rId34"/>
    <p:sldId id="307" r:id="rId35"/>
    <p:sldId id="319" r:id="rId36"/>
    <p:sldId id="317" r:id="rId37"/>
    <p:sldId id="316" r:id="rId38"/>
    <p:sldId id="408" r:id="rId39"/>
    <p:sldId id="410" r:id="rId40"/>
    <p:sldId id="375" r:id="rId4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928D8"/>
    <a:srgbClr val="1712E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63" d="100"/>
          <a:sy n="63" d="100"/>
        </p:scale>
        <p:origin x="804" y="3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notesMaster" Target="notesMasters/notesMaster1.xml"/><Relationship Id="rId47" Type="http://schemas.microsoft.com/office/2016/11/relationships/changesInfo" Target="changesInfos/changesInfo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hoa Nguyễn" userId="699f9d56d4af14f4" providerId="LiveId" clId="{EBA8FC4B-89EF-40AC-805C-6275D0177901}"/>
    <pc:docChg chg="delSld modSld">
      <pc:chgData name="Thoa Nguyễn" userId="699f9d56d4af14f4" providerId="LiveId" clId="{EBA8FC4B-89EF-40AC-805C-6275D0177901}" dt="2023-04-19T15:37:04.898" v="5" actId="6549"/>
      <pc:docMkLst>
        <pc:docMk/>
      </pc:docMkLst>
      <pc:sldChg chg="modSp mod">
        <pc:chgData name="Thoa Nguyễn" userId="699f9d56d4af14f4" providerId="LiveId" clId="{EBA8FC4B-89EF-40AC-805C-6275D0177901}" dt="2023-04-19T15:37:04.898" v="5" actId="6549"/>
        <pc:sldMkLst>
          <pc:docMk/>
          <pc:sldMk cId="0" sldId="375"/>
        </pc:sldMkLst>
        <pc:spChg chg="mod">
          <ac:chgData name="Thoa Nguyễn" userId="699f9d56d4af14f4" providerId="LiveId" clId="{EBA8FC4B-89EF-40AC-805C-6275D0177901}" dt="2023-04-19T15:37:04.898" v="5" actId="6549"/>
          <ac:spMkLst>
            <pc:docMk/>
            <pc:sldMk cId="0" sldId="375"/>
            <ac:spMk id="3" creationId="{00000000-0000-0000-0000-000000000000}"/>
          </ac:spMkLst>
        </pc:spChg>
      </pc:sldChg>
      <pc:sldChg chg="modSp">
        <pc:chgData name="Thoa Nguyễn" userId="699f9d56d4af14f4" providerId="LiveId" clId="{EBA8FC4B-89EF-40AC-805C-6275D0177901}" dt="2023-04-19T15:36:07.618" v="1" actId="6549"/>
        <pc:sldMkLst>
          <pc:docMk/>
          <pc:sldMk cId="4100599384" sldId="409"/>
        </pc:sldMkLst>
        <pc:spChg chg="mod">
          <ac:chgData name="Thoa Nguyễn" userId="699f9d56d4af14f4" providerId="LiveId" clId="{EBA8FC4B-89EF-40AC-805C-6275D0177901}" dt="2023-04-19T15:36:07.618" v="1" actId="6549"/>
          <ac:spMkLst>
            <pc:docMk/>
            <pc:sldMk cId="4100599384" sldId="409"/>
            <ac:spMk id="7" creationId="{5793BD1A-A88B-4288-9030-103A90AD46D7}"/>
          </ac:spMkLst>
        </pc:spChg>
      </pc:sldChg>
      <pc:sldChg chg="del">
        <pc:chgData name="Thoa Nguyễn" userId="699f9d56d4af14f4" providerId="LiveId" clId="{EBA8FC4B-89EF-40AC-805C-6275D0177901}" dt="2023-04-19T15:36:50.601" v="4" actId="47"/>
        <pc:sldMkLst>
          <pc:docMk/>
          <pc:sldMk cId="1476316315" sldId="411"/>
        </pc:sldMkLst>
      </pc:sldChg>
      <pc:sldChg chg="del">
        <pc:chgData name="Thoa Nguyễn" userId="699f9d56d4af14f4" providerId="LiveId" clId="{EBA8FC4B-89EF-40AC-805C-6275D0177901}" dt="2023-04-19T15:36:45.248" v="2" actId="47"/>
        <pc:sldMkLst>
          <pc:docMk/>
          <pc:sldMk cId="1718098273" sldId="412"/>
        </pc:sldMkLst>
      </pc:sldChg>
      <pc:sldChg chg="del">
        <pc:chgData name="Thoa Nguyễn" userId="699f9d56d4af14f4" providerId="LiveId" clId="{EBA8FC4B-89EF-40AC-805C-6275D0177901}" dt="2023-04-19T15:36:48.748" v="3" actId="47"/>
        <pc:sldMkLst>
          <pc:docMk/>
          <pc:sldMk cId="2759209572" sldId="413"/>
        </pc:sldMkLst>
      </pc:sldChg>
    </pc:docChg>
  </pc:docChgLst>
  <pc:docChgLst>
    <pc:chgData name="Linh Chu" userId="9932546407fb00b8" providerId="LiveId" clId="{076ED7F2-12E6-440B-9B23-3BE63610D6E2}"/>
    <pc:docChg chg="custSel addSld delSld modSld sldOrd">
      <pc:chgData name="Linh Chu" userId="9932546407fb00b8" providerId="LiveId" clId="{076ED7F2-12E6-440B-9B23-3BE63610D6E2}" dt="2021-11-02T13:17:41.526" v="215" actId="1076"/>
      <pc:docMkLst>
        <pc:docMk/>
      </pc:docMkLst>
      <pc:sldChg chg="addSp modSp mod">
        <pc:chgData name="Linh Chu" userId="9932546407fb00b8" providerId="LiveId" clId="{076ED7F2-12E6-440B-9B23-3BE63610D6E2}" dt="2021-10-31T14:18:45.315" v="172" actId="1076"/>
        <pc:sldMkLst>
          <pc:docMk/>
          <pc:sldMk cId="0" sldId="256"/>
        </pc:sldMkLst>
        <pc:spChg chg="add mod">
          <ac:chgData name="Linh Chu" userId="9932546407fb00b8" providerId="LiveId" clId="{076ED7F2-12E6-440B-9B23-3BE63610D6E2}" dt="2021-10-31T14:18:45.315" v="172" actId="1076"/>
          <ac:spMkLst>
            <pc:docMk/>
            <pc:sldMk cId="0" sldId="256"/>
            <ac:spMk id="2" creationId="{C69034F4-8825-4C8D-800C-0F22B589ADF2}"/>
          </ac:spMkLst>
        </pc:spChg>
      </pc:sldChg>
      <pc:sldChg chg="modSp mod ord">
        <pc:chgData name="Linh Chu" userId="9932546407fb00b8" providerId="LiveId" clId="{076ED7F2-12E6-440B-9B23-3BE63610D6E2}" dt="2021-10-31T14:16:53.907" v="132" actId="14100"/>
        <pc:sldMkLst>
          <pc:docMk/>
          <pc:sldMk cId="3682210230" sldId="257"/>
        </pc:sldMkLst>
        <pc:spChg chg="mod">
          <ac:chgData name="Linh Chu" userId="9932546407fb00b8" providerId="LiveId" clId="{076ED7F2-12E6-440B-9B23-3BE63610D6E2}" dt="2021-10-31T14:16:53.907" v="132" actId="14100"/>
          <ac:spMkLst>
            <pc:docMk/>
            <pc:sldMk cId="3682210230" sldId="257"/>
            <ac:spMk id="7" creationId="{00000000-0000-0000-0000-000000000000}"/>
          </ac:spMkLst>
        </pc:spChg>
      </pc:sldChg>
      <pc:sldChg chg="modSp mod">
        <pc:chgData name="Linh Chu" userId="9932546407fb00b8" providerId="LiveId" clId="{076ED7F2-12E6-440B-9B23-3BE63610D6E2}" dt="2021-11-02T13:15:44.461" v="173" actId="6549"/>
        <pc:sldMkLst>
          <pc:docMk/>
          <pc:sldMk cId="1558711267" sldId="259"/>
        </pc:sldMkLst>
        <pc:spChg chg="mod">
          <ac:chgData name="Linh Chu" userId="9932546407fb00b8" providerId="LiveId" clId="{076ED7F2-12E6-440B-9B23-3BE63610D6E2}" dt="2021-11-02T13:15:44.461" v="173" actId="6549"/>
          <ac:spMkLst>
            <pc:docMk/>
            <pc:sldMk cId="1558711267" sldId="259"/>
            <ac:spMk id="4" creationId="{00000000-0000-0000-0000-000000000000}"/>
          </ac:spMkLst>
        </pc:spChg>
      </pc:sldChg>
      <pc:sldChg chg="del">
        <pc:chgData name="Linh Chu" userId="9932546407fb00b8" providerId="LiveId" clId="{076ED7F2-12E6-440B-9B23-3BE63610D6E2}" dt="2021-10-31T14:16:49.897" v="131" actId="47"/>
        <pc:sldMkLst>
          <pc:docMk/>
          <pc:sldMk cId="0" sldId="276"/>
        </pc:sldMkLst>
      </pc:sldChg>
      <pc:sldChg chg="modSp add del mod">
        <pc:chgData name="Linh Chu" userId="9932546407fb00b8" providerId="LiveId" clId="{076ED7F2-12E6-440B-9B23-3BE63610D6E2}" dt="2021-10-31T14:15:58.491" v="128" actId="1076"/>
        <pc:sldMkLst>
          <pc:docMk/>
          <pc:sldMk cId="0" sldId="278"/>
        </pc:sldMkLst>
        <pc:spChg chg="mod">
          <ac:chgData name="Linh Chu" userId="9932546407fb00b8" providerId="LiveId" clId="{076ED7F2-12E6-440B-9B23-3BE63610D6E2}" dt="2021-10-31T14:15:58.491" v="128" actId="1076"/>
          <ac:spMkLst>
            <pc:docMk/>
            <pc:sldMk cId="0" sldId="278"/>
            <ac:spMk id="2" creationId="{5AC4A8F3-F8A7-42FF-BDEA-097418D90949}"/>
          </ac:spMkLst>
        </pc:spChg>
        <pc:picChg chg="mod">
          <ac:chgData name="Linh Chu" userId="9932546407fb00b8" providerId="LiveId" clId="{076ED7F2-12E6-440B-9B23-3BE63610D6E2}" dt="2021-10-31T14:15:51.844" v="125" actId="14100"/>
          <ac:picMkLst>
            <pc:docMk/>
            <pc:sldMk cId="0" sldId="278"/>
            <ac:picMk id="18" creationId="{00000000-0000-0000-0000-000000000000}"/>
          </ac:picMkLst>
        </pc:picChg>
      </pc:sldChg>
      <pc:sldChg chg="addSp delSp modSp new mod modAnim">
        <pc:chgData name="Linh Chu" userId="9932546407fb00b8" providerId="LiveId" clId="{076ED7F2-12E6-440B-9B23-3BE63610D6E2}" dt="2021-11-02T13:17:41.526" v="215" actId="1076"/>
        <pc:sldMkLst>
          <pc:docMk/>
          <pc:sldMk cId="3809748981" sldId="279"/>
        </pc:sldMkLst>
        <pc:spChg chg="del mod">
          <ac:chgData name="Linh Chu" userId="9932546407fb00b8" providerId="LiveId" clId="{076ED7F2-12E6-440B-9B23-3BE63610D6E2}" dt="2021-11-02T13:17:13.385" v="177" actId="478"/>
          <ac:spMkLst>
            <pc:docMk/>
            <pc:sldMk cId="3809748981" sldId="279"/>
            <ac:spMk id="2" creationId="{51AFD744-A3CB-45A3-B797-10FDD04F4FAA}"/>
          </ac:spMkLst>
        </pc:spChg>
        <pc:spChg chg="del">
          <ac:chgData name="Linh Chu" userId="9932546407fb00b8" providerId="LiveId" clId="{076ED7F2-12E6-440B-9B23-3BE63610D6E2}" dt="2021-11-02T13:17:07.651" v="175" actId="478"/>
          <ac:spMkLst>
            <pc:docMk/>
            <pc:sldMk cId="3809748981" sldId="279"/>
            <ac:spMk id="3" creationId="{C1D1C9A6-9CAB-484F-BC13-1A731AB6D7B9}"/>
          </ac:spMkLst>
        </pc:spChg>
        <pc:spChg chg="add mod">
          <ac:chgData name="Linh Chu" userId="9932546407fb00b8" providerId="LiveId" clId="{076ED7F2-12E6-440B-9B23-3BE63610D6E2}" dt="2021-11-02T13:17:29.162" v="210" actId="14100"/>
          <ac:spMkLst>
            <pc:docMk/>
            <pc:sldMk cId="3809748981" sldId="279"/>
            <ac:spMk id="4" creationId="{DE4B7953-3973-4C3D-A670-D2BFCBE276CD}"/>
          </ac:spMkLst>
        </pc:spChg>
        <pc:picChg chg="add mod">
          <ac:chgData name="Linh Chu" userId="9932546407fb00b8" providerId="LiveId" clId="{076ED7F2-12E6-440B-9B23-3BE63610D6E2}" dt="2021-11-02T13:17:39.420" v="213" actId="1076"/>
          <ac:picMkLst>
            <pc:docMk/>
            <pc:sldMk cId="3809748981" sldId="279"/>
            <ac:picMk id="5" creationId="{65887EE4-5EC3-477C-847D-77AB6B79DA66}"/>
          </ac:picMkLst>
        </pc:picChg>
        <pc:picChg chg="add mod">
          <ac:chgData name="Linh Chu" userId="9932546407fb00b8" providerId="LiveId" clId="{076ED7F2-12E6-440B-9B23-3BE63610D6E2}" dt="2021-11-02T13:17:41.526" v="215" actId="1076"/>
          <ac:picMkLst>
            <pc:docMk/>
            <pc:sldMk cId="3809748981" sldId="279"/>
            <ac:picMk id="6" creationId="{27147E12-B963-4C29-B1DB-3339F0C99312}"/>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Chỗ dành sẵn cho Đầu trang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Chỗ dành sẵn cho Ngày tháng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C2D7C5B-4BE9-467F-A9B7-A0F833FBE7E8}" type="datetimeFigureOut">
              <a:rPr lang="en-US" smtClean="0"/>
              <a:t>4/19/2023</a:t>
            </a:fld>
            <a:endParaRPr lang="en-US"/>
          </a:p>
        </p:txBody>
      </p:sp>
      <p:sp>
        <p:nvSpPr>
          <p:cNvPr id="4" name="Chỗ dành sẵn cho Hình ảnh của Bản chiế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Chỗ dành sẵn cho Ghi ch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6" name="Chỗ dành sẵn cho Chân trang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Chỗ dành sẵn cho Số hiệu Bản chiế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35769F5-CE01-4ABD-8323-F39317308E43}" type="slidenum">
              <a:rPr lang="en-US" smtClean="0"/>
              <a:t>‹#›</a:t>
            </a:fld>
            <a:endParaRPr lang="en-US"/>
          </a:p>
        </p:txBody>
      </p:sp>
    </p:spTree>
    <p:extLst>
      <p:ext uri="{BB962C8B-B14F-4D97-AF65-F5344CB8AC3E}">
        <p14:creationId xmlns:p14="http://schemas.microsoft.com/office/powerpoint/2010/main" val="38250426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4A45BF-78A6-4805-B166-47FC266EE2F2}"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27634291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4A45BF-78A6-4805-B166-47FC266EE2F2}"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7950656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A71A280-88DD-408A-8368-9C7589581ED5}" type="slidenum">
              <a:rPr lang="en-US" smtClean="0"/>
              <a:t>19</a:t>
            </a:fld>
            <a:endParaRPr lang="en-US"/>
          </a:p>
        </p:txBody>
      </p:sp>
    </p:spTree>
    <p:extLst>
      <p:ext uri="{BB962C8B-B14F-4D97-AF65-F5344CB8AC3E}">
        <p14:creationId xmlns:p14="http://schemas.microsoft.com/office/powerpoint/2010/main" val="16147302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A71A280-88DD-408A-8368-9C7589581ED5}" type="slidenum">
              <a:rPr lang="en-US" smtClean="0"/>
              <a:t>26</a:t>
            </a:fld>
            <a:endParaRPr lang="en-US"/>
          </a:p>
        </p:txBody>
      </p:sp>
    </p:spTree>
    <p:extLst>
      <p:ext uri="{BB962C8B-B14F-4D97-AF65-F5344CB8AC3E}">
        <p14:creationId xmlns:p14="http://schemas.microsoft.com/office/powerpoint/2010/main" val="352919321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A71A280-88DD-408A-8368-9C7589581ED5}" type="slidenum">
              <a:rPr lang="en-US" smtClean="0"/>
              <a:t>27</a:t>
            </a:fld>
            <a:endParaRPr lang="en-US"/>
          </a:p>
        </p:txBody>
      </p:sp>
    </p:spTree>
    <p:extLst>
      <p:ext uri="{BB962C8B-B14F-4D97-AF65-F5344CB8AC3E}">
        <p14:creationId xmlns:p14="http://schemas.microsoft.com/office/powerpoint/2010/main" val="42005653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23417C98-5284-4BB1-92D3-069DDE070442}" type="datetimeFigureOut">
              <a:rPr lang="en-US" smtClean="0"/>
              <a:t>4/19/2023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4091DF3-15C0-436E-988D-CF934A184B5B}" type="slidenum">
              <a:rPr lang="en-US" smtClean="0"/>
              <a:t>‹#›</a:t>
            </a:fld>
            <a:endParaRPr lang="en-US"/>
          </a:p>
        </p:txBody>
      </p:sp>
    </p:spTree>
    <p:extLst>
      <p:ext uri="{BB962C8B-B14F-4D97-AF65-F5344CB8AC3E}">
        <p14:creationId xmlns:p14="http://schemas.microsoft.com/office/powerpoint/2010/main" val="28279442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3417C98-5284-4BB1-92D3-069DDE070442}" type="datetimeFigureOut">
              <a:rPr lang="en-US" smtClean="0"/>
              <a:t>4/19/2023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4091DF3-15C0-436E-988D-CF934A184B5B}" type="slidenum">
              <a:rPr lang="en-US" smtClean="0"/>
              <a:t>‹#›</a:t>
            </a:fld>
            <a:endParaRPr lang="en-US"/>
          </a:p>
        </p:txBody>
      </p:sp>
    </p:spTree>
    <p:extLst>
      <p:ext uri="{BB962C8B-B14F-4D97-AF65-F5344CB8AC3E}">
        <p14:creationId xmlns:p14="http://schemas.microsoft.com/office/powerpoint/2010/main" val="3846941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3417C98-5284-4BB1-92D3-069DDE070442}" type="datetimeFigureOut">
              <a:rPr lang="en-US" smtClean="0"/>
              <a:t>4/19/2023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4091DF3-15C0-436E-988D-CF934A184B5B}" type="slidenum">
              <a:rPr lang="en-US" smtClean="0"/>
              <a:t>‹#›</a:t>
            </a:fld>
            <a:endParaRPr lang="en-US"/>
          </a:p>
        </p:txBody>
      </p:sp>
    </p:spTree>
    <p:extLst>
      <p:ext uri="{BB962C8B-B14F-4D97-AF65-F5344CB8AC3E}">
        <p14:creationId xmlns:p14="http://schemas.microsoft.com/office/powerpoint/2010/main" val="151160738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hasCustomPrompt="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单击以编辑母版副标题样式</a:t>
            </a:r>
          </a:p>
        </p:txBody>
      </p:sp>
      <p:sp>
        <p:nvSpPr>
          <p:cNvPr id="4" name="日期占位符 3"/>
          <p:cNvSpPr>
            <a:spLocks noGrp="1"/>
          </p:cNvSpPr>
          <p:nvPr>
            <p:ph type="dt" sz="half" idx="10"/>
          </p:nvPr>
        </p:nvSpPr>
        <p:spPr/>
        <p:txBody>
          <a:bodyPr/>
          <a:lstStyle/>
          <a:p>
            <a:fld id="{1FDED92B-7180-4E8E-9FA1-47FFA8006457}" type="datetimeFigureOut">
              <a:rPr lang="zh-CN" altLang="en-US" smtClean="0"/>
              <a:t>2023/4/19</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B11227F-0E14-47DF-A00B-C9B5FCB87C35}" type="slidenum">
              <a:rPr lang="zh-CN" altLang="en-US" smtClean="0"/>
              <a:t>‹#›</a:t>
            </a:fld>
            <a:endParaRPr lang="zh-CN" altLang="en-US"/>
          </a:p>
        </p:txBody>
      </p:sp>
    </p:spTree>
    <p:extLst>
      <p:ext uri="{BB962C8B-B14F-4D97-AF65-F5344CB8AC3E}">
        <p14:creationId xmlns:p14="http://schemas.microsoft.com/office/powerpoint/2010/main" val="322797438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hasCustomPrompt="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1FDED92B-7180-4E8E-9FA1-47FFA8006457}" type="datetimeFigureOut">
              <a:rPr lang="zh-CN" altLang="en-US" smtClean="0"/>
              <a:t>2023/4/19</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B11227F-0E14-47DF-A00B-C9B5FCB87C35}" type="slidenum">
              <a:rPr lang="zh-CN" altLang="en-US" smtClean="0"/>
              <a:t>‹#›</a:t>
            </a:fld>
            <a:endParaRPr lang="zh-CN" altLang="en-US"/>
          </a:p>
        </p:txBody>
      </p:sp>
    </p:spTree>
    <p:extLst>
      <p:ext uri="{BB962C8B-B14F-4D97-AF65-F5344CB8AC3E}">
        <p14:creationId xmlns:p14="http://schemas.microsoft.com/office/powerpoint/2010/main" val="239146339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hasCustomPrompt="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p:cNvSpPr>
            <a:spLocks noGrp="1"/>
          </p:cNvSpPr>
          <p:nvPr>
            <p:ph type="dt" sz="half" idx="10"/>
          </p:nvPr>
        </p:nvSpPr>
        <p:spPr/>
        <p:txBody>
          <a:bodyPr/>
          <a:lstStyle/>
          <a:p>
            <a:fld id="{1FDED92B-7180-4E8E-9FA1-47FFA8006457}" type="datetimeFigureOut">
              <a:rPr lang="zh-CN" altLang="en-US" smtClean="0"/>
              <a:t>2023/4/19</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B11227F-0E14-47DF-A00B-C9B5FCB87C35}" type="slidenum">
              <a:rPr lang="zh-CN" altLang="en-US" smtClean="0"/>
              <a:t>‹#›</a:t>
            </a:fld>
            <a:endParaRPr lang="zh-CN" altLang="en-US"/>
          </a:p>
        </p:txBody>
      </p:sp>
    </p:spTree>
    <p:extLst>
      <p:ext uri="{BB962C8B-B14F-4D97-AF65-F5344CB8AC3E}">
        <p14:creationId xmlns:p14="http://schemas.microsoft.com/office/powerpoint/2010/main" val="260607413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hasCustomPrompt="1"/>
          </p:nvPr>
        </p:nvSpPr>
        <p:spPr>
          <a:xfrm>
            <a:off x="838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hasCustomPrompt="1"/>
          </p:nvPr>
        </p:nvSpPr>
        <p:spPr>
          <a:xfrm>
            <a:off x="6172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1FDED92B-7180-4E8E-9FA1-47FFA8006457}" type="datetimeFigureOut">
              <a:rPr lang="zh-CN" altLang="en-US" smtClean="0"/>
              <a:t>2023/4/19</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3B11227F-0E14-47DF-A00B-C9B5FCB87C35}" type="slidenum">
              <a:rPr lang="zh-CN" altLang="en-US" smtClean="0"/>
              <a:t>‹#›</a:t>
            </a:fld>
            <a:endParaRPr lang="zh-CN" altLang="en-US"/>
          </a:p>
        </p:txBody>
      </p:sp>
    </p:spTree>
    <p:extLst>
      <p:ext uri="{BB962C8B-B14F-4D97-AF65-F5344CB8AC3E}">
        <p14:creationId xmlns:p14="http://schemas.microsoft.com/office/powerpoint/2010/main" val="243190213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hasCustomPrompt="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p:cNvSpPr>
            <a:spLocks noGrp="1"/>
          </p:cNvSpPr>
          <p:nvPr>
            <p:ph sz="half" idx="2" hasCustomPrompt="1"/>
          </p:nvPr>
        </p:nvSpPr>
        <p:spPr>
          <a:xfrm>
            <a:off x="839788" y="2505075"/>
            <a:ext cx="5157787"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hasCustomPrompt="1"/>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p:cNvSpPr>
            <a:spLocks noGrp="1"/>
          </p:cNvSpPr>
          <p:nvPr>
            <p:ph sz="quarter" idx="4" hasCustomPrompt="1"/>
          </p:nvPr>
        </p:nvSpPr>
        <p:spPr>
          <a:xfrm>
            <a:off x="6172200" y="2505075"/>
            <a:ext cx="5183188"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1FDED92B-7180-4E8E-9FA1-47FFA8006457}" type="datetimeFigureOut">
              <a:rPr lang="zh-CN" altLang="en-US" smtClean="0"/>
              <a:t>2023/4/19</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3B11227F-0E14-47DF-A00B-C9B5FCB87C35}" type="slidenum">
              <a:rPr lang="zh-CN" altLang="en-US" smtClean="0"/>
              <a:t>‹#›</a:t>
            </a:fld>
            <a:endParaRPr lang="zh-CN" altLang="en-US"/>
          </a:p>
        </p:txBody>
      </p:sp>
    </p:spTree>
    <p:extLst>
      <p:ext uri="{BB962C8B-B14F-4D97-AF65-F5344CB8AC3E}">
        <p14:creationId xmlns:p14="http://schemas.microsoft.com/office/powerpoint/2010/main" val="293073253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1FDED92B-7180-4E8E-9FA1-47FFA8006457}" type="datetimeFigureOut">
              <a:rPr lang="zh-CN" altLang="en-US" smtClean="0"/>
              <a:t>2023/4/19</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3B11227F-0E14-47DF-A00B-C9B5FCB87C35}" type="slidenum">
              <a:rPr lang="zh-CN" altLang="en-US" smtClean="0"/>
              <a:t>‹#›</a:t>
            </a:fld>
            <a:endParaRPr lang="zh-CN" altLang="en-US"/>
          </a:p>
        </p:txBody>
      </p:sp>
    </p:spTree>
    <p:extLst>
      <p:ext uri="{BB962C8B-B14F-4D97-AF65-F5344CB8AC3E}">
        <p14:creationId xmlns:p14="http://schemas.microsoft.com/office/powerpoint/2010/main" val="23377530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1FDED92B-7180-4E8E-9FA1-47FFA8006457}" type="datetimeFigureOut">
              <a:rPr lang="zh-CN" altLang="en-US" smtClean="0"/>
              <a:t>2023/4/19</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3B11227F-0E14-47DF-A00B-C9B5FCB87C35}" type="slidenum">
              <a:rPr lang="zh-CN" altLang="en-US" smtClean="0"/>
              <a:t>‹#›</a:t>
            </a:fld>
            <a:endParaRPr lang="zh-CN" altLang="en-US"/>
          </a:p>
        </p:txBody>
      </p:sp>
    </p:spTree>
    <p:extLst>
      <p:ext uri="{BB962C8B-B14F-4D97-AF65-F5344CB8AC3E}">
        <p14:creationId xmlns:p14="http://schemas.microsoft.com/office/powerpoint/2010/main" val="158204907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hasCustomPrompt="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fld id="{1FDED92B-7180-4E8E-9FA1-47FFA8006457}" type="datetimeFigureOut">
              <a:rPr lang="zh-CN" altLang="en-US" smtClean="0"/>
              <a:t>2023/4/19</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3B11227F-0E14-47DF-A00B-C9B5FCB87C35}" type="slidenum">
              <a:rPr lang="zh-CN" altLang="en-US" smtClean="0"/>
              <a:t>‹#›</a:t>
            </a:fld>
            <a:endParaRPr lang="zh-CN" altLang="en-US"/>
          </a:p>
        </p:txBody>
      </p:sp>
    </p:spTree>
    <p:extLst>
      <p:ext uri="{BB962C8B-B14F-4D97-AF65-F5344CB8AC3E}">
        <p14:creationId xmlns:p14="http://schemas.microsoft.com/office/powerpoint/2010/main" val="3321334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3417C98-5284-4BB1-92D3-069DDE070442}" type="datetimeFigureOut">
              <a:rPr lang="en-US" smtClean="0"/>
              <a:t>4/19/2023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4091DF3-15C0-436E-988D-CF934A184B5B}" type="slidenum">
              <a:rPr lang="en-US" smtClean="0"/>
              <a:t>‹#›</a:t>
            </a:fld>
            <a:endParaRPr lang="en-US"/>
          </a:p>
        </p:txBody>
      </p:sp>
    </p:spTree>
    <p:extLst>
      <p:ext uri="{BB962C8B-B14F-4D97-AF65-F5344CB8AC3E}">
        <p14:creationId xmlns:p14="http://schemas.microsoft.com/office/powerpoint/2010/main" val="362398728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fld id="{1FDED92B-7180-4E8E-9FA1-47FFA8006457}" type="datetimeFigureOut">
              <a:rPr lang="zh-CN" altLang="en-US" smtClean="0"/>
              <a:t>2023/4/19</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3B11227F-0E14-47DF-A00B-C9B5FCB87C35}" type="slidenum">
              <a:rPr lang="zh-CN" altLang="en-US" smtClean="0"/>
              <a:t>‹#›</a:t>
            </a:fld>
            <a:endParaRPr lang="zh-CN" altLang="en-US"/>
          </a:p>
        </p:txBody>
      </p:sp>
    </p:spTree>
    <p:extLst>
      <p:ext uri="{BB962C8B-B14F-4D97-AF65-F5344CB8AC3E}">
        <p14:creationId xmlns:p14="http://schemas.microsoft.com/office/powerpoint/2010/main" val="192626735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hasCustomPrompt="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1FDED92B-7180-4E8E-9FA1-47FFA8006457}" type="datetimeFigureOut">
              <a:rPr lang="zh-CN" altLang="en-US" smtClean="0"/>
              <a:t>2023/4/19</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B11227F-0E14-47DF-A00B-C9B5FCB87C35}" type="slidenum">
              <a:rPr lang="zh-CN" altLang="en-US" smtClean="0"/>
              <a:t>‹#›</a:t>
            </a:fld>
            <a:endParaRPr lang="zh-CN" altLang="en-US"/>
          </a:p>
        </p:txBody>
      </p:sp>
    </p:spTree>
    <p:extLst>
      <p:ext uri="{BB962C8B-B14F-4D97-AF65-F5344CB8AC3E}">
        <p14:creationId xmlns:p14="http://schemas.microsoft.com/office/powerpoint/2010/main" val="12668952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hasCustomPrompt="1"/>
          </p:nvPr>
        </p:nvSpPr>
        <p:spPr>
          <a:xfrm>
            <a:off x="838200" y="365125"/>
            <a:ext cx="7734300" cy="5811838"/>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1FDED92B-7180-4E8E-9FA1-47FFA8006457}" type="datetimeFigureOut">
              <a:rPr lang="zh-CN" altLang="en-US" smtClean="0"/>
              <a:t>2023/4/19</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B11227F-0E14-47DF-A00B-C9B5FCB87C35}" type="slidenum">
              <a:rPr lang="zh-CN" altLang="en-US" smtClean="0"/>
              <a:t>‹#›</a:t>
            </a:fld>
            <a:endParaRPr lang="zh-CN" altLang="en-US"/>
          </a:p>
        </p:txBody>
      </p:sp>
    </p:spTree>
    <p:extLst>
      <p:ext uri="{BB962C8B-B14F-4D97-AF65-F5344CB8AC3E}">
        <p14:creationId xmlns:p14="http://schemas.microsoft.com/office/powerpoint/2010/main" val="17783024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23417C98-5284-4BB1-92D3-069DDE070442}" type="datetimeFigureOut">
              <a:rPr lang="en-US" smtClean="0"/>
              <a:t>4/19/2023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4091DF3-15C0-436E-988D-CF934A184B5B}" type="slidenum">
              <a:rPr lang="en-US" smtClean="0"/>
              <a:t>‹#›</a:t>
            </a:fld>
            <a:endParaRPr lang="en-US"/>
          </a:p>
        </p:txBody>
      </p:sp>
    </p:spTree>
    <p:extLst>
      <p:ext uri="{BB962C8B-B14F-4D97-AF65-F5344CB8AC3E}">
        <p14:creationId xmlns:p14="http://schemas.microsoft.com/office/powerpoint/2010/main" val="4987365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3417C98-5284-4BB1-92D3-069DDE070442}" type="datetimeFigureOut">
              <a:rPr lang="en-US" smtClean="0"/>
              <a:t>4/19/2023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4091DF3-15C0-436E-988D-CF934A184B5B}" type="slidenum">
              <a:rPr lang="en-US" smtClean="0"/>
              <a:t>‹#›</a:t>
            </a:fld>
            <a:endParaRPr lang="en-US"/>
          </a:p>
        </p:txBody>
      </p:sp>
    </p:spTree>
    <p:extLst>
      <p:ext uri="{BB962C8B-B14F-4D97-AF65-F5344CB8AC3E}">
        <p14:creationId xmlns:p14="http://schemas.microsoft.com/office/powerpoint/2010/main" val="480654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3417C98-5284-4BB1-92D3-069DDE070442}" type="datetimeFigureOut">
              <a:rPr lang="en-US" smtClean="0"/>
              <a:t>4/19/2023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4091DF3-15C0-436E-988D-CF934A184B5B}" type="slidenum">
              <a:rPr lang="en-US" smtClean="0"/>
              <a:t>‹#›</a:t>
            </a:fld>
            <a:endParaRPr lang="en-US"/>
          </a:p>
        </p:txBody>
      </p:sp>
    </p:spTree>
    <p:extLst>
      <p:ext uri="{BB962C8B-B14F-4D97-AF65-F5344CB8AC3E}">
        <p14:creationId xmlns:p14="http://schemas.microsoft.com/office/powerpoint/2010/main" val="7652368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3417C98-5284-4BB1-92D3-069DDE070442}" type="datetimeFigureOut">
              <a:rPr lang="en-US" smtClean="0"/>
              <a:t>4/19/2023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4091DF3-15C0-436E-988D-CF934A184B5B}" type="slidenum">
              <a:rPr lang="en-US" smtClean="0"/>
              <a:t>‹#›</a:t>
            </a:fld>
            <a:endParaRPr lang="en-US"/>
          </a:p>
        </p:txBody>
      </p:sp>
    </p:spTree>
    <p:extLst>
      <p:ext uri="{BB962C8B-B14F-4D97-AF65-F5344CB8AC3E}">
        <p14:creationId xmlns:p14="http://schemas.microsoft.com/office/powerpoint/2010/main" val="23819010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3417C98-5284-4BB1-92D3-069DDE070442}" type="datetimeFigureOut">
              <a:rPr lang="en-US" smtClean="0"/>
              <a:t>4/19/2023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4091DF3-15C0-436E-988D-CF934A184B5B}" type="slidenum">
              <a:rPr lang="en-US" smtClean="0"/>
              <a:t>‹#›</a:t>
            </a:fld>
            <a:endParaRPr lang="en-US"/>
          </a:p>
        </p:txBody>
      </p:sp>
    </p:spTree>
    <p:extLst>
      <p:ext uri="{BB962C8B-B14F-4D97-AF65-F5344CB8AC3E}">
        <p14:creationId xmlns:p14="http://schemas.microsoft.com/office/powerpoint/2010/main" val="42515365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23417C98-5284-4BB1-92D3-069DDE070442}" type="datetimeFigureOut">
              <a:rPr lang="en-US" smtClean="0"/>
              <a:t>4/19/2023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4091DF3-15C0-436E-988D-CF934A184B5B}" type="slidenum">
              <a:rPr lang="en-US" smtClean="0"/>
              <a:t>‹#›</a:t>
            </a:fld>
            <a:endParaRPr lang="en-US"/>
          </a:p>
        </p:txBody>
      </p:sp>
    </p:spTree>
    <p:extLst>
      <p:ext uri="{BB962C8B-B14F-4D97-AF65-F5344CB8AC3E}">
        <p14:creationId xmlns:p14="http://schemas.microsoft.com/office/powerpoint/2010/main" val="10839758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23417C98-5284-4BB1-92D3-069DDE070442}" type="datetimeFigureOut">
              <a:rPr lang="en-US" smtClean="0"/>
              <a:t>4/19/2023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4091DF3-15C0-436E-988D-CF934A184B5B}" type="slidenum">
              <a:rPr lang="en-US" smtClean="0"/>
              <a:t>‹#›</a:t>
            </a:fld>
            <a:endParaRPr lang="en-US"/>
          </a:p>
        </p:txBody>
      </p:sp>
    </p:spTree>
    <p:extLst>
      <p:ext uri="{BB962C8B-B14F-4D97-AF65-F5344CB8AC3E}">
        <p14:creationId xmlns:p14="http://schemas.microsoft.com/office/powerpoint/2010/main" val="15984386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3417C98-5284-4BB1-92D3-069DDE070442}" type="datetimeFigureOut">
              <a:rPr lang="en-US" smtClean="0"/>
              <a:t>4/19/2023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4091DF3-15C0-436E-988D-CF934A184B5B}" type="slidenum">
              <a:rPr lang="en-US" smtClean="0"/>
              <a:t>‹#›</a:t>
            </a:fld>
            <a:endParaRPr lang="en-US"/>
          </a:p>
        </p:txBody>
      </p:sp>
    </p:spTree>
    <p:extLst>
      <p:ext uri="{BB962C8B-B14F-4D97-AF65-F5344CB8AC3E}">
        <p14:creationId xmlns:p14="http://schemas.microsoft.com/office/powerpoint/2010/main" val="97803033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FDED92B-7180-4E8E-9FA1-47FFA8006457}" type="datetimeFigureOut">
              <a:rPr lang="zh-CN" altLang="en-US" smtClean="0"/>
              <a:t>2023/4/19</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B11227F-0E14-47DF-A00B-C9B5FCB87C35}" type="slidenum">
              <a:rPr lang="zh-CN" altLang="en-US" smtClean="0"/>
              <a:t>‹#›</a:t>
            </a:fld>
            <a:endParaRPr lang="zh-CN" altLang="en-US"/>
          </a:p>
        </p:txBody>
      </p:sp>
    </p:spTree>
    <p:extLst>
      <p:ext uri="{BB962C8B-B14F-4D97-AF65-F5344CB8AC3E}">
        <p14:creationId xmlns:p14="http://schemas.microsoft.com/office/powerpoint/2010/main" val="669733038"/>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audio" Target="../media/audio1.wav"/><Relationship Id="rId1" Type="http://schemas.openxmlformats.org/officeDocument/2006/relationships/slideLayout" Target="../slideLayouts/slideLayout18.xml"/><Relationship Id="rId5" Type="http://schemas.openxmlformats.org/officeDocument/2006/relationships/image" Target="../media/image3.gif"/><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2" Type="http://schemas.openxmlformats.org/officeDocument/2006/relationships/audio" Target="../media/audio3.wav"/><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audio" Target="../media/audio3.wav"/><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audio" Target="../media/audio3.wav"/><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audio" Target="../media/audio3.wav"/><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audio" Target="../media/audio3.wav"/><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slideLayout" Target="../slideLayouts/slideLayout13.xml"/><Relationship Id="rId7" Type="http://schemas.openxmlformats.org/officeDocument/2006/relationships/image" Target="../media/image16.png"/><Relationship Id="rId2" Type="http://schemas.openxmlformats.org/officeDocument/2006/relationships/tags" Target="../tags/tag4.xml"/><Relationship Id="rId1" Type="http://schemas.openxmlformats.org/officeDocument/2006/relationships/tags" Target="../tags/tag3.xml"/><Relationship Id="rId6" Type="http://schemas.openxmlformats.org/officeDocument/2006/relationships/image" Target="../media/image15.png"/><Relationship Id="rId5" Type="http://schemas.openxmlformats.org/officeDocument/2006/relationships/audio" Target="../media/audio3.wav"/><Relationship Id="rId4" Type="http://schemas.openxmlformats.org/officeDocument/2006/relationships/notesSlide" Target="../notesSlides/notesSlide2.xml"/><Relationship Id="rId9" Type="http://schemas.openxmlformats.org/officeDocument/2006/relationships/image" Target="../media/image18.png"/></Relationships>
</file>

<file path=ppt/slides/_rels/slide19.xml.rels><?xml version="1.0" encoding="UTF-8" standalone="yes"?>
<Relationships xmlns="http://schemas.openxmlformats.org/package/2006/relationships"><Relationship Id="rId3" Type="http://schemas.openxmlformats.org/officeDocument/2006/relationships/image" Target="../media/image20.gif"/><Relationship Id="rId2" Type="http://schemas.openxmlformats.org/officeDocument/2006/relationships/notesSlide" Target="../notesSlides/notesSlide3.xml"/><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audio" Target="../media/audio2.wav"/><Relationship Id="rId1" Type="http://schemas.openxmlformats.org/officeDocument/2006/relationships/slideLayout" Target="../slideLayouts/slideLayout13.xml"/><Relationship Id="rId5" Type="http://schemas.openxmlformats.org/officeDocument/2006/relationships/image" Target="../media/image3.gif"/><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3" Type="http://schemas.openxmlformats.org/officeDocument/2006/relationships/image" Target="../media/image20.gif"/><Relationship Id="rId2" Type="http://schemas.openxmlformats.org/officeDocument/2006/relationships/notesSlide" Target="../notesSlides/notesSlide4.xml"/><Relationship Id="rId1" Type="http://schemas.openxmlformats.org/officeDocument/2006/relationships/slideLayout" Target="../slideLayouts/slideLayout18.xml"/></Relationships>
</file>

<file path=ppt/slides/_rels/slide27.xml.rels><?xml version="1.0" encoding="UTF-8" standalone="yes"?>
<Relationships xmlns="http://schemas.openxmlformats.org/package/2006/relationships"><Relationship Id="rId3" Type="http://schemas.openxmlformats.org/officeDocument/2006/relationships/audio" Target="../media/audio3.wav"/><Relationship Id="rId2" Type="http://schemas.openxmlformats.org/officeDocument/2006/relationships/notesSlide" Target="../notesSlides/notesSlide5.xml"/><Relationship Id="rId1" Type="http://schemas.openxmlformats.org/officeDocument/2006/relationships/slideLayout" Target="../slideLayouts/slideLayout18.xml"/><Relationship Id="rId4" Type="http://schemas.openxmlformats.org/officeDocument/2006/relationships/image" Target="../media/image20.gif"/></Relationships>
</file>

<file path=ppt/slides/_rels/slide28.xml.rels><?xml version="1.0" encoding="UTF-8" standalone="yes"?>
<Relationships xmlns="http://schemas.openxmlformats.org/package/2006/relationships"><Relationship Id="rId3" Type="http://schemas.openxmlformats.org/officeDocument/2006/relationships/image" Target="../media/image28.png"/><Relationship Id="rId7" Type="http://schemas.openxmlformats.org/officeDocument/2006/relationships/image" Target="../media/image32.jpeg"/><Relationship Id="rId2" Type="http://schemas.openxmlformats.org/officeDocument/2006/relationships/image" Target="../media/image27.png"/><Relationship Id="rId1" Type="http://schemas.openxmlformats.org/officeDocument/2006/relationships/slideLayout" Target="../slideLayouts/slideLayout12.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29.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audio" Target="../media/audio3.wav"/><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audio" Target="../media/audio3.wav"/><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audio" Target="../media/audio3.wav"/><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video" Target="../media/media4.mp4"/><Relationship Id="rId1" Type="http://schemas.microsoft.com/office/2007/relationships/media" Target="../media/media4.mp4"/><Relationship Id="rId4" Type="http://schemas.openxmlformats.org/officeDocument/2006/relationships/image" Target="../media/image33.png"/></Relationships>
</file>

<file path=ppt/slides/_rels/slide32.xml.rels><?xml version="1.0" encoding="UTF-8" standalone="yes"?>
<Relationships xmlns="http://schemas.openxmlformats.org/package/2006/relationships"><Relationship Id="rId3" Type="http://schemas.openxmlformats.org/officeDocument/2006/relationships/image" Target="../media/image20.gif"/><Relationship Id="rId2" Type="http://schemas.openxmlformats.org/officeDocument/2006/relationships/audio" Target="../media/audio3.wav"/><Relationship Id="rId1" Type="http://schemas.openxmlformats.org/officeDocument/2006/relationships/slideLayout" Target="../slideLayouts/slideLayout18.xml"/></Relationships>
</file>

<file path=ppt/slides/_rels/slide33.xml.rels><?xml version="1.0" encoding="UTF-8" standalone="yes"?>
<Relationships xmlns="http://schemas.openxmlformats.org/package/2006/relationships"><Relationship Id="rId2" Type="http://schemas.openxmlformats.org/officeDocument/2006/relationships/audio" Target="../media/audio3.wav"/><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audio" Target="../media/audio3.wav"/><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audio" Target="../media/audio3.wav"/><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audio" Target="../media/audio3.wav"/><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audio" Target="../media/audio2.wav"/><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9.png"/><Relationship Id="rId18" Type="http://schemas.microsoft.com/office/2007/relationships/hdphoto" Target="../media/hdphoto4.wdp"/><Relationship Id="rId3" Type="http://schemas.openxmlformats.org/officeDocument/2006/relationships/audio" Target="NULL" TargetMode="External"/><Relationship Id="rId21" Type="http://schemas.openxmlformats.org/officeDocument/2006/relationships/image" Target="../media/image13.png"/><Relationship Id="rId7" Type="http://schemas.openxmlformats.org/officeDocument/2006/relationships/slide" Target="slide6.xml"/><Relationship Id="rId12" Type="http://schemas.microsoft.com/office/2007/relationships/hdphoto" Target="../media/hdphoto2.wdp"/><Relationship Id="rId17" Type="http://schemas.openxmlformats.org/officeDocument/2006/relationships/image" Target="../media/image11.png"/><Relationship Id="rId2" Type="http://schemas.openxmlformats.org/officeDocument/2006/relationships/audio" Target="../media/media1.mp3"/><Relationship Id="rId16" Type="http://schemas.openxmlformats.org/officeDocument/2006/relationships/image" Target="../media/image10.png"/><Relationship Id="rId20" Type="http://schemas.microsoft.com/office/2007/relationships/hdphoto" Target="../media/hdphoto5.wdp"/><Relationship Id="rId1" Type="http://schemas.microsoft.com/office/2007/relationships/media" Target="../media/media1.mp3"/><Relationship Id="rId6" Type="http://schemas.openxmlformats.org/officeDocument/2006/relationships/image" Target="../media/image6.jpg"/><Relationship Id="rId11" Type="http://schemas.openxmlformats.org/officeDocument/2006/relationships/image" Target="../media/image8.png"/><Relationship Id="rId5" Type="http://schemas.openxmlformats.org/officeDocument/2006/relationships/slideLayout" Target="../slideLayouts/slideLayout1.xml"/><Relationship Id="rId15" Type="http://schemas.openxmlformats.org/officeDocument/2006/relationships/slide" Target="slide7.xml"/><Relationship Id="rId10" Type="http://schemas.openxmlformats.org/officeDocument/2006/relationships/slide" Target="slide5.xml"/><Relationship Id="rId19" Type="http://schemas.openxmlformats.org/officeDocument/2006/relationships/image" Target="../media/image12.png"/><Relationship Id="rId4" Type="http://schemas.microsoft.com/office/2007/relationships/media" Target="../media/media2.mp3"/><Relationship Id="rId9" Type="http://schemas.microsoft.com/office/2007/relationships/hdphoto" Target="../media/hdphoto1.wdp"/><Relationship Id="rId14" Type="http://schemas.microsoft.com/office/2007/relationships/hdphoto" Target="../media/hdphoto3.wdp"/><Relationship Id="rId22" Type="http://schemas.openxmlformats.org/officeDocument/2006/relationships/slide" Target="slide8.xml"/></Relationships>
</file>

<file path=ppt/slides/_rels/slide5.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slideLayout" Target="../slideLayouts/slideLayout7.xml"/><Relationship Id="rId7" Type="http://schemas.openxmlformats.org/officeDocument/2006/relationships/slide" Target="slide4.xml"/><Relationship Id="rId2" Type="http://schemas.microsoft.com/office/2007/relationships/media" Target="../media/media3.mp3"/><Relationship Id="rId1" Type="http://schemas.openxmlformats.org/officeDocument/2006/relationships/audio" Target="NULL" TargetMode="External"/><Relationship Id="rId6" Type="http://schemas.openxmlformats.org/officeDocument/2006/relationships/image" Target="../media/image14.png"/><Relationship Id="rId5" Type="http://schemas.openxmlformats.org/officeDocument/2006/relationships/audio" Target="../media/audio2.wav"/><Relationship Id="rId4" Type="http://schemas.openxmlformats.org/officeDocument/2006/relationships/audio" Target="../media/audio3.wav"/></Relationships>
</file>

<file path=ppt/slides/_rels/slide6.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slideLayout" Target="../slideLayouts/slideLayout7.xml"/><Relationship Id="rId7" Type="http://schemas.openxmlformats.org/officeDocument/2006/relationships/slide" Target="slide4.xml"/><Relationship Id="rId2" Type="http://schemas.microsoft.com/office/2007/relationships/media" Target="../media/media3.mp3"/><Relationship Id="rId1" Type="http://schemas.openxmlformats.org/officeDocument/2006/relationships/audio" Target="NULL" TargetMode="External"/><Relationship Id="rId6" Type="http://schemas.openxmlformats.org/officeDocument/2006/relationships/image" Target="../media/image14.png"/><Relationship Id="rId5" Type="http://schemas.openxmlformats.org/officeDocument/2006/relationships/audio" Target="../media/audio2.wav"/><Relationship Id="rId4" Type="http://schemas.openxmlformats.org/officeDocument/2006/relationships/audio" Target="../media/audio3.wav"/></Relationships>
</file>

<file path=ppt/slides/_rels/slide7.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slideLayout" Target="../slideLayouts/slideLayout7.xml"/><Relationship Id="rId7" Type="http://schemas.openxmlformats.org/officeDocument/2006/relationships/slide" Target="slide4.xml"/><Relationship Id="rId2" Type="http://schemas.microsoft.com/office/2007/relationships/media" Target="../media/media3.mp3"/><Relationship Id="rId1" Type="http://schemas.openxmlformats.org/officeDocument/2006/relationships/audio" Target="NULL" TargetMode="External"/><Relationship Id="rId6" Type="http://schemas.openxmlformats.org/officeDocument/2006/relationships/image" Target="../media/image14.png"/><Relationship Id="rId5" Type="http://schemas.openxmlformats.org/officeDocument/2006/relationships/audio" Target="../media/audio2.wav"/><Relationship Id="rId4" Type="http://schemas.openxmlformats.org/officeDocument/2006/relationships/audio" Target="../media/audio3.wav"/></Relationships>
</file>

<file path=ppt/slides/_rels/slide8.xml.rels><?xml version="1.0" encoding="UTF-8" standalone="yes"?>
<Relationships xmlns="http://schemas.openxmlformats.org/package/2006/relationships"><Relationship Id="rId2" Type="http://schemas.openxmlformats.org/officeDocument/2006/relationships/audio" Target="../media/audio3.wav"/><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slideLayout" Target="../slideLayouts/slideLayout13.xml"/><Relationship Id="rId7" Type="http://schemas.openxmlformats.org/officeDocument/2006/relationships/image" Target="../media/image16.pn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image" Target="../media/image15.png"/><Relationship Id="rId5" Type="http://schemas.openxmlformats.org/officeDocument/2006/relationships/audio" Target="../media/audio3.wav"/><Relationship Id="rId4" Type="http://schemas.openxmlformats.org/officeDocument/2006/relationships/notesSlide" Target="../notesSlides/notesSlide1.xml"/><Relationship Id="rId9"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hia sẻ file Corel 12 Phông nền Mầm Non #5 - Quảng Cáo Yên Bái ..."/>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104775"/>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WordArt 6">
            <a:extLst>
              <a:ext uri="{FF2B5EF4-FFF2-40B4-BE49-F238E27FC236}">
                <a16:creationId xmlns:a16="http://schemas.microsoft.com/office/drawing/2014/main" id="{5793BD1A-A88B-4288-9030-103A90AD46D7}"/>
              </a:ext>
            </a:extLst>
          </p:cNvPr>
          <p:cNvSpPr>
            <a:spLocks noChangeArrowheads="1" noChangeShapeType="1" noTextEdit="1"/>
          </p:cNvSpPr>
          <p:nvPr/>
        </p:nvSpPr>
        <p:spPr bwMode="auto">
          <a:xfrm>
            <a:off x="1391305" y="1809892"/>
            <a:ext cx="9781520" cy="2182689"/>
          </a:xfrm>
          <a:prstGeom prst="rect">
            <a:avLst/>
          </a:prstGeom>
        </p:spPr>
        <p:txBody>
          <a:bodyPr wrap="none" fromWordArt="1">
            <a:prstTxWarp prst="textSlantUp">
              <a:avLst>
                <a:gd name="adj" fmla="val 27412"/>
              </a:avLst>
            </a:prstTxWarp>
          </a:bodyPr>
          <a:lstStyle/>
          <a:p>
            <a:pPr algn="ctr" eaLnBrk="1" hangingPunct="1">
              <a:defRPr/>
            </a:pPr>
            <a:r>
              <a:rPr lang="en-US" sz="4400" kern="10" dirty="0">
                <a:ln w="9525">
                  <a:solidFill>
                    <a:srgbClr val="0000FF"/>
                  </a:solidFill>
                  <a:round/>
                  <a:headEnd/>
                  <a:tailEnd/>
                </a:ln>
                <a:solidFill>
                  <a:srgbClr val="F43ADE"/>
                </a:solidFill>
                <a:effectLst>
                  <a:outerShdw dist="53882" dir="2700000" algn="ctr" rotWithShape="0">
                    <a:srgbClr val="9999FF">
                      <a:alpha val="80000"/>
                    </a:srgbClr>
                  </a:outerShdw>
                </a:effectLst>
                <a:latin typeface="Times New Roman" panose="02020603050405020304" pitchFamily="18" charset="0"/>
                <a:cs typeface="Times New Roman" panose="02020603050405020304" pitchFamily="18" charset="0"/>
              </a:rPr>
              <a:t>KÍNH CHÀO CÁC THẦY CÔ VỀ DỰ  GIỜ THĂM LỚP 5 </a:t>
            </a:r>
          </a:p>
        </p:txBody>
      </p:sp>
      <p:sp>
        <p:nvSpPr>
          <p:cNvPr id="8" name="Text Box 8">
            <a:extLst>
              <a:ext uri="{FF2B5EF4-FFF2-40B4-BE49-F238E27FC236}">
                <a16:creationId xmlns:a16="http://schemas.microsoft.com/office/drawing/2014/main" id="{F43C5E55-9B58-406D-96C0-C57A5765D9B8}"/>
              </a:ext>
            </a:extLst>
          </p:cNvPr>
          <p:cNvSpPr txBox="1">
            <a:spLocks noChangeArrowheads="1"/>
          </p:cNvSpPr>
          <p:nvPr/>
        </p:nvSpPr>
        <p:spPr bwMode="auto">
          <a:xfrm>
            <a:off x="3748012" y="317121"/>
            <a:ext cx="5737307" cy="946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360" tIns="45680" rIns="91360" bIns="4568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defTabSz="685138" fontAlgn="base">
              <a:spcBef>
                <a:spcPct val="0"/>
              </a:spcBef>
              <a:spcAft>
                <a:spcPct val="0"/>
              </a:spcAft>
              <a:buNone/>
            </a:pPr>
            <a:r>
              <a:rPr lang="en-US" sz="2775" b="1" dirty="0">
                <a:solidFill>
                  <a:srgbClr val="800000"/>
                </a:solidFill>
                <a:latin typeface="Times New Roman" panose="02020603050405020304" pitchFamily="18" charset="0"/>
                <a:cs typeface="Times New Roman" panose="02020603050405020304" pitchFamily="18" charset="0"/>
              </a:rPr>
              <a:t>UBND </a:t>
            </a:r>
            <a:r>
              <a:rPr lang="vi-VN" sz="2775" b="1" dirty="0">
                <a:solidFill>
                  <a:srgbClr val="800000"/>
                </a:solidFill>
                <a:latin typeface="Times New Roman" panose="02020603050405020304" pitchFamily="18" charset="0"/>
                <a:cs typeface="Times New Roman" panose="02020603050405020304" pitchFamily="18" charset="0"/>
              </a:rPr>
              <a:t>THỊ XÃ SƠN TÂY</a:t>
            </a:r>
          </a:p>
          <a:p>
            <a:pPr algn="ctr" defTabSz="685138" fontAlgn="base">
              <a:spcBef>
                <a:spcPct val="0"/>
              </a:spcBef>
              <a:spcAft>
                <a:spcPct val="0"/>
              </a:spcAft>
              <a:buNone/>
            </a:pPr>
            <a:r>
              <a:rPr lang="en-US" sz="2775" b="1" dirty="0">
                <a:solidFill>
                  <a:srgbClr val="800000"/>
                </a:solidFill>
                <a:latin typeface="Times New Roman" panose="02020603050405020304" pitchFamily="18" charset="0"/>
                <a:cs typeface="Times New Roman" panose="02020603050405020304" pitchFamily="18" charset="0"/>
              </a:rPr>
              <a:t>TRƯỜNG TIỂU HỌC PHÚ THỊNH</a:t>
            </a:r>
          </a:p>
        </p:txBody>
      </p:sp>
      <p:pic>
        <p:nvPicPr>
          <p:cNvPr id="9" name="Picture 8">
            <a:extLst>
              <a:ext uri="{FF2B5EF4-FFF2-40B4-BE49-F238E27FC236}">
                <a16:creationId xmlns:a16="http://schemas.microsoft.com/office/drawing/2014/main" id="{FEAA68E1-A6D0-4021-92FF-0A70C2B846D2}"/>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rot="691223">
            <a:off x="10278269" y="932312"/>
            <a:ext cx="1514112" cy="910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005993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0" fill="hold"/>
                                        <p:tgtEl>
                                          <p:spTgt spid="7"/>
                                        </p:tgtEl>
                                        <p:attrNameLst>
                                          <p:attrName>ppt_w</p:attrName>
                                        </p:attrNameLst>
                                      </p:cBhvr>
                                      <p:tavLst>
                                        <p:tav tm="0">
                                          <p:val>
                                            <p:fltVal val="0"/>
                                          </p:val>
                                        </p:tav>
                                        <p:tav tm="100000">
                                          <p:val>
                                            <p:strVal val="#ppt_w"/>
                                          </p:val>
                                        </p:tav>
                                      </p:tavLst>
                                    </p:anim>
                                    <p:anim calcmode="lin" valueType="num">
                                      <p:cBhvr>
                                        <p:cTn id="8" dur="10000" fill="hold"/>
                                        <p:tgtEl>
                                          <p:spTgt spid="7"/>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5"/>
                                            </p:cond>
                                          </p:stCondLst>
                                          <p:endCondLst>
                                            <p:cond evt="onStopAudio" delay="0">
                                              <p:tgtEl>
                                                <p:sldTgt/>
                                              </p:tgtEl>
                                            </p:cond>
                                          </p:endCondLst>
                                        </p:cTn>
                                        <p:tgtEl>
                                          <p:sndTgt r:embed="rId2" name="UocMo.wav"/>
                                        </p:tgtEl>
                                      </p:cMediaNode>
                                    </p:audio>
                                  </p:subTnLst>
                                </p:cTn>
                              </p:par>
                            </p:childTnLst>
                          </p:cTn>
                        </p:par>
                      </p:childTnLst>
                    </p:cTn>
                  </p:par>
                  <p:par>
                    <p:cTn id="9" fill="hold">
                      <p:stCondLst>
                        <p:cond delay="indefinite"/>
                      </p:stCondLst>
                      <p:childTnLst>
                        <p:par>
                          <p:cTn id="10" fill="hold">
                            <p:stCondLst>
                              <p:cond delay="0"/>
                            </p:stCondLst>
                            <p:childTnLst>
                              <p:par>
                                <p:cTn id="11" presetID="45" presetClass="entr" presetSubtype="0" fill="hold" nodeType="click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fade">
                                      <p:cBhvr>
                                        <p:cTn id="13" dur="2000"/>
                                        <p:tgtEl>
                                          <p:spTgt spid="9"/>
                                        </p:tgtEl>
                                      </p:cBhvr>
                                    </p:animEffect>
                                    <p:anim calcmode="lin" valueType="num">
                                      <p:cBhvr>
                                        <p:cTn id="14" dur="2000" fill="hold"/>
                                        <p:tgtEl>
                                          <p:spTgt spid="9"/>
                                        </p:tgtEl>
                                        <p:attrNameLst>
                                          <p:attrName>ppt_w</p:attrName>
                                        </p:attrNameLst>
                                      </p:cBhvr>
                                      <p:tavLst>
                                        <p:tav tm="0" fmla="#ppt_w*sin(2.5*pi*$)">
                                          <p:val>
                                            <p:fltVal val="0"/>
                                          </p:val>
                                        </p:tav>
                                        <p:tav tm="100000">
                                          <p:val>
                                            <p:fltVal val="1"/>
                                          </p:val>
                                        </p:tav>
                                      </p:tavLst>
                                    </p:anim>
                                    <p:anim calcmode="lin" valueType="num">
                                      <p:cBhvr>
                                        <p:cTn id="15" dur="2000" fill="hold"/>
                                        <p:tgtEl>
                                          <p:spTgt spid="9"/>
                                        </p:tgtEl>
                                        <p:attrNameLst>
                                          <p:attrName>ppt_h</p:attrName>
                                        </p:attrNameLst>
                                      </p:cBhvr>
                                      <p:tavLst>
                                        <p:tav tm="0">
                                          <p:val>
                                            <p:strVal val="#ppt_h"/>
                                          </p:val>
                                        </p:tav>
                                        <p:tav tm="100000">
                                          <p:val>
                                            <p:strVal val="#ppt_h"/>
                                          </p:val>
                                        </p:tav>
                                      </p:tavLst>
                                    </p:anim>
                                  </p:childTnLst>
                                  <p:subTnLst>
                                    <p:audio>
                                      <p:cMediaNode>
                                        <p:cTn display="0" masterRel="sameClick">
                                          <p:stCondLst>
                                            <p:cond evt="begin" delay="0">
                                              <p:tn val="11"/>
                                            </p:cond>
                                          </p:stCondLst>
                                          <p:endCondLst>
                                            <p:cond evt="onStopAudio" delay="0">
                                              <p:tgtEl>
                                                <p:sldTgt/>
                                              </p:tgtEl>
                                            </p:cond>
                                          </p:endCondLst>
                                        </p:cTn>
                                        <p:tgtEl>
                                          <p:sndTgt r:embed="rId3"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59839" y="428625"/>
            <a:ext cx="9875520" cy="1543050"/>
          </a:xfrm>
        </p:spPr>
        <p:txBody>
          <a:bodyPr>
            <a:normAutofit fontScale="90000"/>
          </a:bodyPr>
          <a:lstStyle/>
          <a:p>
            <a:pPr lvl="0" algn="ctr">
              <a:lnSpc>
                <a:spcPct val="150000"/>
              </a:lnSpc>
              <a:spcBef>
                <a:spcPts val="2000"/>
              </a:spcBef>
            </a:pPr>
            <a:r>
              <a:rPr lang="en-US" sz="4000" b="1" dirty="0" err="1">
                <a:solidFill>
                  <a:schemeClr val="tx2"/>
                </a:solidFill>
                <a:latin typeface="Times New Roman" pitchFamily="18" charset="0"/>
                <a:cs typeface="Times New Roman" pitchFamily="18" charset="0"/>
              </a:rPr>
              <a:t>Thứ</a:t>
            </a:r>
            <a:r>
              <a:rPr lang="en-US" sz="4000" b="1" dirty="0">
                <a:solidFill>
                  <a:schemeClr val="tx2"/>
                </a:solidFill>
                <a:latin typeface="Times New Roman" pitchFamily="18" charset="0"/>
                <a:cs typeface="Times New Roman" pitchFamily="18" charset="0"/>
              </a:rPr>
              <a:t> </a:t>
            </a:r>
            <a:r>
              <a:rPr lang="en-US" sz="4000" b="1" dirty="0" err="1">
                <a:solidFill>
                  <a:schemeClr val="tx2"/>
                </a:solidFill>
                <a:latin typeface="Times New Roman" pitchFamily="18" charset="0"/>
                <a:cs typeface="Times New Roman" pitchFamily="18" charset="0"/>
              </a:rPr>
              <a:t>năm</a:t>
            </a:r>
            <a:r>
              <a:rPr lang="en-US" sz="4000" b="1" dirty="0">
                <a:solidFill>
                  <a:schemeClr val="tx2"/>
                </a:solidFill>
                <a:latin typeface="Times New Roman" pitchFamily="18" charset="0"/>
                <a:cs typeface="Times New Roman" pitchFamily="18" charset="0"/>
              </a:rPr>
              <a:t> </a:t>
            </a:r>
            <a:r>
              <a:rPr lang="en-US" sz="4000" b="1" dirty="0" err="1">
                <a:solidFill>
                  <a:schemeClr val="tx2"/>
                </a:solidFill>
                <a:latin typeface="Times New Roman" pitchFamily="18" charset="0"/>
                <a:cs typeface="Times New Roman" pitchFamily="18" charset="0"/>
              </a:rPr>
              <a:t>ngày</a:t>
            </a:r>
            <a:r>
              <a:rPr lang="en-US" sz="4000" b="1" dirty="0">
                <a:solidFill>
                  <a:schemeClr val="tx2"/>
                </a:solidFill>
                <a:latin typeface="Times New Roman" pitchFamily="18" charset="0"/>
                <a:cs typeface="Times New Roman" pitchFamily="18" charset="0"/>
              </a:rPr>
              <a:t> 24 </a:t>
            </a:r>
            <a:r>
              <a:rPr lang="en-US" sz="4000" b="1" dirty="0" err="1">
                <a:solidFill>
                  <a:schemeClr val="tx2"/>
                </a:solidFill>
                <a:latin typeface="Times New Roman" pitchFamily="18" charset="0"/>
                <a:cs typeface="Times New Roman" pitchFamily="18" charset="0"/>
              </a:rPr>
              <a:t>tháng</a:t>
            </a:r>
            <a:r>
              <a:rPr lang="en-US" sz="4000" b="1" dirty="0">
                <a:solidFill>
                  <a:schemeClr val="tx2"/>
                </a:solidFill>
                <a:latin typeface="Times New Roman" pitchFamily="18" charset="0"/>
                <a:cs typeface="Times New Roman" pitchFamily="18" charset="0"/>
              </a:rPr>
              <a:t> 3 </a:t>
            </a:r>
            <a:r>
              <a:rPr lang="en-US" sz="4000" b="1" dirty="0" err="1">
                <a:solidFill>
                  <a:schemeClr val="tx2"/>
                </a:solidFill>
                <a:latin typeface="Times New Roman" pitchFamily="18" charset="0"/>
                <a:cs typeface="Times New Roman" pitchFamily="18" charset="0"/>
              </a:rPr>
              <a:t>năm</a:t>
            </a:r>
            <a:r>
              <a:rPr lang="en-US" sz="4000" b="1" dirty="0">
                <a:solidFill>
                  <a:schemeClr val="tx2"/>
                </a:solidFill>
                <a:latin typeface="Times New Roman" pitchFamily="18" charset="0"/>
                <a:cs typeface="Times New Roman" pitchFamily="18" charset="0"/>
              </a:rPr>
              <a:t> 2022</a:t>
            </a:r>
            <a:br>
              <a:rPr lang="vi-VN" sz="4000" b="1" dirty="0">
                <a:solidFill>
                  <a:schemeClr val="tx2"/>
                </a:solidFill>
                <a:latin typeface="Times New Roman" pitchFamily="18" charset="0"/>
                <a:cs typeface="Times New Roman" pitchFamily="18" charset="0"/>
              </a:rPr>
            </a:br>
            <a:r>
              <a:rPr lang="en-US" altLang="en-US" sz="3200" b="1" dirty="0">
                <a:solidFill>
                  <a:schemeClr val="tx2"/>
                </a:solidFill>
                <a:latin typeface="Times New Roman" pitchFamily="18" charset="0"/>
                <a:ea typeface="+mn-ea"/>
                <a:cs typeface="+mn-cs"/>
              </a:rPr>
              <a:t>LUYỆN TỪ VÀ CÂU</a:t>
            </a:r>
            <a:endParaRPr lang="en-US" sz="3200" b="1" dirty="0">
              <a:solidFill>
                <a:schemeClr val="tx2"/>
              </a:solidFill>
              <a:latin typeface="Times New Roman" pitchFamily="18" charset="0"/>
              <a:cs typeface="Times New Roman" pitchFamily="18" charset="0"/>
            </a:endParaRPr>
          </a:p>
        </p:txBody>
      </p:sp>
      <p:sp>
        <p:nvSpPr>
          <p:cNvPr id="5" name="Rectangle 4">
            <a:extLst>
              <a:ext uri="{FF2B5EF4-FFF2-40B4-BE49-F238E27FC236}">
                <a16:creationId xmlns:a16="http://schemas.microsoft.com/office/drawing/2014/main" id="{5075925A-DFD0-45A1-960B-2D9BDC37637E}"/>
              </a:ext>
            </a:extLst>
          </p:cNvPr>
          <p:cNvSpPr>
            <a:spLocks noChangeArrowheads="1"/>
          </p:cNvSpPr>
          <p:nvPr/>
        </p:nvSpPr>
        <p:spPr bwMode="auto">
          <a:xfrm>
            <a:off x="911225" y="1820724"/>
            <a:ext cx="10383520"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4400" b="1" i="0" u="none" strike="noStrike" kern="1200" cap="none" spc="0" normalizeH="0" baseline="0" noProof="0" dirty="0" err="1">
                <a:ln>
                  <a:noFill/>
                </a:ln>
                <a:solidFill>
                  <a:srgbClr val="C00000"/>
                </a:solidFill>
                <a:effectLst/>
                <a:uLnTx/>
                <a:uFillTx/>
                <a:latin typeface="Times New Roman" pitchFamily="18" charset="0"/>
                <a:ea typeface="+mn-ea"/>
                <a:cs typeface="+mn-cs"/>
              </a:rPr>
              <a:t>Liên</a:t>
            </a:r>
            <a:r>
              <a:rPr kumimoji="0" lang="en-US" altLang="en-US" sz="4400" b="1" i="0" u="none" strike="noStrike" kern="1200" cap="none" spc="0" normalizeH="0" baseline="0" noProof="0" dirty="0">
                <a:ln>
                  <a:noFill/>
                </a:ln>
                <a:solidFill>
                  <a:srgbClr val="C00000"/>
                </a:solidFill>
                <a:effectLst/>
                <a:uLnTx/>
                <a:uFillTx/>
                <a:latin typeface="Times New Roman" pitchFamily="18" charset="0"/>
                <a:ea typeface="+mn-ea"/>
                <a:cs typeface="+mn-cs"/>
              </a:rPr>
              <a:t> </a:t>
            </a:r>
            <a:r>
              <a:rPr kumimoji="0" lang="en-US" altLang="en-US" sz="4400" b="1" i="0" u="none" strike="noStrike" kern="1200" cap="none" spc="0" normalizeH="0" baseline="0" noProof="0" dirty="0" err="1">
                <a:ln>
                  <a:noFill/>
                </a:ln>
                <a:solidFill>
                  <a:srgbClr val="C00000"/>
                </a:solidFill>
                <a:effectLst/>
                <a:uLnTx/>
                <a:uFillTx/>
                <a:latin typeface="Times New Roman" pitchFamily="18" charset="0"/>
                <a:ea typeface="+mn-ea"/>
                <a:cs typeface="+mn-cs"/>
              </a:rPr>
              <a:t>kết</a:t>
            </a:r>
            <a:r>
              <a:rPr kumimoji="0" lang="en-US" altLang="en-US" sz="4400" b="1" i="0" u="none" strike="noStrike" kern="1200" cap="none" spc="0" normalizeH="0" baseline="0" noProof="0" dirty="0">
                <a:ln>
                  <a:noFill/>
                </a:ln>
                <a:solidFill>
                  <a:srgbClr val="C00000"/>
                </a:solidFill>
                <a:effectLst/>
                <a:uLnTx/>
                <a:uFillTx/>
                <a:latin typeface="Times New Roman" pitchFamily="18" charset="0"/>
                <a:ea typeface="+mn-ea"/>
                <a:cs typeface="+mn-cs"/>
              </a:rPr>
              <a:t> </a:t>
            </a:r>
            <a:r>
              <a:rPr kumimoji="0" lang="en-US" altLang="en-US" sz="4400" b="1" i="0" u="none" strike="noStrike" kern="1200" cap="none" spc="0" normalizeH="0" baseline="0" noProof="0" dirty="0" err="1">
                <a:ln>
                  <a:noFill/>
                </a:ln>
                <a:solidFill>
                  <a:srgbClr val="C00000"/>
                </a:solidFill>
                <a:effectLst/>
                <a:uLnTx/>
                <a:uFillTx/>
                <a:latin typeface="Times New Roman" pitchFamily="18" charset="0"/>
                <a:ea typeface="+mn-ea"/>
                <a:cs typeface="+mn-cs"/>
              </a:rPr>
              <a:t>các</a:t>
            </a:r>
            <a:r>
              <a:rPr kumimoji="0" lang="en-US" altLang="en-US" sz="4400" b="1" i="0" u="none" strike="noStrike" kern="1200" cap="none" spc="0" normalizeH="0" baseline="0" noProof="0" dirty="0">
                <a:ln>
                  <a:noFill/>
                </a:ln>
                <a:solidFill>
                  <a:srgbClr val="C00000"/>
                </a:solidFill>
                <a:effectLst/>
                <a:uLnTx/>
                <a:uFillTx/>
                <a:latin typeface="Times New Roman" pitchFamily="18" charset="0"/>
                <a:ea typeface="+mn-ea"/>
                <a:cs typeface="+mn-cs"/>
              </a:rPr>
              <a:t> </a:t>
            </a:r>
            <a:r>
              <a:rPr kumimoji="0" lang="en-US" altLang="en-US" sz="4400" b="1" i="0" u="none" strike="noStrike" kern="1200" cap="none" spc="0" normalizeH="0" baseline="0" noProof="0" dirty="0" err="1">
                <a:ln>
                  <a:noFill/>
                </a:ln>
                <a:solidFill>
                  <a:srgbClr val="C00000"/>
                </a:solidFill>
                <a:effectLst/>
                <a:uLnTx/>
                <a:uFillTx/>
                <a:latin typeface="Times New Roman" pitchFamily="18" charset="0"/>
                <a:ea typeface="+mn-ea"/>
                <a:cs typeface="+mn-cs"/>
              </a:rPr>
              <a:t>câu</a:t>
            </a:r>
            <a:r>
              <a:rPr kumimoji="0" lang="en-US" altLang="en-US" sz="4400" b="1" i="0" u="none" strike="noStrike" kern="1200" cap="none" spc="0" normalizeH="0" baseline="0" noProof="0" dirty="0">
                <a:ln>
                  <a:noFill/>
                </a:ln>
                <a:solidFill>
                  <a:srgbClr val="C00000"/>
                </a:solidFill>
                <a:effectLst/>
                <a:uLnTx/>
                <a:uFillTx/>
                <a:latin typeface="Times New Roman" pitchFamily="18" charset="0"/>
                <a:ea typeface="+mn-ea"/>
                <a:cs typeface="+mn-cs"/>
              </a:rPr>
              <a:t> </a:t>
            </a:r>
            <a:r>
              <a:rPr kumimoji="0" lang="en-US" altLang="en-US" sz="4400" b="1" i="0" u="none" strike="noStrike" kern="1200" cap="none" spc="0" normalizeH="0" baseline="0" noProof="0" dirty="0" err="1">
                <a:ln>
                  <a:noFill/>
                </a:ln>
                <a:solidFill>
                  <a:srgbClr val="C00000"/>
                </a:solidFill>
                <a:effectLst/>
                <a:uLnTx/>
                <a:uFillTx/>
                <a:latin typeface="Times New Roman" pitchFamily="18" charset="0"/>
                <a:ea typeface="+mn-ea"/>
                <a:cs typeface="+mn-cs"/>
              </a:rPr>
              <a:t>trong</a:t>
            </a:r>
            <a:r>
              <a:rPr kumimoji="0" lang="en-US" altLang="en-US" sz="4400" b="1" i="0" u="none" strike="noStrike" kern="1200" cap="none" spc="0" normalizeH="0" baseline="0" noProof="0" dirty="0">
                <a:ln>
                  <a:noFill/>
                </a:ln>
                <a:solidFill>
                  <a:srgbClr val="C00000"/>
                </a:solidFill>
                <a:effectLst/>
                <a:uLnTx/>
                <a:uFillTx/>
                <a:latin typeface="Times New Roman" pitchFamily="18" charset="0"/>
                <a:ea typeface="+mn-ea"/>
                <a:cs typeface="+mn-cs"/>
              </a:rPr>
              <a:t> </a:t>
            </a:r>
            <a:r>
              <a:rPr kumimoji="0" lang="en-US" altLang="en-US" sz="4400" b="1" i="0" u="none" strike="noStrike" kern="1200" cap="none" spc="0" normalizeH="0" baseline="0" noProof="0" dirty="0" err="1">
                <a:ln>
                  <a:noFill/>
                </a:ln>
                <a:solidFill>
                  <a:srgbClr val="C00000"/>
                </a:solidFill>
                <a:effectLst/>
                <a:uLnTx/>
                <a:uFillTx/>
                <a:latin typeface="Times New Roman" pitchFamily="18" charset="0"/>
                <a:ea typeface="+mn-ea"/>
                <a:cs typeface="+mn-cs"/>
              </a:rPr>
              <a:t>bài</a:t>
            </a:r>
            <a:r>
              <a:rPr kumimoji="0" lang="en-US" altLang="en-US" sz="4400" b="1" i="0" u="none" strike="noStrike" kern="1200" cap="none" spc="0" normalizeH="0" baseline="0" noProof="0" dirty="0">
                <a:ln>
                  <a:noFill/>
                </a:ln>
                <a:solidFill>
                  <a:srgbClr val="C00000"/>
                </a:solidFill>
                <a:effectLst/>
                <a:uLnTx/>
                <a:uFillTx/>
                <a:latin typeface="Times New Roman" pitchFamily="18" charset="0"/>
                <a:ea typeface="+mn-ea"/>
                <a:cs typeface="+mn-cs"/>
              </a:rPr>
              <a:t> </a:t>
            </a:r>
            <a:r>
              <a:rPr kumimoji="0" lang="en-US" altLang="en-US" sz="4400" b="1" i="0" u="none" strike="noStrike" kern="1200" cap="none" spc="0" normalizeH="0" baseline="0" noProof="0" dirty="0" err="1">
                <a:ln>
                  <a:noFill/>
                </a:ln>
                <a:solidFill>
                  <a:srgbClr val="C00000"/>
                </a:solidFill>
                <a:effectLst/>
                <a:uLnTx/>
                <a:uFillTx/>
                <a:latin typeface="Times New Roman" pitchFamily="18" charset="0"/>
                <a:ea typeface="+mn-ea"/>
                <a:cs typeface="+mn-cs"/>
              </a:rPr>
              <a:t>bằng</a:t>
            </a:r>
            <a:r>
              <a:rPr kumimoji="0" lang="en-US" altLang="en-US" sz="4400" b="1" i="0" u="none" strike="noStrike" kern="1200" cap="none" spc="0" normalizeH="0" baseline="0" noProof="0" dirty="0">
                <a:ln>
                  <a:noFill/>
                </a:ln>
                <a:solidFill>
                  <a:srgbClr val="C00000"/>
                </a:solidFill>
                <a:effectLst/>
                <a:uLnTx/>
                <a:uFillTx/>
                <a:latin typeface="Times New Roman" pitchFamily="18" charset="0"/>
                <a:ea typeface="+mn-ea"/>
                <a:cs typeface="+mn-cs"/>
              </a:rPr>
              <a:t> </a:t>
            </a:r>
            <a:r>
              <a:rPr kumimoji="0" lang="en-US" altLang="en-US" sz="4400" b="1" i="0" u="none" strike="noStrike" kern="1200" cap="none" spc="0" normalizeH="0" baseline="0" noProof="0" dirty="0" err="1">
                <a:ln>
                  <a:noFill/>
                </a:ln>
                <a:solidFill>
                  <a:srgbClr val="C00000"/>
                </a:solidFill>
                <a:effectLst/>
                <a:uLnTx/>
                <a:uFillTx/>
                <a:latin typeface="Times New Roman" pitchFamily="18" charset="0"/>
                <a:ea typeface="+mn-ea"/>
                <a:cs typeface="+mn-cs"/>
              </a:rPr>
              <a:t>từ</a:t>
            </a:r>
            <a:r>
              <a:rPr kumimoji="0" lang="en-US" altLang="en-US" sz="4400" b="1" i="0" u="none" strike="noStrike" kern="1200" cap="none" spc="0" normalizeH="0" baseline="0" noProof="0" dirty="0">
                <a:ln>
                  <a:noFill/>
                </a:ln>
                <a:solidFill>
                  <a:srgbClr val="C00000"/>
                </a:solidFill>
                <a:effectLst/>
                <a:uLnTx/>
                <a:uFillTx/>
                <a:latin typeface="Times New Roman" pitchFamily="18" charset="0"/>
                <a:ea typeface="+mn-ea"/>
                <a:cs typeface="+mn-cs"/>
              </a:rPr>
              <a:t> </a:t>
            </a:r>
            <a:r>
              <a:rPr kumimoji="0" lang="en-US" altLang="en-US" sz="4400" b="1" i="0" u="none" strike="noStrike" kern="1200" cap="none" spc="0" normalizeH="0" baseline="0" noProof="0" dirty="0" err="1">
                <a:ln>
                  <a:noFill/>
                </a:ln>
                <a:solidFill>
                  <a:srgbClr val="C00000"/>
                </a:solidFill>
                <a:effectLst/>
                <a:uLnTx/>
                <a:uFillTx/>
                <a:latin typeface="Times New Roman" pitchFamily="18" charset="0"/>
                <a:ea typeface="+mn-ea"/>
                <a:cs typeface="+mn-cs"/>
              </a:rPr>
              <a:t>ngữ</a:t>
            </a:r>
            <a:r>
              <a:rPr kumimoji="0" lang="en-US" altLang="en-US" sz="4400" b="1" i="0" u="none" strike="noStrike" kern="1200" cap="none" spc="0" normalizeH="0" baseline="0" noProof="0" dirty="0">
                <a:ln>
                  <a:noFill/>
                </a:ln>
                <a:solidFill>
                  <a:srgbClr val="C00000"/>
                </a:solidFill>
                <a:effectLst/>
                <a:uLnTx/>
                <a:uFillTx/>
                <a:latin typeface="Times New Roman" pitchFamily="18" charset="0"/>
                <a:ea typeface="+mn-ea"/>
                <a:cs typeface="+mn-cs"/>
              </a:rPr>
              <a:t> </a:t>
            </a:r>
            <a:r>
              <a:rPr kumimoji="0" lang="en-US" altLang="en-US" sz="4400" b="1" i="0" u="none" strike="noStrike" kern="1200" cap="none" spc="0" normalizeH="0" baseline="0" noProof="0" dirty="0" err="1">
                <a:ln>
                  <a:noFill/>
                </a:ln>
                <a:solidFill>
                  <a:srgbClr val="C00000"/>
                </a:solidFill>
                <a:effectLst/>
                <a:uLnTx/>
                <a:uFillTx/>
                <a:latin typeface="Times New Roman" pitchFamily="18" charset="0"/>
                <a:ea typeface="+mn-ea"/>
                <a:cs typeface="+mn-cs"/>
              </a:rPr>
              <a:t>nối</a:t>
            </a:r>
            <a:endParaRPr kumimoji="0" lang="en-US" altLang="en-US" sz="4400" b="1" i="0" u="none" strike="noStrike" kern="1200" cap="none" spc="0" normalizeH="0" baseline="0" noProof="0" dirty="0">
              <a:ln>
                <a:noFill/>
              </a:ln>
              <a:solidFill>
                <a:srgbClr val="C00000"/>
              </a:solidFill>
              <a:effectLst/>
              <a:uLnTx/>
              <a:uFillTx/>
              <a:latin typeface="Times New Roman" pitchFamily="18" charset="0"/>
              <a:ea typeface="+mn-ea"/>
              <a:cs typeface="+mn-cs"/>
            </a:endParaRPr>
          </a:p>
        </p:txBody>
      </p:sp>
      <p:sp>
        <p:nvSpPr>
          <p:cNvPr id="4" name="Content Placeholder 2"/>
          <p:cNvSpPr>
            <a:spLocks noGrp="1"/>
          </p:cNvSpPr>
          <p:nvPr>
            <p:ph idx="1"/>
          </p:nvPr>
        </p:nvSpPr>
        <p:spPr>
          <a:xfrm>
            <a:off x="682625" y="3037206"/>
            <a:ext cx="10840720" cy="3428999"/>
          </a:xfrm>
          <a:solidFill>
            <a:schemeClr val="bg1"/>
          </a:solidFill>
        </p:spPr>
        <p:txBody>
          <a:bodyPr/>
          <a:lstStyle/>
          <a:p>
            <a:pPr marL="0" indent="0">
              <a:buNone/>
            </a:pPr>
            <a:endParaRPr lang="en-US" dirty="0"/>
          </a:p>
          <a:p>
            <a:pPr marL="0" indent="0">
              <a:buNone/>
            </a:pPr>
            <a:endParaRPr lang="en-US" dirty="0"/>
          </a:p>
          <a:p>
            <a:pPr marL="0" indent="0">
              <a:buNone/>
            </a:pPr>
            <a:r>
              <a:rPr lang="en-US" dirty="0"/>
              <a:t>   </a:t>
            </a:r>
            <a:r>
              <a:rPr lang="en-US" b="1" dirty="0">
                <a:solidFill>
                  <a:schemeClr val="tx2"/>
                </a:solidFill>
              </a:rPr>
              <a:t>-</a:t>
            </a:r>
            <a:r>
              <a:rPr lang="en-US" sz="3120" b="1" dirty="0">
                <a:solidFill>
                  <a:schemeClr val="tx2"/>
                </a:solidFill>
                <a:latin typeface="Times New Roman" pitchFamily="18" charset="0"/>
                <a:cs typeface="Times New Roman" pitchFamily="18" charset="0"/>
              </a:rPr>
              <a:t> </a:t>
            </a:r>
            <a:r>
              <a:rPr lang="en-US" sz="3200" b="1" dirty="0" err="1">
                <a:solidFill>
                  <a:schemeClr val="tx2"/>
                </a:solidFill>
                <a:latin typeface="Times New Roman" pitchFamily="18" charset="0"/>
                <a:cs typeface="Times New Roman" pitchFamily="18" charset="0"/>
              </a:rPr>
              <a:t>Hiểu</a:t>
            </a:r>
            <a:r>
              <a:rPr lang="en-US" sz="3200" b="1" dirty="0">
                <a:solidFill>
                  <a:schemeClr val="tx2"/>
                </a:solidFill>
                <a:latin typeface="Times New Roman" pitchFamily="18" charset="0"/>
                <a:cs typeface="Times New Roman" pitchFamily="18" charset="0"/>
              </a:rPr>
              <a:t> </a:t>
            </a:r>
            <a:r>
              <a:rPr lang="en-US" sz="3200" b="1" dirty="0" err="1">
                <a:solidFill>
                  <a:schemeClr val="tx2"/>
                </a:solidFill>
                <a:latin typeface="Times New Roman" pitchFamily="18" charset="0"/>
                <a:cs typeface="Times New Roman" pitchFamily="18" charset="0"/>
              </a:rPr>
              <a:t>thế</a:t>
            </a:r>
            <a:r>
              <a:rPr lang="en-US" sz="3200" b="1" dirty="0">
                <a:solidFill>
                  <a:schemeClr val="tx2"/>
                </a:solidFill>
                <a:latin typeface="Times New Roman" pitchFamily="18" charset="0"/>
                <a:cs typeface="Times New Roman" pitchFamily="18" charset="0"/>
              </a:rPr>
              <a:t> </a:t>
            </a:r>
            <a:r>
              <a:rPr lang="en-US" sz="3200" b="1" dirty="0" err="1">
                <a:solidFill>
                  <a:schemeClr val="tx2"/>
                </a:solidFill>
                <a:latin typeface="Times New Roman" pitchFamily="18" charset="0"/>
                <a:cs typeface="Times New Roman" pitchFamily="18" charset="0"/>
              </a:rPr>
              <a:t>nào</a:t>
            </a:r>
            <a:r>
              <a:rPr lang="en-US" sz="3200" b="1" dirty="0">
                <a:solidFill>
                  <a:schemeClr val="tx2"/>
                </a:solidFill>
                <a:latin typeface="Times New Roman" pitchFamily="18" charset="0"/>
                <a:cs typeface="Times New Roman" pitchFamily="18" charset="0"/>
              </a:rPr>
              <a:t> </a:t>
            </a:r>
            <a:r>
              <a:rPr lang="en-US" sz="3200" b="1" dirty="0" err="1">
                <a:solidFill>
                  <a:schemeClr val="tx2"/>
                </a:solidFill>
                <a:latin typeface="Times New Roman" pitchFamily="18" charset="0"/>
                <a:cs typeface="Times New Roman" pitchFamily="18" charset="0"/>
              </a:rPr>
              <a:t>là</a:t>
            </a:r>
            <a:r>
              <a:rPr lang="en-US" sz="3200" b="1" dirty="0">
                <a:solidFill>
                  <a:schemeClr val="tx2"/>
                </a:solidFill>
                <a:latin typeface="Times New Roman" pitchFamily="18" charset="0"/>
                <a:cs typeface="Times New Roman" pitchFamily="18" charset="0"/>
              </a:rPr>
              <a:t> </a:t>
            </a:r>
            <a:r>
              <a:rPr lang="en-US" sz="3200" b="1" dirty="0" err="1">
                <a:solidFill>
                  <a:schemeClr val="tx2"/>
                </a:solidFill>
                <a:latin typeface="Times New Roman" pitchFamily="18" charset="0"/>
                <a:cs typeface="Times New Roman" pitchFamily="18" charset="0"/>
              </a:rPr>
              <a:t>liên</a:t>
            </a:r>
            <a:r>
              <a:rPr lang="en-US" sz="3200" b="1" dirty="0">
                <a:solidFill>
                  <a:schemeClr val="tx2"/>
                </a:solidFill>
                <a:latin typeface="Times New Roman" pitchFamily="18" charset="0"/>
                <a:cs typeface="Times New Roman" pitchFamily="18" charset="0"/>
              </a:rPr>
              <a:t> </a:t>
            </a:r>
            <a:r>
              <a:rPr lang="en-US" sz="3200" b="1" dirty="0" err="1">
                <a:solidFill>
                  <a:schemeClr val="tx2"/>
                </a:solidFill>
                <a:latin typeface="Times New Roman" pitchFamily="18" charset="0"/>
                <a:cs typeface="Times New Roman" pitchFamily="18" charset="0"/>
              </a:rPr>
              <a:t>kết</a:t>
            </a:r>
            <a:r>
              <a:rPr lang="en-US" sz="3200" b="1" dirty="0">
                <a:solidFill>
                  <a:schemeClr val="tx2"/>
                </a:solidFill>
                <a:latin typeface="Times New Roman" pitchFamily="18" charset="0"/>
                <a:cs typeface="Times New Roman" pitchFamily="18" charset="0"/>
              </a:rPr>
              <a:t> </a:t>
            </a:r>
            <a:r>
              <a:rPr lang="en-US" sz="3200" b="1" dirty="0" err="1">
                <a:solidFill>
                  <a:schemeClr val="tx2"/>
                </a:solidFill>
                <a:latin typeface="Times New Roman" pitchFamily="18" charset="0"/>
                <a:cs typeface="Times New Roman" pitchFamily="18" charset="0"/>
              </a:rPr>
              <a:t>câu</a:t>
            </a:r>
            <a:r>
              <a:rPr lang="en-US" sz="3200" b="1" dirty="0">
                <a:solidFill>
                  <a:schemeClr val="tx2"/>
                </a:solidFill>
                <a:latin typeface="Times New Roman" pitchFamily="18" charset="0"/>
                <a:cs typeface="Times New Roman" pitchFamily="18" charset="0"/>
              </a:rPr>
              <a:t> </a:t>
            </a:r>
            <a:r>
              <a:rPr lang="en-US" sz="3200" b="1" dirty="0" err="1">
                <a:solidFill>
                  <a:schemeClr val="tx2"/>
                </a:solidFill>
                <a:latin typeface="Times New Roman" pitchFamily="18" charset="0"/>
                <a:cs typeface="Times New Roman" pitchFamily="18" charset="0"/>
              </a:rPr>
              <a:t>bằng</a:t>
            </a:r>
            <a:r>
              <a:rPr lang="en-US" sz="3200" b="1" dirty="0">
                <a:solidFill>
                  <a:schemeClr val="tx2"/>
                </a:solidFill>
                <a:latin typeface="Times New Roman" pitchFamily="18" charset="0"/>
                <a:cs typeface="Times New Roman" pitchFamily="18" charset="0"/>
              </a:rPr>
              <a:t> </a:t>
            </a:r>
            <a:r>
              <a:rPr lang="en-US" sz="3200" b="1" dirty="0" err="1">
                <a:solidFill>
                  <a:schemeClr val="tx2"/>
                </a:solidFill>
                <a:latin typeface="Times New Roman" pitchFamily="18" charset="0"/>
                <a:cs typeface="Times New Roman" pitchFamily="18" charset="0"/>
              </a:rPr>
              <a:t>từ</a:t>
            </a:r>
            <a:r>
              <a:rPr lang="en-US" sz="3200" b="1" dirty="0">
                <a:solidFill>
                  <a:schemeClr val="tx2"/>
                </a:solidFill>
                <a:latin typeface="Times New Roman" pitchFamily="18" charset="0"/>
                <a:cs typeface="Times New Roman" pitchFamily="18" charset="0"/>
              </a:rPr>
              <a:t> </a:t>
            </a:r>
            <a:r>
              <a:rPr lang="en-US" sz="3200" b="1" dirty="0" err="1">
                <a:solidFill>
                  <a:schemeClr val="tx2"/>
                </a:solidFill>
                <a:latin typeface="Times New Roman" pitchFamily="18" charset="0"/>
                <a:cs typeface="Times New Roman" pitchFamily="18" charset="0"/>
              </a:rPr>
              <a:t>ngữ</a:t>
            </a:r>
            <a:r>
              <a:rPr lang="en-US" sz="3200" b="1" dirty="0">
                <a:solidFill>
                  <a:schemeClr val="tx2"/>
                </a:solidFill>
                <a:latin typeface="Times New Roman" pitchFamily="18" charset="0"/>
                <a:cs typeface="Times New Roman" pitchFamily="18" charset="0"/>
              </a:rPr>
              <a:t> </a:t>
            </a:r>
            <a:r>
              <a:rPr lang="en-US" sz="3200" b="1" dirty="0" err="1">
                <a:solidFill>
                  <a:schemeClr val="tx2"/>
                </a:solidFill>
                <a:latin typeface="Times New Roman" pitchFamily="18" charset="0"/>
                <a:cs typeface="Times New Roman" pitchFamily="18" charset="0"/>
              </a:rPr>
              <a:t>nối</a:t>
            </a:r>
            <a:r>
              <a:rPr lang="en-US" sz="3200" b="1" dirty="0">
                <a:solidFill>
                  <a:schemeClr val="tx2"/>
                </a:solidFill>
                <a:latin typeface="Times New Roman" pitchFamily="18" charset="0"/>
                <a:cs typeface="Times New Roman" pitchFamily="18" charset="0"/>
              </a:rPr>
              <a:t>.</a:t>
            </a:r>
          </a:p>
          <a:p>
            <a:pPr marL="0" indent="0">
              <a:buNone/>
            </a:pPr>
            <a:r>
              <a:rPr lang="en-US" sz="3200" b="1" dirty="0">
                <a:solidFill>
                  <a:schemeClr val="tx2"/>
                </a:solidFill>
                <a:latin typeface="Times New Roman" pitchFamily="18" charset="0"/>
                <a:cs typeface="Times New Roman" pitchFamily="18" charset="0"/>
              </a:rPr>
              <a:t>   - </a:t>
            </a:r>
            <a:r>
              <a:rPr lang="en-US" sz="3200" b="1" dirty="0" err="1">
                <a:solidFill>
                  <a:schemeClr val="tx2"/>
                </a:solidFill>
                <a:latin typeface="Times New Roman" pitchFamily="18" charset="0"/>
                <a:cs typeface="Times New Roman" pitchFamily="18" charset="0"/>
              </a:rPr>
              <a:t>Biết</a:t>
            </a:r>
            <a:r>
              <a:rPr lang="en-US" sz="3200" b="1" dirty="0">
                <a:solidFill>
                  <a:schemeClr val="tx2"/>
                </a:solidFill>
                <a:latin typeface="Times New Roman" pitchFamily="18" charset="0"/>
                <a:cs typeface="Times New Roman" pitchFamily="18" charset="0"/>
              </a:rPr>
              <a:t> </a:t>
            </a:r>
            <a:r>
              <a:rPr lang="en-US" sz="3200" b="1" dirty="0" err="1">
                <a:solidFill>
                  <a:schemeClr val="tx2"/>
                </a:solidFill>
                <a:latin typeface="Times New Roman" pitchFamily="18" charset="0"/>
                <a:cs typeface="Times New Roman" pitchFamily="18" charset="0"/>
              </a:rPr>
              <a:t>tìm</a:t>
            </a:r>
            <a:r>
              <a:rPr lang="en-US" sz="3200" b="1" dirty="0">
                <a:solidFill>
                  <a:schemeClr val="tx2"/>
                </a:solidFill>
                <a:latin typeface="Times New Roman" pitchFamily="18" charset="0"/>
                <a:cs typeface="Times New Roman" pitchFamily="18" charset="0"/>
              </a:rPr>
              <a:t> </a:t>
            </a:r>
            <a:r>
              <a:rPr lang="en-US" sz="3200" b="1" dirty="0" err="1">
                <a:solidFill>
                  <a:schemeClr val="tx2"/>
                </a:solidFill>
                <a:latin typeface="Times New Roman" pitchFamily="18" charset="0"/>
                <a:cs typeface="Times New Roman" pitchFamily="18" charset="0"/>
              </a:rPr>
              <a:t>từ</a:t>
            </a:r>
            <a:r>
              <a:rPr lang="en-US" sz="3200" b="1" dirty="0">
                <a:solidFill>
                  <a:schemeClr val="tx2"/>
                </a:solidFill>
                <a:latin typeface="Times New Roman" pitchFamily="18" charset="0"/>
                <a:cs typeface="Times New Roman" pitchFamily="18" charset="0"/>
              </a:rPr>
              <a:t> </a:t>
            </a:r>
            <a:r>
              <a:rPr lang="en-US" sz="3200" b="1" dirty="0" err="1">
                <a:solidFill>
                  <a:schemeClr val="tx2"/>
                </a:solidFill>
                <a:latin typeface="Times New Roman" pitchFamily="18" charset="0"/>
                <a:cs typeface="Times New Roman" pitchFamily="18" charset="0"/>
              </a:rPr>
              <a:t>ngữ</a:t>
            </a:r>
            <a:r>
              <a:rPr lang="en-US" sz="3200" b="1" dirty="0">
                <a:solidFill>
                  <a:schemeClr val="tx2"/>
                </a:solidFill>
                <a:latin typeface="Times New Roman" pitchFamily="18" charset="0"/>
                <a:cs typeface="Times New Roman" pitchFamily="18" charset="0"/>
              </a:rPr>
              <a:t> </a:t>
            </a:r>
            <a:r>
              <a:rPr lang="en-US" sz="3200" b="1" dirty="0" err="1">
                <a:solidFill>
                  <a:schemeClr val="tx2"/>
                </a:solidFill>
                <a:latin typeface="Times New Roman" pitchFamily="18" charset="0"/>
                <a:cs typeface="Times New Roman" pitchFamily="18" charset="0"/>
              </a:rPr>
              <a:t>có</a:t>
            </a:r>
            <a:r>
              <a:rPr lang="en-US" sz="3200" b="1" dirty="0">
                <a:solidFill>
                  <a:schemeClr val="tx2"/>
                </a:solidFill>
                <a:latin typeface="Times New Roman" pitchFamily="18" charset="0"/>
                <a:cs typeface="Times New Roman" pitchFamily="18" charset="0"/>
              </a:rPr>
              <a:t> </a:t>
            </a:r>
            <a:r>
              <a:rPr lang="en-US" sz="3200" b="1" dirty="0" err="1">
                <a:solidFill>
                  <a:schemeClr val="tx2"/>
                </a:solidFill>
                <a:latin typeface="Times New Roman" pitchFamily="18" charset="0"/>
                <a:cs typeface="Times New Roman" pitchFamily="18" charset="0"/>
              </a:rPr>
              <a:t>tác</a:t>
            </a:r>
            <a:r>
              <a:rPr lang="en-US" sz="3200" b="1" dirty="0">
                <a:solidFill>
                  <a:schemeClr val="tx2"/>
                </a:solidFill>
                <a:latin typeface="Times New Roman" pitchFamily="18" charset="0"/>
                <a:cs typeface="Times New Roman" pitchFamily="18" charset="0"/>
              </a:rPr>
              <a:t> </a:t>
            </a:r>
            <a:r>
              <a:rPr lang="en-US" sz="3200" b="1" dirty="0" err="1">
                <a:solidFill>
                  <a:schemeClr val="tx2"/>
                </a:solidFill>
                <a:latin typeface="Times New Roman" pitchFamily="18" charset="0"/>
                <a:cs typeface="Times New Roman" pitchFamily="18" charset="0"/>
              </a:rPr>
              <a:t>dụng</a:t>
            </a:r>
            <a:r>
              <a:rPr lang="en-US" sz="3200" b="1" dirty="0">
                <a:solidFill>
                  <a:schemeClr val="tx2"/>
                </a:solidFill>
                <a:latin typeface="Times New Roman" pitchFamily="18" charset="0"/>
                <a:cs typeface="Times New Roman" pitchFamily="18" charset="0"/>
              </a:rPr>
              <a:t> </a:t>
            </a:r>
            <a:r>
              <a:rPr lang="en-US" sz="3200" b="1" dirty="0" err="1">
                <a:solidFill>
                  <a:schemeClr val="tx2"/>
                </a:solidFill>
                <a:latin typeface="Times New Roman" pitchFamily="18" charset="0"/>
                <a:cs typeface="Times New Roman" pitchFamily="18" charset="0"/>
              </a:rPr>
              <a:t>nối</a:t>
            </a:r>
            <a:r>
              <a:rPr lang="en-US" sz="3200" b="1" dirty="0">
                <a:solidFill>
                  <a:schemeClr val="tx2"/>
                </a:solidFill>
                <a:latin typeface="Times New Roman" pitchFamily="18" charset="0"/>
                <a:cs typeface="Times New Roman" pitchFamily="18" charset="0"/>
              </a:rPr>
              <a:t> </a:t>
            </a:r>
            <a:r>
              <a:rPr lang="en-US" sz="3200" b="1" dirty="0" err="1">
                <a:solidFill>
                  <a:schemeClr val="tx2"/>
                </a:solidFill>
                <a:latin typeface="Times New Roman" pitchFamily="18" charset="0"/>
                <a:cs typeface="Times New Roman" pitchFamily="18" charset="0"/>
              </a:rPr>
              <a:t>trong</a:t>
            </a:r>
            <a:r>
              <a:rPr lang="en-US" sz="3200" b="1" dirty="0">
                <a:solidFill>
                  <a:schemeClr val="tx2"/>
                </a:solidFill>
                <a:latin typeface="Times New Roman" pitchFamily="18" charset="0"/>
                <a:cs typeface="Times New Roman" pitchFamily="18" charset="0"/>
              </a:rPr>
              <a:t> </a:t>
            </a:r>
            <a:r>
              <a:rPr lang="en-US" sz="3200" b="1" dirty="0" err="1">
                <a:solidFill>
                  <a:schemeClr val="tx2"/>
                </a:solidFill>
                <a:latin typeface="Times New Roman" pitchFamily="18" charset="0"/>
                <a:cs typeface="Times New Roman" pitchFamily="18" charset="0"/>
              </a:rPr>
              <a:t>đoạn</a:t>
            </a:r>
            <a:r>
              <a:rPr lang="en-US" sz="3200" b="1" dirty="0">
                <a:solidFill>
                  <a:schemeClr val="tx2"/>
                </a:solidFill>
                <a:latin typeface="Times New Roman" pitchFamily="18" charset="0"/>
                <a:cs typeface="Times New Roman" pitchFamily="18" charset="0"/>
              </a:rPr>
              <a:t> </a:t>
            </a:r>
            <a:r>
              <a:rPr lang="en-US" sz="3200" b="1" dirty="0" err="1">
                <a:solidFill>
                  <a:schemeClr val="tx2"/>
                </a:solidFill>
                <a:latin typeface="Times New Roman" pitchFamily="18" charset="0"/>
                <a:cs typeface="Times New Roman" pitchFamily="18" charset="0"/>
              </a:rPr>
              <a:t>văn</a:t>
            </a:r>
            <a:r>
              <a:rPr lang="en-US" sz="3200" b="1" dirty="0">
                <a:solidFill>
                  <a:schemeClr val="tx2"/>
                </a:solidFill>
                <a:latin typeface="Times New Roman" pitchFamily="18" charset="0"/>
                <a:cs typeface="Times New Roman" pitchFamily="18" charset="0"/>
              </a:rPr>
              <a:t>.</a:t>
            </a:r>
          </a:p>
          <a:p>
            <a:pPr marL="0" indent="0">
              <a:buNone/>
            </a:pPr>
            <a:r>
              <a:rPr lang="en-US" sz="3200" b="1" dirty="0">
                <a:solidFill>
                  <a:schemeClr val="tx2"/>
                </a:solidFill>
                <a:latin typeface="Times New Roman" pitchFamily="18" charset="0"/>
                <a:cs typeface="Times New Roman" pitchFamily="18" charset="0"/>
              </a:rPr>
              <a:t>   - </a:t>
            </a:r>
            <a:r>
              <a:rPr lang="en-US" sz="3200" b="1" dirty="0" err="1">
                <a:solidFill>
                  <a:schemeClr val="tx2"/>
                </a:solidFill>
                <a:latin typeface="Times New Roman" pitchFamily="18" charset="0"/>
                <a:cs typeface="Times New Roman" pitchFamily="18" charset="0"/>
              </a:rPr>
              <a:t>Biết</a:t>
            </a:r>
            <a:r>
              <a:rPr lang="en-US" sz="3200" b="1" dirty="0">
                <a:solidFill>
                  <a:schemeClr val="tx2"/>
                </a:solidFill>
                <a:latin typeface="Times New Roman" pitchFamily="18" charset="0"/>
                <a:cs typeface="Times New Roman" pitchFamily="18" charset="0"/>
              </a:rPr>
              <a:t> </a:t>
            </a:r>
            <a:r>
              <a:rPr lang="en-US" sz="3200" b="1" dirty="0" err="1">
                <a:solidFill>
                  <a:schemeClr val="tx2"/>
                </a:solidFill>
                <a:latin typeface="Times New Roman" pitchFamily="18" charset="0"/>
                <a:cs typeface="Times New Roman" pitchFamily="18" charset="0"/>
              </a:rPr>
              <a:t>cách</a:t>
            </a:r>
            <a:r>
              <a:rPr lang="en-US" sz="3200" b="1" dirty="0">
                <a:solidFill>
                  <a:schemeClr val="tx2"/>
                </a:solidFill>
                <a:latin typeface="Times New Roman" pitchFamily="18" charset="0"/>
                <a:cs typeface="Times New Roman" pitchFamily="18" charset="0"/>
              </a:rPr>
              <a:t> </a:t>
            </a:r>
            <a:r>
              <a:rPr lang="en-US" sz="3200" b="1" dirty="0" err="1">
                <a:solidFill>
                  <a:schemeClr val="tx2"/>
                </a:solidFill>
                <a:latin typeface="Times New Roman" pitchFamily="18" charset="0"/>
                <a:cs typeface="Times New Roman" pitchFamily="18" charset="0"/>
              </a:rPr>
              <a:t>dùng</a:t>
            </a:r>
            <a:r>
              <a:rPr lang="en-US" sz="3200" b="1" dirty="0">
                <a:solidFill>
                  <a:schemeClr val="tx2"/>
                </a:solidFill>
                <a:latin typeface="Times New Roman" pitchFamily="18" charset="0"/>
                <a:cs typeface="Times New Roman" pitchFamily="18" charset="0"/>
              </a:rPr>
              <a:t> </a:t>
            </a:r>
            <a:r>
              <a:rPr lang="en-US" sz="3200" b="1" dirty="0" err="1">
                <a:solidFill>
                  <a:schemeClr val="tx2"/>
                </a:solidFill>
                <a:latin typeface="Times New Roman" pitchFamily="18" charset="0"/>
                <a:cs typeface="Times New Roman" pitchFamily="18" charset="0"/>
              </a:rPr>
              <a:t>từ</a:t>
            </a:r>
            <a:r>
              <a:rPr lang="en-US" sz="3200" b="1" dirty="0">
                <a:solidFill>
                  <a:schemeClr val="tx2"/>
                </a:solidFill>
                <a:latin typeface="Times New Roman" pitchFamily="18" charset="0"/>
                <a:cs typeface="Times New Roman" pitchFamily="18" charset="0"/>
              </a:rPr>
              <a:t> </a:t>
            </a:r>
            <a:r>
              <a:rPr lang="en-US" sz="3200" b="1" dirty="0" err="1">
                <a:solidFill>
                  <a:schemeClr val="tx2"/>
                </a:solidFill>
                <a:latin typeface="Times New Roman" pitchFamily="18" charset="0"/>
                <a:cs typeface="Times New Roman" pitchFamily="18" charset="0"/>
              </a:rPr>
              <a:t>ngữ</a:t>
            </a:r>
            <a:r>
              <a:rPr lang="en-US" sz="3200" b="1" dirty="0">
                <a:solidFill>
                  <a:schemeClr val="tx2"/>
                </a:solidFill>
                <a:latin typeface="Times New Roman" pitchFamily="18" charset="0"/>
                <a:cs typeface="Times New Roman" pitchFamily="18" charset="0"/>
              </a:rPr>
              <a:t> </a:t>
            </a:r>
            <a:r>
              <a:rPr lang="en-US" sz="3200" b="1" dirty="0" err="1">
                <a:solidFill>
                  <a:schemeClr val="tx2"/>
                </a:solidFill>
                <a:latin typeface="Times New Roman" pitchFamily="18" charset="0"/>
                <a:cs typeface="Times New Roman" pitchFamily="18" charset="0"/>
              </a:rPr>
              <a:t>nối</a:t>
            </a:r>
            <a:r>
              <a:rPr lang="en-US" sz="3200" b="1" dirty="0">
                <a:solidFill>
                  <a:schemeClr val="tx2"/>
                </a:solidFill>
                <a:latin typeface="Times New Roman" pitchFamily="18" charset="0"/>
                <a:cs typeface="Times New Roman" pitchFamily="18" charset="0"/>
              </a:rPr>
              <a:t> </a:t>
            </a:r>
            <a:r>
              <a:rPr lang="en-US" sz="3200" b="1" dirty="0" err="1">
                <a:solidFill>
                  <a:schemeClr val="tx2"/>
                </a:solidFill>
                <a:latin typeface="Times New Roman" pitchFamily="18" charset="0"/>
                <a:cs typeface="Times New Roman" pitchFamily="18" charset="0"/>
              </a:rPr>
              <a:t>để</a:t>
            </a:r>
            <a:r>
              <a:rPr lang="en-US" sz="3200" b="1" dirty="0">
                <a:solidFill>
                  <a:schemeClr val="tx2"/>
                </a:solidFill>
                <a:latin typeface="Times New Roman" pitchFamily="18" charset="0"/>
                <a:cs typeface="Times New Roman" pitchFamily="18" charset="0"/>
              </a:rPr>
              <a:t> </a:t>
            </a:r>
            <a:r>
              <a:rPr lang="en-US" sz="3200" b="1" dirty="0" err="1">
                <a:solidFill>
                  <a:schemeClr val="tx2"/>
                </a:solidFill>
                <a:latin typeface="Times New Roman" pitchFamily="18" charset="0"/>
                <a:cs typeface="Times New Roman" pitchFamily="18" charset="0"/>
              </a:rPr>
              <a:t>liên</a:t>
            </a:r>
            <a:r>
              <a:rPr lang="en-US" sz="3200" b="1" dirty="0">
                <a:solidFill>
                  <a:schemeClr val="tx2"/>
                </a:solidFill>
                <a:latin typeface="Times New Roman" pitchFamily="18" charset="0"/>
                <a:cs typeface="Times New Roman" pitchFamily="18" charset="0"/>
              </a:rPr>
              <a:t> </a:t>
            </a:r>
            <a:r>
              <a:rPr lang="en-US" sz="3200" b="1" dirty="0" err="1">
                <a:solidFill>
                  <a:schemeClr val="tx2"/>
                </a:solidFill>
                <a:latin typeface="Times New Roman" pitchFamily="18" charset="0"/>
                <a:cs typeface="Times New Roman" pitchFamily="18" charset="0"/>
              </a:rPr>
              <a:t>kết</a:t>
            </a:r>
            <a:r>
              <a:rPr lang="en-US" sz="3200" b="1" dirty="0">
                <a:solidFill>
                  <a:schemeClr val="tx2"/>
                </a:solidFill>
                <a:latin typeface="Times New Roman" pitchFamily="18" charset="0"/>
                <a:cs typeface="Times New Roman" pitchFamily="18" charset="0"/>
              </a:rPr>
              <a:t> </a:t>
            </a:r>
            <a:r>
              <a:rPr lang="en-US" sz="3200" b="1" dirty="0" err="1">
                <a:solidFill>
                  <a:schemeClr val="tx2"/>
                </a:solidFill>
                <a:latin typeface="Times New Roman" pitchFamily="18" charset="0"/>
                <a:cs typeface="Times New Roman" pitchFamily="18" charset="0"/>
              </a:rPr>
              <a:t>câu</a:t>
            </a:r>
            <a:r>
              <a:rPr lang="en-US" sz="3200" b="1" dirty="0">
                <a:solidFill>
                  <a:schemeClr val="tx2"/>
                </a:solidFill>
                <a:latin typeface="Times New Roman" pitchFamily="18" charset="0"/>
                <a:cs typeface="Times New Roman" pitchFamily="18" charset="0"/>
              </a:rPr>
              <a:t>.</a:t>
            </a:r>
          </a:p>
        </p:txBody>
      </p:sp>
      <p:sp>
        <p:nvSpPr>
          <p:cNvPr id="6" name="Pentagon 5"/>
          <p:cNvSpPr/>
          <p:nvPr/>
        </p:nvSpPr>
        <p:spPr>
          <a:xfrm>
            <a:off x="682625" y="3037206"/>
            <a:ext cx="3017520" cy="914400"/>
          </a:xfrm>
          <a:prstGeom prst="homePlate">
            <a:avLst/>
          </a:prstGeom>
          <a:solidFill>
            <a:schemeClr val="bg2"/>
          </a:solidFill>
        </p:spPr>
        <p:style>
          <a:lnRef idx="1">
            <a:schemeClr val="dk1"/>
          </a:lnRef>
          <a:fillRef idx="2">
            <a:schemeClr val="dk1"/>
          </a:fillRef>
          <a:effectRef idx="1">
            <a:schemeClr val="dk1"/>
          </a:effectRef>
          <a:fontRef idx="minor">
            <a:schemeClr val="dk1"/>
          </a:fontRef>
        </p:style>
        <p:txBody>
          <a:bodyPr rtlCol="0" anchor="ctr"/>
          <a:lstStyle/>
          <a:p>
            <a:pPr algn="ctr"/>
            <a:r>
              <a:rPr lang="en-US" sz="2880" b="1" dirty="0">
                <a:solidFill>
                  <a:srgbClr val="0070C0"/>
                </a:solidFill>
                <a:latin typeface="Times New Roman" pitchFamily="18" charset="0"/>
                <a:cs typeface="Times New Roman" pitchFamily="18" charset="0"/>
              </a:rPr>
              <a:t>MỤC TIÊU</a:t>
            </a:r>
          </a:p>
        </p:txBody>
      </p:sp>
    </p:spTree>
    <p:extLst>
      <p:ext uri="{BB962C8B-B14F-4D97-AF65-F5344CB8AC3E}">
        <p14:creationId xmlns:p14="http://schemas.microsoft.com/office/powerpoint/2010/main" val="2989212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strVal val="#ppt_w*0.70"/>
                                          </p:val>
                                        </p:tav>
                                        <p:tav tm="100000">
                                          <p:val>
                                            <p:strVal val="#ppt_w"/>
                                          </p:val>
                                        </p:tav>
                                      </p:tavLst>
                                    </p:anim>
                                    <p:anim calcmode="lin" valueType="num">
                                      <p:cBhvr>
                                        <p:cTn id="8" dur="1000" fill="hold"/>
                                        <p:tgtEl>
                                          <p:spTgt spid="5"/>
                                        </p:tgtEl>
                                        <p:attrNameLst>
                                          <p:attrName>ppt_h</p:attrName>
                                        </p:attrNameLst>
                                      </p:cBhvr>
                                      <p:tavLst>
                                        <p:tav tm="0">
                                          <p:val>
                                            <p:strVal val="#ppt_h"/>
                                          </p:val>
                                        </p:tav>
                                        <p:tav tm="100000">
                                          <p:val>
                                            <p:strVal val="#ppt_h"/>
                                          </p:val>
                                        </p:tav>
                                      </p:tavLst>
                                    </p:anim>
                                    <p:animEffect transition="in" filter="fade">
                                      <p:cBhvr>
                                        <p:cTn id="9" dur="1000"/>
                                        <p:tgtEl>
                                          <p:spTgt spid="5"/>
                                        </p:tgtEl>
                                      </p:cBhvr>
                                    </p:animEffect>
                                  </p:childTnLst>
                                  <p:subTnLst>
                                    <p:audio>
                                      <p:cMediaNode>
                                        <p:cTn display="0" masterRel="sameClick">
                                          <p:stCondLst>
                                            <p:cond evt="begin" delay="0">
                                              <p:tn val="5"/>
                                            </p:cond>
                                          </p:stCondLst>
                                          <p:endCondLst>
                                            <p:cond evt="onStopAudio" delay="0">
                                              <p:tgtEl>
                                                <p:sldTgt/>
                                              </p:tgtEl>
                                            </p:cond>
                                          </p:endCondLst>
                                        </p:cTn>
                                        <p:tgtEl>
                                          <p:sndTgt r:embed="rId2" name="chimes.wav"/>
                                        </p:tgtEl>
                                      </p:cMediaNode>
                                    </p:audio>
                                  </p:sub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barn(inVertical)">
                                      <p:cBhvr>
                                        <p:cTn id="14" dur="750"/>
                                        <p:tgtEl>
                                          <p:spTgt spid="6"/>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animEffect transition="in" filter="barn(inVertical)">
                                      <p:cBhvr>
                                        <p:cTn id="19" dur="500"/>
                                        <p:tgtEl>
                                          <p:spTgt spid="4">
                                            <p:txEl>
                                              <p:pRg st="2" end="2"/>
                                            </p:txEl>
                                          </p:spTgt>
                                        </p:tgtEl>
                                      </p:cBhvr>
                                    </p:animEffect>
                                  </p:childTnLst>
                                </p:cTn>
                              </p:par>
                              <p:par>
                                <p:cTn id="20" presetID="16" presetClass="entr" presetSubtype="21" fill="hold" nodeType="with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Effect transition="in" filter="barn(inVertical)">
                                      <p:cBhvr>
                                        <p:cTn id="22" dur="500"/>
                                        <p:tgtEl>
                                          <p:spTgt spid="4">
                                            <p:txEl>
                                              <p:pRg st="3" end="3"/>
                                            </p:txEl>
                                          </p:spTgt>
                                        </p:tgtEl>
                                      </p:cBhvr>
                                    </p:animEffect>
                                  </p:childTnLst>
                                </p:cTn>
                              </p:par>
                              <p:par>
                                <p:cTn id="23" presetID="16" presetClass="entr" presetSubtype="21" fill="hold" nodeType="withEffect">
                                  <p:stCondLst>
                                    <p:cond delay="0"/>
                                  </p:stCondLst>
                                  <p:childTnLst>
                                    <p:set>
                                      <p:cBhvr>
                                        <p:cTn id="24" dur="1" fill="hold">
                                          <p:stCondLst>
                                            <p:cond delay="0"/>
                                          </p:stCondLst>
                                        </p:cTn>
                                        <p:tgtEl>
                                          <p:spTgt spid="4">
                                            <p:txEl>
                                              <p:pRg st="4" end="4"/>
                                            </p:txEl>
                                          </p:spTgt>
                                        </p:tgtEl>
                                        <p:attrNameLst>
                                          <p:attrName>style.visibility</p:attrName>
                                        </p:attrNameLst>
                                      </p:cBhvr>
                                      <p:to>
                                        <p:strVal val="visible"/>
                                      </p:to>
                                    </p:set>
                                    <p:animEffect transition="in" filter="barn(inVertical)">
                                      <p:cBhvr>
                                        <p:cTn id="25" dur="5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10">
            <a:extLst>
              <a:ext uri="{FF2B5EF4-FFF2-40B4-BE49-F238E27FC236}">
                <a16:creationId xmlns:a16="http://schemas.microsoft.com/office/drawing/2014/main" id="{18FFE63F-6549-409F-82B7-F86BACAB84F2}"/>
              </a:ext>
            </a:extLst>
          </p:cNvPr>
          <p:cNvSpPr txBox="1">
            <a:spLocks noChangeArrowheads="1"/>
          </p:cNvSpPr>
          <p:nvPr/>
        </p:nvSpPr>
        <p:spPr bwMode="auto">
          <a:xfrm>
            <a:off x="640080" y="584201"/>
            <a:ext cx="10678160" cy="14773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pPr>
            <a:r>
              <a:rPr lang="en-US" altLang="en-US" sz="3600" b="1" u="sng" dirty="0">
                <a:solidFill>
                  <a:srgbClr val="000066"/>
                </a:solidFill>
                <a:latin typeface="Times New Roman" pitchFamily="18" charset="0"/>
              </a:rPr>
              <a:t>I. </a:t>
            </a:r>
            <a:r>
              <a:rPr lang="en-US" altLang="en-US" sz="3600" b="1" u="sng" dirty="0" err="1">
                <a:solidFill>
                  <a:srgbClr val="000066"/>
                </a:solidFill>
                <a:latin typeface="Times New Roman" pitchFamily="18" charset="0"/>
              </a:rPr>
              <a:t>Nhận</a:t>
            </a:r>
            <a:r>
              <a:rPr lang="en-US" altLang="en-US" sz="3600" b="1" u="sng" dirty="0">
                <a:solidFill>
                  <a:srgbClr val="000066"/>
                </a:solidFill>
                <a:latin typeface="Times New Roman" pitchFamily="18" charset="0"/>
              </a:rPr>
              <a:t> </a:t>
            </a:r>
            <a:r>
              <a:rPr lang="en-US" altLang="en-US" sz="3600" b="1" u="sng" dirty="0" err="1">
                <a:solidFill>
                  <a:srgbClr val="000066"/>
                </a:solidFill>
                <a:latin typeface="Times New Roman" pitchFamily="18" charset="0"/>
              </a:rPr>
              <a:t>xét</a:t>
            </a:r>
            <a:r>
              <a:rPr lang="en-US" altLang="en-US" sz="3600" b="1" u="sng" dirty="0">
                <a:solidFill>
                  <a:srgbClr val="000066"/>
                </a:solidFill>
                <a:latin typeface="Times New Roman" pitchFamily="18" charset="0"/>
              </a:rPr>
              <a:t>:</a:t>
            </a:r>
          </a:p>
          <a:p>
            <a:pPr>
              <a:spcBef>
                <a:spcPct val="50000"/>
              </a:spcBef>
            </a:pPr>
            <a:r>
              <a:rPr lang="en-US" altLang="en-US" sz="3600" b="1" dirty="0">
                <a:solidFill>
                  <a:srgbClr val="000066"/>
                </a:solidFill>
                <a:latin typeface="Times New Roman" pitchFamily="18" charset="0"/>
              </a:rPr>
              <a:t>1.</a:t>
            </a:r>
            <a:r>
              <a:rPr lang="en-US" altLang="en-US" sz="3600" dirty="0">
                <a:solidFill>
                  <a:srgbClr val="000066"/>
                </a:solidFill>
                <a:latin typeface="Times New Roman" pitchFamily="18" charset="0"/>
              </a:rPr>
              <a:t>  </a:t>
            </a:r>
            <a:r>
              <a:rPr lang="en-US" altLang="en-US" sz="3600" b="1" i="1" dirty="0" err="1">
                <a:solidFill>
                  <a:srgbClr val="000066"/>
                </a:solidFill>
                <a:latin typeface="Times New Roman" pitchFamily="18" charset="0"/>
              </a:rPr>
              <a:t>Mỗi</a:t>
            </a:r>
            <a:r>
              <a:rPr lang="en-US" altLang="en-US" sz="3600" b="1" i="1" dirty="0">
                <a:solidFill>
                  <a:srgbClr val="000066"/>
                </a:solidFill>
                <a:latin typeface="Times New Roman" pitchFamily="18" charset="0"/>
              </a:rPr>
              <a:t> </a:t>
            </a:r>
            <a:r>
              <a:rPr lang="en-US" altLang="en-US" sz="3600" b="1" i="1" dirty="0" err="1">
                <a:solidFill>
                  <a:srgbClr val="000066"/>
                </a:solidFill>
                <a:latin typeface="Times New Roman" pitchFamily="18" charset="0"/>
              </a:rPr>
              <a:t>từ</a:t>
            </a:r>
            <a:r>
              <a:rPr lang="en-US" altLang="en-US" sz="3600" b="1" i="1" dirty="0">
                <a:solidFill>
                  <a:srgbClr val="000066"/>
                </a:solidFill>
                <a:latin typeface="Times New Roman" pitchFamily="18" charset="0"/>
              </a:rPr>
              <a:t> </a:t>
            </a:r>
            <a:r>
              <a:rPr lang="en-US" altLang="en-US" sz="3600" b="1" i="1" dirty="0" err="1">
                <a:solidFill>
                  <a:srgbClr val="000066"/>
                </a:solidFill>
                <a:latin typeface="Times New Roman" pitchFamily="18" charset="0"/>
              </a:rPr>
              <a:t>ngữ</a:t>
            </a:r>
            <a:r>
              <a:rPr lang="en-US" altLang="en-US" sz="3600" b="1" i="1" dirty="0">
                <a:solidFill>
                  <a:srgbClr val="000066"/>
                </a:solidFill>
                <a:latin typeface="Times New Roman" pitchFamily="18" charset="0"/>
              </a:rPr>
              <a:t> </a:t>
            </a:r>
            <a:r>
              <a:rPr lang="en-US" altLang="en-US" sz="3600" b="1" i="1" dirty="0" err="1">
                <a:solidFill>
                  <a:srgbClr val="000066"/>
                </a:solidFill>
                <a:latin typeface="Times New Roman" pitchFamily="18" charset="0"/>
              </a:rPr>
              <a:t>được</a:t>
            </a:r>
            <a:r>
              <a:rPr lang="en-US" altLang="en-US" sz="3600" b="1" i="1" dirty="0">
                <a:solidFill>
                  <a:srgbClr val="000066"/>
                </a:solidFill>
                <a:latin typeface="Times New Roman" pitchFamily="18" charset="0"/>
              </a:rPr>
              <a:t> in </a:t>
            </a:r>
            <a:r>
              <a:rPr lang="en-US" altLang="en-US" sz="3600" b="1" i="1" dirty="0" err="1">
                <a:solidFill>
                  <a:srgbClr val="000066"/>
                </a:solidFill>
                <a:latin typeface="Times New Roman" pitchFamily="18" charset="0"/>
              </a:rPr>
              <a:t>đậm</a:t>
            </a:r>
            <a:r>
              <a:rPr lang="en-US" altLang="en-US" sz="3600" b="1" i="1" dirty="0">
                <a:solidFill>
                  <a:srgbClr val="000066"/>
                </a:solidFill>
                <a:latin typeface="Times New Roman" pitchFamily="18" charset="0"/>
              </a:rPr>
              <a:t> </a:t>
            </a:r>
            <a:r>
              <a:rPr lang="en-US" altLang="en-US" sz="3600" b="1" i="1" dirty="0" err="1">
                <a:solidFill>
                  <a:srgbClr val="000066"/>
                </a:solidFill>
                <a:latin typeface="Times New Roman" pitchFamily="18" charset="0"/>
              </a:rPr>
              <a:t>dưới</a:t>
            </a:r>
            <a:r>
              <a:rPr lang="en-US" altLang="en-US" sz="3600" b="1" i="1" dirty="0">
                <a:solidFill>
                  <a:srgbClr val="000066"/>
                </a:solidFill>
                <a:latin typeface="Times New Roman" pitchFamily="18" charset="0"/>
              </a:rPr>
              <a:t> </a:t>
            </a:r>
            <a:r>
              <a:rPr lang="en-US" altLang="en-US" sz="3600" b="1" i="1" dirty="0" err="1">
                <a:solidFill>
                  <a:srgbClr val="000066"/>
                </a:solidFill>
                <a:latin typeface="Times New Roman" pitchFamily="18" charset="0"/>
              </a:rPr>
              <a:t>dây</a:t>
            </a:r>
            <a:r>
              <a:rPr lang="en-US" altLang="en-US" sz="3600" b="1" i="1" dirty="0">
                <a:solidFill>
                  <a:srgbClr val="000066"/>
                </a:solidFill>
                <a:latin typeface="Times New Roman" pitchFamily="18" charset="0"/>
              </a:rPr>
              <a:t> </a:t>
            </a:r>
            <a:r>
              <a:rPr lang="en-US" altLang="en-US" sz="3600" b="1" i="1" dirty="0" err="1">
                <a:solidFill>
                  <a:srgbClr val="000066"/>
                </a:solidFill>
                <a:latin typeface="Times New Roman" pitchFamily="18" charset="0"/>
              </a:rPr>
              <a:t>có</a:t>
            </a:r>
            <a:r>
              <a:rPr lang="en-US" altLang="en-US" sz="3600" b="1" i="1" dirty="0">
                <a:solidFill>
                  <a:srgbClr val="000066"/>
                </a:solidFill>
                <a:latin typeface="Times New Roman" pitchFamily="18" charset="0"/>
              </a:rPr>
              <a:t> </a:t>
            </a:r>
            <a:r>
              <a:rPr lang="en-US" altLang="en-US" sz="3600" b="1" i="1" dirty="0" err="1">
                <a:solidFill>
                  <a:srgbClr val="000066"/>
                </a:solidFill>
                <a:latin typeface="Times New Roman" pitchFamily="18" charset="0"/>
              </a:rPr>
              <a:t>tác</a:t>
            </a:r>
            <a:r>
              <a:rPr lang="en-US" altLang="en-US" sz="3600" b="1" i="1" dirty="0">
                <a:solidFill>
                  <a:srgbClr val="000066"/>
                </a:solidFill>
                <a:latin typeface="Times New Roman" pitchFamily="18" charset="0"/>
              </a:rPr>
              <a:t> </a:t>
            </a:r>
            <a:r>
              <a:rPr lang="en-US" altLang="en-US" sz="3600" b="1" i="1" dirty="0" err="1">
                <a:solidFill>
                  <a:srgbClr val="000066"/>
                </a:solidFill>
                <a:latin typeface="Times New Roman" pitchFamily="18" charset="0"/>
              </a:rPr>
              <a:t>dụng</a:t>
            </a:r>
            <a:r>
              <a:rPr lang="en-US" altLang="en-US" sz="3600" b="1" i="1" dirty="0">
                <a:solidFill>
                  <a:srgbClr val="000066"/>
                </a:solidFill>
                <a:latin typeface="Times New Roman" pitchFamily="18" charset="0"/>
              </a:rPr>
              <a:t> </a:t>
            </a:r>
            <a:r>
              <a:rPr lang="en-US" altLang="en-US" sz="3600" b="1" i="1" dirty="0" err="1">
                <a:solidFill>
                  <a:srgbClr val="000066"/>
                </a:solidFill>
                <a:latin typeface="Times New Roman" pitchFamily="18" charset="0"/>
              </a:rPr>
              <a:t>gì</a:t>
            </a:r>
            <a:r>
              <a:rPr lang="en-US" altLang="en-US" sz="3600" b="1" i="1" dirty="0">
                <a:solidFill>
                  <a:srgbClr val="000066"/>
                </a:solidFill>
                <a:latin typeface="Times New Roman" pitchFamily="18" charset="0"/>
              </a:rPr>
              <a:t>?</a:t>
            </a:r>
          </a:p>
        </p:txBody>
      </p:sp>
      <p:sp>
        <p:nvSpPr>
          <p:cNvPr id="6" name="Text Box 10">
            <a:extLst>
              <a:ext uri="{FF2B5EF4-FFF2-40B4-BE49-F238E27FC236}">
                <a16:creationId xmlns:a16="http://schemas.microsoft.com/office/drawing/2014/main" id="{E7D2A05B-9ACB-481C-873B-9596618CE516}"/>
              </a:ext>
            </a:extLst>
          </p:cNvPr>
          <p:cNvSpPr txBox="1">
            <a:spLocks noChangeArrowheads="1"/>
          </p:cNvSpPr>
          <p:nvPr/>
        </p:nvSpPr>
        <p:spPr bwMode="auto">
          <a:xfrm>
            <a:off x="538480" y="2354578"/>
            <a:ext cx="11501120" cy="28007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just">
              <a:spcBef>
                <a:spcPct val="50000"/>
              </a:spcBef>
            </a:pPr>
            <a:r>
              <a:rPr lang="en-US" altLang="en-US" sz="2000" b="1" i="1" dirty="0">
                <a:solidFill>
                  <a:srgbClr val="000066"/>
                </a:solidFill>
                <a:latin typeface="Times New Roman" pitchFamily="18" charset="0"/>
              </a:rPr>
              <a:t>	</a:t>
            </a:r>
            <a:r>
              <a:rPr lang="en-US" altLang="en-US" sz="3200" dirty="0" err="1">
                <a:solidFill>
                  <a:srgbClr val="000066"/>
                </a:solidFill>
                <a:latin typeface="Times New Roman" pitchFamily="18" charset="0"/>
              </a:rPr>
              <a:t>Miêu</a:t>
            </a:r>
            <a:r>
              <a:rPr lang="en-US" altLang="en-US" sz="3200" dirty="0">
                <a:solidFill>
                  <a:srgbClr val="000066"/>
                </a:solidFill>
                <a:latin typeface="Times New Roman" pitchFamily="18" charset="0"/>
              </a:rPr>
              <a:t> </a:t>
            </a:r>
            <a:r>
              <a:rPr lang="en-US" altLang="en-US" sz="3200" dirty="0" err="1">
                <a:solidFill>
                  <a:srgbClr val="000066"/>
                </a:solidFill>
                <a:latin typeface="Times New Roman" pitchFamily="18" charset="0"/>
              </a:rPr>
              <a:t>tả</a:t>
            </a:r>
            <a:r>
              <a:rPr lang="en-US" altLang="en-US" sz="3200" dirty="0">
                <a:solidFill>
                  <a:srgbClr val="000066"/>
                </a:solidFill>
                <a:latin typeface="Times New Roman" pitchFamily="18" charset="0"/>
              </a:rPr>
              <a:t> </a:t>
            </a:r>
            <a:r>
              <a:rPr lang="en-US" altLang="en-US" sz="3200" dirty="0" err="1">
                <a:solidFill>
                  <a:srgbClr val="000066"/>
                </a:solidFill>
                <a:latin typeface="Times New Roman" pitchFamily="18" charset="0"/>
              </a:rPr>
              <a:t>một</a:t>
            </a:r>
            <a:r>
              <a:rPr lang="en-US" altLang="en-US" sz="3200" dirty="0">
                <a:solidFill>
                  <a:srgbClr val="000066"/>
                </a:solidFill>
                <a:latin typeface="Times New Roman" pitchFamily="18" charset="0"/>
              </a:rPr>
              <a:t> </a:t>
            </a:r>
            <a:r>
              <a:rPr lang="en-US" altLang="en-US" sz="3200" dirty="0" err="1">
                <a:solidFill>
                  <a:srgbClr val="000066"/>
                </a:solidFill>
                <a:latin typeface="Times New Roman" pitchFamily="18" charset="0"/>
              </a:rPr>
              <a:t>em</a:t>
            </a:r>
            <a:r>
              <a:rPr lang="en-US" altLang="en-US" sz="3200" dirty="0">
                <a:solidFill>
                  <a:srgbClr val="000066"/>
                </a:solidFill>
                <a:latin typeface="Times New Roman" pitchFamily="18" charset="0"/>
              </a:rPr>
              <a:t> </a:t>
            </a:r>
            <a:r>
              <a:rPr lang="en-US" altLang="en-US" sz="3200" dirty="0" err="1">
                <a:solidFill>
                  <a:srgbClr val="000066"/>
                </a:solidFill>
                <a:latin typeface="Times New Roman" pitchFamily="18" charset="0"/>
              </a:rPr>
              <a:t>bé</a:t>
            </a:r>
            <a:r>
              <a:rPr lang="en-US" altLang="en-US" sz="3200" dirty="0">
                <a:solidFill>
                  <a:srgbClr val="000066"/>
                </a:solidFill>
                <a:latin typeface="Times New Roman" pitchFamily="18" charset="0"/>
              </a:rPr>
              <a:t> </a:t>
            </a:r>
            <a:r>
              <a:rPr lang="en-US" altLang="en-US" sz="3200" b="1" dirty="0" err="1">
                <a:solidFill>
                  <a:srgbClr val="000066"/>
                </a:solidFill>
                <a:latin typeface="Times New Roman" pitchFamily="18" charset="0"/>
              </a:rPr>
              <a:t>hoặc</a:t>
            </a:r>
            <a:r>
              <a:rPr lang="en-US" altLang="en-US" sz="3200" dirty="0">
                <a:solidFill>
                  <a:srgbClr val="000066"/>
                </a:solidFill>
                <a:latin typeface="Times New Roman" pitchFamily="18" charset="0"/>
              </a:rPr>
              <a:t> </a:t>
            </a:r>
            <a:r>
              <a:rPr lang="en-US" altLang="en-US" sz="3200" dirty="0" err="1">
                <a:solidFill>
                  <a:srgbClr val="000066"/>
                </a:solidFill>
                <a:latin typeface="Times New Roman" pitchFamily="18" charset="0"/>
              </a:rPr>
              <a:t>một</a:t>
            </a:r>
            <a:r>
              <a:rPr lang="en-US" altLang="en-US" sz="3200" dirty="0">
                <a:solidFill>
                  <a:srgbClr val="000066"/>
                </a:solidFill>
                <a:latin typeface="Times New Roman" pitchFamily="18" charset="0"/>
              </a:rPr>
              <a:t> </a:t>
            </a:r>
            <a:r>
              <a:rPr lang="en-US" altLang="en-US" sz="3200" dirty="0" err="1">
                <a:solidFill>
                  <a:srgbClr val="000066"/>
                </a:solidFill>
                <a:latin typeface="Times New Roman" pitchFamily="18" charset="0"/>
              </a:rPr>
              <a:t>chú</a:t>
            </a:r>
            <a:r>
              <a:rPr lang="en-US" altLang="en-US" sz="3200" dirty="0">
                <a:solidFill>
                  <a:srgbClr val="000066"/>
                </a:solidFill>
                <a:latin typeface="Times New Roman" pitchFamily="18" charset="0"/>
              </a:rPr>
              <a:t> </a:t>
            </a:r>
            <a:r>
              <a:rPr lang="en-US" altLang="en-US" sz="3200" dirty="0" err="1">
                <a:solidFill>
                  <a:srgbClr val="000066"/>
                </a:solidFill>
                <a:latin typeface="Times New Roman" pitchFamily="18" charset="0"/>
              </a:rPr>
              <a:t>mèo</a:t>
            </a:r>
            <a:r>
              <a:rPr lang="en-US" altLang="en-US" sz="3200" dirty="0">
                <a:solidFill>
                  <a:srgbClr val="000066"/>
                </a:solidFill>
                <a:latin typeface="Times New Roman" pitchFamily="18" charset="0"/>
              </a:rPr>
              <a:t>, </a:t>
            </a:r>
            <a:r>
              <a:rPr lang="en-US" altLang="en-US" sz="3200" dirty="0" err="1">
                <a:solidFill>
                  <a:srgbClr val="000066"/>
                </a:solidFill>
                <a:latin typeface="Times New Roman" pitchFamily="18" charset="0"/>
              </a:rPr>
              <a:t>một</a:t>
            </a:r>
            <a:r>
              <a:rPr lang="en-US" altLang="en-US" sz="3200" dirty="0">
                <a:solidFill>
                  <a:srgbClr val="000066"/>
                </a:solidFill>
                <a:latin typeface="Times New Roman" pitchFamily="18" charset="0"/>
              </a:rPr>
              <a:t> </a:t>
            </a:r>
            <a:r>
              <a:rPr lang="en-US" altLang="en-US" sz="3200" dirty="0" err="1">
                <a:solidFill>
                  <a:srgbClr val="000066"/>
                </a:solidFill>
                <a:latin typeface="Times New Roman" pitchFamily="18" charset="0"/>
              </a:rPr>
              <a:t>cái</a:t>
            </a:r>
            <a:r>
              <a:rPr lang="en-US" altLang="en-US" sz="3200" dirty="0">
                <a:solidFill>
                  <a:srgbClr val="000066"/>
                </a:solidFill>
                <a:latin typeface="Times New Roman" pitchFamily="18" charset="0"/>
              </a:rPr>
              <a:t> </a:t>
            </a:r>
            <a:r>
              <a:rPr lang="en-US" altLang="en-US" sz="3200" dirty="0" err="1">
                <a:solidFill>
                  <a:srgbClr val="000066"/>
                </a:solidFill>
                <a:latin typeface="Times New Roman" pitchFamily="18" charset="0"/>
              </a:rPr>
              <a:t>cây</a:t>
            </a:r>
            <a:r>
              <a:rPr lang="en-US" altLang="en-US" sz="3200" dirty="0">
                <a:solidFill>
                  <a:srgbClr val="000066"/>
                </a:solidFill>
                <a:latin typeface="Times New Roman" pitchFamily="18" charset="0"/>
              </a:rPr>
              <a:t>, </a:t>
            </a:r>
            <a:r>
              <a:rPr lang="en-US" altLang="en-US" sz="3200" dirty="0" err="1">
                <a:solidFill>
                  <a:srgbClr val="000066"/>
                </a:solidFill>
                <a:latin typeface="Times New Roman" pitchFamily="18" charset="0"/>
              </a:rPr>
              <a:t>một</a:t>
            </a:r>
            <a:r>
              <a:rPr lang="en-US" altLang="en-US" sz="3200" dirty="0">
                <a:solidFill>
                  <a:srgbClr val="000066"/>
                </a:solidFill>
                <a:latin typeface="Times New Roman" pitchFamily="18" charset="0"/>
              </a:rPr>
              <a:t> </a:t>
            </a:r>
            <a:r>
              <a:rPr lang="en-US" altLang="en-US" sz="3200" dirty="0" err="1">
                <a:solidFill>
                  <a:srgbClr val="000066"/>
                </a:solidFill>
                <a:latin typeface="Times New Roman" pitchFamily="18" charset="0"/>
              </a:rPr>
              <a:t>dòng</a:t>
            </a:r>
            <a:r>
              <a:rPr lang="en-US" altLang="en-US" sz="3200" dirty="0">
                <a:solidFill>
                  <a:srgbClr val="000066"/>
                </a:solidFill>
                <a:latin typeface="Times New Roman" pitchFamily="18" charset="0"/>
              </a:rPr>
              <a:t> </a:t>
            </a:r>
            <a:r>
              <a:rPr lang="en-US" altLang="en-US" sz="3200" dirty="0" err="1">
                <a:solidFill>
                  <a:srgbClr val="000066"/>
                </a:solidFill>
                <a:latin typeface="Times New Roman" pitchFamily="18" charset="0"/>
              </a:rPr>
              <a:t>sông</a:t>
            </a:r>
            <a:r>
              <a:rPr lang="en-US" altLang="en-US" sz="3200" dirty="0">
                <a:solidFill>
                  <a:srgbClr val="000066"/>
                </a:solidFill>
                <a:latin typeface="Times New Roman" pitchFamily="18" charset="0"/>
              </a:rPr>
              <a:t> </a:t>
            </a:r>
            <a:r>
              <a:rPr lang="en-US" altLang="en-US" sz="3200" dirty="0" err="1">
                <a:solidFill>
                  <a:srgbClr val="000066"/>
                </a:solidFill>
                <a:latin typeface="Times New Roman" pitchFamily="18" charset="0"/>
              </a:rPr>
              <a:t>mà</a:t>
            </a:r>
            <a:r>
              <a:rPr lang="en-US" altLang="en-US" sz="3200" dirty="0">
                <a:solidFill>
                  <a:srgbClr val="000066"/>
                </a:solidFill>
                <a:latin typeface="Times New Roman" pitchFamily="18" charset="0"/>
              </a:rPr>
              <a:t> ai </a:t>
            </a:r>
            <a:r>
              <a:rPr lang="en-US" altLang="en-US" sz="3200" dirty="0" err="1">
                <a:solidFill>
                  <a:srgbClr val="000066"/>
                </a:solidFill>
                <a:latin typeface="Times New Roman" pitchFamily="18" charset="0"/>
              </a:rPr>
              <a:t>cũng</a:t>
            </a:r>
            <a:r>
              <a:rPr lang="en-US" altLang="en-US" sz="3200" dirty="0">
                <a:solidFill>
                  <a:srgbClr val="000066"/>
                </a:solidFill>
                <a:latin typeface="Times New Roman" pitchFamily="18" charset="0"/>
              </a:rPr>
              <a:t> </a:t>
            </a:r>
            <a:r>
              <a:rPr lang="en-US" altLang="en-US" sz="3200" dirty="0" err="1">
                <a:solidFill>
                  <a:srgbClr val="000066"/>
                </a:solidFill>
                <a:latin typeface="Times New Roman" pitchFamily="18" charset="0"/>
              </a:rPr>
              <a:t>miêu</a:t>
            </a:r>
            <a:r>
              <a:rPr lang="en-US" altLang="en-US" sz="3200" dirty="0">
                <a:solidFill>
                  <a:srgbClr val="000066"/>
                </a:solidFill>
                <a:latin typeface="Times New Roman" pitchFamily="18" charset="0"/>
              </a:rPr>
              <a:t> </a:t>
            </a:r>
            <a:r>
              <a:rPr lang="en-US" altLang="en-US" sz="3200" dirty="0" err="1">
                <a:solidFill>
                  <a:srgbClr val="000066"/>
                </a:solidFill>
                <a:latin typeface="Times New Roman" pitchFamily="18" charset="0"/>
              </a:rPr>
              <a:t>tả</a:t>
            </a:r>
            <a:r>
              <a:rPr lang="en-US" altLang="en-US" sz="3200" dirty="0">
                <a:solidFill>
                  <a:srgbClr val="000066"/>
                </a:solidFill>
                <a:latin typeface="Times New Roman" pitchFamily="18" charset="0"/>
              </a:rPr>
              <a:t> </a:t>
            </a:r>
            <a:r>
              <a:rPr lang="en-US" altLang="en-US" sz="3200" dirty="0" err="1">
                <a:solidFill>
                  <a:srgbClr val="000066"/>
                </a:solidFill>
                <a:latin typeface="Times New Roman" pitchFamily="18" charset="0"/>
              </a:rPr>
              <a:t>giống</a:t>
            </a:r>
            <a:r>
              <a:rPr lang="en-US" altLang="en-US" sz="3200" dirty="0">
                <a:solidFill>
                  <a:srgbClr val="000066"/>
                </a:solidFill>
                <a:latin typeface="Times New Roman" pitchFamily="18" charset="0"/>
              </a:rPr>
              <a:t> </a:t>
            </a:r>
            <a:r>
              <a:rPr lang="en-US" altLang="en-US" sz="3200" dirty="0" err="1">
                <a:solidFill>
                  <a:srgbClr val="000066"/>
                </a:solidFill>
                <a:latin typeface="Times New Roman" pitchFamily="18" charset="0"/>
              </a:rPr>
              <a:t>nhau</a:t>
            </a:r>
            <a:r>
              <a:rPr lang="en-US" altLang="en-US" sz="3200" dirty="0">
                <a:solidFill>
                  <a:srgbClr val="000066"/>
                </a:solidFill>
                <a:latin typeface="Times New Roman" pitchFamily="18" charset="0"/>
              </a:rPr>
              <a:t> </a:t>
            </a:r>
            <a:r>
              <a:rPr lang="en-US" altLang="en-US" sz="3200" dirty="0" err="1">
                <a:solidFill>
                  <a:srgbClr val="000066"/>
                </a:solidFill>
                <a:latin typeface="Times New Roman" pitchFamily="18" charset="0"/>
              </a:rPr>
              <a:t>thì</a:t>
            </a:r>
            <a:r>
              <a:rPr lang="en-US" altLang="en-US" sz="3200" dirty="0">
                <a:solidFill>
                  <a:srgbClr val="000066"/>
                </a:solidFill>
                <a:latin typeface="Times New Roman" pitchFamily="18" charset="0"/>
              </a:rPr>
              <a:t> </a:t>
            </a:r>
            <a:r>
              <a:rPr lang="en-US" altLang="en-US" sz="3200" dirty="0" err="1">
                <a:solidFill>
                  <a:srgbClr val="000066"/>
                </a:solidFill>
                <a:latin typeface="Times New Roman" pitchFamily="18" charset="0"/>
              </a:rPr>
              <a:t>không</a:t>
            </a:r>
            <a:r>
              <a:rPr lang="en-US" altLang="en-US" sz="3200" dirty="0">
                <a:solidFill>
                  <a:srgbClr val="000066"/>
                </a:solidFill>
                <a:latin typeface="Times New Roman" pitchFamily="18" charset="0"/>
              </a:rPr>
              <a:t> ai </a:t>
            </a:r>
            <a:r>
              <a:rPr lang="en-US" altLang="en-US" sz="3200" dirty="0" err="1">
                <a:solidFill>
                  <a:srgbClr val="000066"/>
                </a:solidFill>
                <a:latin typeface="Times New Roman" pitchFamily="18" charset="0"/>
              </a:rPr>
              <a:t>thích</a:t>
            </a:r>
            <a:r>
              <a:rPr lang="en-US" altLang="en-US" sz="3200" dirty="0">
                <a:solidFill>
                  <a:srgbClr val="000066"/>
                </a:solidFill>
                <a:latin typeface="Times New Roman" pitchFamily="18" charset="0"/>
              </a:rPr>
              <a:t> </a:t>
            </a:r>
            <a:r>
              <a:rPr lang="en-US" altLang="en-US" sz="3200" dirty="0" err="1">
                <a:solidFill>
                  <a:srgbClr val="000066"/>
                </a:solidFill>
                <a:latin typeface="Times New Roman" pitchFamily="18" charset="0"/>
              </a:rPr>
              <a:t>đọc</a:t>
            </a:r>
            <a:r>
              <a:rPr lang="en-US" altLang="en-US" sz="3200" dirty="0">
                <a:solidFill>
                  <a:srgbClr val="000066"/>
                </a:solidFill>
                <a:latin typeface="Times New Roman" pitchFamily="18" charset="0"/>
              </a:rPr>
              <a:t>. </a:t>
            </a:r>
            <a:r>
              <a:rPr lang="en-US" altLang="en-US" sz="3200" b="1" i="1" dirty="0">
                <a:solidFill>
                  <a:srgbClr val="000066"/>
                </a:solidFill>
                <a:latin typeface="Times New Roman" pitchFamily="18" charset="0"/>
              </a:rPr>
              <a:t>  </a:t>
            </a:r>
            <a:r>
              <a:rPr lang="en-US" altLang="en-US" sz="3200" b="1" dirty="0" err="1">
                <a:solidFill>
                  <a:srgbClr val="000066"/>
                </a:solidFill>
                <a:latin typeface="Times New Roman" pitchFamily="18" charset="0"/>
              </a:rPr>
              <a:t>Vì</a:t>
            </a:r>
            <a:r>
              <a:rPr lang="en-US" altLang="en-US" sz="3200" b="1" dirty="0">
                <a:solidFill>
                  <a:srgbClr val="000066"/>
                </a:solidFill>
                <a:latin typeface="Times New Roman" pitchFamily="18" charset="0"/>
              </a:rPr>
              <a:t> </a:t>
            </a:r>
            <a:r>
              <a:rPr lang="en-US" altLang="en-US" sz="3200" b="1" dirty="0" err="1">
                <a:solidFill>
                  <a:srgbClr val="000066"/>
                </a:solidFill>
                <a:latin typeface="Times New Roman" pitchFamily="18" charset="0"/>
              </a:rPr>
              <a:t>vậy</a:t>
            </a:r>
            <a:r>
              <a:rPr lang="en-US" altLang="en-US" sz="3200" b="1" dirty="0">
                <a:solidFill>
                  <a:srgbClr val="000066"/>
                </a:solidFill>
                <a:latin typeface="Times New Roman" pitchFamily="18" charset="0"/>
              </a:rPr>
              <a:t> </a:t>
            </a:r>
            <a:r>
              <a:rPr lang="en-US" altLang="en-US" sz="3200" dirty="0" err="1">
                <a:solidFill>
                  <a:srgbClr val="000066"/>
                </a:solidFill>
                <a:latin typeface="Times New Roman" pitchFamily="18" charset="0"/>
              </a:rPr>
              <a:t>ngay</a:t>
            </a:r>
            <a:r>
              <a:rPr lang="en-US" altLang="en-US" sz="3200" dirty="0">
                <a:solidFill>
                  <a:srgbClr val="000066"/>
                </a:solidFill>
                <a:latin typeface="Times New Roman" pitchFamily="18" charset="0"/>
              </a:rPr>
              <a:t> </a:t>
            </a:r>
            <a:r>
              <a:rPr lang="en-US" altLang="en-US" sz="3200" dirty="0" err="1">
                <a:solidFill>
                  <a:srgbClr val="000066"/>
                </a:solidFill>
                <a:latin typeface="Times New Roman" pitchFamily="18" charset="0"/>
              </a:rPr>
              <a:t>trong</a:t>
            </a:r>
            <a:r>
              <a:rPr lang="en-US" altLang="en-US" sz="3200" dirty="0">
                <a:solidFill>
                  <a:srgbClr val="000066"/>
                </a:solidFill>
                <a:latin typeface="Times New Roman" pitchFamily="18" charset="0"/>
              </a:rPr>
              <a:t> </a:t>
            </a:r>
            <a:r>
              <a:rPr lang="en-US" altLang="en-US" sz="3200" dirty="0" err="1">
                <a:solidFill>
                  <a:srgbClr val="000066"/>
                </a:solidFill>
                <a:latin typeface="Times New Roman" pitchFamily="18" charset="0"/>
              </a:rPr>
              <a:t>quan</a:t>
            </a:r>
            <a:r>
              <a:rPr lang="en-US" altLang="en-US" sz="3200" dirty="0">
                <a:solidFill>
                  <a:srgbClr val="000066"/>
                </a:solidFill>
                <a:latin typeface="Times New Roman" pitchFamily="18" charset="0"/>
              </a:rPr>
              <a:t> </a:t>
            </a:r>
            <a:r>
              <a:rPr lang="en-US" altLang="en-US" sz="3200" dirty="0" err="1">
                <a:solidFill>
                  <a:srgbClr val="000066"/>
                </a:solidFill>
                <a:latin typeface="Times New Roman" pitchFamily="18" charset="0"/>
              </a:rPr>
              <a:t>sát</a:t>
            </a:r>
            <a:r>
              <a:rPr lang="en-US" altLang="en-US" sz="3200" dirty="0">
                <a:solidFill>
                  <a:srgbClr val="000066"/>
                </a:solidFill>
                <a:latin typeface="Times New Roman" pitchFamily="18" charset="0"/>
              </a:rPr>
              <a:t> </a:t>
            </a:r>
            <a:r>
              <a:rPr lang="en-US" altLang="en-US" sz="3200" dirty="0" err="1">
                <a:solidFill>
                  <a:srgbClr val="000066"/>
                </a:solidFill>
                <a:latin typeface="Times New Roman" pitchFamily="18" charset="0"/>
              </a:rPr>
              <a:t>để</a:t>
            </a:r>
            <a:r>
              <a:rPr lang="en-US" altLang="en-US" sz="3200" dirty="0">
                <a:solidFill>
                  <a:srgbClr val="000066"/>
                </a:solidFill>
                <a:latin typeface="Times New Roman" pitchFamily="18" charset="0"/>
              </a:rPr>
              <a:t> </a:t>
            </a:r>
            <a:r>
              <a:rPr lang="en-US" altLang="en-US" sz="3200" dirty="0" err="1">
                <a:solidFill>
                  <a:srgbClr val="000066"/>
                </a:solidFill>
                <a:latin typeface="Times New Roman" pitchFamily="18" charset="0"/>
              </a:rPr>
              <a:t>miêu</a:t>
            </a:r>
            <a:r>
              <a:rPr lang="en-US" altLang="en-US" sz="3200" dirty="0">
                <a:solidFill>
                  <a:srgbClr val="000066"/>
                </a:solidFill>
                <a:latin typeface="Times New Roman" pitchFamily="18" charset="0"/>
              </a:rPr>
              <a:t> </a:t>
            </a:r>
            <a:r>
              <a:rPr lang="en-US" altLang="en-US" sz="3200" dirty="0" err="1">
                <a:solidFill>
                  <a:srgbClr val="000066"/>
                </a:solidFill>
                <a:latin typeface="Times New Roman" pitchFamily="18" charset="0"/>
              </a:rPr>
              <a:t>tả</a:t>
            </a:r>
            <a:r>
              <a:rPr lang="en-US" altLang="en-US" sz="3200" dirty="0">
                <a:solidFill>
                  <a:srgbClr val="000066"/>
                </a:solidFill>
                <a:latin typeface="Times New Roman" pitchFamily="18" charset="0"/>
              </a:rPr>
              <a:t>, </a:t>
            </a:r>
            <a:r>
              <a:rPr lang="en-US" altLang="en-US" sz="3200" dirty="0" err="1">
                <a:solidFill>
                  <a:srgbClr val="000066"/>
                </a:solidFill>
                <a:latin typeface="Times New Roman" pitchFamily="18" charset="0"/>
              </a:rPr>
              <a:t>người</a:t>
            </a:r>
            <a:r>
              <a:rPr lang="en-US" altLang="en-US" sz="3200" dirty="0">
                <a:solidFill>
                  <a:srgbClr val="000066"/>
                </a:solidFill>
                <a:latin typeface="Times New Roman" pitchFamily="18" charset="0"/>
              </a:rPr>
              <a:t> </a:t>
            </a:r>
            <a:r>
              <a:rPr lang="en-US" altLang="en-US" sz="3200" dirty="0" err="1">
                <a:solidFill>
                  <a:srgbClr val="000066"/>
                </a:solidFill>
                <a:latin typeface="Times New Roman" pitchFamily="18" charset="0"/>
              </a:rPr>
              <a:t>viết</a:t>
            </a:r>
            <a:r>
              <a:rPr lang="en-US" altLang="en-US" sz="3200" dirty="0">
                <a:solidFill>
                  <a:srgbClr val="000066"/>
                </a:solidFill>
                <a:latin typeface="Times New Roman" pitchFamily="18" charset="0"/>
              </a:rPr>
              <a:t> </a:t>
            </a:r>
            <a:r>
              <a:rPr lang="en-US" altLang="en-US" sz="3200" dirty="0" err="1">
                <a:solidFill>
                  <a:srgbClr val="000066"/>
                </a:solidFill>
                <a:latin typeface="Times New Roman" pitchFamily="18" charset="0"/>
              </a:rPr>
              <a:t>phải</a:t>
            </a:r>
            <a:r>
              <a:rPr lang="en-US" altLang="en-US" sz="3200" dirty="0">
                <a:solidFill>
                  <a:srgbClr val="000066"/>
                </a:solidFill>
                <a:latin typeface="Times New Roman" pitchFamily="18" charset="0"/>
              </a:rPr>
              <a:t> </a:t>
            </a:r>
            <a:r>
              <a:rPr lang="en-US" altLang="en-US" sz="3200" dirty="0" err="1">
                <a:solidFill>
                  <a:srgbClr val="000066"/>
                </a:solidFill>
                <a:latin typeface="Times New Roman" pitchFamily="18" charset="0"/>
              </a:rPr>
              <a:t>tìm</a:t>
            </a:r>
            <a:r>
              <a:rPr lang="en-US" altLang="en-US" sz="3200" dirty="0">
                <a:solidFill>
                  <a:srgbClr val="000066"/>
                </a:solidFill>
                <a:latin typeface="Times New Roman" pitchFamily="18" charset="0"/>
              </a:rPr>
              <a:t> ra </a:t>
            </a:r>
            <a:r>
              <a:rPr lang="en-US" altLang="en-US" sz="3200" dirty="0" err="1">
                <a:solidFill>
                  <a:srgbClr val="000066"/>
                </a:solidFill>
                <a:latin typeface="Times New Roman" pitchFamily="18" charset="0"/>
              </a:rPr>
              <a:t>cái</a:t>
            </a:r>
            <a:r>
              <a:rPr lang="en-US" altLang="en-US" sz="3200" dirty="0">
                <a:solidFill>
                  <a:srgbClr val="000066"/>
                </a:solidFill>
                <a:latin typeface="Times New Roman" pitchFamily="18" charset="0"/>
              </a:rPr>
              <a:t> </a:t>
            </a:r>
            <a:r>
              <a:rPr lang="en-US" altLang="en-US" sz="3200" dirty="0" err="1">
                <a:solidFill>
                  <a:srgbClr val="000066"/>
                </a:solidFill>
                <a:latin typeface="Times New Roman" pitchFamily="18" charset="0"/>
              </a:rPr>
              <a:t>mới</a:t>
            </a:r>
            <a:r>
              <a:rPr lang="en-US" altLang="en-US" sz="3200" dirty="0">
                <a:solidFill>
                  <a:srgbClr val="000066"/>
                </a:solidFill>
                <a:latin typeface="Times New Roman" pitchFamily="18" charset="0"/>
              </a:rPr>
              <a:t>, </a:t>
            </a:r>
            <a:r>
              <a:rPr lang="en-US" altLang="en-US" sz="3200" dirty="0" err="1">
                <a:solidFill>
                  <a:srgbClr val="000066"/>
                </a:solidFill>
                <a:latin typeface="Times New Roman" pitchFamily="18" charset="0"/>
              </a:rPr>
              <a:t>cái</a:t>
            </a:r>
            <a:r>
              <a:rPr lang="en-US" altLang="en-US" sz="3200" dirty="0">
                <a:solidFill>
                  <a:srgbClr val="000066"/>
                </a:solidFill>
                <a:latin typeface="Times New Roman" pitchFamily="18" charset="0"/>
              </a:rPr>
              <a:t> </a:t>
            </a:r>
            <a:r>
              <a:rPr lang="en-US" altLang="en-US" sz="3200" dirty="0" err="1">
                <a:solidFill>
                  <a:srgbClr val="000066"/>
                </a:solidFill>
                <a:latin typeface="Times New Roman" pitchFamily="18" charset="0"/>
              </a:rPr>
              <a:t>riêng</a:t>
            </a:r>
            <a:r>
              <a:rPr lang="en-US" altLang="en-US" sz="3200" dirty="0">
                <a:solidFill>
                  <a:srgbClr val="000066"/>
                </a:solidFill>
                <a:latin typeface="Times New Roman" pitchFamily="18" charset="0"/>
              </a:rPr>
              <a:t>.                                  </a:t>
            </a:r>
          </a:p>
          <a:p>
            <a:pPr algn="just">
              <a:spcBef>
                <a:spcPct val="50000"/>
              </a:spcBef>
            </a:pPr>
            <a:r>
              <a:rPr lang="en-US" altLang="en-US" sz="3200" b="1" dirty="0">
                <a:solidFill>
                  <a:srgbClr val="000066"/>
                </a:solidFill>
                <a:latin typeface="Times New Roman" pitchFamily="18" charset="0"/>
              </a:rPr>
              <a:t>                                                                           </a:t>
            </a:r>
            <a:r>
              <a:rPr lang="en-US" altLang="en-US" sz="3200" i="1" dirty="0">
                <a:solidFill>
                  <a:srgbClr val="000066"/>
                </a:solidFill>
                <a:latin typeface="Times New Roman" pitchFamily="18" charset="0"/>
              </a:rPr>
              <a:t>Theo </a:t>
            </a:r>
            <a:r>
              <a:rPr lang="en-US" altLang="en-US" sz="3200" i="1" dirty="0" err="1">
                <a:solidFill>
                  <a:srgbClr val="000066"/>
                </a:solidFill>
                <a:latin typeface="Times New Roman" pitchFamily="18" charset="0"/>
              </a:rPr>
              <a:t>Phạm</a:t>
            </a:r>
            <a:r>
              <a:rPr lang="en-US" altLang="en-US" sz="3200" i="1" dirty="0">
                <a:solidFill>
                  <a:srgbClr val="000066"/>
                </a:solidFill>
                <a:latin typeface="Times New Roman" pitchFamily="18" charset="0"/>
              </a:rPr>
              <a:t> </a:t>
            </a:r>
            <a:r>
              <a:rPr lang="en-US" altLang="en-US" sz="3200" i="1" dirty="0" err="1">
                <a:solidFill>
                  <a:srgbClr val="000066"/>
                </a:solidFill>
                <a:latin typeface="Times New Roman" pitchFamily="18" charset="0"/>
              </a:rPr>
              <a:t>Hổ</a:t>
            </a:r>
            <a:endParaRPr lang="en-US" altLang="en-US" sz="3200" i="1" dirty="0">
              <a:solidFill>
                <a:srgbClr val="000066"/>
              </a:solidFill>
              <a:latin typeface="Times New Roman" pitchFamily="18" charset="0"/>
            </a:endParaRPr>
          </a:p>
        </p:txBody>
      </p:sp>
      <p:cxnSp>
        <p:nvCxnSpPr>
          <p:cNvPr id="7" name="Straight Connector 6">
            <a:extLst>
              <a:ext uri="{FF2B5EF4-FFF2-40B4-BE49-F238E27FC236}">
                <a16:creationId xmlns:a16="http://schemas.microsoft.com/office/drawing/2014/main" id="{25E3D3D8-8964-4F1B-A0C2-98683BEA61C8}"/>
              </a:ext>
            </a:extLst>
          </p:cNvPr>
          <p:cNvCxnSpPr>
            <a:cxnSpLocks/>
          </p:cNvCxnSpPr>
          <p:nvPr/>
        </p:nvCxnSpPr>
        <p:spPr>
          <a:xfrm>
            <a:off x="2133600" y="1987696"/>
            <a:ext cx="124968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1E217A8A-2CE9-4BF7-97DD-D89480FBBCF4}"/>
              </a:ext>
            </a:extLst>
          </p:cNvPr>
          <p:cNvCxnSpPr>
            <a:cxnSpLocks/>
          </p:cNvCxnSpPr>
          <p:nvPr/>
        </p:nvCxnSpPr>
        <p:spPr>
          <a:xfrm>
            <a:off x="4612640" y="1976585"/>
            <a:ext cx="137160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D11DE672-FFCD-481E-AD2B-E9138739AC73}"/>
              </a:ext>
            </a:extLst>
          </p:cNvPr>
          <p:cNvCxnSpPr>
            <a:cxnSpLocks/>
          </p:cNvCxnSpPr>
          <p:nvPr/>
        </p:nvCxnSpPr>
        <p:spPr>
          <a:xfrm flipV="1">
            <a:off x="8321040" y="1976585"/>
            <a:ext cx="2123440" cy="11111"/>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43767178-C59C-45E4-9753-AAA56BC37FA4}"/>
              </a:ext>
            </a:extLst>
          </p:cNvPr>
          <p:cNvSpPr txBox="1"/>
          <p:nvPr/>
        </p:nvSpPr>
        <p:spPr>
          <a:xfrm>
            <a:off x="1071880" y="2427482"/>
            <a:ext cx="599440" cy="461665"/>
          </a:xfrm>
          <a:prstGeom prst="rect">
            <a:avLst/>
          </a:prstGeom>
          <a:noFill/>
        </p:spPr>
        <p:txBody>
          <a:bodyPr wrap="square" rtlCol="0">
            <a:spAutoFit/>
          </a:bodyPr>
          <a:lstStyle/>
          <a:p>
            <a:r>
              <a:rPr lang="en-US" sz="2400" b="1" i="1" dirty="0">
                <a:solidFill>
                  <a:srgbClr val="FF0000"/>
                </a:solidFill>
                <a:latin typeface="Times New Roman" panose="02020603050405020304" pitchFamily="18" charset="0"/>
                <a:cs typeface="Times New Roman" panose="02020603050405020304" pitchFamily="18" charset="0"/>
              </a:rPr>
              <a:t>(1)</a:t>
            </a:r>
          </a:p>
        </p:txBody>
      </p:sp>
      <p:sp>
        <p:nvSpPr>
          <p:cNvPr id="16" name="TextBox 15">
            <a:extLst>
              <a:ext uri="{FF2B5EF4-FFF2-40B4-BE49-F238E27FC236}">
                <a16:creationId xmlns:a16="http://schemas.microsoft.com/office/drawing/2014/main" id="{6AFE1339-A632-4914-A76C-05F9FB608D01}"/>
              </a:ext>
            </a:extLst>
          </p:cNvPr>
          <p:cNvSpPr txBox="1"/>
          <p:nvPr/>
        </p:nvSpPr>
        <p:spPr>
          <a:xfrm>
            <a:off x="10372125" y="2891788"/>
            <a:ext cx="601910" cy="461665"/>
          </a:xfrm>
          <a:prstGeom prst="rect">
            <a:avLst/>
          </a:prstGeom>
          <a:noFill/>
        </p:spPr>
        <p:txBody>
          <a:bodyPr wrap="square" rtlCol="0">
            <a:spAutoFit/>
          </a:bodyPr>
          <a:lstStyle/>
          <a:p>
            <a:r>
              <a:rPr lang="en-US" sz="2400" b="1" i="1" dirty="0">
                <a:solidFill>
                  <a:srgbClr val="FF0000"/>
                </a:solidFill>
                <a:latin typeface="Times New Roman" panose="02020603050405020304" pitchFamily="18" charset="0"/>
                <a:cs typeface="Times New Roman" panose="02020603050405020304" pitchFamily="18" charset="0"/>
              </a:rPr>
              <a:t>(2)</a:t>
            </a:r>
          </a:p>
        </p:txBody>
      </p:sp>
      <p:sp>
        <p:nvSpPr>
          <p:cNvPr id="18" name="Text Box 11">
            <a:extLst>
              <a:ext uri="{FF2B5EF4-FFF2-40B4-BE49-F238E27FC236}">
                <a16:creationId xmlns:a16="http://schemas.microsoft.com/office/drawing/2014/main" id="{84FDDB96-885B-406C-B380-63F5CE8ABA63}"/>
              </a:ext>
            </a:extLst>
          </p:cNvPr>
          <p:cNvSpPr txBox="1">
            <a:spLocks noChangeArrowheads="1"/>
          </p:cNvSpPr>
          <p:nvPr/>
        </p:nvSpPr>
        <p:spPr bwMode="auto">
          <a:xfrm>
            <a:off x="640080" y="5228249"/>
            <a:ext cx="11236960" cy="1323439"/>
          </a:xfrm>
          <a:prstGeom prst="rect">
            <a:avLst/>
          </a:prstGeom>
          <a:solidFill>
            <a:schemeClr val="bg1"/>
          </a:solidFill>
          <a:ln w="9525">
            <a:solidFill>
              <a:schemeClr val="accent1"/>
            </a:solidFill>
            <a:miter lim="800000"/>
            <a:headEnd/>
            <a:tailEnd/>
          </a:ln>
          <a:effec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pPr>
            <a:r>
              <a:rPr lang="en-US" altLang="en-US" sz="2400" dirty="0">
                <a:latin typeface="Times New Roman" pitchFamily="18" charset="0"/>
              </a:rPr>
              <a:t>                       </a:t>
            </a:r>
            <a:r>
              <a:rPr lang="en-US" altLang="en-US" sz="3200" dirty="0" err="1">
                <a:solidFill>
                  <a:srgbClr val="000066"/>
                </a:solidFill>
                <a:latin typeface="Times New Roman" pitchFamily="18" charset="0"/>
              </a:rPr>
              <a:t>nối</a:t>
            </a:r>
            <a:r>
              <a:rPr lang="en-US" altLang="en-US" sz="3200" dirty="0">
                <a:solidFill>
                  <a:srgbClr val="000066"/>
                </a:solidFill>
                <a:latin typeface="Times New Roman" pitchFamily="18" charset="0"/>
              </a:rPr>
              <a:t> </a:t>
            </a:r>
            <a:r>
              <a:rPr lang="en-US" altLang="en-US" sz="3200" dirty="0" err="1">
                <a:solidFill>
                  <a:srgbClr val="000066"/>
                </a:solidFill>
                <a:latin typeface="Times New Roman" pitchFamily="18" charset="0"/>
              </a:rPr>
              <a:t>từ</a:t>
            </a:r>
            <a:r>
              <a:rPr lang="en-US" altLang="en-US" sz="3200" b="1" dirty="0">
                <a:solidFill>
                  <a:srgbClr val="000066"/>
                </a:solidFill>
                <a:latin typeface="Times New Roman" pitchFamily="18" charset="0"/>
              </a:rPr>
              <a:t> </a:t>
            </a:r>
            <a:r>
              <a:rPr lang="en-US" altLang="en-US" sz="3200" b="1" u="sng" dirty="0" err="1">
                <a:solidFill>
                  <a:srgbClr val="000066"/>
                </a:solidFill>
                <a:latin typeface="Times New Roman" pitchFamily="18" charset="0"/>
              </a:rPr>
              <a:t>em</a:t>
            </a:r>
            <a:r>
              <a:rPr lang="en-US" altLang="en-US" sz="3200" b="1" u="sng" dirty="0">
                <a:solidFill>
                  <a:srgbClr val="000066"/>
                </a:solidFill>
                <a:latin typeface="Times New Roman" pitchFamily="18" charset="0"/>
              </a:rPr>
              <a:t> </a:t>
            </a:r>
            <a:r>
              <a:rPr lang="en-US" altLang="en-US" sz="3200" b="1" u="sng" dirty="0" err="1">
                <a:solidFill>
                  <a:srgbClr val="000066"/>
                </a:solidFill>
                <a:latin typeface="Times New Roman" pitchFamily="18" charset="0"/>
              </a:rPr>
              <a:t>bé</a:t>
            </a:r>
            <a:r>
              <a:rPr lang="en-US" altLang="en-US" sz="3200" b="1" dirty="0">
                <a:solidFill>
                  <a:srgbClr val="000066"/>
                </a:solidFill>
                <a:latin typeface="Times New Roman" pitchFamily="18" charset="0"/>
              </a:rPr>
              <a:t> </a:t>
            </a:r>
            <a:r>
              <a:rPr lang="en-US" altLang="en-US" sz="3200" dirty="0" err="1">
                <a:solidFill>
                  <a:srgbClr val="000066"/>
                </a:solidFill>
                <a:latin typeface="Times New Roman" pitchFamily="18" charset="0"/>
              </a:rPr>
              <a:t>với</a:t>
            </a:r>
            <a:r>
              <a:rPr lang="en-US" altLang="en-US" sz="3200" dirty="0">
                <a:solidFill>
                  <a:srgbClr val="000066"/>
                </a:solidFill>
                <a:latin typeface="Times New Roman" pitchFamily="18" charset="0"/>
              </a:rPr>
              <a:t> </a:t>
            </a:r>
            <a:r>
              <a:rPr lang="en-US" altLang="en-US" sz="3200" b="1" u="sng" dirty="0" err="1">
                <a:solidFill>
                  <a:srgbClr val="000066"/>
                </a:solidFill>
                <a:latin typeface="Times New Roman" pitchFamily="18" charset="0"/>
              </a:rPr>
              <a:t>chú</a:t>
            </a:r>
            <a:r>
              <a:rPr lang="en-US" altLang="en-US" sz="3200" b="1" u="sng" dirty="0">
                <a:solidFill>
                  <a:srgbClr val="000066"/>
                </a:solidFill>
                <a:latin typeface="Times New Roman" pitchFamily="18" charset="0"/>
              </a:rPr>
              <a:t> </a:t>
            </a:r>
            <a:r>
              <a:rPr lang="en-US" altLang="en-US" sz="3200" b="1" u="sng" dirty="0" err="1">
                <a:solidFill>
                  <a:srgbClr val="000066"/>
                </a:solidFill>
                <a:latin typeface="Times New Roman" pitchFamily="18" charset="0"/>
              </a:rPr>
              <a:t>mèo</a:t>
            </a:r>
            <a:r>
              <a:rPr lang="en-US" altLang="en-US" sz="3200" b="1" dirty="0">
                <a:solidFill>
                  <a:srgbClr val="000066"/>
                </a:solidFill>
                <a:latin typeface="Times New Roman" pitchFamily="18" charset="0"/>
              </a:rPr>
              <a:t> </a:t>
            </a:r>
            <a:r>
              <a:rPr lang="en-US" altLang="en-US" sz="3200" dirty="0">
                <a:solidFill>
                  <a:srgbClr val="000066"/>
                </a:solidFill>
                <a:latin typeface="Times New Roman" pitchFamily="18" charset="0"/>
              </a:rPr>
              <a:t>ở </a:t>
            </a:r>
            <a:r>
              <a:rPr lang="en-US" altLang="en-US" sz="3200" dirty="0" err="1">
                <a:solidFill>
                  <a:srgbClr val="000066"/>
                </a:solidFill>
                <a:latin typeface="Times New Roman" pitchFamily="18" charset="0"/>
              </a:rPr>
              <a:t>câu</a:t>
            </a:r>
            <a:r>
              <a:rPr lang="en-US" altLang="en-US" sz="3200" dirty="0">
                <a:solidFill>
                  <a:srgbClr val="000066"/>
                </a:solidFill>
                <a:latin typeface="Times New Roman" pitchFamily="18" charset="0"/>
              </a:rPr>
              <a:t> 1.</a:t>
            </a:r>
          </a:p>
          <a:p>
            <a:pPr>
              <a:spcBef>
                <a:spcPct val="50000"/>
              </a:spcBef>
            </a:pPr>
            <a:r>
              <a:rPr lang="en-US" altLang="en-US" sz="3200" b="1" dirty="0">
                <a:latin typeface="Times New Roman" pitchFamily="18" charset="0"/>
              </a:rPr>
              <a:t>                           </a:t>
            </a:r>
            <a:endParaRPr lang="en-US" altLang="en-US" sz="3200" b="1" u="sng" dirty="0">
              <a:solidFill>
                <a:srgbClr val="000066"/>
              </a:solidFill>
              <a:latin typeface="Times New Roman" pitchFamily="18" charset="0"/>
            </a:endParaRPr>
          </a:p>
        </p:txBody>
      </p:sp>
      <p:sp>
        <p:nvSpPr>
          <p:cNvPr id="19" name="Text Box 14">
            <a:extLst>
              <a:ext uri="{FF2B5EF4-FFF2-40B4-BE49-F238E27FC236}">
                <a16:creationId xmlns:a16="http://schemas.microsoft.com/office/drawing/2014/main" id="{9370F594-985E-47A0-AEB3-E43E0CBA15E2}"/>
              </a:ext>
            </a:extLst>
          </p:cNvPr>
          <p:cNvSpPr txBox="1">
            <a:spLocks noChangeArrowheads="1"/>
          </p:cNvSpPr>
          <p:nvPr/>
        </p:nvSpPr>
        <p:spPr bwMode="auto">
          <a:xfrm>
            <a:off x="670560" y="5214595"/>
            <a:ext cx="1871980"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altLang="en-US" sz="3200" b="1" dirty="0">
                <a:latin typeface="Times New Roman" pitchFamily="18" charset="0"/>
              </a:rPr>
              <a:t>- </a:t>
            </a:r>
            <a:r>
              <a:rPr lang="en-US" altLang="en-US" sz="3200" dirty="0" err="1">
                <a:solidFill>
                  <a:srgbClr val="000066"/>
                </a:solidFill>
                <a:latin typeface="Times New Roman" pitchFamily="18" charset="0"/>
              </a:rPr>
              <a:t>Từ</a:t>
            </a:r>
            <a:r>
              <a:rPr lang="en-US" altLang="en-US" sz="3200" b="1" dirty="0">
                <a:latin typeface="Times New Roman" pitchFamily="18" charset="0"/>
              </a:rPr>
              <a:t> </a:t>
            </a:r>
            <a:r>
              <a:rPr lang="en-US" altLang="en-US" sz="3200" b="1" i="1" dirty="0" err="1">
                <a:solidFill>
                  <a:srgbClr val="FF0066"/>
                </a:solidFill>
                <a:latin typeface="Times New Roman" pitchFamily="18" charset="0"/>
              </a:rPr>
              <a:t>hoặc</a:t>
            </a:r>
            <a:endParaRPr lang="en-US" altLang="en-US" sz="3200" b="1" i="1" dirty="0">
              <a:solidFill>
                <a:srgbClr val="FF0066"/>
              </a:solidFill>
              <a:latin typeface="Times New Roman" pitchFamily="18" charset="0"/>
            </a:endParaRPr>
          </a:p>
        </p:txBody>
      </p:sp>
      <p:sp>
        <p:nvSpPr>
          <p:cNvPr id="20" name="Text Box 15">
            <a:extLst>
              <a:ext uri="{FF2B5EF4-FFF2-40B4-BE49-F238E27FC236}">
                <a16:creationId xmlns:a16="http://schemas.microsoft.com/office/drawing/2014/main" id="{3BDEADB9-CF55-4492-8EFA-FBB2E1601938}"/>
              </a:ext>
            </a:extLst>
          </p:cNvPr>
          <p:cNvSpPr txBox="1">
            <a:spLocks noChangeArrowheads="1"/>
          </p:cNvSpPr>
          <p:nvPr/>
        </p:nvSpPr>
        <p:spPr bwMode="auto">
          <a:xfrm>
            <a:off x="640080" y="5858620"/>
            <a:ext cx="6306820"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altLang="en-US" sz="3200" b="1" dirty="0">
                <a:latin typeface="Times New Roman" pitchFamily="18" charset="0"/>
              </a:rPr>
              <a:t>- </a:t>
            </a:r>
            <a:r>
              <a:rPr lang="en-US" altLang="en-US" sz="3200" dirty="0" err="1">
                <a:solidFill>
                  <a:srgbClr val="000066"/>
                </a:solidFill>
                <a:latin typeface="Times New Roman" pitchFamily="18" charset="0"/>
              </a:rPr>
              <a:t>Cụm</a:t>
            </a:r>
            <a:r>
              <a:rPr lang="en-US" altLang="en-US" sz="3200" dirty="0">
                <a:solidFill>
                  <a:srgbClr val="000066"/>
                </a:solidFill>
                <a:latin typeface="Times New Roman" pitchFamily="18" charset="0"/>
              </a:rPr>
              <a:t> </a:t>
            </a:r>
            <a:r>
              <a:rPr lang="en-US" altLang="en-US" sz="3200" dirty="0" err="1">
                <a:solidFill>
                  <a:srgbClr val="000066"/>
                </a:solidFill>
                <a:latin typeface="Times New Roman" pitchFamily="18" charset="0"/>
              </a:rPr>
              <a:t>từ</a:t>
            </a:r>
            <a:r>
              <a:rPr lang="en-US" altLang="en-US" sz="3200" b="1" dirty="0">
                <a:solidFill>
                  <a:srgbClr val="000066"/>
                </a:solidFill>
                <a:latin typeface="Times New Roman" pitchFamily="18" charset="0"/>
              </a:rPr>
              <a:t> </a:t>
            </a:r>
            <a:r>
              <a:rPr lang="en-US" altLang="en-US" sz="3200" b="1" i="1" dirty="0" err="1">
                <a:solidFill>
                  <a:srgbClr val="FF0066"/>
                </a:solidFill>
                <a:latin typeface="Times New Roman" pitchFamily="18" charset="0"/>
              </a:rPr>
              <a:t>vì</a:t>
            </a:r>
            <a:r>
              <a:rPr lang="en-US" altLang="en-US" sz="3200" b="1" i="1" dirty="0">
                <a:solidFill>
                  <a:srgbClr val="FF0066"/>
                </a:solidFill>
                <a:latin typeface="Times New Roman" pitchFamily="18" charset="0"/>
              </a:rPr>
              <a:t> </a:t>
            </a:r>
            <a:r>
              <a:rPr lang="en-US" altLang="en-US" sz="3200" b="1" i="1" dirty="0" err="1">
                <a:solidFill>
                  <a:srgbClr val="FF0066"/>
                </a:solidFill>
                <a:latin typeface="Times New Roman" pitchFamily="18" charset="0"/>
              </a:rPr>
              <a:t>vậy</a:t>
            </a:r>
            <a:r>
              <a:rPr lang="vi-VN" altLang="en-US" sz="3200" b="1" i="1" dirty="0">
                <a:solidFill>
                  <a:srgbClr val="FF0066"/>
                </a:solidFill>
                <a:latin typeface="Times New Roman" pitchFamily="18" charset="0"/>
              </a:rPr>
              <a:t> </a:t>
            </a:r>
            <a:r>
              <a:rPr lang="en-US" altLang="en-US" sz="3200" dirty="0" err="1">
                <a:solidFill>
                  <a:srgbClr val="000066"/>
                </a:solidFill>
                <a:latin typeface="Times New Roman" pitchFamily="18" charset="0"/>
              </a:rPr>
              <a:t>nối</a:t>
            </a:r>
            <a:r>
              <a:rPr lang="en-US" altLang="en-US" sz="3200" b="1" dirty="0">
                <a:solidFill>
                  <a:srgbClr val="000066"/>
                </a:solidFill>
                <a:latin typeface="Times New Roman" pitchFamily="18" charset="0"/>
              </a:rPr>
              <a:t> </a:t>
            </a:r>
            <a:r>
              <a:rPr lang="en-US" altLang="en-US" sz="3200" b="1" u="sng" dirty="0" err="1">
                <a:solidFill>
                  <a:srgbClr val="000066"/>
                </a:solidFill>
                <a:latin typeface="Times New Roman" pitchFamily="18" charset="0"/>
              </a:rPr>
              <a:t>câu</a:t>
            </a:r>
            <a:r>
              <a:rPr lang="en-US" altLang="en-US" sz="3200" b="1" u="sng" dirty="0">
                <a:solidFill>
                  <a:srgbClr val="000066"/>
                </a:solidFill>
                <a:latin typeface="Times New Roman" pitchFamily="18" charset="0"/>
              </a:rPr>
              <a:t> 2</a:t>
            </a:r>
            <a:r>
              <a:rPr lang="en-US" altLang="en-US" sz="3200" b="1" dirty="0">
                <a:solidFill>
                  <a:srgbClr val="000066"/>
                </a:solidFill>
                <a:latin typeface="Times New Roman" pitchFamily="18" charset="0"/>
              </a:rPr>
              <a:t> </a:t>
            </a:r>
            <a:r>
              <a:rPr lang="en-US" altLang="en-US" sz="3200" dirty="0" err="1">
                <a:solidFill>
                  <a:srgbClr val="000066"/>
                </a:solidFill>
                <a:latin typeface="Times New Roman" pitchFamily="18" charset="0"/>
              </a:rPr>
              <a:t>với</a:t>
            </a:r>
            <a:r>
              <a:rPr lang="en-US" altLang="en-US" sz="3200" b="1" dirty="0">
                <a:solidFill>
                  <a:srgbClr val="000066"/>
                </a:solidFill>
                <a:latin typeface="Times New Roman" pitchFamily="18" charset="0"/>
              </a:rPr>
              <a:t> </a:t>
            </a:r>
            <a:r>
              <a:rPr lang="en-US" altLang="en-US" sz="3200" b="1" u="sng" dirty="0" err="1">
                <a:solidFill>
                  <a:srgbClr val="000066"/>
                </a:solidFill>
                <a:latin typeface="Times New Roman" pitchFamily="18" charset="0"/>
              </a:rPr>
              <a:t>câu</a:t>
            </a:r>
            <a:r>
              <a:rPr lang="en-US" altLang="en-US" sz="3200" b="1" u="sng" dirty="0">
                <a:solidFill>
                  <a:srgbClr val="000066"/>
                </a:solidFill>
                <a:latin typeface="Times New Roman" pitchFamily="18" charset="0"/>
              </a:rPr>
              <a:t> 1.</a:t>
            </a:r>
            <a:endParaRPr lang="en-US" altLang="en-US" sz="3200" b="1" i="1" dirty="0">
              <a:solidFill>
                <a:srgbClr val="FF0066"/>
              </a:solidFill>
              <a:latin typeface="Times New Roman" pitchFamily="18" charset="0"/>
            </a:endParaRPr>
          </a:p>
        </p:txBody>
      </p:sp>
      <p:sp>
        <p:nvSpPr>
          <p:cNvPr id="21" name="Oval 20">
            <a:extLst>
              <a:ext uri="{FF2B5EF4-FFF2-40B4-BE49-F238E27FC236}">
                <a16:creationId xmlns:a16="http://schemas.microsoft.com/office/drawing/2014/main" id="{3C03A0B7-F325-4CF2-99F4-559E2BBDA27C}"/>
              </a:ext>
            </a:extLst>
          </p:cNvPr>
          <p:cNvSpPr/>
          <p:nvPr/>
        </p:nvSpPr>
        <p:spPr>
          <a:xfrm>
            <a:off x="4740006" y="2354578"/>
            <a:ext cx="1091834" cy="545417"/>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a:extLst>
              <a:ext uri="{FF2B5EF4-FFF2-40B4-BE49-F238E27FC236}">
                <a16:creationId xmlns:a16="http://schemas.microsoft.com/office/drawing/2014/main" id="{CEB7438E-6AB8-4346-BF0B-688255F35D41}"/>
              </a:ext>
            </a:extLst>
          </p:cNvPr>
          <p:cNvSpPr/>
          <p:nvPr/>
        </p:nvSpPr>
        <p:spPr>
          <a:xfrm>
            <a:off x="10801350" y="2864533"/>
            <a:ext cx="1238250" cy="545417"/>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descr="Thao luan nhon">
            <a:extLst>
              <a:ext uri="{FF2B5EF4-FFF2-40B4-BE49-F238E27FC236}">
                <a16:creationId xmlns:a16="http://schemas.microsoft.com/office/drawing/2014/main" id="{9F2CEC43-9498-4B42-98EC-F17F27C8020F}"/>
              </a:ext>
            </a:extLst>
          </p:cNvPr>
          <p:cNvPicPr>
            <a:picLocks noChangeAspect="1"/>
          </p:cNvPicPr>
          <p:nvPr/>
        </p:nvPicPr>
        <p:blipFill>
          <a:blip r:embed="rId3"/>
          <a:stretch>
            <a:fillRect/>
          </a:stretch>
        </p:blipFill>
        <p:spPr>
          <a:xfrm>
            <a:off x="9818668" y="119308"/>
            <a:ext cx="2252527" cy="1302141"/>
          </a:xfrm>
          <a:prstGeom prst="rect">
            <a:avLst/>
          </a:prstGeom>
          <a:noFill/>
          <a:ln w="9525">
            <a:noFill/>
          </a:ln>
        </p:spPr>
      </p:pic>
      <p:cxnSp>
        <p:nvCxnSpPr>
          <p:cNvPr id="17" name="Straight Connector 16">
            <a:extLst>
              <a:ext uri="{FF2B5EF4-FFF2-40B4-BE49-F238E27FC236}">
                <a16:creationId xmlns:a16="http://schemas.microsoft.com/office/drawing/2014/main" id="{58C5DFB8-3DF1-4060-93DF-ACD835E02A50}"/>
              </a:ext>
            </a:extLst>
          </p:cNvPr>
          <p:cNvCxnSpPr>
            <a:cxnSpLocks/>
          </p:cNvCxnSpPr>
          <p:nvPr/>
        </p:nvCxnSpPr>
        <p:spPr>
          <a:xfrm>
            <a:off x="3769360" y="2883583"/>
            <a:ext cx="970646" cy="16411"/>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BAC9DD2C-0A75-4EC2-A550-FA5B563CE74F}"/>
              </a:ext>
            </a:extLst>
          </p:cNvPr>
          <p:cNvCxnSpPr>
            <a:cxnSpLocks/>
          </p:cNvCxnSpPr>
          <p:nvPr/>
        </p:nvCxnSpPr>
        <p:spPr>
          <a:xfrm>
            <a:off x="6614160" y="2883583"/>
            <a:ext cx="136144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24" name="Text Box 3">
            <a:extLst>
              <a:ext uri="{FF2B5EF4-FFF2-40B4-BE49-F238E27FC236}">
                <a16:creationId xmlns:a16="http://schemas.microsoft.com/office/drawing/2014/main" id="{0A6B5F2D-5A66-43C1-B257-866896D88315}"/>
              </a:ext>
            </a:extLst>
          </p:cNvPr>
          <p:cNvSpPr txBox="1"/>
          <p:nvPr/>
        </p:nvSpPr>
        <p:spPr>
          <a:xfrm>
            <a:off x="8024860" y="254209"/>
            <a:ext cx="1454244" cy="646331"/>
          </a:xfrm>
          <a:prstGeom prst="rect">
            <a:avLst/>
          </a:prstGeom>
          <a:noFill/>
        </p:spPr>
        <p:txBody>
          <a:bodyPr wrap="none" rtlCol="0">
            <a:spAutoFit/>
          </a:bodyPr>
          <a:lstStyle/>
          <a:p>
            <a:r>
              <a:rPr lang="en-US" altLang="en-US" sz="3600" b="1" dirty="0">
                <a:solidFill>
                  <a:srgbClr val="FF0000"/>
                </a:solidFill>
                <a:latin typeface="Times New Roman" panose="02020603050405020304" pitchFamily="18" charset="0"/>
                <a:cs typeface="Times New Roman" panose="02020603050405020304" pitchFamily="18" charset="0"/>
              </a:rPr>
              <a:t>2</a:t>
            </a:r>
            <a:r>
              <a:rPr lang="vi-VN" altLang="en-US" sz="3600" b="1" dirty="0">
                <a:solidFill>
                  <a:srgbClr val="FF0000"/>
                </a:solidFill>
                <a:latin typeface="Times New Roman" panose="02020603050405020304" pitchFamily="18" charset="0"/>
                <a:cs typeface="Times New Roman" panose="02020603050405020304" pitchFamily="18" charset="0"/>
              </a:rPr>
              <a:t> phút</a:t>
            </a:r>
          </a:p>
        </p:txBody>
      </p:sp>
      <p:sp>
        <p:nvSpPr>
          <p:cNvPr id="25" name="Oval Callout 26">
            <a:extLst>
              <a:ext uri="{FF2B5EF4-FFF2-40B4-BE49-F238E27FC236}">
                <a16:creationId xmlns:a16="http://schemas.microsoft.com/office/drawing/2014/main" id="{B9B0367A-E4B5-4D47-985A-27A7D4AA4AFD}"/>
              </a:ext>
            </a:extLst>
          </p:cNvPr>
          <p:cNvSpPr/>
          <p:nvPr/>
        </p:nvSpPr>
        <p:spPr>
          <a:xfrm>
            <a:off x="7948113" y="121280"/>
            <a:ext cx="1607738" cy="854079"/>
          </a:xfrm>
          <a:prstGeom prst="wedgeEllipseCallout">
            <a:avLst>
              <a:gd name="adj1" fmla="val 62602"/>
              <a:gd name="adj2" fmla="val 60912"/>
            </a:avLst>
          </a:prstGeom>
          <a:solidFill>
            <a:srgbClr val="FFFF00">
              <a:alpha val="35000"/>
            </a:srgbClr>
          </a:solidFill>
          <a:ln w="15875" cap="flat" cmpd="sng" algn="ctr">
            <a:solidFill>
              <a:srgbClr val="4E67C8">
                <a:shade val="50000"/>
                <a:shade val="75000"/>
                <a:satMod val="125000"/>
                <a:lumMod val="75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vi-VN" sz="1800" b="0" i="0" u="none" strike="noStrike" kern="0" cap="none" spc="0" normalizeH="0" baseline="0" noProof="0" dirty="0">
              <a:ln>
                <a:noFill/>
              </a:ln>
              <a:solidFill>
                <a:prstClr val="white"/>
              </a:solidFill>
              <a:effectLst/>
              <a:uLnTx/>
              <a:uFillTx/>
              <a:latin typeface="Arial" panose="020B0604020202020204" pitchFamily="34" charset="0"/>
            </a:endParaRPr>
          </a:p>
        </p:txBody>
      </p:sp>
    </p:spTree>
    <p:extLst>
      <p:ext uri="{BB962C8B-B14F-4D97-AF65-F5344CB8AC3E}">
        <p14:creationId xmlns:p14="http://schemas.microsoft.com/office/powerpoint/2010/main" val="2713158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fade">
                                      <p:cBhvr>
                                        <p:cTn id="12" dur="500"/>
                                        <p:tgtEl>
                                          <p:spTgt spid="5">
                                            <p:txEl>
                                              <p:pRg st="1" end="1"/>
                                            </p:tx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500"/>
                                        <p:tgtEl>
                                          <p:spTgt spid="6"/>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nodeType="click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wipe(left)">
                                      <p:cBhvr>
                                        <p:cTn id="20" dur="500"/>
                                        <p:tgtEl>
                                          <p:spTgt spid="7"/>
                                        </p:tgtEl>
                                      </p:cBhvr>
                                    </p:animEffect>
                                  </p:childTnLst>
                                </p:cTn>
                              </p:par>
                              <p:par>
                                <p:cTn id="21" presetID="22" presetClass="entr" presetSubtype="8" fill="hold" nodeType="with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wipe(left)">
                                      <p:cBhvr>
                                        <p:cTn id="23" dur="500"/>
                                        <p:tgtEl>
                                          <p:spTgt spid="9"/>
                                        </p:tgtEl>
                                      </p:cBhvr>
                                    </p:animEffect>
                                  </p:childTnLst>
                                </p:cTn>
                              </p:par>
                              <p:par>
                                <p:cTn id="24" presetID="22" presetClass="entr" presetSubtype="8" fill="hold" nodeType="withEffect">
                                  <p:stCondLst>
                                    <p:cond delay="0"/>
                                  </p:stCondLst>
                                  <p:childTnLst>
                                    <p:set>
                                      <p:cBhvr>
                                        <p:cTn id="25" dur="1" fill="hold">
                                          <p:stCondLst>
                                            <p:cond delay="0"/>
                                          </p:stCondLst>
                                        </p:cTn>
                                        <p:tgtEl>
                                          <p:spTgt spid="13"/>
                                        </p:tgtEl>
                                        <p:attrNameLst>
                                          <p:attrName>style.visibility</p:attrName>
                                        </p:attrNameLst>
                                      </p:cBhvr>
                                      <p:to>
                                        <p:strVal val="visible"/>
                                      </p:to>
                                    </p:set>
                                    <p:animEffect transition="in" filter="wipe(left)">
                                      <p:cBhvr>
                                        <p:cTn id="26" dur="500"/>
                                        <p:tgtEl>
                                          <p:spTgt spid="13"/>
                                        </p:tgtEl>
                                      </p:cBhvr>
                                    </p:animEffect>
                                  </p:childTnLst>
                                </p:cTn>
                              </p:par>
                            </p:childTnLst>
                          </p:cTn>
                        </p:par>
                      </p:childTnLst>
                    </p:cTn>
                  </p:par>
                  <p:par>
                    <p:cTn id="27" fill="hold">
                      <p:stCondLst>
                        <p:cond delay="indefinite"/>
                      </p:stCondLst>
                      <p:childTnLst>
                        <p:par>
                          <p:cTn id="28" fill="hold">
                            <p:stCondLst>
                              <p:cond delay="0"/>
                            </p:stCondLst>
                            <p:childTnLst>
                              <p:par>
                                <p:cTn id="29" presetID="6" presetClass="entr" presetSubtype="16" fill="hold" nodeType="clickEffect">
                                  <p:stCondLst>
                                    <p:cond delay="0"/>
                                  </p:stCondLst>
                                  <p:childTnLst>
                                    <p:set>
                                      <p:cBhvr>
                                        <p:cTn id="30" dur="1" fill="hold">
                                          <p:stCondLst>
                                            <p:cond delay="0"/>
                                          </p:stCondLst>
                                        </p:cTn>
                                        <p:tgtEl>
                                          <p:spTgt spid="14"/>
                                        </p:tgtEl>
                                        <p:attrNameLst>
                                          <p:attrName>style.visibility</p:attrName>
                                        </p:attrNameLst>
                                      </p:cBhvr>
                                      <p:to>
                                        <p:strVal val="visible"/>
                                      </p:to>
                                    </p:set>
                                    <p:animEffect transition="in" filter="circle(in)">
                                      <p:cBhvr>
                                        <p:cTn id="31" dur="2000"/>
                                        <p:tgtEl>
                                          <p:spTgt spid="14"/>
                                        </p:tgtEl>
                                      </p:cBhvr>
                                    </p:animEffect>
                                  </p:childTnLst>
                                  <p:subTnLst>
                                    <p:audio>
                                      <p:cMediaNode>
                                        <p:cTn display="0" masterRel="sameClick">
                                          <p:stCondLst>
                                            <p:cond evt="begin" delay="0">
                                              <p:tn val="29"/>
                                            </p:cond>
                                          </p:stCondLst>
                                          <p:endCondLst>
                                            <p:cond evt="onStopAudio" delay="0">
                                              <p:tgtEl>
                                                <p:sldTgt/>
                                              </p:tgtEl>
                                            </p:cond>
                                          </p:endCondLst>
                                        </p:cTn>
                                        <p:tgtEl>
                                          <p:sndTgt r:embed="rId2" name="chimes.wav"/>
                                        </p:tgtEl>
                                      </p:cMediaNode>
                                    </p:audio>
                                  </p:subTnLst>
                                </p:cTn>
                              </p:par>
                              <p:par>
                                <p:cTn id="32" presetID="16" presetClass="entr" presetSubtype="21" fill="hold" grpId="1" nodeType="withEffect">
                                  <p:stCondLst>
                                    <p:cond delay="0"/>
                                  </p:stCondLst>
                                  <p:childTnLst>
                                    <p:set>
                                      <p:cBhvr>
                                        <p:cTn id="33" dur="1" fill="hold">
                                          <p:stCondLst>
                                            <p:cond delay="0"/>
                                          </p:stCondLst>
                                        </p:cTn>
                                        <p:tgtEl>
                                          <p:spTgt spid="24"/>
                                        </p:tgtEl>
                                        <p:attrNameLst>
                                          <p:attrName>style.visibility</p:attrName>
                                        </p:attrNameLst>
                                      </p:cBhvr>
                                      <p:to>
                                        <p:strVal val="visible"/>
                                      </p:to>
                                    </p:set>
                                    <p:animEffect transition="in" filter="barn(inVertical)">
                                      <p:cBhvr>
                                        <p:cTn id="34" dur="500"/>
                                        <p:tgtEl>
                                          <p:spTgt spid="24"/>
                                        </p:tgtEl>
                                      </p:cBhvr>
                                    </p:animEffect>
                                  </p:childTnLst>
                                </p:cTn>
                              </p:par>
                              <p:par>
                                <p:cTn id="35" presetID="42" presetClass="entr" presetSubtype="0" fill="hold" grpId="1" nodeType="withEffect">
                                  <p:stCondLst>
                                    <p:cond delay="0"/>
                                  </p:stCondLst>
                                  <p:childTnLst>
                                    <p:set>
                                      <p:cBhvr>
                                        <p:cTn id="36" dur="1" fill="hold">
                                          <p:stCondLst>
                                            <p:cond delay="0"/>
                                          </p:stCondLst>
                                        </p:cTn>
                                        <p:tgtEl>
                                          <p:spTgt spid="25"/>
                                        </p:tgtEl>
                                        <p:attrNameLst>
                                          <p:attrName>style.visibility</p:attrName>
                                        </p:attrNameLst>
                                      </p:cBhvr>
                                      <p:to>
                                        <p:strVal val="visible"/>
                                      </p:to>
                                    </p:set>
                                    <p:animEffect transition="in" filter="fade">
                                      <p:cBhvr>
                                        <p:cTn id="37" dur="1000"/>
                                        <p:tgtEl>
                                          <p:spTgt spid="25"/>
                                        </p:tgtEl>
                                      </p:cBhvr>
                                    </p:animEffect>
                                    <p:anim calcmode="lin" valueType="num">
                                      <p:cBhvr>
                                        <p:cTn id="38" dur="1000" fill="hold"/>
                                        <p:tgtEl>
                                          <p:spTgt spid="25"/>
                                        </p:tgtEl>
                                        <p:attrNameLst>
                                          <p:attrName>ppt_x</p:attrName>
                                        </p:attrNameLst>
                                      </p:cBhvr>
                                      <p:tavLst>
                                        <p:tav tm="0">
                                          <p:val>
                                            <p:strVal val="#ppt_x"/>
                                          </p:val>
                                        </p:tav>
                                        <p:tav tm="100000">
                                          <p:val>
                                            <p:strVal val="#ppt_x"/>
                                          </p:val>
                                        </p:tav>
                                      </p:tavLst>
                                    </p:anim>
                                    <p:anim calcmode="lin" valueType="num">
                                      <p:cBhvr>
                                        <p:cTn id="39"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0" presetClass="exit" presetSubtype="0" fill="hold" nodeType="clickEffect">
                                  <p:stCondLst>
                                    <p:cond delay="0"/>
                                  </p:stCondLst>
                                  <p:childTnLst>
                                    <p:animEffect transition="out" filter="wedge">
                                      <p:cBhvr>
                                        <p:cTn id="43" dur="2000"/>
                                        <p:tgtEl>
                                          <p:spTgt spid="14"/>
                                        </p:tgtEl>
                                      </p:cBhvr>
                                    </p:animEffect>
                                    <p:set>
                                      <p:cBhvr>
                                        <p:cTn id="44" dur="1" fill="hold">
                                          <p:stCondLst>
                                            <p:cond delay="1999"/>
                                          </p:stCondLst>
                                        </p:cTn>
                                        <p:tgtEl>
                                          <p:spTgt spid="14"/>
                                        </p:tgtEl>
                                        <p:attrNameLst>
                                          <p:attrName>style.visibility</p:attrName>
                                        </p:attrNameLst>
                                      </p:cBhvr>
                                      <p:to>
                                        <p:strVal val="hidden"/>
                                      </p:to>
                                    </p:set>
                                  </p:childTnLst>
                                </p:cTn>
                              </p:par>
                              <p:par>
                                <p:cTn id="45" presetID="20" presetClass="exit" presetSubtype="0" fill="hold" grpId="2" nodeType="withEffect">
                                  <p:stCondLst>
                                    <p:cond delay="0"/>
                                  </p:stCondLst>
                                  <p:childTnLst>
                                    <p:animEffect transition="out" filter="wedge">
                                      <p:cBhvr>
                                        <p:cTn id="46" dur="2000"/>
                                        <p:tgtEl>
                                          <p:spTgt spid="25"/>
                                        </p:tgtEl>
                                      </p:cBhvr>
                                    </p:animEffect>
                                    <p:set>
                                      <p:cBhvr>
                                        <p:cTn id="47" dur="1" fill="hold">
                                          <p:stCondLst>
                                            <p:cond delay="1999"/>
                                          </p:stCondLst>
                                        </p:cTn>
                                        <p:tgtEl>
                                          <p:spTgt spid="25"/>
                                        </p:tgtEl>
                                        <p:attrNameLst>
                                          <p:attrName>style.visibility</p:attrName>
                                        </p:attrNameLst>
                                      </p:cBhvr>
                                      <p:to>
                                        <p:strVal val="hidden"/>
                                      </p:to>
                                    </p:set>
                                  </p:childTnLst>
                                </p:cTn>
                              </p:par>
                              <p:par>
                                <p:cTn id="48" presetID="20" presetClass="exit" presetSubtype="0" fill="hold" grpId="2" nodeType="withEffect">
                                  <p:stCondLst>
                                    <p:cond delay="0"/>
                                  </p:stCondLst>
                                  <p:childTnLst>
                                    <p:animEffect transition="out" filter="wedge">
                                      <p:cBhvr>
                                        <p:cTn id="49" dur="2000"/>
                                        <p:tgtEl>
                                          <p:spTgt spid="24"/>
                                        </p:tgtEl>
                                      </p:cBhvr>
                                    </p:animEffect>
                                    <p:set>
                                      <p:cBhvr>
                                        <p:cTn id="50" dur="1" fill="hold">
                                          <p:stCondLst>
                                            <p:cond delay="1999"/>
                                          </p:stCondLst>
                                        </p:cTn>
                                        <p:tgtEl>
                                          <p:spTgt spid="24"/>
                                        </p:tgtEl>
                                        <p:attrNameLst>
                                          <p:attrName>style.visibility</p:attrName>
                                        </p:attrNameLst>
                                      </p:cBhvr>
                                      <p:to>
                                        <p:strVal val="hidden"/>
                                      </p:to>
                                    </p:set>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grpId="0" nodeType="clickEffect">
                                  <p:stCondLst>
                                    <p:cond delay="0"/>
                                  </p:stCondLst>
                                  <p:childTnLst>
                                    <p:set>
                                      <p:cBhvr>
                                        <p:cTn id="54" dur="1" fill="hold">
                                          <p:stCondLst>
                                            <p:cond delay="0"/>
                                          </p:stCondLst>
                                        </p:cTn>
                                        <p:tgtEl>
                                          <p:spTgt spid="15"/>
                                        </p:tgtEl>
                                        <p:attrNameLst>
                                          <p:attrName>style.visibility</p:attrName>
                                        </p:attrNameLst>
                                      </p:cBhvr>
                                      <p:to>
                                        <p:strVal val="visible"/>
                                      </p:to>
                                    </p:set>
                                    <p:animEffect transition="in" filter="fade">
                                      <p:cBhvr>
                                        <p:cTn id="55" dur="500"/>
                                        <p:tgtEl>
                                          <p:spTgt spid="15"/>
                                        </p:tgtEl>
                                      </p:cBhvr>
                                    </p:animEffect>
                                  </p:childTnLst>
                                </p:cTn>
                              </p:par>
                            </p:childTnLst>
                          </p:cTn>
                        </p:par>
                      </p:childTnLst>
                    </p:cTn>
                  </p:par>
                  <p:par>
                    <p:cTn id="56" fill="hold">
                      <p:stCondLst>
                        <p:cond delay="indefinite"/>
                      </p:stCondLst>
                      <p:childTnLst>
                        <p:par>
                          <p:cTn id="57" fill="hold">
                            <p:stCondLst>
                              <p:cond delay="0"/>
                            </p:stCondLst>
                            <p:childTnLst>
                              <p:par>
                                <p:cTn id="58" presetID="10" presetClass="entr" presetSubtype="0" fill="hold" grpId="0" nodeType="clickEffect">
                                  <p:stCondLst>
                                    <p:cond delay="0"/>
                                  </p:stCondLst>
                                  <p:childTnLst>
                                    <p:set>
                                      <p:cBhvr>
                                        <p:cTn id="59" dur="1" fill="hold">
                                          <p:stCondLst>
                                            <p:cond delay="0"/>
                                          </p:stCondLst>
                                        </p:cTn>
                                        <p:tgtEl>
                                          <p:spTgt spid="16"/>
                                        </p:tgtEl>
                                        <p:attrNameLst>
                                          <p:attrName>style.visibility</p:attrName>
                                        </p:attrNameLst>
                                      </p:cBhvr>
                                      <p:to>
                                        <p:strVal val="visible"/>
                                      </p:to>
                                    </p:set>
                                    <p:animEffect transition="in" filter="fade">
                                      <p:cBhvr>
                                        <p:cTn id="60" dur="500"/>
                                        <p:tgtEl>
                                          <p:spTgt spid="16"/>
                                        </p:tgtEl>
                                      </p:cBhvr>
                                    </p:animEffect>
                                  </p:childTnLst>
                                </p:cTn>
                              </p:par>
                            </p:childTnLst>
                          </p:cTn>
                        </p:par>
                      </p:childTnLst>
                    </p:cTn>
                  </p:par>
                  <p:par>
                    <p:cTn id="61" fill="hold">
                      <p:stCondLst>
                        <p:cond delay="indefinite"/>
                      </p:stCondLst>
                      <p:childTnLst>
                        <p:par>
                          <p:cTn id="62" fill="hold">
                            <p:stCondLst>
                              <p:cond delay="0"/>
                            </p:stCondLst>
                            <p:childTnLst>
                              <p:par>
                                <p:cTn id="63" presetID="2" presetClass="entr" presetSubtype="4" fill="hold" grpId="0" nodeType="clickEffect">
                                  <p:stCondLst>
                                    <p:cond delay="0"/>
                                  </p:stCondLst>
                                  <p:childTnLst>
                                    <p:set>
                                      <p:cBhvr>
                                        <p:cTn id="64" dur="1" fill="hold">
                                          <p:stCondLst>
                                            <p:cond delay="0"/>
                                          </p:stCondLst>
                                        </p:cTn>
                                        <p:tgtEl>
                                          <p:spTgt spid="21"/>
                                        </p:tgtEl>
                                        <p:attrNameLst>
                                          <p:attrName>style.visibility</p:attrName>
                                        </p:attrNameLst>
                                      </p:cBhvr>
                                      <p:to>
                                        <p:strVal val="visible"/>
                                      </p:to>
                                    </p:set>
                                    <p:anim calcmode="lin" valueType="num">
                                      <p:cBhvr additive="base">
                                        <p:cTn id="65" dur="500" fill="hold"/>
                                        <p:tgtEl>
                                          <p:spTgt spid="21"/>
                                        </p:tgtEl>
                                        <p:attrNameLst>
                                          <p:attrName>ppt_x</p:attrName>
                                        </p:attrNameLst>
                                      </p:cBhvr>
                                      <p:tavLst>
                                        <p:tav tm="0">
                                          <p:val>
                                            <p:strVal val="#ppt_x"/>
                                          </p:val>
                                        </p:tav>
                                        <p:tav tm="100000">
                                          <p:val>
                                            <p:strVal val="#ppt_x"/>
                                          </p:val>
                                        </p:tav>
                                      </p:tavLst>
                                    </p:anim>
                                    <p:anim calcmode="lin" valueType="num">
                                      <p:cBhvr additive="base">
                                        <p:cTn id="66"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67" fill="hold">
                      <p:stCondLst>
                        <p:cond delay="indefinite"/>
                      </p:stCondLst>
                      <p:childTnLst>
                        <p:par>
                          <p:cTn id="68" fill="hold">
                            <p:stCondLst>
                              <p:cond delay="0"/>
                            </p:stCondLst>
                            <p:childTnLst>
                              <p:par>
                                <p:cTn id="69" presetID="22" presetClass="entr" presetSubtype="8" fill="hold" nodeType="clickEffect">
                                  <p:stCondLst>
                                    <p:cond delay="0"/>
                                  </p:stCondLst>
                                  <p:childTnLst>
                                    <p:set>
                                      <p:cBhvr>
                                        <p:cTn id="70" dur="1" fill="hold">
                                          <p:stCondLst>
                                            <p:cond delay="0"/>
                                          </p:stCondLst>
                                        </p:cTn>
                                        <p:tgtEl>
                                          <p:spTgt spid="17"/>
                                        </p:tgtEl>
                                        <p:attrNameLst>
                                          <p:attrName>style.visibility</p:attrName>
                                        </p:attrNameLst>
                                      </p:cBhvr>
                                      <p:to>
                                        <p:strVal val="visible"/>
                                      </p:to>
                                    </p:set>
                                    <p:animEffect transition="in" filter="wipe(left)">
                                      <p:cBhvr>
                                        <p:cTn id="71" dur="500"/>
                                        <p:tgtEl>
                                          <p:spTgt spid="17"/>
                                        </p:tgtEl>
                                      </p:cBhvr>
                                    </p:animEffect>
                                  </p:childTnLst>
                                </p:cTn>
                              </p:par>
                              <p:par>
                                <p:cTn id="72" presetID="22" presetClass="entr" presetSubtype="8" fill="hold" nodeType="withEffect">
                                  <p:stCondLst>
                                    <p:cond delay="0"/>
                                  </p:stCondLst>
                                  <p:childTnLst>
                                    <p:set>
                                      <p:cBhvr>
                                        <p:cTn id="73" dur="1" fill="hold">
                                          <p:stCondLst>
                                            <p:cond delay="0"/>
                                          </p:stCondLst>
                                        </p:cTn>
                                        <p:tgtEl>
                                          <p:spTgt spid="23"/>
                                        </p:tgtEl>
                                        <p:attrNameLst>
                                          <p:attrName>style.visibility</p:attrName>
                                        </p:attrNameLst>
                                      </p:cBhvr>
                                      <p:to>
                                        <p:strVal val="visible"/>
                                      </p:to>
                                    </p:set>
                                    <p:animEffect transition="in" filter="wipe(left)">
                                      <p:cBhvr>
                                        <p:cTn id="74" dur="500"/>
                                        <p:tgtEl>
                                          <p:spTgt spid="23"/>
                                        </p:tgtEl>
                                      </p:cBhvr>
                                    </p:animEffect>
                                  </p:childTnLst>
                                </p:cTn>
                              </p:par>
                              <p:par>
                                <p:cTn id="75" presetID="6" presetClass="entr" presetSubtype="16" fill="hold" grpId="0" nodeType="withEffect">
                                  <p:stCondLst>
                                    <p:cond delay="0"/>
                                  </p:stCondLst>
                                  <p:childTnLst>
                                    <p:set>
                                      <p:cBhvr>
                                        <p:cTn id="76" dur="1" fill="hold">
                                          <p:stCondLst>
                                            <p:cond delay="0"/>
                                          </p:stCondLst>
                                        </p:cTn>
                                        <p:tgtEl>
                                          <p:spTgt spid="18"/>
                                        </p:tgtEl>
                                        <p:attrNameLst>
                                          <p:attrName>style.visibility</p:attrName>
                                        </p:attrNameLst>
                                      </p:cBhvr>
                                      <p:to>
                                        <p:strVal val="visible"/>
                                      </p:to>
                                    </p:set>
                                    <p:animEffect transition="in" filter="circle(in)">
                                      <p:cBhvr>
                                        <p:cTn id="77" dur="2000"/>
                                        <p:tgtEl>
                                          <p:spTgt spid="18"/>
                                        </p:tgtEl>
                                      </p:cBhvr>
                                    </p:animEffect>
                                  </p:childTnLst>
                                </p:cTn>
                              </p:par>
                              <p:par>
                                <p:cTn id="78" presetID="4" presetClass="entr" presetSubtype="16" fill="hold" grpId="0" nodeType="withEffect">
                                  <p:stCondLst>
                                    <p:cond delay="0"/>
                                  </p:stCondLst>
                                  <p:childTnLst>
                                    <p:set>
                                      <p:cBhvr>
                                        <p:cTn id="79" dur="1" fill="hold">
                                          <p:stCondLst>
                                            <p:cond delay="0"/>
                                          </p:stCondLst>
                                        </p:cTn>
                                        <p:tgtEl>
                                          <p:spTgt spid="19"/>
                                        </p:tgtEl>
                                        <p:attrNameLst>
                                          <p:attrName>style.visibility</p:attrName>
                                        </p:attrNameLst>
                                      </p:cBhvr>
                                      <p:to>
                                        <p:strVal val="visible"/>
                                      </p:to>
                                    </p:set>
                                    <p:animEffect transition="in" filter="box(in)">
                                      <p:cBhvr>
                                        <p:cTn id="80" dur="1000"/>
                                        <p:tgtEl>
                                          <p:spTgt spid="19"/>
                                        </p:tgtEl>
                                      </p:cBhvr>
                                    </p:animEffect>
                                  </p:childTnLst>
                                </p:cTn>
                              </p:par>
                            </p:childTnLst>
                          </p:cTn>
                        </p:par>
                      </p:childTnLst>
                    </p:cTn>
                  </p:par>
                  <p:par>
                    <p:cTn id="81" fill="hold">
                      <p:stCondLst>
                        <p:cond delay="indefinite"/>
                      </p:stCondLst>
                      <p:childTnLst>
                        <p:par>
                          <p:cTn id="82" fill="hold">
                            <p:stCondLst>
                              <p:cond delay="0"/>
                            </p:stCondLst>
                            <p:childTnLst>
                              <p:par>
                                <p:cTn id="83" presetID="2" presetClass="entr" presetSubtype="4" fill="hold" grpId="0" nodeType="clickEffect">
                                  <p:stCondLst>
                                    <p:cond delay="0"/>
                                  </p:stCondLst>
                                  <p:childTnLst>
                                    <p:set>
                                      <p:cBhvr>
                                        <p:cTn id="84" dur="1" fill="hold">
                                          <p:stCondLst>
                                            <p:cond delay="0"/>
                                          </p:stCondLst>
                                        </p:cTn>
                                        <p:tgtEl>
                                          <p:spTgt spid="22"/>
                                        </p:tgtEl>
                                        <p:attrNameLst>
                                          <p:attrName>style.visibility</p:attrName>
                                        </p:attrNameLst>
                                      </p:cBhvr>
                                      <p:to>
                                        <p:strVal val="visible"/>
                                      </p:to>
                                    </p:set>
                                    <p:anim calcmode="lin" valueType="num">
                                      <p:cBhvr additive="base">
                                        <p:cTn id="85" dur="500" fill="hold"/>
                                        <p:tgtEl>
                                          <p:spTgt spid="22"/>
                                        </p:tgtEl>
                                        <p:attrNameLst>
                                          <p:attrName>ppt_x</p:attrName>
                                        </p:attrNameLst>
                                      </p:cBhvr>
                                      <p:tavLst>
                                        <p:tav tm="0">
                                          <p:val>
                                            <p:strVal val="#ppt_x"/>
                                          </p:val>
                                        </p:tav>
                                        <p:tav tm="100000">
                                          <p:val>
                                            <p:strVal val="#ppt_x"/>
                                          </p:val>
                                        </p:tav>
                                      </p:tavLst>
                                    </p:anim>
                                    <p:anim calcmode="lin" valueType="num">
                                      <p:cBhvr additive="base">
                                        <p:cTn id="86"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4" presetClass="entr" presetSubtype="16" fill="hold" grpId="0" nodeType="clickEffect">
                                  <p:stCondLst>
                                    <p:cond delay="0"/>
                                  </p:stCondLst>
                                  <p:childTnLst>
                                    <p:set>
                                      <p:cBhvr>
                                        <p:cTn id="90" dur="1" fill="hold">
                                          <p:stCondLst>
                                            <p:cond delay="0"/>
                                          </p:stCondLst>
                                        </p:cTn>
                                        <p:tgtEl>
                                          <p:spTgt spid="20"/>
                                        </p:tgtEl>
                                        <p:attrNameLst>
                                          <p:attrName>style.visibility</p:attrName>
                                        </p:attrNameLst>
                                      </p:cBhvr>
                                      <p:to>
                                        <p:strVal val="visible"/>
                                      </p:to>
                                    </p:set>
                                    <p:animEffect transition="in" filter="box(in)">
                                      <p:cBhvr>
                                        <p:cTn id="91" dur="10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5" grpId="0"/>
      <p:bldP spid="16" grpId="0"/>
      <p:bldP spid="18" grpId="0" animBg="1"/>
      <p:bldP spid="19" grpId="0"/>
      <p:bldP spid="20" grpId="0"/>
      <p:bldP spid="21" grpId="0" animBg="1"/>
      <p:bldP spid="22" grpId="0" animBg="1"/>
      <p:bldP spid="24" grpId="0"/>
      <p:bldP spid="24" grpId="1"/>
      <p:bldP spid="24" grpId="2"/>
      <p:bldP spid="25" grpId="0" animBg="1"/>
      <p:bldP spid="25" grpId="1" animBg="1"/>
      <p:bldP spid="25" grpId="2"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10">
            <a:extLst>
              <a:ext uri="{FF2B5EF4-FFF2-40B4-BE49-F238E27FC236}">
                <a16:creationId xmlns:a16="http://schemas.microsoft.com/office/drawing/2014/main" id="{E7AFA897-0572-4D6F-BCB4-93707C641B3D}"/>
              </a:ext>
            </a:extLst>
          </p:cNvPr>
          <p:cNvSpPr txBox="1">
            <a:spLocks noChangeArrowheads="1"/>
          </p:cNvSpPr>
          <p:nvPr/>
        </p:nvSpPr>
        <p:spPr bwMode="auto">
          <a:xfrm>
            <a:off x="497840" y="102134"/>
            <a:ext cx="10678160" cy="14773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pPr>
            <a:r>
              <a:rPr lang="en-US" altLang="en-US" sz="3600" b="1" u="sng" dirty="0">
                <a:solidFill>
                  <a:srgbClr val="000066"/>
                </a:solidFill>
                <a:latin typeface="Times New Roman" pitchFamily="18" charset="0"/>
              </a:rPr>
              <a:t>I. </a:t>
            </a:r>
            <a:r>
              <a:rPr lang="en-US" altLang="en-US" sz="3600" b="1" u="sng" dirty="0" err="1">
                <a:solidFill>
                  <a:srgbClr val="000066"/>
                </a:solidFill>
                <a:latin typeface="Times New Roman" pitchFamily="18" charset="0"/>
              </a:rPr>
              <a:t>Nhận</a:t>
            </a:r>
            <a:r>
              <a:rPr lang="en-US" altLang="en-US" sz="3600" b="1" u="sng" dirty="0">
                <a:solidFill>
                  <a:srgbClr val="000066"/>
                </a:solidFill>
                <a:latin typeface="Times New Roman" pitchFamily="18" charset="0"/>
              </a:rPr>
              <a:t> </a:t>
            </a:r>
            <a:r>
              <a:rPr lang="en-US" altLang="en-US" sz="3600" b="1" u="sng" dirty="0" err="1">
                <a:solidFill>
                  <a:srgbClr val="000066"/>
                </a:solidFill>
                <a:latin typeface="Times New Roman" pitchFamily="18" charset="0"/>
              </a:rPr>
              <a:t>xét</a:t>
            </a:r>
            <a:r>
              <a:rPr lang="en-US" altLang="en-US" sz="3600" b="1" u="sng" dirty="0">
                <a:solidFill>
                  <a:srgbClr val="000066"/>
                </a:solidFill>
                <a:latin typeface="Times New Roman" pitchFamily="18" charset="0"/>
              </a:rPr>
              <a:t>:</a:t>
            </a:r>
          </a:p>
          <a:p>
            <a:pPr>
              <a:spcBef>
                <a:spcPct val="50000"/>
              </a:spcBef>
            </a:pPr>
            <a:r>
              <a:rPr lang="en-US" altLang="en-US" sz="3600" b="1" dirty="0">
                <a:solidFill>
                  <a:srgbClr val="000066"/>
                </a:solidFill>
                <a:latin typeface="Times New Roman" pitchFamily="18" charset="0"/>
              </a:rPr>
              <a:t>1.</a:t>
            </a:r>
            <a:r>
              <a:rPr lang="en-US" altLang="en-US" sz="3600" dirty="0">
                <a:solidFill>
                  <a:srgbClr val="000066"/>
                </a:solidFill>
                <a:latin typeface="Times New Roman" pitchFamily="18" charset="0"/>
              </a:rPr>
              <a:t>  </a:t>
            </a:r>
            <a:r>
              <a:rPr lang="en-US" altLang="en-US" sz="3600" b="1" i="1" dirty="0" err="1">
                <a:solidFill>
                  <a:srgbClr val="000066"/>
                </a:solidFill>
                <a:latin typeface="Times New Roman" pitchFamily="18" charset="0"/>
              </a:rPr>
              <a:t>Mỗi</a:t>
            </a:r>
            <a:r>
              <a:rPr lang="en-US" altLang="en-US" sz="3600" b="1" i="1" dirty="0">
                <a:solidFill>
                  <a:srgbClr val="000066"/>
                </a:solidFill>
                <a:latin typeface="Times New Roman" pitchFamily="18" charset="0"/>
              </a:rPr>
              <a:t> </a:t>
            </a:r>
            <a:r>
              <a:rPr lang="en-US" altLang="en-US" sz="3600" b="1" i="1" dirty="0" err="1">
                <a:solidFill>
                  <a:srgbClr val="000066"/>
                </a:solidFill>
                <a:latin typeface="Times New Roman" pitchFamily="18" charset="0"/>
              </a:rPr>
              <a:t>từ</a:t>
            </a:r>
            <a:r>
              <a:rPr lang="en-US" altLang="en-US" sz="3600" b="1" i="1" dirty="0">
                <a:solidFill>
                  <a:srgbClr val="000066"/>
                </a:solidFill>
                <a:latin typeface="Times New Roman" pitchFamily="18" charset="0"/>
              </a:rPr>
              <a:t> </a:t>
            </a:r>
            <a:r>
              <a:rPr lang="en-US" altLang="en-US" sz="3600" b="1" i="1" dirty="0" err="1">
                <a:solidFill>
                  <a:srgbClr val="000066"/>
                </a:solidFill>
                <a:latin typeface="Times New Roman" pitchFamily="18" charset="0"/>
              </a:rPr>
              <a:t>ngữ</a:t>
            </a:r>
            <a:r>
              <a:rPr lang="en-US" altLang="en-US" sz="3600" b="1" i="1" dirty="0">
                <a:solidFill>
                  <a:srgbClr val="000066"/>
                </a:solidFill>
                <a:latin typeface="Times New Roman" pitchFamily="18" charset="0"/>
              </a:rPr>
              <a:t> </a:t>
            </a:r>
            <a:r>
              <a:rPr lang="en-US" altLang="en-US" sz="3600" b="1" i="1" dirty="0" err="1">
                <a:solidFill>
                  <a:srgbClr val="000066"/>
                </a:solidFill>
                <a:latin typeface="Times New Roman" pitchFamily="18" charset="0"/>
              </a:rPr>
              <a:t>được</a:t>
            </a:r>
            <a:r>
              <a:rPr lang="en-US" altLang="en-US" sz="3600" b="1" i="1" dirty="0">
                <a:solidFill>
                  <a:srgbClr val="000066"/>
                </a:solidFill>
                <a:latin typeface="Times New Roman" pitchFamily="18" charset="0"/>
              </a:rPr>
              <a:t> in </a:t>
            </a:r>
            <a:r>
              <a:rPr lang="en-US" altLang="en-US" sz="3600" b="1" i="1" dirty="0" err="1">
                <a:solidFill>
                  <a:srgbClr val="000066"/>
                </a:solidFill>
                <a:latin typeface="Times New Roman" pitchFamily="18" charset="0"/>
              </a:rPr>
              <a:t>đậm</a:t>
            </a:r>
            <a:r>
              <a:rPr lang="en-US" altLang="en-US" sz="3600" b="1" i="1" dirty="0">
                <a:solidFill>
                  <a:srgbClr val="000066"/>
                </a:solidFill>
                <a:latin typeface="Times New Roman" pitchFamily="18" charset="0"/>
              </a:rPr>
              <a:t> </a:t>
            </a:r>
            <a:r>
              <a:rPr lang="en-US" altLang="en-US" sz="3600" b="1" i="1" dirty="0" err="1">
                <a:solidFill>
                  <a:srgbClr val="000066"/>
                </a:solidFill>
                <a:latin typeface="Times New Roman" pitchFamily="18" charset="0"/>
              </a:rPr>
              <a:t>dưới</a:t>
            </a:r>
            <a:r>
              <a:rPr lang="en-US" altLang="en-US" sz="3600" b="1" i="1" dirty="0">
                <a:solidFill>
                  <a:srgbClr val="000066"/>
                </a:solidFill>
                <a:latin typeface="Times New Roman" pitchFamily="18" charset="0"/>
              </a:rPr>
              <a:t> </a:t>
            </a:r>
            <a:r>
              <a:rPr lang="en-US" altLang="en-US" sz="3600" b="1" i="1" dirty="0" err="1">
                <a:solidFill>
                  <a:srgbClr val="000066"/>
                </a:solidFill>
                <a:latin typeface="Times New Roman" pitchFamily="18" charset="0"/>
              </a:rPr>
              <a:t>dây</a:t>
            </a:r>
            <a:r>
              <a:rPr lang="en-US" altLang="en-US" sz="3600" b="1" i="1" dirty="0">
                <a:solidFill>
                  <a:srgbClr val="000066"/>
                </a:solidFill>
                <a:latin typeface="Times New Roman" pitchFamily="18" charset="0"/>
              </a:rPr>
              <a:t> </a:t>
            </a:r>
            <a:r>
              <a:rPr lang="en-US" altLang="en-US" sz="3600" b="1" i="1" dirty="0" err="1">
                <a:solidFill>
                  <a:srgbClr val="000066"/>
                </a:solidFill>
                <a:latin typeface="Times New Roman" pitchFamily="18" charset="0"/>
              </a:rPr>
              <a:t>có</a:t>
            </a:r>
            <a:r>
              <a:rPr lang="en-US" altLang="en-US" sz="3600" b="1" i="1" dirty="0">
                <a:solidFill>
                  <a:srgbClr val="000066"/>
                </a:solidFill>
                <a:latin typeface="Times New Roman" pitchFamily="18" charset="0"/>
              </a:rPr>
              <a:t> </a:t>
            </a:r>
            <a:r>
              <a:rPr lang="en-US" altLang="en-US" sz="3600" b="1" i="1" dirty="0" err="1">
                <a:solidFill>
                  <a:srgbClr val="000066"/>
                </a:solidFill>
                <a:latin typeface="Times New Roman" pitchFamily="18" charset="0"/>
              </a:rPr>
              <a:t>tác</a:t>
            </a:r>
            <a:r>
              <a:rPr lang="en-US" altLang="en-US" sz="3600" b="1" i="1" dirty="0">
                <a:solidFill>
                  <a:srgbClr val="000066"/>
                </a:solidFill>
                <a:latin typeface="Times New Roman" pitchFamily="18" charset="0"/>
              </a:rPr>
              <a:t> </a:t>
            </a:r>
            <a:r>
              <a:rPr lang="en-US" altLang="en-US" sz="3600" b="1" i="1" dirty="0" err="1">
                <a:solidFill>
                  <a:srgbClr val="000066"/>
                </a:solidFill>
                <a:latin typeface="Times New Roman" pitchFamily="18" charset="0"/>
              </a:rPr>
              <a:t>dụng</a:t>
            </a:r>
            <a:r>
              <a:rPr lang="en-US" altLang="en-US" sz="3600" b="1" i="1" dirty="0">
                <a:solidFill>
                  <a:srgbClr val="000066"/>
                </a:solidFill>
                <a:latin typeface="Times New Roman" pitchFamily="18" charset="0"/>
              </a:rPr>
              <a:t> </a:t>
            </a:r>
            <a:r>
              <a:rPr lang="en-US" altLang="en-US" sz="3600" b="1" i="1" dirty="0" err="1">
                <a:solidFill>
                  <a:srgbClr val="000066"/>
                </a:solidFill>
                <a:latin typeface="Times New Roman" pitchFamily="18" charset="0"/>
              </a:rPr>
              <a:t>gì</a:t>
            </a:r>
            <a:r>
              <a:rPr lang="en-US" altLang="en-US" sz="3600" b="1" i="1" dirty="0">
                <a:solidFill>
                  <a:srgbClr val="000066"/>
                </a:solidFill>
                <a:latin typeface="Times New Roman" pitchFamily="18" charset="0"/>
              </a:rPr>
              <a:t>?</a:t>
            </a:r>
          </a:p>
        </p:txBody>
      </p:sp>
      <p:sp>
        <p:nvSpPr>
          <p:cNvPr id="5" name="Text Box 10">
            <a:extLst>
              <a:ext uri="{FF2B5EF4-FFF2-40B4-BE49-F238E27FC236}">
                <a16:creationId xmlns:a16="http://schemas.microsoft.com/office/drawing/2014/main" id="{0AFD3C0E-EB86-4AE1-8A91-FABFD5D675BC}"/>
              </a:ext>
            </a:extLst>
          </p:cNvPr>
          <p:cNvSpPr txBox="1">
            <a:spLocks noChangeArrowheads="1"/>
          </p:cNvSpPr>
          <p:nvPr/>
        </p:nvSpPr>
        <p:spPr bwMode="auto">
          <a:xfrm>
            <a:off x="609600" y="1564221"/>
            <a:ext cx="11501120" cy="23083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just">
              <a:spcBef>
                <a:spcPct val="50000"/>
              </a:spcBef>
            </a:pPr>
            <a:r>
              <a:rPr lang="en-US" altLang="en-US" sz="2000" b="1" i="1" dirty="0">
                <a:solidFill>
                  <a:srgbClr val="000066"/>
                </a:solidFill>
                <a:latin typeface="Times New Roman" pitchFamily="18" charset="0"/>
              </a:rPr>
              <a:t>	</a:t>
            </a:r>
            <a:r>
              <a:rPr lang="en-US" altLang="en-US" sz="3200" dirty="0" err="1">
                <a:solidFill>
                  <a:srgbClr val="000066"/>
                </a:solidFill>
                <a:latin typeface="Times New Roman" pitchFamily="18" charset="0"/>
              </a:rPr>
              <a:t>Miêu</a:t>
            </a:r>
            <a:r>
              <a:rPr lang="en-US" altLang="en-US" sz="3200" dirty="0">
                <a:solidFill>
                  <a:srgbClr val="000066"/>
                </a:solidFill>
                <a:latin typeface="Times New Roman" pitchFamily="18" charset="0"/>
              </a:rPr>
              <a:t> </a:t>
            </a:r>
            <a:r>
              <a:rPr lang="en-US" altLang="en-US" sz="3200" dirty="0" err="1">
                <a:solidFill>
                  <a:srgbClr val="000066"/>
                </a:solidFill>
                <a:latin typeface="Times New Roman" pitchFamily="18" charset="0"/>
              </a:rPr>
              <a:t>tả</a:t>
            </a:r>
            <a:r>
              <a:rPr lang="en-US" altLang="en-US" sz="3200" dirty="0">
                <a:solidFill>
                  <a:srgbClr val="000066"/>
                </a:solidFill>
                <a:latin typeface="Times New Roman" pitchFamily="18" charset="0"/>
              </a:rPr>
              <a:t> </a:t>
            </a:r>
            <a:r>
              <a:rPr lang="en-US" altLang="en-US" sz="3200" dirty="0" err="1">
                <a:solidFill>
                  <a:srgbClr val="000066"/>
                </a:solidFill>
                <a:latin typeface="Times New Roman" pitchFamily="18" charset="0"/>
              </a:rPr>
              <a:t>một</a:t>
            </a:r>
            <a:r>
              <a:rPr lang="en-US" altLang="en-US" sz="3200" dirty="0">
                <a:solidFill>
                  <a:srgbClr val="000066"/>
                </a:solidFill>
                <a:latin typeface="Times New Roman" pitchFamily="18" charset="0"/>
              </a:rPr>
              <a:t> </a:t>
            </a:r>
            <a:r>
              <a:rPr lang="en-US" altLang="en-US" sz="3200" dirty="0" err="1">
                <a:solidFill>
                  <a:srgbClr val="000066"/>
                </a:solidFill>
                <a:latin typeface="Times New Roman" pitchFamily="18" charset="0"/>
              </a:rPr>
              <a:t>em</a:t>
            </a:r>
            <a:r>
              <a:rPr lang="en-US" altLang="en-US" sz="3200" dirty="0">
                <a:solidFill>
                  <a:srgbClr val="000066"/>
                </a:solidFill>
                <a:latin typeface="Times New Roman" pitchFamily="18" charset="0"/>
              </a:rPr>
              <a:t> </a:t>
            </a:r>
            <a:r>
              <a:rPr lang="en-US" altLang="en-US" sz="3200" dirty="0" err="1">
                <a:solidFill>
                  <a:srgbClr val="000066"/>
                </a:solidFill>
                <a:latin typeface="Times New Roman" pitchFamily="18" charset="0"/>
              </a:rPr>
              <a:t>bé</a:t>
            </a:r>
            <a:r>
              <a:rPr lang="en-US" altLang="en-US" sz="3200" dirty="0">
                <a:solidFill>
                  <a:srgbClr val="000066"/>
                </a:solidFill>
                <a:latin typeface="Times New Roman" pitchFamily="18" charset="0"/>
              </a:rPr>
              <a:t> </a:t>
            </a:r>
            <a:r>
              <a:rPr lang="en-US" altLang="en-US" sz="3200" b="1" dirty="0" err="1">
                <a:solidFill>
                  <a:srgbClr val="000066"/>
                </a:solidFill>
                <a:latin typeface="Times New Roman" pitchFamily="18" charset="0"/>
              </a:rPr>
              <a:t>hoặc</a:t>
            </a:r>
            <a:r>
              <a:rPr lang="en-US" altLang="en-US" sz="3200" dirty="0">
                <a:solidFill>
                  <a:srgbClr val="000066"/>
                </a:solidFill>
                <a:latin typeface="Times New Roman" pitchFamily="18" charset="0"/>
              </a:rPr>
              <a:t> </a:t>
            </a:r>
            <a:r>
              <a:rPr lang="en-US" altLang="en-US" sz="3200" dirty="0" err="1">
                <a:solidFill>
                  <a:srgbClr val="000066"/>
                </a:solidFill>
                <a:latin typeface="Times New Roman" pitchFamily="18" charset="0"/>
              </a:rPr>
              <a:t>một</a:t>
            </a:r>
            <a:r>
              <a:rPr lang="en-US" altLang="en-US" sz="3200" dirty="0">
                <a:solidFill>
                  <a:srgbClr val="000066"/>
                </a:solidFill>
                <a:latin typeface="Times New Roman" pitchFamily="18" charset="0"/>
              </a:rPr>
              <a:t> </a:t>
            </a:r>
            <a:r>
              <a:rPr lang="en-US" altLang="en-US" sz="3200" dirty="0" err="1">
                <a:solidFill>
                  <a:srgbClr val="000066"/>
                </a:solidFill>
                <a:latin typeface="Times New Roman" pitchFamily="18" charset="0"/>
              </a:rPr>
              <a:t>chú</a:t>
            </a:r>
            <a:r>
              <a:rPr lang="en-US" altLang="en-US" sz="3200" dirty="0">
                <a:solidFill>
                  <a:srgbClr val="000066"/>
                </a:solidFill>
                <a:latin typeface="Times New Roman" pitchFamily="18" charset="0"/>
              </a:rPr>
              <a:t> </a:t>
            </a:r>
            <a:r>
              <a:rPr lang="en-US" altLang="en-US" sz="3200" dirty="0" err="1">
                <a:solidFill>
                  <a:srgbClr val="000066"/>
                </a:solidFill>
                <a:latin typeface="Times New Roman" pitchFamily="18" charset="0"/>
              </a:rPr>
              <a:t>mèo</a:t>
            </a:r>
            <a:r>
              <a:rPr lang="en-US" altLang="en-US" sz="3200" dirty="0">
                <a:solidFill>
                  <a:srgbClr val="000066"/>
                </a:solidFill>
                <a:latin typeface="Times New Roman" pitchFamily="18" charset="0"/>
              </a:rPr>
              <a:t>, </a:t>
            </a:r>
            <a:r>
              <a:rPr lang="en-US" altLang="en-US" sz="3200" dirty="0" err="1">
                <a:solidFill>
                  <a:srgbClr val="000066"/>
                </a:solidFill>
                <a:latin typeface="Times New Roman" pitchFamily="18" charset="0"/>
              </a:rPr>
              <a:t>một</a:t>
            </a:r>
            <a:r>
              <a:rPr lang="en-US" altLang="en-US" sz="3200" dirty="0">
                <a:solidFill>
                  <a:srgbClr val="000066"/>
                </a:solidFill>
                <a:latin typeface="Times New Roman" pitchFamily="18" charset="0"/>
              </a:rPr>
              <a:t> </a:t>
            </a:r>
            <a:r>
              <a:rPr lang="en-US" altLang="en-US" sz="3200" dirty="0" err="1">
                <a:solidFill>
                  <a:srgbClr val="000066"/>
                </a:solidFill>
                <a:latin typeface="Times New Roman" pitchFamily="18" charset="0"/>
              </a:rPr>
              <a:t>cái</a:t>
            </a:r>
            <a:r>
              <a:rPr lang="en-US" altLang="en-US" sz="3200" dirty="0">
                <a:solidFill>
                  <a:srgbClr val="000066"/>
                </a:solidFill>
                <a:latin typeface="Times New Roman" pitchFamily="18" charset="0"/>
              </a:rPr>
              <a:t> </a:t>
            </a:r>
            <a:r>
              <a:rPr lang="en-US" altLang="en-US" sz="3200" dirty="0" err="1">
                <a:solidFill>
                  <a:srgbClr val="000066"/>
                </a:solidFill>
                <a:latin typeface="Times New Roman" pitchFamily="18" charset="0"/>
              </a:rPr>
              <a:t>cây</a:t>
            </a:r>
            <a:r>
              <a:rPr lang="en-US" altLang="en-US" sz="3200" dirty="0">
                <a:solidFill>
                  <a:srgbClr val="000066"/>
                </a:solidFill>
                <a:latin typeface="Times New Roman" pitchFamily="18" charset="0"/>
              </a:rPr>
              <a:t>, </a:t>
            </a:r>
            <a:r>
              <a:rPr lang="en-US" altLang="en-US" sz="3200" dirty="0" err="1">
                <a:solidFill>
                  <a:srgbClr val="000066"/>
                </a:solidFill>
                <a:latin typeface="Times New Roman" pitchFamily="18" charset="0"/>
              </a:rPr>
              <a:t>một</a:t>
            </a:r>
            <a:r>
              <a:rPr lang="en-US" altLang="en-US" sz="3200" dirty="0">
                <a:solidFill>
                  <a:srgbClr val="000066"/>
                </a:solidFill>
                <a:latin typeface="Times New Roman" pitchFamily="18" charset="0"/>
              </a:rPr>
              <a:t> </a:t>
            </a:r>
            <a:r>
              <a:rPr lang="en-US" altLang="en-US" sz="3200" dirty="0" err="1">
                <a:solidFill>
                  <a:srgbClr val="000066"/>
                </a:solidFill>
                <a:latin typeface="Times New Roman" pitchFamily="18" charset="0"/>
              </a:rPr>
              <a:t>dòng</a:t>
            </a:r>
            <a:r>
              <a:rPr lang="en-US" altLang="en-US" sz="3200" dirty="0">
                <a:solidFill>
                  <a:srgbClr val="000066"/>
                </a:solidFill>
                <a:latin typeface="Times New Roman" pitchFamily="18" charset="0"/>
              </a:rPr>
              <a:t> </a:t>
            </a:r>
            <a:r>
              <a:rPr lang="en-US" altLang="en-US" sz="3200" dirty="0" err="1">
                <a:solidFill>
                  <a:srgbClr val="000066"/>
                </a:solidFill>
                <a:latin typeface="Times New Roman" pitchFamily="18" charset="0"/>
              </a:rPr>
              <a:t>sông</a:t>
            </a:r>
            <a:r>
              <a:rPr lang="en-US" altLang="en-US" sz="3200" dirty="0">
                <a:solidFill>
                  <a:srgbClr val="000066"/>
                </a:solidFill>
                <a:latin typeface="Times New Roman" pitchFamily="18" charset="0"/>
              </a:rPr>
              <a:t> </a:t>
            </a:r>
            <a:r>
              <a:rPr lang="en-US" altLang="en-US" sz="3200" dirty="0" err="1">
                <a:solidFill>
                  <a:srgbClr val="000066"/>
                </a:solidFill>
                <a:latin typeface="Times New Roman" pitchFamily="18" charset="0"/>
              </a:rPr>
              <a:t>mà</a:t>
            </a:r>
            <a:r>
              <a:rPr lang="en-US" altLang="en-US" sz="3200" dirty="0">
                <a:solidFill>
                  <a:srgbClr val="000066"/>
                </a:solidFill>
                <a:latin typeface="Times New Roman" pitchFamily="18" charset="0"/>
              </a:rPr>
              <a:t> ai </a:t>
            </a:r>
            <a:r>
              <a:rPr lang="en-US" altLang="en-US" sz="3200" dirty="0" err="1">
                <a:solidFill>
                  <a:srgbClr val="000066"/>
                </a:solidFill>
                <a:latin typeface="Times New Roman" pitchFamily="18" charset="0"/>
              </a:rPr>
              <a:t>cũng</a:t>
            </a:r>
            <a:r>
              <a:rPr lang="en-US" altLang="en-US" sz="3200" dirty="0">
                <a:solidFill>
                  <a:srgbClr val="000066"/>
                </a:solidFill>
                <a:latin typeface="Times New Roman" pitchFamily="18" charset="0"/>
              </a:rPr>
              <a:t> </a:t>
            </a:r>
            <a:r>
              <a:rPr lang="en-US" altLang="en-US" sz="3200" dirty="0" err="1">
                <a:solidFill>
                  <a:srgbClr val="000066"/>
                </a:solidFill>
                <a:latin typeface="Times New Roman" pitchFamily="18" charset="0"/>
              </a:rPr>
              <a:t>miêu</a:t>
            </a:r>
            <a:r>
              <a:rPr lang="en-US" altLang="en-US" sz="3200" dirty="0">
                <a:solidFill>
                  <a:srgbClr val="000066"/>
                </a:solidFill>
                <a:latin typeface="Times New Roman" pitchFamily="18" charset="0"/>
              </a:rPr>
              <a:t> </a:t>
            </a:r>
            <a:r>
              <a:rPr lang="en-US" altLang="en-US" sz="3200" dirty="0" err="1">
                <a:solidFill>
                  <a:srgbClr val="000066"/>
                </a:solidFill>
                <a:latin typeface="Times New Roman" pitchFamily="18" charset="0"/>
              </a:rPr>
              <a:t>tả</a:t>
            </a:r>
            <a:r>
              <a:rPr lang="en-US" altLang="en-US" sz="3200" dirty="0">
                <a:solidFill>
                  <a:srgbClr val="000066"/>
                </a:solidFill>
                <a:latin typeface="Times New Roman" pitchFamily="18" charset="0"/>
              </a:rPr>
              <a:t> </a:t>
            </a:r>
            <a:r>
              <a:rPr lang="en-US" altLang="en-US" sz="3200" dirty="0" err="1">
                <a:solidFill>
                  <a:srgbClr val="000066"/>
                </a:solidFill>
                <a:latin typeface="Times New Roman" pitchFamily="18" charset="0"/>
              </a:rPr>
              <a:t>giống</a:t>
            </a:r>
            <a:r>
              <a:rPr lang="en-US" altLang="en-US" sz="3200" dirty="0">
                <a:solidFill>
                  <a:srgbClr val="000066"/>
                </a:solidFill>
                <a:latin typeface="Times New Roman" pitchFamily="18" charset="0"/>
              </a:rPr>
              <a:t> </a:t>
            </a:r>
            <a:r>
              <a:rPr lang="en-US" altLang="en-US" sz="3200" dirty="0" err="1">
                <a:solidFill>
                  <a:srgbClr val="000066"/>
                </a:solidFill>
                <a:latin typeface="Times New Roman" pitchFamily="18" charset="0"/>
              </a:rPr>
              <a:t>nhau</a:t>
            </a:r>
            <a:r>
              <a:rPr lang="en-US" altLang="en-US" sz="3200" dirty="0">
                <a:solidFill>
                  <a:srgbClr val="000066"/>
                </a:solidFill>
                <a:latin typeface="Times New Roman" pitchFamily="18" charset="0"/>
              </a:rPr>
              <a:t> </a:t>
            </a:r>
            <a:r>
              <a:rPr lang="en-US" altLang="en-US" sz="3200" dirty="0" err="1">
                <a:solidFill>
                  <a:srgbClr val="000066"/>
                </a:solidFill>
                <a:latin typeface="Times New Roman" pitchFamily="18" charset="0"/>
              </a:rPr>
              <a:t>thì</a:t>
            </a:r>
            <a:r>
              <a:rPr lang="en-US" altLang="en-US" sz="3200" dirty="0">
                <a:solidFill>
                  <a:srgbClr val="000066"/>
                </a:solidFill>
                <a:latin typeface="Times New Roman" pitchFamily="18" charset="0"/>
              </a:rPr>
              <a:t> </a:t>
            </a:r>
            <a:r>
              <a:rPr lang="en-US" altLang="en-US" sz="3200" dirty="0" err="1">
                <a:solidFill>
                  <a:srgbClr val="000066"/>
                </a:solidFill>
                <a:latin typeface="Times New Roman" pitchFamily="18" charset="0"/>
              </a:rPr>
              <a:t>không</a:t>
            </a:r>
            <a:r>
              <a:rPr lang="en-US" altLang="en-US" sz="3200" dirty="0">
                <a:solidFill>
                  <a:srgbClr val="000066"/>
                </a:solidFill>
                <a:latin typeface="Times New Roman" pitchFamily="18" charset="0"/>
              </a:rPr>
              <a:t> ai </a:t>
            </a:r>
            <a:r>
              <a:rPr lang="en-US" altLang="en-US" sz="3200" dirty="0" err="1">
                <a:solidFill>
                  <a:srgbClr val="000066"/>
                </a:solidFill>
                <a:latin typeface="Times New Roman" pitchFamily="18" charset="0"/>
              </a:rPr>
              <a:t>thích</a:t>
            </a:r>
            <a:r>
              <a:rPr lang="en-US" altLang="en-US" sz="3200" dirty="0">
                <a:solidFill>
                  <a:srgbClr val="000066"/>
                </a:solidFill>
                <a:latin typeface="Times New Roman" pitchFamily="18" charset="0"/>
              </a:rPr>
              <a:t> </a:t>
            </a:r>
            <a:r>
              <a:rPr lang="en-US" altLang="en-US" sz="3200" dirty="0" err="1">
                <a:solidFill>
                  <a:srgbClr val="000066"/>
                </a:solidFill>
                <a:latin typeface="Times New Roman" pitchFamily="18" charset="0"/>
              </a:rPr>
              <a:t>đọc</a:t>
            </a:r>
            <a:r>
              <a:rPr lang="en-US" altLang="en-US" sz="3200" dirty="0">
                <a:solidFill>
                  <a:srgbClr val="000066"/>
                </a:solidFill>
                <a:latin typeface="Times New Roman" pitchFamily="18" charset="0"/>
              </a:rPr>
              <a:t>.  </a:t>
            </a:r>
            <a:r>
              <a:rPr lang="en-US" altLang="en-US" sz="3200" dirty="0" err="1">
                <a:solidFill>
                  <a:srgbClr val="000066"/>
                </a:solidFill>
                <a:latin typeface="Times New Roman" pitchFamily="18" charset="0"/>
              </a:rPr>
              <a:t>Ngay</a:t>
            </a:r>
            <a:r>
              <a:rPr lang="en-US" altLang="en-US" sz="3200" dirty="0">
                <a:solidFill>
                  <a:srgbClr val="000066"/>
                </a:solidFill>
                <a:latin typeface="Times New Roman" pitchFamily="18" charset="0"/>
              </a:rPr>
              <a:t> </a:t>
            </a:r>
            <a:r>
              <a:rPr lang="en-US" altLang="en-US" sz="3200" dirty="0" err="1">
                <a:solidFill>
                  <a:srgbClr val="000066"/>
                </a:solidFill>
                <a:latin typeface="Times New Roman" pitchFamily="18" charset="0"/>
              </a:rPr>
              <a:t>trong</a:t>
            </a:r>
            <a:r>
              <a:rPr lang="en-US" altLang="en-US" sz="3200" dirty="0">
                <a:solidFill>
                  <a:srgbClr val="000066"/>
                </a:solidFill>
                <a:latin typeface="Times New Roman" pitchFamily="18" charset="0"/>
              </a:rPr>
              <a:t> </a:t>
            </a:r>
            <a:r>
              <a:rPr lang="en-US" altLang="en-US" sz="3200" dirty="0" err="1">
                <a:solidFill>
                  <a:srgbClr val="000066"/>
                </a:solidFill>
                <a:latin typeface="Times New Roman" pitchFamily="18" charset="0"/>
              </a:rPr>
              <a:t>quan</a:t>
            </a:r>
            <a:r>
              <a:rPr lang="en-US" altLang="en-US" sz="3200" dirty="0">
                <a:solidFill>
                  <a:srgbClr val="000066"/>
                </a:solidFill>
                <a:latin typeface="Times New Roman" pitchFamily="18" charset="0"/>
              </a:rPr>
              <a:t> </a:t>
            </a:r>
            <a:r>
              <a:rPr lang="en-US" altLang="en-US" sz="3200" dirty="0" err="1">
                <a:solidFill>
                  <a:srgbClr val="000066"/>
                </a:solidFill>
                <a:latin typeface="Times New Roman" pitchFamily="18" charset="0"/>
              </a:rPr>
              <a:t>sát</a:t>
            </a:r>
            <a:r>
              <a:rPr lang="en-US" altLang="en-US" sz="3200" dirty="0">
                <a:solidFill>
                  <a:srgbClr val="000066"/>
                </a:solidFill>
                <a:latin typeface="Times New Roman" pitchFamily="18" charset="0"/>
              </a:rPr>
              <a:t> </a:t>
            </a:r>
            <a:r>
              <a:rPr lang="en-US" altLang="en-US" sz="3200" dirty="0" err="1">
                <a:solidFill>
                  <a:srgbClr val="000066"/>
                </a:solidFill>
                <a:latin typeface="Times New Roman" pitchFamily="18" charset="0"/>
              </a:rPr>
              <a:t>để</a:t>
            </a:r>
            <a:r>
              <a:rPr lang="en-US" altLang="en-US" sz="3200" dirty="0">
                <a:solidFill>
                  <a:srgbClr val="000066"/>
                </a:solidFill>
                <a:latin typeface="Times New Roman" pitchFamily="18" charset="0"/>
              </a:rPr>
              <a:t> </a:t>
            </a:r>
            <a:r>
              <a:rPr lang="en-US" altLang="en-US" sz="3200" dirty="0" err="1">
                <a:solidFill>
                  <a:srgbClr val="000066"/>
                </a:solidFill>
                <a:latin typeface="Times New Roman" pitchFamily="18" charset="0"/>
              </a:rPr>
              <a:t>miêu</a:t>
            </a:r>
            <a:r>
              <a:rPr lang="en-US" altLang="en-US" sz="3200" dirty="0">
                <a:solidFill>
                  <a:srgbClr val="000066"/>
                </a:solidFill>
                <a:latin typeface="Times New Roman" pitchFamily="18" charset="0"/>
              </a:rPr>
              <a:t> </a:t>
            </a:r>
            <a:r>
              <a:rPr lang="en-US" altLang="en-US" sz="3200" dirty="0" err="1">
                <a:solidFill>
                  <a:srgbClr val="000066"/>
                </a:solidFill>
                <a:latin typeface="Times New Roman" pitchFamily="18" charset="0"/>
              </a:rPr>
              <a:t>tả</a:t>
            </a:r>
            <a:r>
              <a:rPr lang="en-US" altLang="en-US" sz="3200" dirty="0">
                <a:solidFill>
                  <a:srgbClr val="000066"/>
                </a:solidFill>
                <a:latin typeface="Times New Roman" pitchFamily="18" charset="0"/>
              </a:rPr>
              <a:t>, </a:t>
            </a:r>
            <a:r>
              <a:rPr lang="en-US" altLang="en-US" sz="3200" dirty="0" err="1">
                <a:solidFill>
                  <a:srgbClr val="000066"/>
                </a:solidFill>
                <a:latin typeface="Times New Roman" pitchFamily="18" charset="0"/>
              </a:rPr>
              <a:t>người</a:t>
            </a:r>
            <a:r>
              <a:rPr lang="en-US" altLang="en-US" sz="3200" dirty="0">
                <a:solidFill>
                  <a:srgbClr val="000066"/>
                </a:solidFill>
                <a:latin typeface="Times New Roman" pitchFamily="18" charset="0"/>
              </a:rPr>
              <a:t> </a:t>
            </a:r>
            <a:r>
              <a:rPr lang="en-US" altLang="en-US" sz="3200" dirty="0" err="1">
                <a:solidFill>
                  <a:srgbClr val="000066"/>
                </a:solidFill>
                <a:latin typeface="Times New Roman" pitchFamily="18" charset="0"/>
              </a:rPr>
              <a:t>viết</a:t>
            </a:r>
            <a:r>
              <a:rPr lang="en-US" altLang="en-US" sz="3200" dirty="0">
                <a:solidFill>
                  <a:srgbClr val="000066"/>
                </a:solidFill>
                <a:latin typeface="Times New Roman" pitchFamily="18" charset="0"/>
              </a:rPr>
              <a:t> </a:t>
            </a:r>
            <a:r>
              <a:rPr lang="en-US" altLang="en-US" sz="3200" dirty="0" err="1">
                <a:solidFill>
                  <a:srgbClr val="000066"/>
                </a:solidFill>
                <a:latin typeface="Times New Roman" pitchFamily="18" charset="0"/>
              </a:rPr>
              <a:t>phải</a:t>
            </a:r>
            <a:r>
              <a:rPr lang="en-US" altLang="en-US" sz="3200" dirty="0">
                <a:solidFill>
                  <a:srgbClr val="000066"/>
                </a:solidFill>
                <a:latin typeface="Times New Roman" pitchFamily="18" charset="0"/>
              </a:rPr>
              <a:t> </a:t>
            </a:r>
            <a:r>
              <a:rPr lang="en-US" altLang="en-US" sz="3200" dirty="0" err="1">
                <a:solidFill>
                  <a:srgbClr val="000066"/>
                </a:solidFill>
                <a:latin typeface="Times New Roman" pitchFamily="18" charset="0"/>
              </a:rPr>
              <a:t>tìm</a:t>
            </a:r>
            <a:r>
              <a:rPr lang="en-US" altLang="en-US" sz="3200" dirty="0">
                <a:solidFill>
                  <a:srgbClr val="000066"/>
                </a:solidFill>
                <a:latin typeface="Times New Roman" pitchFamily="18" charset="0"/>
              </a:rPr>
              <a:t> ra </a:t>
            </a:r>
            <a:r>
              <a:rPr lang="en-US" altLang="en-US" sz="3200" dirty="0" err="1">
                <a:solidFill>
                  <a:srgbClr val="000066"/>
                </a:solidFill>
                <a:latin typeface="Times New Roman" pitchFamily="18" charset="0"/>
              </a:rPr>
              <a:t>cái</a:t>
            </a:r>
            <a:r>
              <a:rPr lang="en-US" altLang="en-US" sz="3200" dirty="0">
                <a:solidFill>
                  <a:srgbClr val="000066"/>
                </a:solidFill>
                <a:latin typeface="Times New Roman" pitchFamily="18" charset="0"/>
              </a:rPr>
              <a:t> </a:t>
            </a:r>
            <a:r>
              <a:rPr lang="en-US" altLang="en-US" sz="3200" dirty="0" err="1">
                <a:solidFill>
                  <a:srgbClr val="000066"/>
                </a:solidFill>
                <a:latin typeface="Times New Roman" pitchFamily="18" charset="0"/>
              </a:rPr>
              <a:t>mới</a:t>
            </a:r>
            <a:r>
              <a:rPr lang="en-US" altLang="en-US" sz="3200" dirty="0">
                <a:solidFill>
                  <a:srgbClr val="000066"/>
                </a:solidFill>
                <a:latin typeface="Times New Roman" pitchFamily="18" charset="0"/>
              </a:rPr>
              <a:t>, </a:t>
            </a:r>
            <a:r>
              <a:rPr lang="en-US" altLang="en-US" sz="3200" dirty="0" err="1">
                <a:solidFill>
                  <a:srgbClr val="000066"/>
                </a:solidFill>
                <a:latin typeface="Times New Roman" pitchFamily="18" charset="0"/>
              </a:rPr>
              <a:t>cái</a:t>
            </a:r>
            <a:r>
              <a:rPr lang="en-US" altLang="en-US" sz="3200" dirty="0">
                <a:solidFill>
                  <a:srgbClr val="000066"/>
                </a:solidFill>
                <a:latin typeface="Times New Roman" pitchFamily="18" charset="0"/>
              </a:rPr>
              <a:t> </a:t>
            </a:r>
            <a:r>
              <a:rPr lang="en-US" altLang="en-US" sz="3200" dirty="0" err="1">
                <a:solidFill>
                  <a:srgbClr val="000066"/>
                </a:solidFill>
                <a:latin typeface="Times New Roman" pitchFamily="18" charset="0"/>
              </a:rPr>
              <a:t>riêng</a:t>
            </a:r>
            <a:r>
              <a:rPr lang="en-US" altLang="en-US" sz="3200" dirty="0">
                <a:solidFill>
                  <a:srgbClr val="000066"/>
                </a:solidFill>
                <a:latin typeface="Times New Roman" pitchFamily="18" charset="0"/>
              </a:rPr>
              <a:t>.                                  </a:t>
            </a:r>
          </a:p>
          <a:p>
            <a:pPr algn="just">
              <a:spcBef>
                <a:spcPct val="50000"/>
              </a:spcBef>
            </a:pPr>
            <a:r>
              <a:rPr lang="en-US" altLang="en-US" sz="3200" b="1" dirty="0">
                <a:solidFill>
                  <a:srgbClr val="000066"/>
                </a:solidFill>
                <a:latin typeface="Times New Roman" pitchFamily="18" charset="0"/>
              </a:rPr>
              <a:t>                                                                           </a:t>
            </a:r>
            <a:r>
              <a:rPr lang="en-US" altLang="en-US" sz="3200" i="1" dirty="0">
                <a:solidFill>
                  <a:srgbClr val="000066"/>
                </a:solidFill>
                <a:latin typeface="Times New Roman" pitchFamily="18" charset="0"/>
              </a:rPr>
              <a:t>Theo </a:t>
            </a:r>
            <a:r>
              <a:rPr lang="en-US" altLang="en-US" sz="3200" i="1" dirty="0" err="1">
                <a:solidFill>
                  <a:srgbClr val="000066"/>
                </a:solidFill>
                <a:latin typeface="Times New Roman" pitchFamily="18" charset="0"/>
              </a:rPr>
              <a:t>Phạm</a:t>
            </a:r>
            <a:r>
              <a:rPr lang="en-US" altLang="en-US" sz="3200" i="1" dirty="0">
                <a:solidFill>
                  <a:srgbClr val="000066"/>
                </a:solidFill>
                <a:latin typeface="Times New Roman" pitchFamily="18" charset="0"/>
              </a:rPr>
              <a:t> </a:t>
            </a:r>
            <a:r>
              <a:rPr lang="en-US" altLang="en-US" sz="3200" i="1" dirty="0" err="1">
                <a:solidFill>
                  <a:srgbClr val="000066"/>
                </a:solidFill>
                <a:latin typeface="Times New Roman" pitchFamily="18" charset="0"/>
              </a:rPr>
              <a:t>Hổ</a:t>
            </a:r>
            <a:endParaRPr lang="en-US" altLang="en-US" sz="3200" i="1" dirty="0">
              <a:solidFill>
                <a:srgbClr val="000066"/>
              </a:solidFill>
              <a:latin typeface="Times New Roman" pitchFamily="18" charset="0"/>
            </a:endParaRPr>
          </a:p>
        </p:txBody>
      </p:sp>
      <p:sp>
        <p:nvSpPr>
          <p:cNvPr id="6" name="TextBox 5">
            <a:extLst>
              <a:ext uri="{FF2B5EF4-FFF2-40B4-BE49-F238E27FC236}">
                <a16:creationId xmlns:a16="http://schemas.microsoft.com/office/drawing/2014/main" id="{9861B0DA-5A98-402F-A4B5-009292A78AEE}"/>
              </a:ext>
            </a:extLst>
          </p:cNvPr>
          <p:cNvSpPr txBox="1"/>
          <p:nvPr/>
        </p:nvSpPr>
        <p:spPr>
          <a:xfrm>
            <a:off x="1026160" y="1674701"/>
            <a:ext cx="590550" cy="461665"/>
          </a:xfrm>
          <a:prstGeom prst="rect">
            <a:avLst/>
          </a:prstGeom>
          <a:noFill/>
        </p:spPr>
        <p:txBody>
          <a:bodyPr wrap="square" rtlCol="0">
            <a:spAutoFit/>
          </a:bodyPr>
          <a:lstStyle/>
          <a:p>
            <a:r>
              <a:rPr lang="en-US" sz="2400" b="1" i="1" dirty="0">
                <a:solidFill>
                  <a:srgbClr val="FF0000"/>
                </a:solidFill>
                <a:latin typeface="Times New Roman" panose="02020603050405020304" pitchFamily="18" charset="0"/>
                <a:cs typeface="Times New Roman" panose="02020603050405020304" pitchFamily="18" charset="0"/>
              </a:rPr>
              <a:t>(1)</a:t>
            </a:r>
          </a:p>
        </p:txBody>
      </p:sp>
      <p:sp>
        <p:nvSpPr>
          <p:cNvPr id="7" name="TextBox 6">
            <a:extLst>
              <a:ext uri="{FF2B5EF4-FFF2-40B4-BE49-F238E27FC236}">
                <a16:creationId xmlns:a16="http://schemas.microsoft.com/office/drawing/2014/main" id="{C9A8D40C-05C7-40FE-84F6-E3D08F1F2C56}"/>
              </a:ext>
            </a:extLst>
          </p:cNvPr>
          <p:cNvSpPr txBox="1"/>
          <p:nvPr/>
        </p:nvSpPr>
        <p:spPr>
          <a:xfrm>
            <a:off x="10692130" y="2136366"/>
            <a:ext cx="587375" cy="461665"/>
          </a:xfrm>
          <a:prstGeom prst="rect">
            <a:avLst/>
          </a:prstGeom>
          <a:noFill/>
        </p:spPr>
        <p:txBody>
          <a:bodyPr wrap="square" rtlCol="0">
            <a:spAutoFit/>
          </a:bodyPr>
          <a:lstStyle/>
          <a:p>
            <a:r>
              <a:rPr lang="en-US" sz="2400" b="1" i="1" dirty="0">
                <a:solidFill>
                  <a:srgbClr val="FF0000"/>
                </a:solidFill>
                <a:latin typeface="Times New Roman" panose="02020603050405020304" pitchFamily="18" charset="0"/>
                <a:cs typeface="Times New Roman" panose="02020603050405020304" pitchFamily="18" charset="0"/>
              </a:rPr>
              <a:t>(2)</a:t>
            </a:r>
          </a:p>
        </p:txBody>
      </p:sp>
      <p:sp>
        <p:nvSpPr>
          <p:cNvPr id="9" name="Text Box 10">
            <a:extLst>
              <a:ext uri="{FF2B5EF4-FFF2-40B4-BE49-F238E27FC236}">
                <a16:creationId xmlns:a16="http://schemas.microsoft.com/office/drawing/2014/main" id="{39EF5A70-A2D6-4127-ADF3-B447D7F3A855}"/>
              </a:ext>
            </a:extLst>
          </p:cNvPr>
          <p:cNvSpPr txBox="1">
            <a:spLocks noChangeArrowheads="1"/>
          </p:cNvSpPr>
          <p:nvPr/>
        </p:nvSpPr>
        <p:spPr bwMode="auto">
          <a:xfrm>
            <a:off x="426720" y="3872545"/>
            <a:ext cx="11612880" cy="2800767"/>
          </a:xfrm>
          <a:prstGeom prst="rect">
            <a:avLst/>
          </a:prstGeom>
          <a:solidFill>
            <a:schemeClr val="bg1"/>
          </a:solidFill>
          <a:ln>
            <a:noFill/>
          </a:ln>
          <a:effec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just">
              <a:spcBef>
                <a:spcPct val="50000"/>
              </a:spcBef>
            </a:pPr>
            <a:r>
              <a:rPr lang="vi-VN" altLang="en-US" sz="2000" b="1" i="1" dirty="0">
                <a:solidFill>
                  <a:srgbClr val="000066"/>
                </a:solidFill>
                <a:latin typeface="Times New Roman" pitchFamily="18" charset="0"/>
              </a:rPr>
              <a:t>           </a:t>
            </a:r>
            <a:r>
              <a:rPr lang="en-US" altLang="en-US" sz="3200" dirty="0" err="1">
                <a:solidFill>
                  <a:srgbClr val="000066"/>
                </a:solidFill>
                <a:latin typeface="Times New Roman" pitchFamily="18" charset="0"/>
              </a:rPr>
              <a:t>Miêu</a:t>
            </a:r>
            <a:r>
              <a:rPr lang="en-US" altLang="en-US" sz="3200" dirty="0">
                <a:solidFill>
                  <a:srgbClr val="000066"/>
                </a:solidFill>
                <a:latin typeface="Times New Roman" pitchFamily="18" charset="0"/>
              </a:rPr>
              <a:t> </a:t>
            </a:r>
            <a:r>
              <a:rPr lang="en-US" altLang="en-US" sz="3200" dirty="0" err="1">
                <a:solidFill>
                  <a:srgbClr val="000066"/>
                </a:solidFill>
                <a:latin typeface="Times New Roman" pitchFamily="18" charset="0"/>
              </a:rPr>
              <a:t>tả</a:t>
            </a:r>
            <a:r>
              <a:rPr lang="en-US" altLang="en-US" sz="3200" dirty="0">
                <a:solidFill>
                  <a:srgbClr val="000066"/>
                </a:solidFill>
                <a:latin typeface="Times New Roman" pitchFamily="18" charset="0"/>
              </a:rPr>
              <a:t> </a:t>
            </a:r>
            <a:r>
              <a:rPr lang="en-US" altLang="en-US" sz="3200" dirty="0" err="1">
                <a:solidFill>
                  <a:srgbClr val="000066"/>
                </a:solidFill>
                <a:latin typeface="Times New Roman" pitchFamily="18" charset="0"/>
              </a:rPr>
              <a:t>một</a:t>
            </a:r>
            <a:r>
              <a:rPr lang="en-US" altLang="en-US" sz="3200" dirty="0">
                <a:solidFill>
                  <a:srgbClr val="000066"/>
                </a:solidFill>
                <a:latin typeface="Times New Roman" pitchFamily="18" charset="0"/>
              </a:rPr>
              <a:t> </a:t>
            </a:r>
            <a:r>
              <a:rPr lang="en-US" altLang="en-US" sz="3200" dirty="0" err="1">
                <a:solidFill>
                  <a:srgbClr val="000066"/>
                </a:solidFill>
                <a:latin typeface="Times New Roman" pitchFamily="18" charset="0"/>
              </a:rPr>
              <a:t>em</a:t>
            </a:r>
            <a:r>
              <a:rPr lang="en-US" altLang="en-US" sz="3200" dirty="0">
                <a:solidFill>
                  <a:srgbClr val="000066"/>
                </a:solidFill>
                <a:latin typeface="Times New Roman" pitchFamily="18" charset="0"/>
              </a:rPr>
              <a:t> </a:t>
            </a:r>
            <a:r>
              <a:rPr lang="en-US" altLang="en-US" sz="3200" dirty="0" err="1">
                <a:solidFill>
                  <a:srgbClr val="000066"/>
                </a:solidFill>
                <a:latin typeface="Times New Roman" pitchFamily="18" charset="0"/>
              </a:rPr>
              <a:t>bé</a:t>
            </a:r>
            <a:r>
              <a:rPr lang="en-US" altLang="en-US" sz="3200" dirty="0">
                <a:solidFill>
                  <a:srgbClr val="000066"/>
                </a:solidFill>
                <a:latin typeface="Times New Roman" pitchFamily="18" charset="0"/>
              </a:rPr>
              <a:t> </a:t>
            </a:r>
            <a:r>
              <a:rPr lang="en-US" altLang="en-US" sz="3200" b="1" dirty="0" err="1">
                <a:solidFill>
                  <a:srgbClr val="000066"/>
                </a:solidFill>
                <a:latin typeface="Times New Roman" pitchFamily="18" charset="0"/>
              </a:rPr>
              <a:t>hoặc</a:t>
            </a:r>
            <a:r>
              <a:rPr lang="en-US" altLang="en-US" sz="3200" dirty="0">
                <a:solidFill>
                  <a:srgbClr val="000066"/>
                </a:solidFill>
                <a:latin typeface="Times New Roman" pitchFamily="18" charset="0"/>
              </a:rPr>
              <a:t> </a:t>
            </a:r>
            <a:r>
              <a:rPr lang="en-US" altLang="en-US" sz="3200" dirty="0" err="1">
                <a:solidFill>
                  <a:srgbClr val="000066"/>
                </a:solidFill>
                <a:latin typeface="Times New Roman" pitchFamily="18" charset="0"/>
              </a:rPr>
              <a:t>một</a:t>
            </a:r>
            <a:r>
              <a:rPr lang="en-US" altLang="en-US" sz="3200" dirty="0">
                <a:solidFill>
                  <a:srgbClr val="000066"/>
                </a:solidFill>
                <a:latin typeface="Times New Roman" pitchFamily="18" charset="0"/>
              </a:rPr>
              <a:t> </a:t>
            </a:r>
            <a:r>
              <a:rPr lang="en-US" altLang="en-US" sz="3200" dirty="0" err="1">
                <a:solidFill>
                  <a:srgbClr val="000066"/>
                </a:solidFill>
                <a:latin typeface="Times New Roman" pitchFamily="18" charset="0"/>
              </a:rPr>
              <a:t>chú</a:t>
            </a:r>
            <a:r>
              <a:rPr lang="en-US" altLang="en-US" sz="3200" dirty="0">
                <a:solidFill>
                  <a:srgbClr val="000066"/>
                </a:solidFill>
                <a:latin typeface="Times New Roman" pitchFamily="18" charset="0"/>
              </a:rPr>
              <a:t> </a:t>
            </a:r>
            <a:r>
              <a:rPr lang="en-US" altLang="en-US" sz="3200" dirty="0" err="1">
                <a:solidFill>
                  <a:srgbClr val="000066"/>
                </a:solidFill>
                <a:latin typeface="Times New Roman" pitchFamily="18" charset="0"/>
              </a:rPr>
              <a:t>mèo</a:t>
            </a:r>
            <a:r>
              <a:rPr lang="en-US" altLang="en-US" sz="3200" dirty="0">
                <a:solidFill>
                  <a:srgbClr val="000066"/>
                </a:solidFill>
                <a:latin typeface="Times New Roman" pitchFamily="18" charset="0"/>
              </a:rPr>
              <a:t>, </a:t>
            </a:r>
            <a:r>
              <a:rPr lang="en-US" altLang="en-US" sz="3200" dirty="0" err="1">
                <a:solidFill>
                  <a:srgbClr val="000066"/>
                </a:solidFill>
                <a:latin typeface="Times New Roman" pitchFamily="18" charset="0"/>
              </a:rPr>
              <a:t>một</a:t>
            </a:r>
            <a:r>
              <a:rPr lang="en-US" altLang="en-US" sz="3200" dirty="0">
                <a:solidFill>
                  <a:srgbClr val="000066"/>
                </a:solidFill>
                <a:latin typeface="Times New Roman" pitchFamily="18" charset="0"/>
              </a:rPr>
              <a:t> </a:t>
            </a:r>
            <a:r>
              <a:rPr lang="en-US" altLang="en-US" sz="3200" dirty="0" err="1">
                <a:solidFill>
                  <a:srgbClr val="000066"/>
                </a:solidFill>
                <a:latin typeface="Times New Roman" pitchFamily="18" charset="0"/>
              </a:rPr>
              <a:t>cái</a:t>
            </a:r>
            <a:r>
              <a:rPr lang="en-US" altLang="en-US" sz="3200" dirty="0">
                <a:solidFill>
                  <a:srgbClr val="000066"/>
                </a:solidFill>
                <a:latin typeface="Times New Roman" pitchFamily="18" charset="0"/>
              </a:rPr>
              <a:t> </a:t>
            </a:r>
            <a:r>
              <a:rPr lang="en-US" altLang="en-US" sz="3200" dirty="0" err="1">
                <a:solidFill>
                  <a:srgbClr val="000066"/>
                </a:solidFill>
                <a:latin typeface="Times New Roman" pitchFamily="18" charset="0"/>
              </a:rPr>
              <a:t>cây</a:t>
            </a:r>
            <a:r>
              <a:rPr lang="en-US" altLang="en-US" sz="3200" dirty="0">
                <a:solidFill>
                  <a:srgbClr val="000066"/>
                </a:solidFill>
                <a:latin typeface="Times New Roman" pitchFamily="18" charset="0"/>
              </a:rPr>
              <a:t>, </a:t>
            </a:r>
            <a:r>
              <a:rPr lang="en-US" altLang="en-US" sz="3200" dirty="0" err="1">
                <a:solidFill>
                  <a:srgbClr val="000066"/>
                </a:solidFill>
                <a:latin typeface="Times New Roman" pitchFamily="18" charset="0"/>
              </a:rPr>
              <a:t>một</a:t>
            </a:r>
            <a:r>
              <a:rPr lang="en-US" altLang="en-US" sz="3200" dirty="0">
                <a:solidFill>
                  <a:srgbClr val="000066"/>
                </a:solidFill>
                <a:latin typeface="Times New Roman" pitchFamily="18" charset="0"/>
              </a:rPr>
              <a:t> </a:t>
            </a:r>
            <a:r>
              <a:rPr lang="en-US" altLang="en-US" sz="3200" dirty="0" err="1">
                <a:solidFill>
                  <a:srgbClr val="000066"/>
                </a:solidFill>
                <a:latin typeface="Times New Roman" pitchFamily="18" charset="0"/>
              </a:rPr>
              <a:t>dòng</a:t>
            </a:r>
            <a:r>
              <a:rPr lang="en-US" altLang="en-US" sz="3200" dirty="0">
                <a:solidFill>
                  <a:srgbClr val="000066"/>
                </a:solidFill>
                <a:latin typeface="Times New Roman" pitchFamily="18" charset="0"/>
              </a:rPr>
              <a:t> </a:t>
            </a:r>
            <a:r>
              <a:rPr lang="en-US" altLang="en-US" sz="3200" dirty="0" err="1">
                <a:solidFill>
                  <a:srgbClr val="000066"/>
                </a:solidFill>
                <a:latin typeface="Times New Roman" pitchFamily="18" charset="0"/>
              </a:rPr>
              <a:t>sông</a:t>
            </a:r>
            <a:r>
              <a:rPr lang="en-US" altLang="en-US" sz="3200" dirty="0">
                <a:solidFill>
                  <a:srgbClr val="000066"/>
                </a:solidFill>
                <a:latin typeface="Times New Roman" pitchFamily="18" charset="0"/>
              </a:rPr>
              <a:t> </a:t>
            </a:r>
            <a:r>
              <a:rPr lang="en-US" altLang="en-US" sz="3200" dirty="0" err="1">
                <a:solidFill>
                  <a:srgbClr val="000066"/>
                </a:solidFill>
                <a:latin typeface="Times New Roman" pitchFamily="18" charset="0"/>
              </a:rPr>
              <a:t>mà</a:t>
            </a:r>
            <a:r>
              <a:rPr lang="en-US" altLang="en-US" sz="3200" dirty="0">
                <a:solidFill>
                  <a:srgbClr val="000066"/>
                </a:solidFill>
                <a:latin typeface="Times New Roman" pitchFamily="18" charset="0"/>
              </a:rPr>
              <a:t> ai </a:t>
            </a:r>
            <a:r>
              <a:rPr lang="en-US" altLang="en-US" sz="3200" dirty="0" err="1">
                <a:solidFill>
                  <a:srgbClr val="000066"/>
                </a:solidFill>
                <a:latin typeface="Times New Roman" pitchFamily="18" charset="0"/>
              </a:rPr>
              <a:t>cũng</a:t>
            </a:r>
            <a:r>
              <a:rPr lang="en-US" altLang="en-US" sz="3200" dirty="0">
                <a:solidFill>
                  <a:srgbClr val="000066"/>
                </a:solidFill>
                <a:latin typeface="Times New Roman" pitchFamily="18" charset="0"/>
              </a:rPr>
              <a:t> </a:t>
            </a:r>
            <a:r>
              <a:rPr lang="en-US" altLang="en-US" sz="3200" dirty="0" err="1">
                <a:solidFill>
                  <a:srgbClr val="000066"/>
                </a:solidFill>
                <a:latin typeface="Times New Roman" pitchFamily="18" charset="0"/>
              </a:rPr>
              <a:t>miêu</a:t>
            </a:r>
            <a:r>
              <a:rPr lang="en-US" altLang="en-US" sz="3200" dirty="0">
                <a:solidFill>
                  <a:srgbClr val="000066"/>
                </a:solidFill>
                <a:latin typeface="Times New Roman" pitchFamily="18" charset="0"/>
              </a:rPr>
              <a:t> </a:t>
            </a:r>
            <a:r>
              <a:rPr lang="en-US" altLang="en-US" sz="3200" dirty="0" err="1">
                <a:solidFill>
                  <a:srgbClr val="000066"/>
                </a:solidFill>
                <a:latin typeface="Times New Roman" pitchFamily="18" charset="0"/>
              </a:rPr>
              <a:t>tả</a:t>
            </a:r>
            <a:r>
              <a:rPr lang="en-US" altLang="en-US" sz="3200" dirty="0">
                <a:solidFill>
                  <a:srgbClr val="000066"/>
                </a:solidFill>
                <a:latin typeface="Times New Roman" pitchFamily="18" charset="0"/>
              </a:rPr>
              <a:t> </a:t>
            </a:r>
            <a:r>
              <a:rPr lang="en-US" altLang="en-US" sz="3200" dirty="0" err="1">
                <a:solidFill>
                  <a:srgbClr val="000066"/>
                </a:solidFill>
                <a:latin typeface="Times New Roman" pitchFamily="18" charset="0"/>
              </a:rPr>
              <a:t>giống</a:t>
            </a:r>
            <a:r>
              <a:rPr lang="en-US" altLang="en-US" sz="3200" dirty="0">
                <a:solidFill>
                  <a:srgbClr val="000066"/>
                </a:solidFill>
                <a:latin typeface="Times New Roman" pitchFamily="18" charset="0"/>
              </a:rPr>
              <a:t> </a:t>
            </a:r>
            <a:r>
              <a:rPr lang="en-US" altLang="en-US" sz="3200" dirty="0" err="1">
                <a:solidFill>
                  <a:srgbClr val="000066"/>
                </a:solidFill>
                <a:latin typeface="Times New Roman" pitchFamily="18" charset="0"/>
              </a:rPr>
              <a:t>nhau</a:t>
            </a:r>
            <a:r>
              <a:rPr lang="en-US" altLang="en-US" sz="3200" dirty="0">
                <a:solidFill>
                  <a:srgbClr val="000066"/>
                </a:solidFill>
                <a:latin typeface="Times New Roman" pitchFamily="18" charset="0"/>
              </a:rPr>
              <a:t> </a:t>
            </a:r>
            <a:r>
              <a:rPr lang="en-US" altLang="en-US" sz="3200" dirty="0" err="1">
                <a:solidFill>
                  <a:srgbClr val="000066"/>
                </a:solidFill>
                <a:latin typeface="Times New Roman" pitchFamily="18" charset="0"/>
              </a:rPr>
              <a:t>thì</a:t>
            </a:r>
            <a:r>
              <a:rPr lang="en-US" altLang="en-US" sz="3200" dirty="0">
                <a:solidFill>
                  <a:srgbClr val="000066"/>
                </a:solidFill>
                <a:latin typeface="Times New Roman" pitchFamily="18" charset="0"/>
              </a:rPr>
              <a:t> </a:t>
            </a:r>
            <a:r>
              <a:rPr lang="en-US" altLang="en-US" sz="3200" dirty="0" err="1">
                <a:solidFill>
                  <a:srgbClr val="000066"/>
                </a:solidFill>
                <a:latin typeface="Times New Roman" pitchFamily="18" charset="0"/>
              </a:rPr>
              <a:t>không</a:t>
            </a:r>
            <a:r>
              <a:rPr lang="en-US" altLang="en-US" sz="3200" dirty="0">
                <a:solidFill>
                  <a:srgbClr val="000066"/>
                </a:solidFill>
                <a:latin typeface="Times New Roman" pitchFamily="18" charset="0"/>
              </a:rPr>
              <a:t> ai </a:t>
            </a:r>
            <a:r>
              <a:rPr lang="en-US" altLang="en-US" sz="3200" dirty="0" err="1">
                <a:solidFill>
                  <a:srgbClr val="000066"/>
                </a:solidFill>
                <a:latin typeface="Times New Roman" pitchFamily="18" charset="0"/>
              </a:rPr>
              <a:t>thích</a:t>
            </a:r>
            <a:r>
              <a:rPr lang="en-US" altLang="en-US" sz="3200" dirty="0">
                <a:solidFill>
                  <a:srgbClr val="000066"/>
                </a:solidFill>
                <a:latin typeface="Times New Roman" pitchFamily="18" charset="0"/>
              </a:rPr>
              <a:t> </a:t>
            </a:r>
            <a:r>
              <a:rPr lang="en-US" altLang="en-US" sz="3200" dirty="0" err="1">
                <a:solidFill>
                  <a:srgbClr val="000066"/>
                </a:solidFill>
                <a:latin typeface="Times New Roman" pitchFamily="18" charset="0"/>
              </a:rPr>
              <a:t>đọc</a:t>
            </a:r>
            <a:r>
              <a:rPr lang="en-US" altLang="en-US" sz="3200" dirty="0">
                <a:solidFill>
                  <a:srgbClr val="000066"/>
                </a:solidFill>
                <a:latin typeface="Times New Roman" pitchFamily="18" charset="0"/>
              </a:rPr>
              <a:t>. </a:t>
            </a:r>
            <a:r>
              <a:rPr lang="en-US" altLang="en-US" sz="3200" b="1" dirty="0" err="1">
                <a:solidFill>
                  <a:srgbClr val="000066"/>
                </a:solidFill>
                <a:latin typeface="Times New Roman" pitchFamily="18" charset="0"/>
              </a:rPr>
              <a:t>Vì</a:t>
            </a:r>
            <a:r>
              <a:rPr lang="en-US" altLang="en-US" sz="3200" b="1" dirty="0">
                <a:solidFill>
                  <a:srgbClr val="000066"/>
                </a:solidFill>
                <a:latin typeface="Times New Roman" pitchFamily="18" charset="0"/>
              </a:rPr>
              <a:t> </a:t>
            </a:r>
            <a:r>
              <a:rPr lang="en-US" altLang="en-US" sz="3200" b="1" dirty="0" err="1">
                <a:solidFill>
                  <a:srgbClr val="000066"/>
                </a:solidFill>
                <a:latin typeface="Times New Roman" pitchFamily="18" charset="0"/>
              </a:rPr>
              <a:t>vậy</a:t>
            </a:r>
            <a:r>
              <a:rPr lang="en-US" altLang="en-US" sz="3200" b="1" dirty="0">
                <a:solidFill>
                  <a:srgbClr val="000066"/>
                </a:solidFill>
                <a:latin typeface="Times New Roman" pitchFamily="18" charset="0"/>
              </a:rPr>
              <a:t> </a:t>
            </a:r>
            <a:r>
              <a:rPr lang="en-US" altLang="en-US" sz="3200" dirty="0" err="1">
                <a:solidFill>
                  <a:srgbClr val="000066"/>
                </a:solidFill>
                <a:latin typeface="Times New Roman" pitchFamily="18" charset="0"/>
              </a:rPr>
              <a:t>ngay</a:t>
            </a:r>
            <a:r>
              <a:rPr lang="en-US" altLang="en-US" sz="3200" dirty="0">
                <a:solidFill>
                  <a:srgbClr val="000066"/>
                </a:solidFill>
                <a:latin typeface="Times New Roman" pitchFamily="18" charset="0"/>
              </a:rPr>
              <a:t> </a:t>
            </a:r>
            <a:r>
              <a:rPr lang="en-US" altLang="en-US" sz="3200" dirty="0" err="1">
                <a:solidFill>
                  <a:srgbClr val="000066"/>
                </a:solidFill>
                <a:latin typeface="Times New Roman" pitchFamily="18" charset="0"/>
              </a:rPr>
              <a:t>trong</a:t>
            </a:r>
            <a:r>
              <a:rPr lang="en-US" altLang="en-US" sz="3200" dirty="0">
                <a:solidFill>
                  <a:srgbClr val="000066"/>
                </a:solidFill>
                <a:latin typeface="Times New Roman" pitchFamily="18" charset="0"/>
              </a:rPr>
              <a:t> </a:t>
            </a:r>
            <a:r>
              <a:rPr lang="en-US" altLang="en-US" sz="3200" dirty="0" err="1">
                <a:solidFill>
                  <a:srgbClr val="000066"/>
                </a:solidFill>
                <a:latin typeface="Times New Roman" pitchFamily="18" charset="0"/>
              </a:rPr>
              <a:t>quan</a:t>
            </a:r>
            <a:r>
              <a:rPr lang="en-US" altLang="en-US" sz="3200" dirty="0">
                <a:solidFill>
                  <a:srgbClr val="000066"/>
                </a:solidFill>
                <a:latin typeface="Times New Roman" pitchFamily="18" charset="0"/>
              </a:rPr>
              <a:t> </a:t>
            </a:r>
            <a:r>
              <a:rPr lang="en-US" altLang="en-US" sz="3200" dirty="0" err="1">
                <a:solidFill>
                  <a:srgbClr val="000066"/>
                </a:solidFill>
                <a:latin typeface="Times New Roman" pitchFamily="18" charset="0"/>
              </a:rPr>
              <a:t>sát</a:t>
            </a:r>
            <a:r>
              <a:rPr lang="en-US" altLang="en-US" sz="3200" dirty="0">
                <a:solidFill>
                  <a:srgbClr val="000066"/>
                </a:solidFill>
                <a:latin typeface="Times New Roman" pitchFamily="18" charset="0"/>
              </a:rPr>
              <a:t> </a:t>
            </a:r>
            <a:r>
              <a:rPr lang="en-US" altLang="en-US" sz="3200" dirty="0" err="1">
                <a:solidFill>
                  <a:srgbClr val="000066"/>
                </a:solidFill>
                <a:latin typeface="Times New Roman" pitchFamily="18" charset="0"/>
              </a:rPr>
              <a:t>để</a:t>
            </a:r>
            <a:r>
              <a:rPr lang="en-US" altLang="en-US" sz="3200" dirty="0">
                <a:solidFill>
                  <a:srgbClr val="000066"/>
                </a:solidFill>
                <a:latin typeface="Times New Roman" pitchFamily="18" charset="0"/>
              </a:rPr>
              <a:t> </a:t>
            </a:r>
            <a:r>
              <a:rPr lang="en-US" altLang="en-US" sz="3200" dirty="0" err="1">
                <a:solidFill>
                  <a:srgbClr val="000066"/>
                </a:solidFill>
                <a:latin typeface="Times New Roman" pitchFamily="18" charset="0"/>
              </a:rPr>
              <a:t>miêu</a:t>
            </a:r>
            <a:r>
              <a:rPr lang="en-US" altLang="en-US" sz="3200" dirty="0">
                <a:solidFill>
                  <a:srgbClr val="000066"/>
                </a:solidFill>
                <a:latin typeface="Times New Roman" pitchFamily="18" charset="0"/>
              </a:rPr>
              <a:t> </a:t>
            </a:r>
            <a:r>
              <a:rPr lang="en-US" altLang="en-US" sz="3200" dirty="0" err="1">
                <a:solidFill>
                  <a:srgbClr val="000066"/>
                </a:solidFill>
                <a:latin typeface="Times New Roman" pitchFamily="18" charset="0"/>
              </a:rPr>
              <a:t>tả</a:t>
            </a:r>
            <a:r>
              <a:rPr lang="en-US" altLang="en-US" sz="3200" dirty="0">
                <a:solidFill>
                  <a:srgbClr val="000066"/>
                </a:solidFill>
                <a:latin typeface="Times New Roman" pitchFamily="18" charset="0"/>
              </a:rPr>
              <a:t>, </a:t>
            </a:r>
            <a:r>
              <a:rPr lang="en-US" altLang="en-US" sz="3200" dirty="0" err="1">
                <a:solidFill>
                  <a:srgbClr val="000066"/>
                </a:solidFill>
                <a:latin typeface="Times New Roman" pitchFamily="18" charset="0"/>
              </a:rPr>
              <a:t>người</a:t>
            </a:r>
            <a:r>
              <a:rPr lang="en-US" altLang="en-US" sz="3200" dirty="0">
                <a:solidFill>
                  <a:srgbClr val="000066"/>
                </a:solidFill>
                <a:latin typeface="Times New Roman" pitchFamily="18" charset="0"/>
              </a:rPr>
              <a:t> </a:t>
            </a:r>
            <a:r>
              <a:rPr lang="en-US" altLang="en-US" sz="3200" dirty="0" err="1">
                <a:solidFill>
                  <a:srgbClr val="000066"/>
                </a:solidFill>
                <a:latin typeface="Times New Roman" pitchFamily="18" charset="0"/>
              </a:rPr>
              <a:t>viết</a:t>
            </a:r>
            <a:r>
              <a:rPr lang="en-US" altLang="en-US" sz="3200" dirty="0">
                <a:solidFill>
                  <a:srgbClr val="000066"/>
                </a:solidFill>
                <a:latin typeface="Times New Roman" pitchFamily="18" charset="0"/>
              </a:rPr>
              <a:t> </a:t>
            </a:r>
            <a:r>
              <a:rPr lang="en-US" altLang="en-US" sz="3200" dirty="0" err="1">
                <a:solidFill>
                  <a:srgbClr val="000066"/>
                </a:solidFill>
                <a:latin typeface="Times New Roman" pitchFamily="18" charset="0"/>
              </a:rPr>
              <a:t>phải</a:t>
            </a:r>
            <a:r>
              <a:rPr lang="en-US" altLang="en-US" sz="3200" dirty="0">
                <a:solidFill>
                  <a:srgbClr val="000066"/>
                </a:solidFill>
                <a:latin typeface="Times New Roman" pitchFamily="18" charset="0"/>
              </a:rPr>
              <a:t> </a:t>
            </a:r>
            <a:r>
              <a:rPr lang="en-US" altLang="en-US" sz="3200" dirty="0" err="1">
                <a:solidFill>
                  <a:srgbClr val="000066"/>
                </a:solidFill>
                <a:latin typeface="Times New Roman" pitchFamily="18" charset="0"/>
              </a:rPr>
              <a:t>tìm</a:t>
            </a:r>
            <a:r>
              <a:rPr lang="en-US" altLang="en-US" sz="3200" dirty="0">
                <a:solidFill>
                  <a:srgbClr val="000066"/>
                </a:solidFill>
                <a:latin typeface="Times New Roman" pitchFamily="18" charset="0"/>
              </a:rPr>
              <a:t> ra </a:t>
            </a:r>
            <a:r>
              <a:rPr lang="en-US" altLang="en-US" sz="3200" dirty="0" err="1">
                <a:solidFill>
                  <a:srgbClr val="000066"/>
                </a:solidFill>
                <a:latin typeface="Times New Roman" pitchFamily="18" charset="0"/>
              </a:rPr>
              <a:t>cái</a:t>
            </a:r>
            <a:r>
              <a:rPr lang="en-US" altLang="en-US" sz="3200" dirty="0">
                <a:solidFill>
                  <a:srgbClr val="000066"/>
                </a:solidFill>
                <a:latin typeface="Times New Roman" pitchFamily="18" charset="0"/>
              </a:rPr>
              <a:t> </a:t>
            </a:r>
            <a:r>
              <a:rPr lang="en-US" altLang="en-US" sz="3200" dirty="0" err="1">
                <a:solidFill>
                  <a:srgbClr val="000066"/>
                </a:solidFill>
                <a:latin typeface="Times New Roman" pitchFamily="18" charset="0"/>
              </a:rPr>
              <a:t>mới</a:t>
            </a:r>
            <a:r>
              <a:rPr lang="en-US" altLang="en-US" sz="3200" dirty="0">
                <a:solidFill>
                  <a:srgbClr val="000066"/>
                </a:solidFill>
                <a:latin typeface="Times New Roman" pitchFamily="18" charset="0"/>
              </a:rPr>
              <a:t>, </a:t>
            </a:r>
            <a:r>
              <a:rPr lang="en-US" altLang="en-US" sz="3200" dirty="0" err="1">
                <a:solidFill>
                  <a:srgbClr val="000066"/>
                </a:solidFill>
                <a:latin typeface="Times New Roman" pitchFamily="18" charset="0"/>
              </a:rPr>
              <a:t>cái</a:t>
            </a:r>
            <a:r>
              <a:rPr lang="en-US" altLang="en-US" sz="3200" dirty="0">
                <a:solidFill>
                  <a:srgbClr val="000066"/>
                </a:solidFill>
                <a:latin typeface="Times New Roman" pitchFamily="18" charset="0"/>
              </a:rPr>
              <a:t> </a:t>
            </a:r>
            <a:r>
              <a:rPr lang="en-US" altLang="en-US" sz="3200" dirty="0" err="1">
                <a:solidFill>
                  <a:srgbClr val="000066"/>
                </a:solidFill>
                <a:latin typeface="Times New Roman" pitchFamily="18" charset="0"/>
              </a:rPr>
              <a:t>riêng</a:t>
            </a:r>
            <a:r>
              <a:rPr lang="en-US" altLang="en-US" sz="3200" dirty="0">
                <a:solidFill>
                  <a:srgbClr val="000066"/>
                </a:solidFill>
                <a:latin typeface="Times New Roman" pitchFamily="18" charset="0"/>
              </a:rPr>
              <a:t>.                                  </a:t>
            </a:r>
          </a:p>
          <a:p>
            <a:pPr algn="just">
              <a:spcBef>
                <a:spcPct val="50000"/>
              </a:spcBef>
            </a:pPr>
            <a:r>
              <a:rPr lang="en-US" altLang="en-US" sz="3200" b="1" dirty="0">
                <a:solidFill>
                  <a:srgbClr val="000066"/>
                </a:solidFill>
                <a:latin typeface="Times New Roman" pitchFamily="18" charset="0"/>
              </a:rPr>
              <a:t>                                                                           </a:t>
            </a:r>
            <a:r>
              <a:rPr lang="en-US" altLang="en-US" sz="3200" i="1" dirty="0">
                <a:solidFill>
                  <a:srgbClr val="000066"/>
                </a:solidFill>
                <a:latin typeface="Times New Roman" pitchFamily="18" charset="0"/>
              </a:rPr>
              <a:t>Theo </a:t>
            </a:r>
            <a:r>
              <a:rPr lang="en-US" altLang="en-US" sz="3200" i="1" dirty="0" err="1">
                <a:solidFill>
                  <a:srgbClr val="000066"/>
                </a:solidFill>
                <a:latin typeface="Times New Roman" pitchFamily="18" charset="0"/>
              </a:rPr>
              <a:t>Phạm</a:t>
            </a:r>
            <a:r>
              <a:rPr lang="en-US" altLang="en-US" sz="3200" i="1" dirty="0">
                <a:solidFill>
                  <a:srgbClr val="000066"/>
                </a:solidFill>
                <a:latin typeface="Times New Roman" pitchFamily="18" charset="0"/>
              </a:rPr>
              <a:t> </a:t>
            </a:r>
            <a:r>
              <a:rPr lang="en-US" altLang="en-US" sz="3200" i="1" dirty="0" err="1">
                <a:solidFill>
                  <a:srgbClr val="000066"/>
                </a:solidFill>
                <a:latin typeface="Times New Roman" pitchFamily="18" charset="0"/>
              </a:rPr>
              <a:t>Hổ</a:t>
            </a:r>
            <a:endParaRPr lang="en-US" altLang="en-US" sz="3200" i="1" dirty="0">
              <a:solidFill>
                <a:srgbClr val="000066"/>
              </a:solidFill>
              <a:latin typeface="Times New Roman" pitchFamily="18" charset="0"/>
            </a:endParaRPr>
          </a:p>
        </p:txBody>
      </p:sp>
    </p:spTree>
    <p:extLst>
      <p:ext uri="{BB962C8B-B14F-4D97-AF65-F5344CB8AC3E}">
        <p14:creationId xmlns:p14="http://schemas.microsoft.com/office/powerpoint/2010/main" val="36536775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10">
            <a:extLst>
              <a:ext uri="{FF2B5EF4-FFF2-40B4-BE49-F238E27FC236}">
                <a16:creationId xmlns:a16="http://schemas.microsoft.com/office/drawing/2014/main" id="{6F28CF34-E842-44C6-82AE-4417E241DCE7}"/>
              </a:ext>
            </a:extLst>
          </p:cNvPr>
          <p:cNvSpPr txBox="1">
            <a:spLocks noChangeArrowheads="1"/>
          </p:cNvSpPr>
          <p:nvPr/>
        </p:nvSpPr>
        <p:spPr bwMode="auto">
          <a:xfrm>
            <a:off x="447626" y="208203"/>
            <a:ext cx="2710180"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pPr>
            <a:r>
              <a:rPr lang="en-US" altLang="en-US" sz="3600" b="1" u="sng" dirty="0">
                <a:solidFill>
                  <a:srgbClr val="000066"/>
                </a:solidFill>
                <a:latin typeface="Times New Roman" pitchFamily="18" charset="0"/>
              </a:rPr>
              <a:t>I. </a:t>
            </a:r>
            <a:r>
              <a:rPr lang="en-US" altLang="en-US" sz="3600" b="1" u="sng" dirty="0" err="1">
                <a:solidFill>
                  <a:srgbClr val="000066"/>
                </a:solidFill>
                <a:latin typeface="Times New Roman" pitchFamily="18" charset="0"/>
              </a:rPr>
              <a:t>Nhận</a:t>
            </a:r>
            <a:r>
              <a:rPr lang="en-US" altLang="en-US" sz="3600" b="1" u="sng" dirty="0">
                <a:solidFill>
                  <a:srgbClr val="000066"/>
                </a:solidFill>
                <a:latin typeface="Times New Roman" pitchFamily="18" charset="0"/>
              </a:rPr>
              <a:t> </a:t>
            </a:r>
            <a:r>
              <a:rPr lang="en-US" altLang="en-US" sz="3600" b="1" u="sng" dirty="0" err="1">
                <a:solidFill>
                  <a:srgbClr val="000066"/>
                </a:solidFill>
                <a:latin typeface="Times New Roman" pitchFamily="18" charset="0"/>
              </a:rPr>
              <a:t>xét</a:t>
            </a:r>
            <a:r>
              <a:rPr lang="en-US" altLang="en-US" sz="3600" b="1" u="sng" dirty="0">
                <a:solidFill>
                  <a:srgbClr val="000066"/>
                </a:solidFill>
                <a:latin typeface="Times New Roman" pitchFamily="18" charset="0"/>
              </a:rPr>
              <a:t>:</a:t>
            </a:r>
          </a:p>
        </p:txBody>
      </p:sp>
      <p:sp>
        <p:nvSpPr>
          <p:cNvPr id="5" name="Rectangle 4">
            <a:extLst>
              <a:ext uri="{FF2B5EF4-FFF2-40B4-BE49-F238E27FC236}">
                <a16:creationId xmlns:a16="http://schemas.microsoft.com/office/drawing/2014/main" id="{73962F1D-35CE-415A-9FE3-8AD15FC77081}"/>
              </a:ext>
            </a:extLst>
          </p:cNvPr>
          <p:cNvSpPr>
            <a:spLocks noChangeArrowheads="1"/>
          </p:cNvSpPr>
          <p:nvPr/>
        </p:nvSpPr>
        <p:spPr bwMode="auto">
          <a:xfrm>
            <a:off x="447626" y="854534"/>
            <a:ext cx="11429413"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just">
              <a:spcBef>
                <a:spcPts val="1000"/>
              </a:spcBef>
            </a:pPr>
            <a:r>
              <a:rPr lang="en-US" altLang="en-US" sz="3600" b="1" dirty="0">
                <a:solidFill>
                  <a:srgbClr val="000066"/>
                </a:solidFill>
                <a:latin typeface="Times New Roman" pitchFamily="18" charset="0"/>
              </a:rPr>
              <a:t>2. </a:t>
            </a:r>
            <a:r>
              <a:rPr lang="en-US" altLang="en-US" sz="3600" b="1" i="1" dirty="0" err="1">
                <a:solidFill>
                  <a:srgbClr val="000066"/>
                </a:solidFill>
                <a:latin typeface="Times New Roman" pitchFamily="18" charset="0"/>
              </a:rPr>
              <a:t>Tìm</a:t>
            </a:r>
            <a:r>
              <a:rPr lang="en-US" altLang="en-US" sz="3600" b="1" i="1" dirty="0">
                <a:solidFill>
                  <a:srgbClr val="000066"/>
                </a:solidFill>
                <a:latin typeface="Times New Roman" pitchFamily="18" charset="0"/>
              </a:rPr>
              <a:t> </a:t>
            </a:r>
            <a:r>
              <a:rPr lang="en-US" altLang="en-US" sz="3600" b="1" i="1" dirty="0" err="1">
                <a:solidFill>
                  <a:srgbClr val="000066"/>
                </a:solidFill>
                <a:latin typeface="Times New Roman" pitchFamily="18" charset="0"/>
              </a:rPr>
              <a:t>thêm</a:t>
            </a:r>
            <a:r>
              <a:rPr lang="en-US" altLang="en-US" sz="3600" b="1" i="1" dirty="0">
                <a:solidFill>
                  <a:srgbClr val="000066"/>
                </a:solidFill>
                <a:latin typeface="Times New Roman" pitchFamily="18" charset="0"/>
              </a:rPr>
              <a:t> </a:t>
            </a:r>
            <a:r>
              <a:rPr lang="en-US" altLang="en-US" sz="3600" b="1" i="1" dirty="0" err="1">
                <a:solidFill>
                  <a:srgbClr val="000066"/>
                </a:solidFill>
                <a:latin typeface="Times New Roman" pitchFamily="18" charset="0"/>
              </a:rPr>
              <a:t>những</a:t>
            </a:r>
            <a:r>
              <a:rPr lang="en-US" altLang="en-US" sz="3600" b="1" i="1" dirty="0">
                <a:solidFill>
                  <a:srgbClr val="000066"/>
                </a:solidFill>
                <a:latin typeface="Times New Roman" pitchFamily="18" charset="0"/>
              </a:rPr>
              <a:t> </a:t>
            </a:r>
            <a:r>
              <a:rPr lang="en-US" altLang="en-US" sz="3600" b="1" i="1" dirty="0" err="1">
                <a:solidFill>
                  <a:srgbClr val="000066"/>
                </a:solidFill>
                <a:latin typeface="Times New Roman" pitchFamily="18" charset="0"/>
              </a:rPr>
              <a:t>từ</a:t>
            </a:r>
            <a:r>
              <a:rPr lang="en-US" altLang="en-US" sz="3600" b="1" i="1" dirty="0">
                <a:solidFill>
                  <a:srgbClr val="000066"/>
                </a:solidFill>
                <a:latin typeface="Times New Roman" pitchFamily="18" charset="0"/>
              </a:rPr>
              <a:t> </a:t>
            </a:r>
            <a:r>
              <a:rPr lang="en-US" altLang="en-US" sz="3600" b="1" i="1" dirty="0" err="1">
                <a:solidFill>
                  <a:srgbClr val="000066"/>
                </a:solidFill>
                <a:latin typeface="Times New Roman" pitchFamily="18" charset="0"/>
              </a:rPr>
              <a:t>ngữ</a:t>
            </a:r>
            <a:r>
              <a:rPr lang="en-US" altLang="en-US" sz="3600" b="1" i="1" dirty="0">
                <a:solidFill>
                  <a:srgbClr val="000066"/>
                </a:solidFill>
                <a:latin typeface="Times New Roman" pitchFamily="18" charset="0"/>
              </a:rPr>
              <a:t> </a:t>
            </a:r>
            <a:r>
              <a:rPr lang="en-US" altLang="en-US" sz="3600" b="1" i="1" dirty="0" err="1">
                <a:solidFill>
                  <a:srgbClr val="000066"/>
                </a:solidFill>
                <a:latin typeface="Times New Roman" pitchFamily="18" charset="0"/>
              </a:rPr>
              <a:t>mà</a:t>
            </a:r>
            <a:r>
              <a:rPr lang="en-US" altLang="en-US" sz="3600" b="1" i="1" dirty="0">
                <a:solidFill>
                  <a:srgbClr val="000066"/>
                </a:solidFill>
                <a:latin typeface="Times New Roman" pitchFamily="18" charset="0"/>
              </a:rPr>
              <a:t> </a:t>
            </a:r>
            <a:r>
              <a:rPr lang="en-US" altLang="en-US" sz="3600" b="1" i="1" dirty="0" err="1">
                <a:solidFill>
                  <a:srgbClr val="000066"/>
                </a:solidFill>
                <a:latin typeface="Times New Roman" pitchFamily="18" charset="0"/>
              </a:rPr>
              <a:t>em</a:t>
            </a:r>
            <a:r>
              <a:rPr lang="en-US" altLang="en-US" sz="3600" b="1" i="1" dirty="0">
                <a:solidFill>
                  <a:srgbClr val="000066"/>
                </a:solidFill>
                <a:latin typeface="Times New Roman" pitchFamily="18" charset="0"/>
              </a:rPr>
              <a:t> </a:t>
            </a:r>
            <a:r>
              <a:rPr lang="en-US" altLang="en-US" sz="3600" b="1" i="1" dirty="0" err="1">
                <a:solidFill>
                  <a:srgbClr val="000066"/>
                </a:solidFill>
                <a:latin typeface="Times New Roman" pitchFamily="18" charset="0"/>
              </a:rPr>
              <a:t>biết</a:t>
            </a:r>
            <a:r>
              <a:rPr lang="en-US" altLang="en-US" sz="3600" b="1" i="1" dirty="0">
                <a:solidFill>
                  <a:srgbClr val="000066"/>
                </a:solidFill>
                <a:latin typeface="Times New Roman" pitchFamily="18" charset="0"/>
              </a:rPr>
              <a:t> </a:t>
            </a:r>
            <a:r>
              <a:rPr lang="en-US" altLang="en-US" sz="3600" b="1" i="1" dirty="0" err="1">
                <a:solidFill>
                  <a:srgbClr val="000066"/>
                </a:solidFill>
                <a:latin typeface="Times New Roman" pitchFamily="18" charset="0"/>
              </a:rPr>
              <a:t>có</a:t>
            </a:r>
            <a:r>
              <a:rPr lang="en-US" altLang="en-US" sz="3600" b="1" i="1" dirty="0">
                <a:solidFill>
                  <a:srgbClr val="000066"/>
                </a:solidFill>
                <a:latin typeface="Times New Roman" pitchFamily="18" charset="0"/>
              </a:rPr>
              <a:t> </a:t>
            </a:r>
            <a:r>
              <a:rPr lang="en-US" altLang="en-US" sz="3600" b="1" i="1" dirty="0" err="1">
                <a:solidFill>
                  <a:srgbClr val="000066"/>
                </a:solidFill>
                <a:latin typeface="Times New Roman" pitchFamily="18" charset="0"/>
              </a:rPr>
              <a:t>tác</a:t>
            </a:r>
            <a:r>
              <a:rPr lang="en-US" altLang="en-US" sz="3600" b="1" i="1" dirty="0">
                <a:solidFill>
                  <a:srgbClr val="000066"/>
                </a:solidFill>
                <a:latin typeface="Times New Roman" pitchFamily="18" charset="0"/>
              </a:rPr>
              <a:t> </a:t>
            </a:r>
            <a:r>
              <a:rPr lang="en-US" altLang="en-US" sz="3600" b="1" i="1" dirty="0" err="1">
                <a:solidFill>
                  <a:srgbClr val="000066"/>
                </a:solidFill>
                <a:latin typeface="Times New Roman" pitchFamily="18" charset="0"/>
              </a:rPr>
              <a:t>dụng</a:t>
            </a:r>
            <a:r>
              <a:rPr lang="en-US" altLang="en-US" sz="3600" b="1" i="1" dirty="0">
                <a:solidFill>
                  <a:srgbClr val="000066"/>
                </a:solidFill>
                <a:latin typeface="Times New Roman" pitchFamily="18" charset="0"/>
              </a:rPr>
              <a:t> </a:t>
            </a:r>
            <a:r>
              <a:rPr lang="en-US" altLang="en-US" sz="3600" b="1" i="1" dirty="0" err="1">
                <a:solidFill>
                  <a:srgbClr val="000066"/>
                </a:solidFill>
                <a:latin typeface="Times New Roman" pitchFamily="18" charset="0"/>
              </a:rPr>
              <a:t>giống</a:t>
            </a:r>
            <a:r>
              <a:rPr lang="en-US" altLang="en-US" sz="3600" b="1" i="1" dirty="0">
                <a:solidFill>
                  <a:srgbClr val="000066"/>
                </a:solidFill>
                <a:latin typeface="Times New Roman" pitchFamily="18" charset="0"/>
              </a:rPr>
              <a:t> </a:t>
            </a:r>
            <a:r>
              <a:rPr lang="en-US" altLang="en-US" sz="3600" b="1" i="1" dirty="0" err="1">
                <a:solidFill>
                  <a:srgbClr val="000066"/>
                </a:solidFill>
                <a:latin typeface="Times New Roman" pitchFamily="18" charset="0"/>
              </a:rPr>
              <a:t>như</a:t>
            </a:r>
            <a:r>
              <a:rPr lang="en-US" altLang="en-US" sz="3600" b="1" i="1" dirty="0">
                <a:solidFill>
                  <a:srgbClr val="000066"/>
                </a:solidFill>
                <a:latin typeface="Times New Roman" pitchFamily="18" charset="0"/>
              </a:rPr>
              <a:t> </a:t>
            </a:r>
            <a:r>
              <a:rPr lang="en-US" altLang="en-US" sz="3600" b="1" i="1" dirty="0" err="1">
                <a:solidFill>
                  <a:srgbClr val="000066"/>
                </a:solidFill>
                <a:latin typeface="Times New Roman" pitchFamily="18" charset="0"/>
              </a:rPr>
              <a:t>cụm</a:t>
            </a:r>
            <a:r>
              <a:rPr lang="en-US" altLang="en-US" sz="3600" b="1" i="1" dirty="0">
                <a:solidFill>
                  <a:srgbClr val="000066"/>
                </a:solidFill>
                <a:latin typeface="Times New Roman" pitchFamily="18" charset="0"/>
              </a:rPr>
              <a:t> </a:t>
            </a:r>
            <a:r>
              <a:rPr lang="en-US" altLang="en-US" sz="3600" b="1" i="1" dirty="0" err="1">
                <a:solidFill>
                  <a:srgbClr val="000066"/>
                </a:solidFill>
                <a:latin typeface="Times New Roman" pitchFamily="18" charset="0"/>
              </a:rPr>
              <a:t>từ</a:t>
            </a:r>
            <a:r>
              <a:rPr lang="en-US" altLang="en-US" sz="3600" b="1" i="1" dirty="0">
                <a:solidFill>
                  <a:srgbClr val="000066"/>
                </a:solidFill>
                <a:latin typeface="Times New Roman" pitchFamily="18" charset="0"/>
              </a:rPr>
              <a:t> </a:t>
            </a:r>
            <a:r>
              <a:rPr lang="en-US" altLang="en-US" sz="3600" b="1" i="1" dirty="0" err="1">
                <a:solidFill>
                  <a:srgbClr val="FF0000"/>
                </a:solidFill>
                <a:latin typeface="Times New Roman" pitchFamily="18" charset="0"/>
              </a:rPr>
              <a:t>vì</a:t>
            </a:r>
            <a:r>
              <a:rPr lang="en-US" altLang="en-US" sz="3600" b="1" i="1" dirty="0">
                <a:solidFill>
                  <a:srgbClr val="FF0000"/>
                </a:solidFill>
                <a:latin typeface="Times New Roman" pitchFamily="18" charset="0"/>
              </a:rPr>
              <a:t> </a:t>
            </a:r>
            <a:r>
              <a:rPr lang="en-US" altLang="en-US" sz="3600" b="1" i="1" dirty="0" err="1">
                <a:solidFill>
                  <a:srgbClr val="FF0000"/>
                </a:solidFill>
                <a:latin typeface="Times New Roman" pitchFamily="18" charset="0"/>
              </a:rPr>
              <a:t>vậy</a:t>
            </a:r>
            <a:r>
              <a:rPr lang="en-US" altLang="en-US" sz="3600" b="1" i="1" dirty="0">
                <a:solidFill>
                  <a:srgbClr val="FF0000"/>
                </a:solidFill>
                <a:latin typeface="Times New Roman" pitchFamily="18" charset="0"/>
              </a:rPr>
              <a:t> </a:t>
            </a:r>
            <a:r>
              <a:rPr lang="en-US" altLang="en-US" sz="3600" b="1" i="1" dirty="0">
                <a:solidFill>
                  <a:srgbClr val="000066"/>
                </a:solidFill>
                <a:latin typeface="Times New Roman" pitchFamily="18" charset="0"/>
              </a:rPr>
              <a:t>ở </a:t>
            </a:r>
            <a:r>
              <a:rPr lang="en-US" altLang="en-US" sz="3600" b="1" i="1" dirty="0" err="1">
                <a:solidFill>
                  <a:srgbClr val="000066"/>
                </a:solidFill>
                <a:latin typeface="Times New Roman" pitchFamily="18" charset="0"/>
              </a:rPr>
              <a:t>đoạn</a:t>
            </a:r>
            <a:r>
              <a:rPr lang="en-US" altLang="en-US" sz="3600" b="1" i="1" dirty="0">
                <a:solidFill>
                  <a:srgbClr val="000066"/>
                </a:solidFill>
                <a:latin typeface="Times New Roman" pitchFamily="18" charset="0"/>
              </a:rPr>
              <a:t> </a:t>
            </a:r>
            <a:r>
              <a:rPr lang="en-US" altLang="en-US" sz="3600" b="1" i="1" dirty="0" err="1">
                <a:solidFill>
                  <a:srgbClr val="000066"/>
                </a:solidFill>
                <a:latin typeface="Times New Roman" pitchFamily="18" charset="0"/>
              </a:rPr>
              <a:t>văn</a:t>
            </a:r>
            <a:r>
              <a:rPr lang="en-US" altLang="en-US" sz="3600" b="1" i="1" dirty="0">
                <a:solidFill>
                  <a:srgbClr val="000066"/>
                </a:solidFill>
                <a:latin typeface="Times New Roman" pitchFamily="18" charset="0"/>
              </a:rPr>
              <a:t> </a:t>
            </a:r>
            <a:r>
              <a:rPr lang="en-US" altLang="en-US" sz="3600" b="1" i="1" dirty="0" err="1">
                <a:solidFill>
                  <a:srgbClr val="000066"/>
                </a:solidFill>
                <a:latin typeface="Times New Roman" pitchFamily="18" charset="0"/>
              </a:rPr>
              <a:t>trên</a:t>
            </a:r>
            <a:r>
              <a:rPr lang="en-US" altLang="en-US" sz="3600" b="1" i="1" dirty="0">
                <a:solidFill>
                  <a:srgbClr val="000066"/>
                </a:solidFill>
                <a:latin typeface="Times New Roman" pitchFamily="18" charset="0"/>
              </a:rPr>
              <a:t>. </a:t>
            </a:r>
          </a:p>
        </p:txBody>
      </p:sp>
      <p:sp>
        <p:nvSpPr>
          <p:cNvPr id="6" name="Rectangle 2">
            <a:extLst>
              <a:ext uri="{FF2B5EF4-FFF2-40B4-BE49-F238E27FC236}">
                <a16:creationId xmlns:a16="http://schemas.microsoft.com/office/drawing/2014/main" id="{1924F2F7-86EE-428A-B1BB-B665A969DB52}"/>
              </a:ext>
            </a:extLst>
          </p:cNvPr>
          <p:cNvSpPr>
            <a:spLocks noGrp="1" noChangeArrowheads="1"/>
          </p:cNvSpPr>
          <p:nvPr>
            <p:ph type="title"/>
          </p:nvPr>
        </p:nvSpPr>
        <p:spPr>
          <a:xfrm>
            <a:off x="183465" y="2054863"/>
            <a:ext cx="11875185" cy="1654748"/>
          </a:xfrm>
          <a:solidFill>
            <a:schemeClr val="bg1"/>
          </a:solidFill>
        </p:spPr>
        <p:txBody>
          <a:bodyPr>
            <a:normAutofit/>
          </a:bodyPr>
          <a:lstStyle/>
          <a:p>
            <a:pPr algn="just">
              <a:lnSpc>
                <a:spcPct val="100000"/>
              </a:lnSpc>
              <a:spcBef>
                <a:spcPts val="1000"/>
              </a:spcBef>
              <a:spcAft>
                <a:spcPts val="600"/>
              </a:spcAft>
            </a:pPr>
            <a:r>
              <a:rPr lang="en-US" altLang="en-US" dirty="0">
                <a:solidFill>
                  <a:srgbClr val="FF0066"/>
                </a:solidFill>
                <a:latin typeface="Times New Roman" pitchFamily="18" charset="0"/>
              </a:rPr>
              <a:t>   </a:t>
            </a:r>
            <a:r>
              <a:rPr lang="vi-VN" altLang="en-US" dirty="0">
                <a:solidFill>
                  <a:srgbClr val="FF0066"/>
                </a:solidFill>
                <a:latin typeface="Times New Roman" pitchFamily="18" charset="0"/>
              </a:rPr>
              <a:t>   </a:t>
            </a:r>
            <a:r>
              <a:rPr lang="en-US" altLang="en-US" sz="3200" dirty="0" err="1">
                <a:solidFill>
                  <a:srgbClr val="002060"/>
                </a:solidFill>
                <a:latin typeface="Times New Roman" pitchFamily="18" charset="0"/>
              </a:rPr>
              <a:t>Một</a:t>
            </a:r>
            <a:r>
              <a:rPr lang="en-US" altLang="en-US" sz="3200" dirty="0">
                <a:solidFill>
                  <a:srgbClr val="002060"/>
                </a:solidFill>
                <a:latin typeface="Times New Roman" pitchFamily="18" charset="0"/>
              </a:rPr>
              <a:t> </a:t>
            </a:r>
            <a:r>
              <a:rPr lang="en-US" altLang="en-US" sz="3200" dirty="0" err="1">
                <a:solidFill>
                  <a:srgbClr val="002060"/>
                </a:solidFill>
                <a:latin typeface="Times New Roman" pitchFamily="18" charset="0"/>
              </a:rPr>
              <a:t>số</a:t>
            </a:r>
            <a:r>
              <a:rPr lang="en-US" altLang="en-US" sz="3200" dirty="0">
                <a:solidFill>
                  <a:srgbClr val="002060"/>
                </a:solidFill>
                <a:latin typeface="Times New Roman" pitchFamily="18" charset="0"/>
              </a:rPr>
              <a:t> </a:t>
            </a:r>
            <a:r>
              <a:rPr lang="en-US" altLang="en-US" sz="3200" dirty="0" err="1">
                <a:solidFill>
                  <a:srgbClr val="002060"/>
                </a:solidFill>
                <a:latin typeface="Times New Roman" pitchFamily="18" charset="0"/>
              </a:rPr>
              <a:t>từ</a:t>
            </a:r>
            <a:r>
              <a:rPr lang="en-US" altLang="en-US" sz="3200" dirty="0">
                <a:solidFill>
                  <a:srgbClr val="002060"/>
                </a:solidFill>
                <a:latin typeface="Times New Roman" pitchFamily="18" charset="0"/>
              </a:rPr>
              <a:t> </a:t>
            </a:r>
            <a:r>
              <a:rPr lang="en-US" altLang="en-US" sz="3200" dirty="0" err="1">
                <a:solidFill>
                  <a:srgbClr val="002060"/>
                </a:solidFill>
                <a:latin typeface="Times New Roman" pitchFamily="18" charset="0"/>
              </a:rPr>
              <a:t>ngữ</a:t>
            </a:r>
            <a:r>
              <a:rPr lang="en-US" altLang="en-US" sz="3200" dirty="0">
                <a:solidFill>
                  <a:srgbClr val="002060"/>
                </a:solidFill>
                <a:latin typeface="Times New Roman" pitchFamily="18" charset="0"/>
              </a:rPr>
              <a:t> </a:t>
            </a:r>
            <a:r>
              <a:rPr lang="en-US" altLang="en-US" sz="3200" dirty="0" err="1">
                <a:solidFill>
                  <a:srgbClr val="002060"/>
                </a:solidFill>
                <a:latin typeface="Times New Roman" pitchFamily="18" charset="0"/>
              </a:rPr>
              <a:t>có</a:t>
            </a:r>
            <a:r>
              <a:rPr lang="en-US" altLang="en-US" sz="3200" dirty="0">
                <a:solidFill>
                  <a:srgbClr val="002060"/>
                </a:solidFill>
                <a:latin typeface="Times New Roman" pitchFamily="18" charset="0"/>
              </a:rPr>
              <a:t> </a:t>
            </a:r>
            <a:r>
              <a:rPr lang="en-US" altLang="en-US" sz="3200" dirty="0" err="1">
                <a:solidFill>
                  <a:srgbClr val="002060"/>
                </a:solidFill>
                <a:latin typeface="Times New Roman" pitchFamily="18" charset="0"/>
              </a:rPr>
              <a:t>tác</a:t>
            </a:r>
            <a:r>
              <a:rPr lang="en-US" altLang="en-US" sz="3200" dirty="0">
                <a:solidFill>
                  <a:srgbClr val="002060"/>
                </a:solidFill>
                <a:latin typeface="Times New Roman" pitchFamily="18" charset="0"/>
              </a:rPr>
              <a:t> </a:t>
            </a:r>
            <a:r>
              <a:rPr lang="en-US" altLang="en-US" sz="3200" dirty="0" err="1">
                <a:solidFill>
                  <a:srgbClr val="002060"/>
                </a:solidFill>
                <a:latin typeface="Times New Roman" pitchFamily="18" charset="0"/>
              </a:rPr>
              <a:t>dụng</a:t>
            </a:r>
            <a:r>
              <a:rPr lang="en-US" altLang="en-US" sz="3200" dirty="0">
                <a:solidFill>
                  <a:srgbClr val="002060"/>
                </a:solidFill>
                <a:latin typeface="Times New Roman" pitchFamily="18" charset="0"/>
              </a:rPr>
              <a:t> </a:t>
            </a:r>
            <a:r>
              <a:rPr lang="en-US" altLang="en-US" sz="3200" dirty="0" err="1">
                <a:solidFill>
                  <a:srgbClr val="002060"/>
                </a:solidFill>
                <a:latin typeface="Times New Roman" pitchFamily="18" charset="0"/>
              </a:rPr>
              <a:t>nối</a:t>
            </a:r>
            <a:r>
              <a:rPr lang="en-US" altLang="en-US" sz="3200" dirty="0">
                <a:solidFill>
                  <a:srgbClr val="002060"/>
                </a:solidFill>
                <a:latin typeface="Times New Roman" pitchFamily="18" charset="0"/>
              </a:rPr>
              <a:t> </a:t>
            </a:r>
            <a:r>
              <a:rPr lang="en-US" altLang="en-US" sz="3200" dirty="0" err="1">
                <a:solidFill>
                  <a:srgbClr val="002060"/>
                </a:solidFill>
                <a:latin typeface="Times New Roman" pitchFamily="18" charset="0"/>
              </a:rPr>
              <a:t>giống</a:t>
            </a:r>
            <a:r>
              <a:rPr lang="en-US" altLang="en-US" sz="3200" dirty="0">
                <a:solidFill>
                  <a:srgbClr val="002060"/>
                </a:solidFill>
                <a:latin typeface="Times New Roman" pitchFamily="18" charset="0"/>
              </a:rPr>
              <a:t> </a:t>
            </a:r>
            <a:r>
              <a:rPr lang="en-US" altLang="en-US" sz="3200" dirty="0" err="1">
                <a:solidFill>
                  <a:srgbClr val="002060"/>
                </a:solidFill>
                <a:latin typeface="Times New Roman" pitchFamily="18" charset="0"/>
              </a:rPr>
              <a:t>như</a:t>
            </a:r>
            <a:r>
              <a:rPr lang="en-US" altLang="en-US" sz="3200" dirty="0">
                <a:solidFill>
                  <a:srgbClr val="002060"/>
                </a:solidFill>
                <a:latin typeface="Times New Roman" pitchFamily="18" charset="0"/>
              </a:rPr>
              <a:t> </a:t>
            </a:r>
            <a:r>
              <a:rPr lang="en-US" altLang="en-US" sz="3200" dirty="0" err="1">
                <a:solidFill>
                  <a:srgbClr val="002060"/>
                </a:solidFill>
                <a:latin typeface="Times New Roman" pitchFamily="18" charset="0"/>
              </a:rPr>
              <a:t>cụm</a:t>
            </a:r>
            <a:r>
              <a:rPr lang="en-US" altLang="en-US" sz="3200" dirty="0">
                <a:solidFill>
                  <a:srgbClr val="002060"/>
                </a:solidFill>
                <a:latin typeface="Times New Roman" pitchFamily="18" charset="0"/>
              </a:rPr>
              <a:t> </a:t>
            </a:r>
            <a:r>
              <a:rPr lang="en-US" altLang="en-US" sz="3200" dirty="0" err="1">
                <a:solidFill>
                  <a:srgbClr val="002060"/>
                </a:solidFill>
                <a:latin typeface="Times New Roman" pitchFamily="18" charset="0"/>
              </a:rPr>
              <a:t>từ</a:t>
            </a:r>
            <a:r>
              <a:rPr lang="en-US" altLang="en-US" sz="3200" dirty="0">
                <a:solidFill>
                  <a:srgbClr val="002060"/>
                </a:solidFill>
                <a:latin typeface="Times New Roman" pitchFamily="18" charset="0"/>
              </a:rPr>
              <a:t> </a:t>
            </a:r>
            <a:r>
              <a:rPr lang="en-US" altLang="en-US" sz="3200" b="1" i="1" u="sng" dirty="0" err="1">
                <a:solidFill>
                  <a:srgbClr val="002060"/>
                </a:solidFill>
                <a:latin typeface="Times New Roman" pitchFamily="18" charset="0"/>
              </a:rPr>
              <a:t>vì</a:t>
            </a:r>
            <a:r>
              <a:rPr lang="en-US" altLang="en-US" sz="3200" b="1" i="1" u="sng" dirty="0">
                <a:solidFill>
                  <a:srgbClr val="002060"/>
                </a:solidFill>
                <a:latin typeface="Times New Roman" pitchFamily="18" charset="0"/>
              </a:rPr>
              <a:t> </a:t>
            </a:r>
            <a:r>
              <a:rPr lang="en-US" altLang="en-US" sz="3200" b="1" i="1" u="sng" dirty="0" err="1">
                <a:solidFill>
                  <a:srgbClr val="002060"/>
                </a:solidFill>
                <a:latin typeface="Times New Roman" pitchFamily="18" charset="0"/>
              </a:rPr>
              <a:t>vậy</a:t>
            </a:r>
            <a:r>
              <a:rPr lang="en-US" altLang="en-US" sz="3200" b="1" i="1" dirty="0">
                <a:solidFill>
                  <a:srgbClr val="002060"/>
                </a:solidFill>
                <a:latin typeface="Times New Roman" pitchFamily="18" charset="0"/>
              </a:rPr>
              <a:t> </a:t>
            </a:r>
            <a:r>
              <a:rPr lang="en-US" altLang="en-US" sz="3200" dirty="0">
                <a:solidFill>
                  <a:srgbClr val="002060"/>
                </a:solidFill>
                <a:latin typeface="Times New Roman" pitchFamily="18" charset="0"/>
              </a:rPr>
              <a:t>ở </a:t>
            </a:r>
            <a:r>
              <a:rPr lang="en-US" altLang="en-US" sz="3200" dirty="0" err="1">
                <a:solidFill>
                  <a:srgbClr val="002060"/>
                </a:solidFill>
                <a:latin typeface="Times New Roman" pitchFamily="18" charset="0"/>
              </a:rPr>
              <a:t>đoạn</a:t>
            </a:r>
            <a:r>
              <a:rPr lang="en-US" altLang="en-US" sz="3200" dirty="0">
                <a:solidFill>
                  <a:srgbClr val="002060"/>
                </a:solidFill>
                <a:latin typeface="Times New Roman" pitchFamily="18" charset="0"/>
              </a:rPr>
              <a:t> </a:t>
            </a:r>
            <a:r>
              <a:rPr lang="en-US" altLang="en-US" sz="3200" dirty="0" err="1">
                <a:solidFill>
                  <a:srgbClr val="002060"/>
                </a:solidFill>
                <a:latin typeface="Times New Roman" pitchFamily="18" charset="0"/>
              </a:rPr>
              <a:t>văn</a:t>
            </a:r>
            <a:r>
              <a:rPr lang="en-US" altLang="en-US" sz="3200" dirty="0">
                <a:solidFill>
                  <a:srgbClr val="002060"/>
                </a:solidFill>
                <a:latin typeface="Times New Roman" pitchFamily="18" charset="0"/>
              </a:rPr>
              <a:t> </a:t>
            </a:r>
            <a:r>
              <a:rPr lang="en-US" altLang="en-US" sz="3200" dirty="0" err="1">
                <a:solidFill>
                  <a:srgbClr val="002060"/>
                </a:solidFill>
                <a:latin typeface="Times New Roman" pitchFamily="18" charset="0"/>
              </a:rPr>
              <a:t>trên</a:t>
            </a:r>
            <a:r>
              <a:rPr lang="en-US" altLang="en-US" sz="3200" dirty="0">
                <a:solidFill>
                  <a:srgbClr val="002060"/>
                </a:solidFill>
                <a:latin typeface="Times New Roman" pitchFamily="18" charset="0"/>
              </a:rPr>
              <a:t>:</a:t>
            </a:r>
            <a:r>
              <a:rPr lang="en-US" altLang="en-US" sz="3200" b="1" i="1" dirty="0">
                <a:solidFill>
                  <a:srgbClr val="FF0000"/>
                </a:solidFill>
                <a:latin typeface="Times New Roman" pitchFamily="18" charset="0"/>
              </a:rPr>
              <a:t> </a:t>
            </a:r>
            <a:r>
              <a:rPr lang="en-US" altLang="en-US" sz="3200" b="1" i="1" dirty="0" err="1">
                <a:solidFill>
                  <a:srgbClr val="FF0000"/>
                </a:solidFill>
                <a:latin typeface="Times New Roman" pitchFamily="18" charset="0"/>
              </a:rPr>
              <a:t>vậy</a:t>
            </a:r>
            <a:r>
              <a:rPr lang="en-US" altLang="en-US" sz="3200" b="1" i="1" dirty="0">
                <a:solidFill>
                  <a:srgbClr val="FF0000"/>
                </a:solidFill>
                <a:latin typeface="Times New Roman" pitchFamily="18" charset="0"/>
              </a:rPr>
              <a:t> </a:t>
            </a:r>
            <a:r>
              <a:rPr lang="en-US" altLang="en-US" sz="3200" b="1" i="1" dirty="0" err="1">
                <a:solidFill>
                  <a:srgbClr val="FF0000"/>
                </a:solidFill>
                <a:latin typeface="Times New Roman" pitchFamily="18" charset="0"/>
              </a:rPr>
              <a:t>thì</a:t>
            </a:r>
            <a:r>
              <a:rPr lang="en-US" altLang="en-US" sz="3200" b="1" i="1" dirty="0">
                <a:solidFill>
                  <a:srgbClr val="FF0000"/>
                </a:solidFill>
                <a:latin typeface="Times New Roman" pitchFamily="18" charset="0"/>
              </a:rPr>
              <a:t>, </a:t>
            </a:r>
            <a:r>
              <a:rPr lang="en-US" altLang="en-US" sz="3200" b="1" i="1" dirty="0" err="1">
                <a:solidFill>
                  <a:srgbClr val="FF0000"/>
                </a:solidFill>
                <a:latin typeface="Times New Roman" pitchFamily="18" charset="0"/>
              </a:rPr>
              <a:t>thế</a:t>
            </a:r>
            <a:r>
              <a:rPr lang="en-US" altLang="en-US" sz="3200" b="1" i="1" dirty="0">
                <a:solidFill>
                  <a:srgbClr val="FF0000"/>
                </a:solidFill>
                <a:latin typeface="Times New Roman" pitchFamily="18" charset="0"/>
              </a:rPr>
              <a:t> </a:t>
            </a:r>
            <a:r>
              <a:rPr lang="en-US" altLang="en-US" sz="3200" b="1" i="1" dirty="0" err="1">
                <a:solidFill>
                  <a:srgbClr val="FF0000"/>
                </a:solidFill>
                <a:latin typeface="Times New Roman" pitchFamily="18" charset="0"/>
              </a:rPr>
              <a:t>thì</a:t>
            </a:r>
            <a:r>
              <a:rPr lang="en-US" altLang="en-US" sz="3200" b="1" i="1" dirty="0">
                <a:solidFill>
                  <a:srgbClr val="FF0000"/>
                </a:solidFill>
                <a:latin typeface="Times New Roman" pitchFamily="18" charset="0"/>
              </a:rPr>
              <a:t>,</a:t>
            </a:r>
            <a:r>
              <a:rPr lang="vi-VN" altLang="en-US" sz="3200" b="1" i="1" dirty="0">
                <a:solidFill>
                  <a:srgbClr val="FF0000"/>
                </a:solidFill>
                <a:latin typeface="Times New Roman" pitchFamily="18" charset="0"/>
              </a:rPr>
              <a:t> </a:t>
            </a:r>
            <a:r>
              <a:rPr lang="en-US" altLang="en-US" sz="3200" b="1" i="1" dirty="0" err="1">
                <a:solidFill>
                  <a:srgbClr val="FF0000"/>
                </a:solidFill>
                <a:latin typeface="Times New Roman" pitchFamily="18" charset="0"/>
              </a:rPr>
              <a:t>vì</a:t>
            </a:r>
            <a:r>
              <a:rPr lang="en-US" altLang="en-US" sz="3200" b="1" i="1" dirty="0">
                <a:solidFill>
                  <a:srgbClr val="FF0000"/>
                </a:solidFill>
                <a:latin typeface="Times New Roman" pitchFamily="18" charset="0"/>
              </a:rPr>
              <a:t> </a:t>
            </a:r>
            <a:r>
              <a:rPr lang="en-US" altLang="en-US" sz="3200" b="1" i="1" dirty="0" err="1">
                <a:solidFill>
                  <a:srgbClr val="FF0000"/>
                </a:solidFill>
                <a:latin typeface="Times New Roman" pitchFamily="18" charset="0"/>
              </a:rPr>
              <a:t>thế</a:t>
            </a:r>
            <a:r>
              <a:rPr lang="en-US" altLang="en-US" sz="3200" b="1" i="1" dirty="0">
                <a:solidFill>
                  <a:srgbClr val="FF0000"/>
                </a:solidFill>
                <a:latin typeface="Times New Roman" pitchFamily="18" charset="0"/>
              </a:rPr>
              <a:t>,…</a:t>
            </a:r>
          </a:p>
        </p:txBody>
      </p:sp>
      <p:sp>
        <p:nvSpPr>
          <p:cNvPr id="9" name="Text Box 10">
            <a:extLst>
              <a:ext uri="{FF2B5EF4-FFF2-40B4-BE49-F238E27FC236}">
                <a16:creationId xmlns:a16="http://schemas.microsoft.com/office/drawing/2014/main" id="{63108EFE-13AE-4F9F-9B4F-3BE8DBB01487}"/>
              </a:ext>
            </a:extLst>
          </p:cNvPr>
          <p:cNvSpPr txBox="1">
            <a:spLocks noChangeArrowheads="1"/>
          </p:cNvSpPr>
          <p:nvPr/>
        </p:nvSpPr>
        <p:spPr bwMode="auto">
          <a:xfrm>
            <a:off x="100918" y="4076283"/>
            <a:ext cx="11957732" cy="2308324"/>
          </a:xfrm>
          <a:prstGeom prst="rect">
            <a:avLst/>
          </a:prstGeom>
          <a:solidFill>
            <a:schemeClr val="bg1"/>
          </a:solidFill>
          <a:ln>
            <a:noFill/>
          </a:ln>
          <a:effec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just">
              <a:spcBef>
                <a:spcPct val="50000"/>
              </a:spcBef>
            </a:pPr>
            <a:r>
              <a:rPr lang="en-US" altLang="en-US" sz="2000" b="1" i="1" dirty="0">
                <a:solidFill>
                  <a:srgbClr val="000066"/>
                </a:solidFill>
                <a:latin typeface="Times New Roman" pitchFamily="18" charset="0"/>
              </a:rPr>
              <a:t>	</a:t>
            </a:r>
            <a:r>
              <a:rPr lang="en-US" altLang="en-US" sz="3200" dirty="0" err="1">
                <a:solidFill>
                  <a:srgbClr val="000066"/>
                </a:solidFill>
                <a:latin typeface="Times New Roman" pitchFamily="18" charset="0"/>
              </a:rPr>
              <a:t>Miêu</a:t>
            </a:r>
            <a:r>
              <a:rPr lang="en-US" altLang="en-US" sz="3200" dirty="0">
                <a:solidFill>
                  <a:srgbClr val="000066"/>
                </a:solidFill>
                <a:latin typeface="Times New Roman" pitchFamily="18" charset="0"/>
              </a:rPr>
              <a:t> </a:t>
            </a:r>
            <a:r>
              <a:rPr lang="en-US" altLang="en-US" sz="3200" dirty="0" err="1">
                <a:solidFill>
                  <a:srgbClr val="000066"/>
                </a:solidFill>
                <a:latin typeface="Times New Roman" pitchFamily="18" charset="0"/>
              </a:rPr>
              <a:t>tả</a:t>
            </a:r>
            <a:r>
              <a:rPr lang="en-US" altLang="en-US" sz="3200" dirty="0">
                <a:solidFill>
                  <a:srgbClr val="000066"/>
                </a:solidFill>
                <a:latin typeface="Times New Roman" pitchFamily="18" charset="0"/>
              </a:rPr>
              <a:t> </a:t>
            </a:r>
            <a:r>
              <a:rPr lang="en-US" altLang="en-US" sz="3200" dirty="0" err="1">
                <a:solidFill>
                  <a:srgbClr val="000066"/>
                </a:solidFill>
                <a:latin typeface="Times New Roman" pitchFamily="18" charset="0"/>
              </a:rPr>
              <a:t>một</a:t>
            </a:r>
            <a:r>
              <a:rPr lang="en-US" altLang="en-US" sz="3200" dirty="0">
                <a:solidFill>
                  <a:srgbClr val="000066"/>
                </a:solidFill>
                <a:latin typeface="Times New Roman" pitchFamily="18" charset="0"/>
              </a:rPr>
              <a:t> </a:t>
            </a:r>
            <a:r>
              <a:rPr lang="en-US" altLang="en-US" sz="3200" dirty="0" err="1">
                <a:solidFill>
                  <a:srgbClr val="000066"/>
                </a:solidFill>
                <a:latin typeface="Times New Roman" pitchFamily="18" charset="0"/>
              </a:rPr>
              <a:t>em</a:t>
            </a:r>
            <a:r>
              <a:rPr lang="en-US" altLang="en-US" sz="3200" dirty="0">
                <a:solidFill>
                  <a:srgbClr val="000066"/>
                </a:solidFill>
                <a:latin typeface="Times New Roman" pitchFamily="18" charset="0"/>
              </a:rPr>
              <a:t> </a:t>
            </a:r>
            <a:r>
              <a:rPr lang="en-US" altLang="en-US" sz="3200" dirty="0" err="1">
                <a:solidFill>
                  <a:srgbClr val="000066"/>
                </a:solidFill>
                <a:latin typeface="Times New Roman" pitchFamily="18" charset="0"/>
              </a:rPr>
              <a:t>bé</a:t>
            </a:r>
            <a:r>
              <a:rPr lang="en-US" altLang="en-US" sz="3200" dirty="0">
                <a:solidFill>
                  <a:srgbClr val="000066"/>
                </a:solidFill>
                <a:latin typeface="Times New Roman" pitchFamily="18" charset="0"/>
              </a:rPr>
              <a:t> </a:t>
            </a:r>
            <a:r>
              <a:rPr lang="en-US" altLang="en-US" sz="3200" b="1" dirty="0" err="1">
                <a:solidFill>
                  <a:srgbClr val="000066"/>
                </a:solidFill>
                <a:latin typeface="Times New Roman" pitchFamily="18" charset="0"/>
              </a:rPr>
              <a:t>hoặc</a:t>
            </a:r>
            <a:r>
              <a:rPr lang="en-US" altLang="en-US" sz="3200" dirty="0">
                <a:solidFill>
                  <a:srgbClr val="000066"/>
                </a:solidFill>
                <a:latin typeface="Times New Roman" pitchFamily="18" charset="0"/>
              </a:rPr>
              <a:t> </a:t>
            </a:r>
            <a:r>
              <a:rPr lang="en-US" altLang="en-US" sz="3200" dirty="0" err="1">
                <a:solidFill>
                  <a:srgbClr val="000066"/>
                </a:solidFill>
                <a:latin typeface="Times New Roman" pitchFamily="18" charset="0"/>
              </a:rPr>
              <a:t>một</a:t>
            </a:r>
            <a:r>
              <a:rPr lang="en-US" altLang="en-US" sz="3200" dirty="0">
                <a:solidFill>
                  <a:srgbClr val="000066"/>
                </a:solidFill>
                <a:latin typeface="Times New Roman" pitchFamily="18" charset="0"/>
              </a:rPr>
              <a:t> </a:t>
            </a:r>
            <a:r>
              <a:rPr lang="en-US" altLang="en-US" sz="3200" dirty="0" err="1">
                <a:solidFill>
                  <a:srgbClr val="000066"/>
                </a:solidFill>
                <a:latin typeface="Times New Roman" pitchFamily="18" charset="0"/>
              </a:rPr>
              <a:t>chú</a:t>
            </a:r>
            <a:r>
              <a:rPr lang="en-US" altLang="en-US" sz="3200" dirty="0">
                <a:solidFill>
                  <a:srgbClr val="000066"/>
                </a:solidFill>
                <a:latin typeface="Times New Roman" pitchFamily="18" charset="0"/>
              </a:rPr>
              <a:t> </a:t>
            </a:r>
            <a:r>
              <a:rPr lang="en-US" altLang="en-US" sz="3200" dirty="0" err="1">
                <a:solidFill>
                  <a:srgbClr val="000066"/>
                </a:solidFill>
                <a:latin typeface="Times New Roman" pitchFamily="18" charset="0"/>
              </a:rPr>
              <a:t>mèo</a:t>
            </a:r>
            <a:r>
              <a:rPr lang="en-US" altLang="en-US" sz="3200" dirty="0">
                <a:solidFill>
                  <a:srgbClr val="000066"/>
                </a:solidFill>
                <a:latin typeface="Times New Roman" pitchFamily="18" charset="0"/>
              </a:rPr>
              <a:t>, </a:t>
            </a:r>
            <a:r>
              <a:rPr lang="en-US" altLang="en-US" sz="3200" dirty="0" err="1">
                <a:solidFill>
                  <a:srgbClr val="000066"/>
                </a:solidFill>
                <a:latin typeface="Times New Roman" pitchFamily="18" charset="0"/>
              </a:rPr>
              <a:t>một</a:t>
            </a:r>
            <a:r>
              <a:rPr lang="en-US" altLang="en-US" sz="3200" dirty="0">
                <a:solidFill>
                  <a:srgbClr val="000066"/>
                </a:solidFill>
                <a:latin typeface="Times New Roman" pitchFamily="18" charset="0"/>
              </a:rPr>
              <a:t> </a:t>
            </a:r>
            <a:r>
              <a:rPr lang="en-US" altLang="en-US" sz="3200" dirty="0" err="1">
                <a:solidFill>
                  <a:srgbClr val="000066"/>
                </a:solidFill>
                <a:latin typeface="Times New Roman" pitchFamily="18" charset="0"/>
              </a:rPr>
              <a:t>cái</a:t>
            </a:r>
            <a:r>
              <a:rPr lang="en-US" altLang="en-US" sz="3200" dirty="0">
                <a:solidFill>
                  <a:srgbClr val="000066"/>
                </a:solidFill>
                <a:latin typeface="Times New Roman" pitchFamily="18" charset="0"/>
              </a:rPr>
              <a:t> </a:t>
            </a:r>
            <a:r>
              <a:rPr lang="en-US" altLang="en-US" sz="3200" dirty="0" err="1">
                <a:solidFill>
                  <a:srgbClr val="000066"/>
                </a:solidFill>
                <a:latin typeface="Times New Roman" pitchFamily="18" charset="0"/>
              </a:rPr>
              <a:t>cây</a:t>
            </a:r>
            <a:r>
              <a:rPr lang="en-US" altLang="en-US" sz="3200" dirty="0">
                <a:solidFill>
                  <a:srgbClr val="000066"/>
                </a:solidFill>
                <a:latin typeface="Times New Roman" pitchFamily="18" charset="0"/>
              </a:rPr>
              <a:t>, </a:t>
            </a:r>
            <a:r>
              <a:rPr lang="en-US" altLang="en-US" sz="3200" dirty="0" err="1">
                <a:solidFill>
                  <a:srgbClr val="000066"/>
                </a:solidFill>
                <a:latin typeface="Times New Roman" pitchFamily="18" charset="0"/>
              </a:rPr>
              <a:t>một</a:t>
            </a:r>
            <a:r>
              <a:rPr lang="en-US" altLang="en-US" sz="3200" dirty="0">
                <a:solidFill>
                  <a:srgbClr val="000066"/>
                </a:solidFill>
                <a:latin typeface="Times New Roman" pitchFamily="18" charset="0"/>
              </a:rPr>
              <a:t> </a:t>
            </a:r>
            <a:r>
              <a:rPr lang="en-US" altLang="en-US" sz="3200" dirty="0" err="1">
                <a:solidFill>
                  <a:srgbClr val="000066"/>
                </a:solidFill>
                <a:latin typeface="Times New Roman" pitchFamily="18" charset="0"/>
              </a:rPr>
              <a:t>dòng</a:t>
            </a:r>
            <a:r>
              <a:rPr lang="en-US" altLang="en-US" sz="3200" dirty="0">
                <a:solidFill>
                  <a:srgbClr val="000066"/>
                </a:solidFill>
                <a:latin typeface="Times New Roman" pitchFamily="18" charset="0"/>
              </a:rPr>
              <a:t> </a:t>
            </a:r>
            <a:r>
              <a:rPr lang="en-US" altLang="en-US" sz="3200" dirty="0" err="1">
                <a:solidFill>
                  <a:srgbClr val="000066"/>
                </a:solidFill>
                <a:latin typeface="Times New Roman" pitchFamily="18" charset="0"/>
              </a:rPr>
              <a:t>sông</a:t>
            </a:r>
            <a:r>
              <a:rPr lang="en-US" altLang="en-US" sz="3200" dirty="0">
                <a:solidFill>
                  <a:srgbClr val="000066"/>
                </a:solidFill>
                <a:latin typeface="Times New Roman" pitchFamily="18" charset="0"/>
              </a:rPr>
              <a:t> </a:t>
            </a:r>
            <a:r>
              <a:rPr lang="en-US" altLang="en-US" sz="3200" dirty="0" err="1">
                <a:solidFill>
                  <a:srgbClr val="000066"/>
                </a:solidFill>
                <a:latin typeface="Times New Roman" pitchFamily="18" charset="0"/>
              </a:rPr>
              <a:t>mà</a:t>
            </a:r>
            <a:r>
              <a:rPr lang="en-US" altLang="en-US" sz="3200" dirty="0">
                <a:solidFill>
                  <a:srgbClr val="000066"/>
                </a:solidFill>
                <a:latin typeface="Times New Roman" pitchFamily="18" charset="0"/>
              </a:rPr>
              <a:t> ai </a:t>
            </a:r>
            <a:r>
              <a:rPr lang="en-US" altLang="en-US" sz="3200" dirty="0" err="1">
                <a:solidFill>
                  <a:srgbClr val="000066"/>
                </a:solidFill>
                <a:latin typeface="Times New Roman" pitchFamily="18" charset="0"/>
              </a:rPr>
              <a:t>cũng</a:t>
            </a:r>
            <a:r>
              <a:rPr lang="en-US" altLang="en-US" sz="3200" dirty="0">
                <a:solidFill>
                  <a:srgbClr val="000066"/>
                </a:solidFill>
                <a:latin typeface="Times New Roman" pitchFamily="18" charset="0"/>
              </a:rPr>
              <a:t> </a:t>
            </a:r>
            <a:r>
              <a:rPr lang="en-US" altLang="en-US" sz="3200" dirty="0" err="1">
                <a:solidFill>
                  <a:srgbClr val="000066"/>
                </a:solidFill>
                <a:latin typeface="Times New Roman" pitchFamily="18" charset="0"/>
              </a:rPr>
              <a:t>miêu</a:t>
            </a:r>
            <a:r>
              <a:rPr lang="en-US" altLang="en-US" sz="3200" dirty="0">
                <a:solidFill>
                  <a:srgbClr val="000066"/>
                </a:solidFill>
                <a:latin typeface="Times New Roman" pitchFamily="18" charset="0"/>
              </a:rPr>
              <a:t> </a:t>
            </a:r>
            <a:r>
              <a:rPr lang="en-US" altLang="en-US" sz="3200" dirty="0" err="1">
                <a:solidFill>
                  <a:srgbClr val="000066"/>
                </a:solidFill>
                <a:latin typeface="Times New Roman" pitchFamily="18" charset="0"/>
              </a:rPr>
              <a:t>tả</a:t>
            </a:r>
            <a:r>
              <a:rPr lang="en-US" altLang="en-US" sz="3200" dirty="0">
                <a:solidFill>
                  <a:srgbClr val="000066"/>
                </a:solidFill>
                <a:latin typeface="Times New Roman" pitchFamily="18" charset="0"/>
              </a:rPr>
              <a:t> </a:t>
            </a:r>
            <a:r>
              <a:rPr lang="en-US" altLang="en-US" sz="3200" dirty="0" err="1">
                <a:solidFill>
                  <a:srgbClr val="000066"/>
                </a:solidFill>
                <a:latin typeface="Times New Roman" pitchFamily="18" charset="0"/>
              </a:rPr>
              <a:t>giống</a:t>
            </a:r>
            <a:r>
              <a:rPr lang="en-US" altLang="en-US" sz="3200" dirty="0">
                <a:solidFill>
                  <a:srgbClr val="000066"/>
                </a:solidFill>
                <a:latin typeface="Times New Roman" pitchFamily="18" charset="0"/>
              </a:rPr>
              <a:t> </a:t>
            </a:r>
            <a:r>
              <a:rPr lang="en-US" altLang="en-US" sz="3200" dirty="0" err="1">
                <a:solidFill>
                  <a:srgbClr val="000066"/>
                </a:solidFill>
                <a:latin typeface="Times New Roman" pitchFamily="18" charset="0"/>
              </a:rPr>
              <a:t>nhau</a:t>
            </a:r>
            <a:r>
              <a:rPr lang="en-US" altLang="en-US" sz="3200" dirty="0">
                <a:solidFill>
                  <a:srgbClr val="000066"/>
                </a:solidFill>
                <a:latin typeface="Times New Roman" pitchFamily="18" charset="0"/>
              </a:rPr>
              <a:t> </a:t>
            </a:r>
            <a:r>
              <a:rPr lang="en-US" altLang="en-US" sz="3200" dirty="0" err="1">
                <a:solidFill>
                  <a:srgbClr val="000066"/>
                </a:solidFill>
                <a:latin typeface="Times New Roman" pitchFamily="18" charset="0"/>
              </a:rPr>
              <a:t>thì</a:t>
            </a:r>
            <a:r>
              <a:rPr lang="en-US" altLang="en-US" sz="3200" dirty="0">
                <a:solidFill>
                  <a:srgbClr val="000066"/>
                </a:solidFill>
                <a:latin typeface="Times New Roman" pitchFamily="18" charset="0"/>
              </a:rPr>
              <a:t> </a:t>
            </a:r>
            <a:r>
              <a:rPr lang="en-US" altLang="en-US" sz="3200" dirty="0" err="1">
                <a:solidFill>
                  <a:srgbClr val="000066"/>
                </a:solidFill>
                <a:latin typeface="Times New Roman" pitchFamily="18" charset="0"/>
              </a:rPr>
              <a:t>không</a:t>
            </a:r>
            <a:r>
              <a:rPr lang="en-US" altLang="en-US" sz="3200" dirty="0">
                <a:solidFill>
                  <a:srgbClr val="000066"/>
                </a:solidFill>
                <a:latin typeface="Times New Roman" pitchFamily="18" charset="0"/>
              </a:rPr>
              <a:t> ai </a:t>
            </a:r>
            <a:r>
              <a:rPr lang="en-US" altLang="en-US" sz="3200" dirty="0" err="1">
                <a:solidFill>
                  <a:srgbClr val="000066"/>
                </a:solidFill>
                <a:latin typeface="Times New Roman" pitchFamily="18" charset="0"/>
              </a:rPr>
              <a:t>thích</a:t>
            </a:r>
            <a:r>
              <a:rPr lang="en-US" altLang="en-US" sz="3200" dirty="0">
                <a:solidFill>
                  <a:srgbClr val="000066"/>
                </a:solidFill>
                <a:latin typeface="Times New Roman" pitchFamily="18" charset="0"/>
              </a:rPr>
              <a:t> </a:t>
            </a:r>
            <a:r>
              <a:rPr lang="en-US" altLang="en-US" sz="3200" dirty="0" err="1">
                <a:solidFill>
                  <a:srgbClr val="000066"/>
                </a:solidFill>
                <a:latin typeface="Times New Roman" pitchFamily="18" charset="0"/>
              </a:rPr>
              <a:t>đọc</a:t>
            </a:r>
            <a:r>
              <a:rPr lang="en-US" altLang="en-US" sz="3200" dirty="0">
                <a:solidFill>
                  <a:srgbClr val="000066"/>
                </a:solidFill>
                <a:latin typeface="Times New Roman" pitchFamily="18" charset="0"/>
              </a:rPr>
              <a:t>. </a:t>
            </a:r>
            <a:r>
              <a:rPr lang="en-US" altLang="en-US" sz="3200" b="1" dirty="0" err="1">
                <a:solidFill>
                  <a:srgbClr val="000066"/>
                </a:solidFill>
                <a:latin typeface="Times New Roman" pitchFamily="18" charset="0"/>
              </a:rPr>
              <a:t>Vì</a:t>
            </a:r>
            <a:r>
              <a:rPr lang="en-US" altLang="en-US" sz="3200" b="1" dirty="0">
                <a:solidFill>
                  <a:srgbClr val="000066"/>
                </a:solidFill>
                <a:latin typeface="Times New Roman" pitchFamily="18" charset="0"/>
              </a:rPr>
              <a:t> </a:t>
            </a:r>
            <a:r>
              <a:rPr lang="en-US" altLang="en-US" sz="3200" b="1" dirty="0" err="1">
                <a:solidFill>
                  <a:srgbClr val="000066"/>
                </a:solidFill>
                <a:latin typeface="Times New Roman" pitchFamily="18" charset="0"/>
              </a:rPr>
              <a:t>vậy</a:t>
            </a:r>
            <a:r>
              <a:rPr lang="en-US" altLang="en-US" sz="3200" b="1" dirty="0">
                <a:solidFill>
                  <a:srgbClr val="000066"/>
                </a:solidFill>
                <a:latin typeface="Times New Roman" pitchFamily="18" charset="0"/>
              </a:rPr>
              <a:t> </a:t>
            </a:r>
            <a:r>
              <a:rPr lang="en-US" altLang="en-US" sz="3200" dirty="0" err="1">
                <a:solidFill>
                  <a:srgbClr val="000066"/>
                </a:solidFill>
                <a:latin typeface="Times New Roman" pitchFamily="18" charset="0"/>
              </a:rPr>
              <a:t>ngay</a:t>
            </a:r>
            <a:r>
              <a:rPr lang="en-US" altLang="en-US" sz="3200" dirty="0">
                <a:solidFill>
                  <a:srgbClr val="000066"/>
                </a:solidFill>
                <a:latin typeface="Times New Roman" pitchFamily="18" charset="0"/>
              </a:rPr>
              <a:t> </a:t>
            </a:r>
            <a:r>
              <a:rPr lang="en-US" altLang="en-US" sz="3200" dirty="0" err="1">
                <a:solidFill>
                  <a:srgbClr val="000066"/>
                </a:solidFill>
                <a:latin typeface="Times New Roman" pitchFamily="18" charset="0"/>
              </a:rPr>
              <a:t>trong</a:t>
            </a:r>
            <a:r>
              <a:rPr lang="en-US" altLang="en-US" sz="3200" dirty="0">
                <a:solidFill>
                  <a:srgbClr val="000066"/>
                </a:solidFill>
                <a:latin typeface="Times New Roman" pitchFamily="18" charset="0"/>
              </a:rPr>
              <a:t> </a:t>
            </a:r>
            <a:r>
              <a:rPr lang="en-US" altLang="en-US" sz="3200" dirty="0" err="1">
                <a:solidFill>
                  <a:srgbClr val="000066"/>
                </a:solidFill>
                <a:latin typeface="Times New Roman" pitchFamily="18" charset="0"/>
              </a:rPr>
              <a:t>quan</a:t>
            </a:r>
            <a:r>
              <a:rPr lang="en-US" altLang="en-US" sz="3200" dirty="0">
                <a:solidFill>
                  <a:srgbClr val="000066"/>
                </a:solidFill>
                <a:latin typeface="Times New Roman" pitchFamily="18" charset="0"/>
              </a:rPr>
              <a:t> </a:t>
            </a:r>
            <a:r>
              <a:rPr lang="en-US" altLang="en-US" sz="3200" dirty="0" err="1">
                <a:solidFill>
                  <a:srgbClr val="000066"/>
                </a:solidFill>
                <a:latin typeface="Times New Roman" pitchFamily="18" charset="0"/>
              </a:rPr>
              <a:t>sát</a:t>
            </a:r>
            <a:r>
              <a:rPr lang="en-US" altLang="en-US" sz="3200" dirty="0">
                <a:solidFill>
                  <a:srgbClr val="000066"/>
                </a:solidFill>
                <a:latin typeface="Times New Roman" pitchFamily="18" charset="0"/>
              </a:rPr>
              <a:t> </a:t>
            </a:r>
            <a:r>
              <a:rPr lang="en-US" altLang="en-US" sz="3200" dirty="0" err="1">
                <a:solidFill>
                  <a:srgbClr val="000066"/>
                </a:solidFill>
                <a:latin typeface="Times New Roman" pitchFamily="18" charset="0"/>
              </a:rPr>
              <a:t>để</a:t>
            </a:r>
            <a:r>
              <a:rPr lang="en-US" altLang="en-US" sz="3200" dirty="0">
                <a:solidFill>
                  <a:srgbClr val="000066"/>
                </a:solidFill>
                <a:latin typeface="Times New Roman" pitchFamily="18" charset="0"/>
              </a:rPr>
              <a:t> </a:t>
            </a:r>
            <a:r>
              <a:rPr lang="en-US" altLang="en-US" sz="3200" dirty="0" err="1">
                <a:solidFill>
                  <a:srgbClr val="000066"/>
                </a:solidFill>
                <a:latin typeface="Times New Roman" pitchFamily="18" charset="0"/>
              </a:rPr>
              <a:t>miêu</a:t>
            </a:r>
            <a:r>
              <a:rPr lang="en-US" altLang="en-US" sz="3200" dirty="0">
                <a:solidFill>
                  <a:srgbClr val="000066"/>
                </a:solidFill>
                <a:latin typeface="Times New Roman" pitchFamily="18" charset="0"/>
              </a:rPr>
              <a:t> </a:t>
            </a:r>
            <a:r>
              <a:rPr lang="en-US" altLang="en-US" sz="3200" dirty="0" err="1">
                <a:solidFill>
                  <a:srgbClr val="000066"/>
                </a:solidFill>
                <a:latin typeface="Times New Roman" pitchFamily="18" charset="0"/>
              </a:rPr>
              <a:t>tả</a:t>
            </a:r>
            <a:r>
              <a:rPr lang="en-US" altLang="en-US" sz="3200" dirty="0">
                <a:solidFill>
                  <a:srgbClr val="000066"/>
                </a:solidFill>
                <a:latin typeface="Times New Roman" pitchFamily="18" charset="0"/>
              </a:rPr>
              <a:t>, </a:t>
            </a:r>
            <a:r>
              <a:rPr lang="en-US" altLang="en-US" sz="3200" dirty="0" err="1">
                <a:solidFill>
                  <a:srgbClr val="000066"/>
                </a:solidFill>
                <a:latin typeface="Times New Roman" pitchFamily="18" charset="0"/>
              </a:rPr>
              <a:t>người</a:t>
            </a:r>
            <a:r>
              <a:rPr lang="en-US" altLang="en-US" sz="3200" dirty="0">
                <a:solidFill>
                  <a:srgbClr val="000066"/>
                </a:solidFill>
                <a:latin typeface="Times New Roman" pitchFamily="18" charset="0"/>
              </a:rPr>
              <a:t> </a:t>
            </a:r>
            <a:r>
              <a:rPr lang="en-US" altLang="en-US" sz="3200" dirty="0" err="1">
                <a:solidFill>
                  <a:srgbClr val="000066"/>
                </a:solidFill>
                <a:latin typeface="Times New Roman" pitchFamily="18" charset="0"/>
              </a:rPr>
              <a:t>viết</a:t>
            </a:r>
            <a:r>
              <a:rPr lang="en-US" altLang="en-US" sz="3200" dirty="0">
                <a:solidFill>
                  <a:srgbClr val="000066"/>
                </a:solidFill>
                <a:latin typeface="Times New Roman" pitchFamily="18" charset="0"/>
              </a:rPr>
              <a:t> </a:t>
            </a:r>
            <a:r>
              <a:rPr lang="en-US" altLang="en-US" sz="3200" dirty="0" err="1">
                <a:solidFill>
                  <a:srgbClr val="000066"/>
                </a:solidFill>
                <a:latin typeface="Times New Roman" pitchFamily="18" charset="0"/>
              </a:rPr>
              <a:t>phải</a:t>
            </a:r>
            <a:r>
              <a:rPr lang="en-US" altLang="en-US" sz="3200" dirty="0">
                <a:solidFill>
                  <a:srgbClr val="000066"/>
                </a:solidFill>
                <a:latin typeface="Times New Roman" pitchFamily="18" charset="0"/>
              </a:rPr>
              <a:t> </a:t>
            </a:r>
            <a:r>
              <a:rPr lang="en-US" altLang="en-US" sz="3200" dirty="0" err="1">
                <a:solidFill>
                  <a:srgbClr val="000066"/>
                </a:solidFill>
                <a:latin typeface="Times New Roman" pitchFamily="18" charset="0"/>
              </a:rPr>
              <a:t>tìm</a:t>
            </a:r>
            <a:r>
              <a:rPr lang="en-US" altLang="en-US" sz="3200" dirty="0">
                <a:solidFill>
                  <a:srgbClr val="000066"/>
                </a:solidFill>
                <a:latin typeface="Times New Roman" pitchFamily="18" charset="0"/>
              </a:rPr>
              <a:t> ra </a:t>
            </a:r>
            <a:r>
              <a:rPr lang="en-US" altLang="en-US" sz="3200" dirty="0" err="1">
                <a:solidFill>
                  <a:srgbClr val="000066"/>
                </a:solidFill>
                <a:latin typeface="Times New Roman" pitchFamily="18" charset="0"/>
              </a:rPr>
              <a:t>cái</a:t>
            </a:r>
            <a:r>
              <a:rPr lang="en-US" altLang="en-US" sz="3200" dirty="0">
                <a:solidFill>
                  <a:srgbClr val="000066"/>
                </a:solidFill>
                <a:latin typeface="Times New Roman" pitchFamily="18" charset="0"/>
              </a:rPr>
              <a:t> </a:t>
            </a:r>
            <a:r>
              <a:rPr lang="en-US" altLang="en-US" sz="3200" dirty="0" err="1">
                <a:solidFill>
                  <a:srgbClr val="000066"/>
                </a:solidFill>
                <a:latin typeface="Times New Roman" pitchFamily="18" charset="0"/>
              </a:rPr>
              <a:t>mới</a:t>
            </a:r>
            <a:r>
              <a:rPr lang="en-US" altLang="en-US" sz="3200" dirty="0">
                <a:solidFill>
                  <a:srgbClr val="000066"/>
                </a:solidFill>
                <a:latin typeface="Times New Roman" pitchFamily="18" charset="0"/>
              </a:rPr>
              <a:t>, </a:t>
            </a:r>
            <a:r>
              <a:rPr lang="en-US" altLang="en-US" sz="3200" dirty="0" err="1">
                <a:solidFill>
                  <a:srgbClr val="000066"/>
                </a:solidFill>
                <a:latin typeface="Times New Roman" pitchFamily="18" charset="0"/>
              </a:rPr>
              <a:t>cái</a:t>
            </a:r>
            <a:r>
              <a:rPr lang="en-US" altLang="en-US" sz="3200" dirty="0">
                <a:solidFill>
                  <a:srgbClr val="000066"/>
                </a:solidFill>
                <a:latin typeface="Times New Roman" pitchFamily="18" charset="0"/>
              </a:rPr>
              <a:t> </a:t>
            </a:r>
            <a:r>
              <a:rPr lang="en-US" altLang="en-US" sz="3200" dirty="0" err="1">
                <a:solidFill>
                  <a:srgbClr val="000066"/>
                </a:solidFill>
                <a:latin typeface="Times New Roman" pitchFamily="18" charset="0"/>
              </a:rPr>
              <a:t>riêng</a:t>
            </a:r>
            <a:r>
              <a:rPr lang="en-US" altLang="en-US" sz="3200" dirty="0">
                <a:solidFill>
                  <a:srgbClr val="000066"/>
                </a:solidFill>
                <a:latin typeface="Times New Roman" pitchFamily="18" charset="0"/>
              </a:rPr>
              <a:t>.                             </a:t>
            </a:r>
          </a:p>
          <a:p>
            <a:pPr algn="just">
              <a:spcBef>
                <a:spcPct val="50000"/>
              </a:spcBef>
            </a:pPr>
            <a:r>
              <a:rPr lang="en-US" altLang="en-US" sz="3200" b="1" dirty="0">
                <a:solidFill>
                  <a:srgbClr val="000066"/>
                </a:solidFill>
                <a:latin typeface="Times New Roman" pitchFamily="18" charset="0"/>
              </a:rPr>
              <a:t>                                                                           Theo </a:t>
            </a:r>
            <a:r>
              <a:rPr lang="en-US" altLang="en-US" sz="3200" b="1" dirty="0" err="1">
                <a:solidFill>
                  <a:srgbClr val="000066"/>
                </a:solidFill>
                <a:latin typeface="Times New Roman" pitchFamily="18" charset="0"/>
              </a:rPr>
              <a:t>Phạm</a:t>
            </a:r>
            <a:r>
              <a:rPr lang="en-US" altLang="en-US" sz="3200" b="1" dirty="0">
                <a:solidFill>
                  <a:srgbClr val="000066"/>
                </a:solidFill>
                <a:latin typeface="Times New Roman" pitchFamily="18" charset="0"/>
              </a:rPr>
              <a:t> </a:t>
            </a:r>
            <a:r>
              <a:rPr lang="en-US" altLang="en-US" sz="3200" b="1" dirty="0" err="1">
                <a:solidFill>
                  <a:srgbClr val="000066"/>
                </a:solidFill>
                <a:latin typeface="Times New Roman" pitchFamily="18" charset="0"/>
              </a:rPr>
              <a:t>Hổ</a:t>
            </a:r>
            <a:endParaRPr lang="en-US" altLang="en-US" sz="3200" b="1" i="1" dirty="0">
              <a:solidFill>
                <a:srgbClr val="000066"/>
              </a:solidFill>
              <a:latin typeface="Times New Roman" pitchFamily="18" charset="0"/>
            </a:endParaRPr>
          </a:p>
        </p:txBody>
      </p:sp>
      <p:sp>
        <p:nvSpPr>
          <p:cNvPr id="10" name="TextBox 9">
            <a:extLst>
              <a:ext uri="{FF2B5EF4-FFF2-40B4-BE49-F238E27FC236}">
                <a16:creationId xmlns:a16="http://schemas.microsoft.com/office/drawing/2014/main" id="{4B20CD0F-E036-46AD-B915-6B4AB776DC79}"/>
              </a:ext>
            </a:extLst>
          </p:cNvPr>
          <p:cNvSpPr txBox="1"/>
          <p:nvPr/>
        </p:nvSpPr>
        <p:spPr>
          <a:xfrm>
            <a:off x="9864042" y="4556450"/>
            <a:ext cx="1289733" cy="584775"/>
          </a:xfrm>
          <a:prstGeom prst="rect">
            <a:avLst/>
          </a:prstGeom>
          <a:solidFill>
            <a:schemeClr val="bg1"/>
          </a:solidFill>
        </p:spPr>
        <p:txBody>
          <a:bodyPr wrap="square" rtlCol="0">
            <a:spAutoFit/>
          </a:bodyPr>
          <a:lstStyle/>
          <a:p>
            <a:r>
              <a:rPr lang="en-US" sz="3200" b="1" dirty="0" err="1">
                <a:solidFill>
                  <a:srgbClr val="FF0000"/>
                </a:solidFill>
                <a:latin typeface="Times New Roman" panose="02020603050405020304" pitchFamily="18" charset="0"/>
                <a:cs typeface="Times New Roman" panose="02020603050405020304" pitchFamily="18" charset="0"/>
              </a:rPr>
              <a:t>Vì</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thế</a:t>
            </a:r>
            <a:endParaRPr lang="en-US" sz="3200" b="1"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950393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1"/>
                                            </p:cond>
                                          </p:stCondLst>
                                          <p:endCondLst>
                                            <p:cond evt="onStopAudio" delay="0">
                                              <p:tgtEl>
                                                <p:sldTgt/>
                                              </p:tgtEl>
                                            </p:cond>
                                          </p:endCondLst>
                                        </p:cTn>
                                        <p:tgtEl>
                                          <p:sndTgt r:embed="rId2" name="chimes.wav"/>
                                        </p:tgtEl>
                                      </p:cMediaNode>
                                    </p:audio>
                                  </p:sub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500" fill="hold"/>
                                        <p:tgtEl>
                                          <p:spTgt spid="9"/>
                                        </p:tgtEl>
                                        <p:attrNameLst>
                                          <p:attrName>ppt_x</p:attrName>
                                        </p:attrNameLst>
                                      </p:cBhvr>
                                      <p:tavLst>
                                        <p:tav tm="0">
                                          <p:val>
                                            <p:strVal val="#ppt_x"/>
                                          </p:val>
                                        </p:tav>
                                        <p:tav tm="100000">
                                          <p:val>
                                            <p:strVal val="#ppt_x"/>
                                          </p:val>
                                        </p:tav>
                                      </p:tavLst>
                                    </p:anim>
                                    <p:anim calcmode="lin" valueType="num">
                                      <p:cBhvr additive="base">
                                        <p:cTn id="20"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0"/>
                                        </p:tgtEl>
                                        <p:attrNameLst>
                                          <p:attrName>style.visibility</p:attrName>
                                        </p:attrNameLst>
                                      </p:cBhvr>
                                      <p:to>
                                        <p:strVal val="visible"/>
                                      </p:to>
                                    </p:set>
                                    <p:anim calcmode="lin" valueType="num">
                                      <p:cBhvr additive="base">
                                        <p:cTn id="25" dur="500" fill="hold"/>
                                        <p:tgtEl>
                                          <p:spTgt spid="10"/>
                                        </p:tgtEl>
                                        <p:attrNameLst>
                                          <p:attrName>ppt_x</p:attrName>
                                        </p:attrNameLst>
                                      </p:cBhvr>
                                      <p:tavLst>
                                        <p:tav tm="0">
                                          <p:val>
                                            <p:strVal val="#ppt_x"/>
                                          </p:val>
                                        </p:tav>
                                        <p:tav tm="100000">
                                          <p:val>
                                            <p:strVal val="#ppt_x"/>
                                          </p:val>
                                        </p:tav>
                                      </p:tavLst>
                                    </p:anim>
                                    <p:anim calcmode="lin" valueType="num">
                                      <p:cBhvr additive="base">
                                        <p:cTn id="26"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animBg="1"/>
      <p:bldP spid="9" grpId="0" animBg="1"/>
      <p:bldP spid="10"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10">
            <a:extLst>
              <a:ext uri="{FF2B5EF4-FFF2-40B4-BE49-F238E27FC236}">
                <a16:creationId xmlns:a16="http://schemas.microsoft.com/office/drawing/2014/main" id="{6F28CF34-E842-44C6-82AE-4417E241DCE7}"/>
              </a:ext>
            </a:extLst>
          </p:cNvPr>
          <p:cNvSpPr txBox="1">
            <a:spLocks noChangeArrowheads="1"/>
          </p:cNvSpPr>
          <p:nvPr/>
        </p:nvSpPr>
        <p:spPr bwMode="auto">
          <a:xfrm>
            <a:off x="183466" y="280672"/>
            <a:ext cx="2681605"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pPr>
            <a:r>
              <a:rPr lang="en-US" altLang="en-US" sz="3600" b="1" u="sng" dirty="0">
                <a:solidFill>
                  <a:srgbClr val="000066"/>
                </a:solidFill>
                <a:latin typeface="Times New Roman" pitchFamily="18" charset="0"/>
              </a:rPr>
              <a:t>I. </a:t>
            </a:r>
            <a:r>
              <a:rPr lang="en-US" altLang="en-US" sz="3600" b="1" u="sng" dirty="0" err="1">
                <a:solidFill>
                  <a:srgbClr val="000066"/>
                </a:solidFill>
                <a:latin typeface="Times New Roman" pitchFamily="18" charset="0"/>
              </a:rPr>
              <a:t>Nhận</a:t>
            </a:r>
            <a:r>
              <a:rPr lang="en-US" altLang="en-US" sz="3600" b="1" u="sng" dirty="0">
                <a:solidFill>
                  <a:srgbClr val="000066"/>
                </a:solidFill>
                <a:latin typeface="Times New Roman" pitchFamily="18" charset="0"/>
              </a:rPr>
              <a:t> </a:t>
            </a:r>
            <a:r>
              <a:rPr lang="en-US" altLang="en-US" sz="3600" b="1" u="sng" dirty="0" err="1">
                <a:solidFill>
                  <a:srgbClr val="000066"/>
                </a:solidFill>
                <a:latin typeface="Times New Roman" pitchFamily="18" charset="0"/>
              </a:rPr>
              <a:t>xét</a:t>
            </a:r>
            <a:r>
              <a:rPr lang="en-US" altLang="en-US" sz="3600" b="1" u="sng" dirty="0">
                <a:solidFill>
                  <a:srgbClr val="000066"/>
                </a:solidFill>
                <a:latin typeface="Times New Roman" pitchFamily="18" charset="0"/>
              </a:rPr>
              <a:t>:</a:t>
            </a:r>
          </a:p>
        </p:txBody>
      </p:sp>
      <p:sp>
        <p:nvSpPr>
          <p:cNvPr id="5" name="Rectangle 4">
            <a:extLst>
              <a:ext uri="{FF2B5EF4-FFF2-40B4-BE49-F238E27FC236}">
                <a16:creationId xmlns:a16="http://schemas.microsoft.com/office/drawing/2014/main" id="{73962F1D-35CE-415A-9FE3-8AD15FC77081}"/>
              </a:ext>
            </a:extLst>
          </p:cNvPr>
          <p:cNvSpPr>
            <a:spLocks noChangeArrowheads="1"/>
          </p:cNvSpPr>
          <p:nvPr/>
        </p:nvSpPr>
        <p:spPr bwMode="auto">
          <a:xfrm>
            <a:off x="183466" y="1087537"/>
            <a:ext cx="11713259"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just">
              <a:spcBef>
                <a:spcPts val="1000"/>
              </a:spcBef>
            </a:pPr>
            <a:r>
              <a:rPr lang="en-US" altLang="en-US" sz="3600" b="1" dirty="0">
                <a:solidFill>
                  <a:srgbClr val="000066"/>
                </a:solidFill>
                <a:latin typeface="Times New Roman" pitchFamily="18" charset="0"/>
              </a:rPr>
              <a:t>2. </a:t>
            </a:r>
            <a:r>
              <a:rPr lang="en-US" altLang="en-US" sz="3600" b="1" i="1" dirty="0" err="1">
                <a:solidFill>
                  <a:srgbClr val="000066"/>
                </a:solidFill>
                <a:latin typeface="Times New Roman" pitchFamily="18" charset="0"/>
              </a:rPr>
              <a:t>Tìm</a:t>
            </a:r>
            <a:r>
              <a:rPr lang="en-US" altLang="en-US" sz="3600" b="1" i="1" dirty="0">
                <a:solidFill>
                  <a:srgbClr val="000066"/>
                </a:solidFill>
                <a:latin typeface="Times New Roman" pitchFamily="18" charset="0"/>
              </a:rPr>
              <a:t> </a:t>
            </a:r>
            <a:r>
              <a:rPr lang="en-US" altLang="en-US" sz="3600" b="1" i="1" dirty="0" err="1">
                <a:solidFill>
                  <a:srgbClr val="000066"/>
                </a:solidFill>
                <a:latin typeface="Times New Roman" pitchFamily="18" charset="0"/>
              </a:rPr>
              <a:t>thêm</a:t>
            </a:r>
            <a:r>
              <a:rPr lang="en-US" altLang="en-US" sz="3600" b="1" i="1" dirty="0">
                <a:solidFill>
                  <a:srgbClr val="000066"/>
                </a:solidFill>
                <a:latin typeface="Times New Roman" pitchFamily="18" charset="0"/>
              </a:rPr>
              <a:t> </a:t>
            </a:r>
            <a:r>
              <a:rPr lang="en-US" altLang="en-US" sz="3600" b="1" i="1" dirty="0" err="1">
                <a:solidFill>
                  <a:srgbClr val="000066"/>
                </a:solidFill>
                <a:latin typeface="Times New Roman" pitchFamily="18" charset="0"/>
              </a:rPr>
              <a:t>những</a:t>
            </a:r>
            <a:r>
              <a:rPr lang="en-US" altLang="en-US" sz="3600" b="1" i="1" dirty="0">
                <a:solidFill>
                  <a:srgbClr val="000066"/>
                </a:solidFill>
                <a:latin typeface="Times New Roman" pitchFamily="18" charset="0"/>
              </a:rPr>
              <a:t> </a:t>
            </a:r>
            <a:r>
              <a:rPr lang="en-US" altLang="en-US" sz="3600" b="1" i="1" dirty="0" err="1">
                <a:solidFill>
                  <a:srgbClr val="000066"/>
                </a:solidFill>
                <a:latin typeface="Times New Roman" pitchFamily="18" charset="0"/>
              </a:rPr>
              <a:t>từ</a:t>
            </a:r>
            <a:r>
              <a:rPr lang="en-US" altLang="en-US" sz="3600" b="1" i="1" dirty="0">
                <a:solidFill>
                  <a:srgbClr val="000066"/>
                </a:solidFill>
                <a:latin typeface="Times New Roman" pitchFamily="18" charset="0"/>
              </a:rPr>
              <a:t> </a:t>
            </a:r>
            <a:r>
              <a:rPr lang="en-US" altLang="en-US" sz="3600" b="1" i="1" dirty="0" err="1">
                <a:solidFill>
                  <a:srgbClr val="000066"/>
                </a:solidFill>
                <a:latin typeface="Times New Roman" pitchFamily="18" charset="0"/>
              </a:rPr>
              <a:t>ngữ</a:t>
            </a:r>
            <a:r>
              <a:rPr lang="en-US" altLang="en-US" sz="3600" b="1" i="1" dirty="0">
                <a:solidFill>
                  <a:srgbClr val="000066"/>
                </a:solidFill>
                <a:latin typeface="Times New Roman" pitchFamily="18" charset="0"/>
              </a:rPr>
              <a:t> </a:t>
            </a:r>
            <a:r>
              <a:rPr lang="en-US" altLang="en-US" sz="3600" b="1" i="1" dirty="0" err="1">
                <a:solidFill>
                  <a:srgbClr val="000066"/>
                </a:solidFill>
                <a:latin typeface="Times New Roman" pitchFamily="18" charset="0"/>
              </a:rPr>
              <a:t>mà</a:t>
            </a:r>
            <a:r>
              <a:rPr lang="en-US" altLang="en-US" sz="3600" b="1" i="1" dirty="0">
                <a:solidFill>
                  <a:srgbClr val="000066"/>
                </a:solidFill>
                <a:latin typeface="Times New Roman" pitchFamily="18" charset="0"/>
              </a:rPr>
              <a:t> </a:t>
            </a:r>
            <a:r>
              <a:rPr lang="en-US" altLang="en-US" sz="3600" b="1" i="1" dirty="0" err="1">
                <a:solidFill>
                  <a:srgbClr val="000066"/>
                </a:solidFill>
                <a:latin typeface="Times New Roman" pitchFamily="18" charset="0"/>
              </a:rPr>
              <a:t>em</a:t>
            </a:r>
            <a:r>
              <a:rPr lang="en-US" altLang="en-US" sz="3600" b="1" i="1" dirty="0">
                <a:solidFill>
                  <a:srgbClr val="000066"/>
                </a:solidFill>
                <a:latin typeface="Times New Roman" pitchFamily="18" charset="0"/>
              </a:rPr>
              <a:t> </a:t>
            </a:r>
            <a:r>
              <a:rPr lang="en-US" altLang="en-US" sz="3600" b="1" i="1" dirty="0" err="1">
                <a:solidFill>
                  <a:srgbClr val="000066"/>
                </a:solidFill>
                <a:latin typeface="Times New Roman" pitchFamily="18" charset="0"/>
              </a:rPr>
              <a:t>biết</a:t>
            </a:r>
            <a:r>
              <a:rPr lang="en-US" altLang="en-US" sz="3600" b="1" i="1" dirty="0">
                <a:solidFill>
                  <a:srgbClr val="000066"/>
                </a:solidFill>
                <a:latin typeface="Times New Roman" pitchFamily="18" charset="0"/>
              </a:rPr>
              <a:t> </a:t>
            </a:r>
            <a:r>
              <a:rPr lang="en-US" altLang="en-US" sz="3600" b="1" i="1" dirty="0" err="1">
                <a:solidFill>
                  <a:srgbClr val="000066"/>
                </a:solidFill>
                <a:latin typeface="Times New Roman" pitchFamily="18" charset="0"/>
              </a:rPr>
              <a:t>có</a:t>
            </a:r>
            <a:r>
              <a:rPr lang="en-US" altLang="en-US" sz="3600" b="1" i="1" dirty="0">
                <a:solidFill>
                  <a:srgbClr val="000066"/>
                </a:solidFill>
                <a:latin typeface="Times New Roman" pitchFamily="18" charset="0"/>
              </a:rPr>
              <a:t> </a:t>
            </a:r>
            <a:r>
              <a:rPr lang="en-US" altLang="en-US" sz="3600" b="1" i="1" dirty="0" err="1">
                <a:solidFill>
                  <a:srgbClr val="000066"/>
                </a:solidFill>
                <a:latin typeface="Times New Roman" pitchFamily="18" charset="0"/>
              </a:rPr>
              <a:t>tác</a:t>
            </a:r>
            <a:r>
              <a:rPr lang="en-US" altLang="en-US" sz="3600" b="1" i="1" dirty="0">
                <a:solidFill>
                  <a:srgbClr val="000066"/>
                </a:solidFill>
                <a:latin typeface="Times New Roman" pitchFamily="18" charset="0"/>
              </a:rPr>
              <a:t> </a:t>
            </a:r>
            <a:r>
              <a:rPr lang="en-US" altLang="en-US" sz="3600" b="1" i="1" dirty="0" err="1">
                <a:solidFill>
                  <a:srgbClr val="000066"/>
                </a:solidFill>
                <a:latin typeface="Times New Roman" pitchFamily="18" charset="0"/>
              </a:rPr>
              <a:t>dụng</a:t>
            </a:r>
            <a:r>
              <a:rPr lang="en-US" altLang="en-US" sz="3600" b="1" i="1" dirty="0">
                <a:solidFill>
                  <a:srgbClr val="000066"/>
                </a:solidFill>
                <a:latin typeface="Times New Roman" pitchFamily="18" charset="0"/>
              </a:rPr>
              <a:t> </a:t>
            </a:r>
            <a:r>
              <a:rPr lang="en-US" altLang="en-US" sz="3600" b="1" i="1" dirty="0" err="1">
                <a:solidFill>
                  <a:srgbClr val="000066"/>
                </a:solidFill>
                <a:latin typeface="Times New Roman" pitchFamily="18" charset="0"/>
              </a:rPr>
              <a:t>giống</a:t>
            </a:r>
            <a:r>
              <a:rPr lang="en-US" altLang="en-US" sz="3600" b="1" i="1" dirty="0">
                <a:solidFill>
                  <a:srgbClr val="000066"/>
                </a:solidFill>
                <a:latin typeface="Times New Roman" pitchFamily="18" charset="0"/>
              </a:rPr>
              <a:t> </a:t>
            </a:r>
            <a:r>
              <a:rPr lang="en-US" altLang="en-US" sz="3600" b="1" i="1" dirty="0" err="1">
                <a:solidFill>
                  <a:srgbClr val="000066"/>
                </a:solidFill>
                <a:latin typeface="Times New Roman" pitchFamily="18" charset="0"/>
              </a:rPr>
              <a:t>như</a:t>
            </a:r>
            <a:r>
              <a:rPr lang="en-US" altLang="en-US" sz="3600" b="1" i="1" dirty="0">
                <a:solidFill>
                  <a:srgbClr val="000066"/>
                </a:solidFill>
                <a:latin typeface="Times New Roman" pitchFamily="18" charset="0"/>
              </a:rPr>
              <a:t> </a:t>
            </a:r>
            <a:r>
              <a:rPr lang="en-US" altLang="en-US" sz="3600" b="1" i="1" dirty="0" err="1">
                <a:solidFill>
                  <a:srgbClr val="000066"/>
                </a:solidFill>
                <a:latin typeface="Times New Roman" pitchFamily="18" charset="0"/>
              </a:rPr>
              <a:t>cụm</a:t>
            </a:r>
            <a:r>
              <a:rPr lang="en-US" altLang="en-US" sz="3600" b="1" i="1" dirty="0">
                <a:solidFill>
                  <a:srgbClr val="000066"/>
                </a:solidFill>
                <a:latin typeface="Times New Roman" pitchFamily="18" charset="0"/>
              </a:rPr>
              <a:t> </a:t>
            </a:r>
            <a:r>
              <a:rPr lang="en-US" altLang="en-US" sz="3600" b="1" i="1" dirty="0" err="1">
                <a:solidFill>
                  <a:srgbClr val="000066"/>
                </a:solidFill>
                <a:latin typeface="Times New Roman" pitchFamily="18" charset="0"/>
              </a:rPr>
              <a:t>từ</a:t>
            </a:r>
            <a:r>
              <a:rPr lang="en-US" altLang="en-US" sz="3600" b="1" i="1" dirty="0">
                <a:solidFill>
                  <a:srgbClr val="000066"/>
                </a:solidFill>
                <a:latin typeface="Times New Roman" pitchFamily="18" charset="0"/>
              </a:rPr>
              <a:t> </a:t>
            </a:r>
            <a:r>
              <a:rPr lang="en-US" altLang="en-US" sz="3600" b="1" i="1" dirty="0" err="1">
                <a:solidFill>
                  <a:srgbClr val="FF0000"/>
                </a:solidFill>
                <a:latin typeface="Times New Roman" pitchFamily="18" charset="0"/>
              </a:rPr>
              <a:t>vì</a:t>
            </a:r>
            <a:r>
              <a:rPr lang="en-US" altLang="en-US" sz="3600" b="1" i="1" dirty="0">
                <a:solidFill>
                  <a:srgbClr val="FF0000"/>
                </a:solidFill>
                <a:latin typeface="Times New Roman" pitchFamily="18" charset="0"/>
              </a:rPr>
              <a:t> </a:t>
            </a:r>
            <a:r>
              <a:rPr lang="en-US" altLang="en-US" sz="3600" b="1" i="1" dirty="0" err="1">
                <a:solidFill>
                  <a:srgbClr val="FF0000"/>
                </a:solidFill>
                <a:latin typeface="Times New Roman" pitchFamily="18" charset="0"/>
              </a:rPr>
              <a:t>vậy</a:t>
            </a:r>
            <a:r>
              <a:rPr lang="en-US" altLang="en-US" sz="3600" b="1" i="1" dirty="0">
                <a:solidFill>
                  <a:srgbClr val="FF0000"/>
                </a:solidFill>
                <a:latin typeface="Times New Roman" pitchFamily="18" charset="0"/>
              </a:rPr>
              <a:t> </a:t>
            </a:r>
            <a:r>
              <a:rPr lang="en-US" altLang="en-US" sz="3600" b="1" i="1" dirty="0">
                <a:solidFill>
                  <a:srgbClr val="000066"/>
                </a:solidFill>
                <a:latin typeface="Times New Roman" pitchFamily="18" charset="0"/>
              </a:rPr>
              <a:t>ở </a:t>
            </a:r>
            <a:r>
              <a:rPr lang="en-US" altLang="en-US" sz="3600" b="1" i="1" dirty="0" err="1">
                <a:solidFill>
                  <a:srgbClr val="000066"/>
                </a:solidFill>
                <a:latin typeface="Times New Roman" pitchFamily="18" charset="0"/>
              </a:rPr>
              <a:t>đoạn</a:t>
            </a:r>
            <a:r>
              <a:rPr lang="en-US" altLang="en-US" sz="3600" b="1" i="1" dirty="0">
                <a:solidFill>
                  <a:srgbClr val="000066"/>
                </a:solidFill>
                <a:latin typeface="Times New Roman" pitchFamily="18" charset="0"/>
              </a:rPr>
              <a:t> </a:t>
            </a:r>
            <a:r>
              <a:rPr lang="en-US" altLang="en-US" sz="3600" b="1" i="1" dirty="0" err="1">
                <a:solidFill>
                  <a:srgbClr val="000066"/>
                </a:solidFill>
                <a:latin typeface="Times New Roman" pitchFamily="18" charset="0"/>
              </a:rPr>
              <a:t>văn</a:t>
            </a:r>
            <a:r>
              <a:rPr lang="en-US" altLang="en-US" sz="3600" b="1" i="1" dirty="0">
                <a:solidFill>
                  <a:srgbClr val="000066"/>
                </a:solidFill>
                <a:latin typeface="Times New Roman" pitchFamily="18" charset="0"/>
              </a:rPr>
              <a:t> </a:t>
            </a:r>
            <a:r>
              <a:rPr lang="en-US" altLang="en-US" sz="3600" b="1" i="1" dirty="0" err="1">
                <a:solidFill>
                  <a:srgbClr val="000066"/>
                </a:solidFill>
                <a:latin typeface="Times New Roman" pitchFamily="18" charset="0"/>
              </a:rPr>
              <a:t>trên</a:t>
            </a:r>
            <a:r>
              <a:rPr lang="en-US" altLang="en-US" sz="3600" b="1" i="1" dirty="0">
                <a:solidFill>
                  <a:srgbClr val="000066"/>
                </a:solidFill>
                <a:latin typeface="Times New Roman" pitchFamily="18" charset="0"/>
              </a:rPr>
              <a:t>. </a:t>
            </a:r>
          </a:p>
        </p:txBody>
      </p:sp>
      <p:sp>
        <p:nvSpPr>
          <p:cNvPr id="6" name="Rectangle 2">
            <a:extLst>
              <a:ext uri="{FF2B5EF4-FFF2-40B4-BE49-F238E27FC236}">
                <a16:creationId xmlns:a16="http://schemas.microsoft.com/office/drawing/2014/main" id="{1924F2F7-86EE-428A-B1BB-B665A969DB52}"/>
              </a:ext>
            </a:extLst>
          </p:cNvPr>
          <p:cNvSpPr>
            <a:spLocks noGrp="1" noChangeArrowheads="1"/>
          </p:cNvSpPr>
          <p:nvPr>
            <p:ph type="title"/>
          </p:nvPr>
        </p:nvSpPr>
        <p:spPr>
          <a:xfrm>
            <a:off x="183468" y="2448400"/>
            <a:ext cx="11808508" cy="1654748"/>
          </a:xfrm>
          <a:solidFill>
            <a:schemeClr val="bg1"/>
          </a:solidFill>
        </p:spPr>
        <p:txBody>
          <a:bodyPr>
            <a:normAutofit fontScale="90000"/>
          </a:bodyPr>
          <a:lstStyle/>
          <a:p>
            <a:pPr algn="just">
              <a:lnSpc>
                <a:spcPct val="130000"/>
              </a:lnSpc>
              <a:spcBef>
                <a:spcPts val="3600"/>
              </a:spcBef>
              <a:spcAft>
                <a:spcPts val="600"/>
              </a:spcAft>
            </a:pPr>
            <a:r>
              <a:rPr lang="en-US" altLang="en-US" dirty="0">
                <a:solidFill>
                  <a:srgbClr val="FF0066"/>
                </a:solidFill>
                <a:latin typeface="Times New Roman" pitchFamily="18" charset="0"/>
              </a:rPr>
              <a:t>   </a:t>
            </a:r>
            <a:r>
              <a:rPr lang="en-US" altLang="en-US" sz="4000" dirty="0" err="1">
                <a:solidFill>
                  <a:srgbClr val="002060"/>
                </a:solidFill>
                <a:latin typeface="Times New Roman" pitchFamily="18" charset="0"/>
              </a:rPr>
              <a:t>Một</a:t>
            </a:r>
            <a:r>
              <a:rPr lang="en-US" altLang="en-US" sz="4000" dirty="0">
                <a:solidFill>
                  <a:srgbClr val="002060"/>
                </a:solidFill>
                <a:latin typeface="Times New Roman" pitchFamily="18" charset="0"/>
              </a:rPr>
              <a:t> </a:t>
            </a:r>
            <a:r>
              <a:rPr lang="en-US" altLang="en-US" sz="4000" dirty="0" err="1">
                <a:solidFill>
                  <a:srgbClr val="002060"/>
                </a:solidFill>
                <a:latin typeface="Times New Roman" pitchFamily="18" charset="0"/>
              </a:rPr>
              <a:t>số</a:t>
            </a:r>
            <a:r>
              <a:rPr lang="en-US" altLang="en-US" sz="4000" dirty="0">
                <a:solidFill>
                  <a:srgbClr val="002060"/>
                </a:solidFill>
                <a:latin typeface="Times New Roman" pitchFamily="18" charset="0"/>
              </a:rPr>
              <a:t> </a:t>
            </a:r>
            <a:r>
              <a:rPr lang="en-US" altLang="en-US" sz="4000" dirty="0" err="1">
                <a:solidFill>
                  <a:srgbClr val="002060"/>
                </a:solidFill>
                <a:latin typeface="Times New Roman" pitchFamily="18" charset="0"/>
              </a:rPr>
              <a:t>từ</a:t>
            </a:r>
            <a:r>
              <a:rPr lang="en-US" altLang="en-US" sz="4000" dirty="0">
                <a:solidFill>
                  <a:srgbClr val="002060"/>
                </a:solidFill>
                <a:latin typeface="Times New Roman" pitchFamily="18" charset="0"/>
              </a:rPr>
              <a:t> </a:t>
            </a:r>
            <a:r>
              <a:rPr lang="en-US" altLang="en-US" sz="4000" dirty="0" err="1">
                <a:solidFill>
                  <a:srgbClr val="002060"/>
                </a:solidFill>
                <a:latin typeface="Times New Roman" pitchFamily="18" charset="0"/>
              </a:rPr>
              <a:t>ngữ</a:t>
            </a:r>
            <a:r>
              <a:rPr lang="en-US" altLang="en-US" sz="4000" dirty="0">
                <a:solidFill>
                  <a:srgbClr val="002060"/>
                </a:solidFill>
                <a:latin typeface="Times New Roman" pitchFamily="18" charset="0"/>
              </a:rPr>
              <a:t> </a:t>
            </a:r>
            <a:r>
              <a:rPr lang="en-US" altLang="en-US" sz="4000" dirty="0" err="1">
                <a:solidFill>
                  <a:srgbClr val="002060"/>
                </a:solidFill>
                <a:latin typeface="Times New Roman" pitchFamily="18" charset="0"/>
              </a:rPr>
              <a:t>có</a:t>
            </a:r>
            <a:r>
              <a:rPr lang="en-US" altLang="en-US" sz="4000" dirty="0">
                <a:solidFill>
                  <a:srgbClr val="002060"/>
                </a:solidFill>
                <a:latin typeface="Times New Roman" pitchFamily="18" charset="0"/>
              </a:rPr>
              <a:t> </a:t>
            </a:r>
            <a:r>
              <a:rPr lang="en-US" altLang="en-US" sz="4000" dirty="0" err="1">
                <a:solidFill>
                  <a:srgbClr val="002060"/>
                </a:solidFill>
                <a:latin typeface="Times New Roman" pitchFamily="18" charset="0"/>
              </a:rPr>
              <a:t>tác</a:t>
            </a:r>
            <a:r>
              <a:rPr lang="en-US" altLang="en-US" sz="4000" dirty="0">
                <a:solidFill>
                  <a:srgbClr val="002060"/>
                </a:solidFill>
                <a:latin typeface="Times New Roman" pitchFamily="18" charset="0"/>
              </a:rPr>
              <a:t> </a:t>
            </a:r>
            <a:r>
              <a:rPr lang="en-US" altLang="en-US" sz="4000" dirty="0" err="1">
                <a:solidFill>
                  <a:srgbClr val="002060"/>
                </a:solidFill>
                <a:latin typeface="Times New Roman" pitchFamily="18" charset="0"/>
              </a:rPr>
              <a:t>dụng</a:t>
            </a:r>
            <a:r>
              <a:rPr lang="en-US" altLang="en-US" sz="4000" dirty="0">
                <a:solidFill>
                  <a:srgbClr val="002060"/>
                </a:solidFill>
                <a:latin typeface="Times New Roman" pitchFamily="18" charset="0"/>
              </a:rPr>
              <a:t> </a:t>
            </a:r>
            <a:r>
              <a:rPr lang="en-US" altLang="en-US" sz="4000" dirty="0" err="1">
                <a:solidFill>
                  <a:srgbClr val="002060"/>
                </a:solidFill>
                <a:latin typeface="Times New Roman" pitchFamily="18" charset="0"/>
              </a:rPr>
              <a:t>nối</a:t>
            </a:r>
            <a:r>
              <a:rPr lang="en-US" altLang="en-US" sz="4000" dirty="0">
                <a:solidFill>
                  <a:srgbClr val="002060"/>
                </a:solidFill>
                <a:latin typeface="Times New Roman" pitchFamily="18" charset="0"/>
              </a:rPr>
              <a:t> </a:t>
            </a:r>
            <a:r>
              <a:rPr lang="en-US" altLang="en-US" sz="4000" dirty="0" err="1">
                <a:solidFill>
                  <a:srgbClr val="002060"/>
                </a:solidFill>
                <a:latin typeface="Times New Roman" pitchFamily="18" charset="0"/>
              </a:rPr>
              <a:t>giống</a:t>
            </a:r>
            <a:r>
              <a:rPr lang="en-US" altLang="en-US" sz="4000" dirty="0">
                <a:solidFill>
                  <a:srgbClr val="002060"/>
                </a:solidFill>
                <a:latin typeface="Times New Roman" pitchFamily="18" charset="0"/>
              </a:rPr>
              <a:t> </a:t>
            </a:r>
            <a:r>
              <a:rPr lang="en-US" altLang="en-US" sz="4000" dirty="0" err="1">
                <a:solidFill>
                  <a:srgbClr val="002060"/>
                </a:solidFill>
                <a:latin typeface="Times New Roman" pitchFamily="18" charset="0"/>
              </a:rPr>
              <a:t>như</a:t>
            </a:r>
            <a:r>
              <a:rPr lang="en-US" altLang="en-US" sz="4000" dirty="0">
                <a:solidFill>
                  <a:srgbClr val="002060"/>
                </a:solidFill>
                <a:latin typeface="Times New Roman" pitchFamily="18" charset="0"/>
              </a:rPr>
              <a:t> </a:t>
            </a:r>
            <a:r>
              <a:rPr lang="en-US" altLang="en-US" sz="4000" dirty="0" err="1">
                <a:solidFill>
                  <a:srgbClr val="002060"/>
                </a:solidFill>
                <a:latin typeface="Times New Roman" pitchFamily="18" charset="0"/>
              </a:rPr>
              <a:t>cụm</a:t>
            </a:r>
            <a:r>
              <a:rPr lang="en-US" altLang="en-US" sz="4000" dirty="0">
                <a:solidFill>
                  <a:srgbClr val="002060"/>
                </a:solidFill>
                <a:latin typeface="Times New Roman" pitchFamily="18" charset="0"/>
              </a:rPr>
              <a:t> </a:t>
            </a:r>
            <a:r>
              <a:rPr lang="en-US" altLang="en-US" sz="4000" dirty="0" err="1">
                <a:solidFill>
                  <a:srgbClr val="002060"/>
                </a:solidFill>
                <a:latin typeface="Times New Roman" pitchFamily="18" charset="0"/>
              </a:rPr>
              <a:t>từ</a:t>
            </a:r>
            <a:r>
              <a:rPr lang="en-US" altLang="en-US" sz="4000" dirty="0">
                <a:solidFill>
                  <a:srgbClr val="002060"/>
                </a:solidFill>
                <a:latin typeface="Times New Roman" pitchFamily="18" charset="0"/>
              </a:rPr>
              <a:t> </a:t>
            </a:r>
            <a:r>
              <a:rPr lang="en-US" altLang="en-US" sz="4000" b="1" i="1" u="sng" dirty="0" err="1">
                <a:solidFill>
                  <a:srgbClr val="002060"/>
                </a:solidFill>
                <a:latin typeface="Times New Roman" pitchFamily="18" charset="0"/>
              </a:rPr>
              <a:t>vì</a:t>
            </a:r>
            <a:r>
              <a:rPr lang="en-US" altLang="en-US" sz="4000" b="1" i="1" u="sng" dirty="0">
                <a:solidFill>
                  <a:srgbClr val="002060"/>
                </a:solidFill>
                <a:latin typeface="Times New Roman" pitchFamily="18" charset="0"/>
              </a:rPr>
              <a:t> </a:t>
            </a:r>
            <a:r>
              <a:rPr lang="en-US" altLang="en-US" sz="4000" b="1" i="1" u="sng" dirty="0" err="1">
                <a:solidFill>
                  <a:srgbClr val="002060"/>
                </a:solidFill>
                <a:latin typeface="Times New Roman" pitchFamily="18" charset="0"/>
              </a:rPr>
              <a:t>vậy</a:t>
            </a:r>
            <a:r>
              <a:rPr lang="en-US" altLang="en-US" sz="4000" b="1" i="1" dirty="0">
                <a:solidFill>
                  <a:srgbClr val="002060"/>
                </a:solidFill>
                <a:latin typeface="Times New Roman" pitchFamily="18" charset="0"/>
              </a:rPr>
              <a:t> </a:t>
            </a:r>
            <a:r>
              <a:rPr lang="en-US" altLang="en-US" sz="4000" dirty="0">
                <a:solidFill>
                  <a:srgbClr val="002060"/>
                </a:solidFill>
                <a:latin typeface="Times New Roman" pitchFamily="18" charset="0"/>
              </a:rPr>
              <a:t>ở </a:t>
            </a:r>
            <a:r>
              <a:rPr lang="en-US" altLang="en-US" sz="4000" dirty="0" err="1">
                <a:solidFill>
                  <a:srgbClr val="002060"/>
                </a:solidFill>
                <a:latin typeface="Times New Roman" pitchFamily="18" charset="0"/>
              </a:rPr>
              <a:t>đoạn</a:t>
            </a:r>
            <a:r>
              <a:rPr lang="en-US" altLang="en-US" sz="4000" dirty="0">
                <a:solidFill>
                  <a:srgbClr val="002060"/>
                </a:solidFill>
                <a:latin typeface="Times New Roman" pitchFamily="18" charset="0"/>
              </a:rPr>
              <a:t> </a:t>
            </a:r>
            <a:r>
              <a:rPr lang="en-US" altLang="en-US" sz="4000" dirty="0" err="1">
                <a:solidFill>
                  <a:srgbClr val="002060"/>
                </a:solidFill>
                <a:latin typeface="Times New Roman" pitchFamily="18" charset="0"/>
              </a:rPr>
              <a:t>văn</a:t>
            </a:r>
            <a:r>
              <a:rPr lang="en-US" altLang="en-US" sz="4000" dirty="0">
                <a:solidFill>
                  <a:srgbClr val="002060"/>
                </a:solidFill>
                <a:latin typeface="Times New Roman" pitchFamily="18" charset="0"/>
              </a:rPr>
              <a:t> </a:t>
            </a:r>
            <a:r>
              <a:rPr lang="en-US" altLang="en-US" sz="4000" dirty="0" err="1">
                <a:solidFill>
                  <a:srgbClr val="002060"/>
                </a:solidFill>
                <a:latin typeface="Times New Roman" pitchFamily="18" charset="0"/>
              </a:rPr>
              <a:t>trên</a:t>
            </a:r>
            <a:r>
              <a:rPr lang="en-US" altLang="en-US" sz="4000" dirty="0">
                <a:solidFill>
                  <a:srgbClr val="002060"/>
                </a:solidFill>
                <a:latin typeface="Times New Roman" pitchFamily="18" charset="0"/>
              </a:rPr>
              <a:t>:</a:t>
            </a:r>
            <a:r>
              <a:rPr lang="en-US" altLang="en-US" sz="4000" b="1" i="1" dirty="0">
                <a:solidFill>
                  <a:srgbClr val="FF0000"/>
                </a:solidFill>
                <a:latin typeface="Times New Roman" pitchFamily="18" charset="0"/>
              </a:rPr>
              <a:t> </a:t>
            </a:r>
            <a:r>
              <a:rPr lang="en-US" altLang="en-US" sz="4000" b="1" i="1" dirty="0" err="1">
                <a:solidFill>
                  <a:srgbClr val="FF0000"/>
                </a:solidFill>
                <a:latin typeface="Times New Roman" pitchFamily="18" charset="0"/>
              </a:rPr>
              <a:t>vậy</a:t>
            </a:r>
            <a:r>
              <a:rPr lang="en-US" altLang="en-US" sz="4000" b="1" i="1" dirty="0">
                <a:solidFill>
                  <a:srgbClr val="FF0000"/>
                </a:solidFill>
                <a:latin typeface="Times New Roman" pitchFamily="18" charset="0"/>
              </a:rPr>
              <a:t> </a:t>
            </a:r>
            <a:r>
              <a:rPr lang="en-US" altLang="en-US" sz="4000" b="1" i="1" dirty="0" err="1">
                <a:solidFill>
                  <a:srgbClr val="FF0000"/>
                </a:solidFill>
                <a:latin typeface="Times New Roman" pitchFamily="18" charset="0"/>
              </a:rPr>
              <a:t>thì</a:t>
            </a:r>
            <a:r>
              <a:rPr lang="en-US" altLang="en-US" sz="4000" b="1" i="1" dirty="0">
                <a:solidFill>
                  <a:srgbClr val="FF0000"/>
                </a:solidFill>
                <a:latin typeface="Times New Roman" pitchFamily="18" charset="0"/>
              </a:rPr>
              <a:t>, </a:t>
            </a:r>
            <a:r>
              <a:rPr lang="en-US" altLang="en-US" sz="4000" b="1" i="1" dirty="0" err="1">
                <a:solidFill>
                  <a:srgbClr val="FF0000"/>
                </a:solidFill>
                <a:latin typeface="Times New Roman" pitchFamily="18" charset="0"/>
              </a:rPr>
              <a:t>thế</a:t>
            </a:r>
            <a:r>
              <a:rPr lang="en-US" altLang="en-US" sz="4000" b="1" i="1" dirty="0">
                <a:solidFill>
                  <a:srgbClr val="FF0000"/>
                </a:solidFill>
                <a:latin typeface="Times New Roman" pitchFamily="18" charset="0"/>
              </a:rPr>
              <a:t> </a:t>
            </a:r>
            <a:r>
              <a:rPr lang="en-US" altLang="en-US" sz="4000" b="1" i="1" dirty="0" err="1">
                <a:solidFill>
                  <a:srgbClr val="FF0000"/>
                </a:solidFill>
                <a:latin typeface="Times New Roman" pitchFamily="18" charset="0"/>
              </a:rPr>
              <a:t>thì</a:t>
            </a:r>
            <a:r>
              <a:rPr lang="en-US" altLang="en-US" sz="4000" b="1" i="1" dirty="0">
                <a:solidFill>
                  <a:srgbClr val="FF0000"/>
                </a:solidFill>
                <a:latin typeface="Times New Roman" pitchFamily="18" charset="0"/>
              </a:rPr>
              <a:t>,</a:t>
            </a:r>
            <a:r>
              <a:rPr lang="vi-VN" altLang="en-US" sz="4000" b="1" i="1" dirty="0">
                <a:solidFill>
                  <a:srgbClr val="FF0000"/>
                </a:solidFill>
                <a:latin typeface="Times New Roman" pitchFamily="18" charset="0"/>
              </a:rPr>
              <a:t> </a:t>
            </a:r>
            <a:r>
              <a:rPr lang="en-US" altLang="en-US" sz="4000" b="1" i="1" dirty="0" err="1">
                <a:solidFill>
                  <a:srgbClr val="FF0000"/>
                </a:solidFill>
                <a:latin typeface="Times New Roman" pitchFamily="18" charset="0"/>
              </a:rPr>
              <a:t>vì</a:t>
            </a:r>
            <a:r>
              <a:rPr lang="en-US" altLang="en-US" sz="4000" b="1" i="1" dirty="0">
                <a:solidFill>
                  <a:srgbClr val="FF0000"/>
                </a:solidFill>
                <a:latin typeface="Times New Roman" pitchFamily="18" charset="0"/>
              </a:rPr>
              <a:t> </a:t>
            </a:r>
            <a:r>
              <a:rPr lang="en-US" altLang="en-US" sz="4000" b="1" i="1" dirty="0" err="1">
                <a:solidFill>
                  <a:srgbClr val="FF0000"/>
                </a:solidFill>
                <a:latin typeface="Times New Roman" pitchFamily="18" charset="0"/>
              </a:rPr>
              <a:t>thế</a:t>
            </a:r>
            <a:r>
              <a:rPr lang="en-US" altLang="en-US" sz="4000" b="1" i="1" dirty="0">
                <a:solidFill>
                  <a:srgbClr val="FF0000"/>
                </a:solidFill>
                <a:latin typeface="Times New Roman" pitchFamily="18" charset="0"/>
              </a:rPr>
              <a:t>,…</a:t>
            </a:r>
          </a:p>
        </p:txBody>
      </p:sp>
      <p:sp>
        <p:nvSpPr>
          <p:cNvPr id="8" name="Rectangle 2">
            <a:extLst>
              <a:ext uri="{FF2B5EF4-FFF2-40B4-BE49-F238E27FC236}">
                <a16:creationId xmlns:a16="http://schemas.microsoft.com/office/drawing/2014/main" id="{3DCECCF3-9667-48DF-B730-8F9D178CC191}"/>
              </a:ext>
            </a:extLst>
          </p:cNvPr>
          <p:cNvSpPr txBox="1">
            <a:spLocks noChangeArrowheads="1"/>
          </p:cNvSpPr>
          <p:nvPr/>
        </p:nvSpPr>
        <p:spPr>
          <a:xfrm>
            <a:off x="183466" y="3969798"/>
            <a:ext cx="11808509" cy="2325572"/>
          </a:xfrm>
          <a:prstGeom prst="rect">
            <a:avLst/>
          </a:prstGeom>
          <a:solidFill>
            <a:schemeClr val="bg1"/>
          </a:solidFill>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lnSpc>
                <a:spcPct val="130000"/>
              </a:lnSpc>
              <a:spcBef>
                <a:spcPts val="3600"/>
              </a:spcBef>
              <a:spcAft>
                <a:spcPts val="600"/>
              </a:spcAft>
            </a:pPr>
            <a:r>
              <a:rPr lang="en-US" altLang="en-US" dirty="0">
                <a:solidFill>
                  <a:srgbClr val="FF0066"/>
                </a:solidFill>
                <a:latin typeface="Times New Roman" pitchFamily="18" charset="0"/>
              </a:rPr>
              <a:t>   </a:t>
            </a:r>
            <a:r>
              <a:rPr lang="en-US" altLang="en-US" sz="4000" dirty="0" err="1">
                <a:solidFill>
                  <a:srgbClr val="002060"/>
                </a:solidFill>
                <a:latin typeface="Times New Roman" pitchFamily="18" charset="0"/>
              </a:rPr>
              <a:t>Một</a:t>
            </a:r>
            <a:r>
              <a:rPr lang="en-US" altLang="en-US" sz="4000" dirty="0">
                <a:solidFill>
                  <a:srgbClr val="002060"/>
                </a:solidFill>
                <a:latin typeface="Times New Roman" pitchFamily="18" charset="0"/>
              </a:rPr>
              <a:t> </a:t>
            </a:r>
            <a:r>
              <a:rPr lang="en-US" altLang="en-US" sz="4000" dirty="0" err="1">
                <a:solidFill>
                  <a:srgbClr val="002060"/>
                </a:solidFill>
                <a:latin typeface="Times New Roman" pitchFamily="18" charset="0"/>
              </a:rPr>
              <a:t>số</a:t>
            </a:r>
            <a:r>
              <a:rPr lang="en-US" altLang="en-US" sz="4000" dirty="0">
                <a:solidFill>
                  <a:srgbClr val="002060"/>
                </a:solidFill>
                <a:latin typeface="Times New Roman" pitchFamily="18" charset="0"/>
              </a:rPr>
              <a:t> </a:t>
            </a:r>
            <a:r>
              <a:rPr lang="en-US" altLang="en-US" sz="4000" dirty="0" err="1">
                <a:solidFill>
                  <a:srgbClr val="002060"/>
                </a:solidFill>
                <a:latin typeface="Times New Roman" pitchFamily="18" charset="0"/>
              </a:rPr>
              <a:t>từ</a:t>
            </a:r>
            <a:r>
              <a:rPr lang="en-US" altLang="en-US" sz="4000" dirty="0">
                <a:solidFill>
                  <a:srgbClr val="002060"/>
                </a:solidFill>
                <a:latin typeface="Times New Roman" pitchFamily="18" charset="0"/>
              </a:rPr>
              <a:t> </a:t>
            </a:r>
            <a:r>
              <a:rPr lang="en-US" altLang="en-US" sz="4000" dirty="0" err="1">
                <a:solidFill>
                  <a:srgbClr val="002060"/>
                </a:solidFill>
                <a:latin typeface="Times New Roman" pitchFamily="18" charset="0"/>
              </a:rPr>
              <a:t>ngữ</a:t>
            </a:r>
            <a:r>
              <a:rPr lang="en-US" altLang="en-US" sz="4000" dirty="0">
                <a:solidFill>
                  <a:srgbClr val="002060"/>
                </a:solidFill>
                <a:latin typeface="Times New Roman" pitchFamily="18" charset="0"/>
              </a:rPr>
              <a:t> </a:t>
            </a:r>
            <a:r>
              <a:rPr lang="en-US" altLang="en-US" sz="4000" dirty="0" err="1">
                <a:solidFill>
                  <a:srgbClr val="002060"/>
                </a:solidFill>
                <a:latin typeface="Times New Roman" pitchFamily="18" charset="0"/>
              </a:rPr>
              <a:t>khác</a:t>
            </a:r>
            <a:r>
              <a:rPr lang="en-US" altLang="en-US" sz="4000" dirty="0">
                <a:solidFill>
                  <a:srgbClr val="002060"/>
                </a:solidFill>
                <a:latin typeface="Times New Roman" pitchFamily="18" charset="0"/>
              </a:rPr>
              <a:t> </a:t>
            </a:r>
            <a:r>
              <a:rPr lang="en-US" altLang="en-US" sz="4000" dirty="0" err="1">
                <a:solidFill>
                  <a:srgbClr val="002060"/>
                </a:solidFill>
                <a:latin typeface="Times New Roman" pitchFamily="18" charset="0"/>
              </a:rPr>
              <a:t>có</a:t>
            </a:r>
            <a:r>
              <a:rPr lang="en-US" altLang="en-US" sz="4000" dirty="0">
                <a:solidFill>
                  <a:srgbClr val="002060"/>
                </a:solidFill>
                <a:latin typeface="Times New Roman" pitchFamily="18" charset="0"/>
              </a:rPr>
              <a:t> </a:t>
            </a:r>
            <a:r>
              <a:rPr lang="en-US" altLang="en-US" sz="4000" dirty="0" err="1">
                <a:solidFill>
                  <a:srgbClr val="002060"/>
                </a:solidFill>
                <a:latin typeface="Times New Roman" pitchFamily="18" charset="0"/>
              </a:rPr>
              <a:t>tác</a:t>
            </a:r>
            <a:r>
              <a:rPr lang="en-US" altLang="en-US" sz="4000" dirty="0">
                <a:solidFill>
                  <a:srgbClr val="002060"/>
                </a:solidFill>
                <a:latin typeface="Times New Roman" pitchFamily="18" charset="0"/>
              </a:rPr>
              <a:t> </a:t>
            </a:r>
            <a:r>
              <a:rPr lang="en-US" altLang="en-US" sz="4000" dirty="0" err="1">
                <a:solidFill>
                  <a:srgbClr val="002060"/>
                </a:solidFill>
                <a:latin typeface="Times New Roman" pitchFamily="18" charset="0"/>
              </a:rPr>
              <a:t>dụng</a:t>
            </a:r>
            <a:r>
              <a:rPr lang="en-US" altLang="en-US" sz="4000" dirty="0">
                <a:solidFill>
                  <a:srgbClr val="002060"/>
                </a:solidFill>
                <a:latin typeface="Times New Roman" pitchFamily="18" charset="0"/>
              </a:rPr>
              <a:t> </a:t>
            </a:r>
            <a:r>
              <a:rPr lang="en-US" altLang="en-US" sz="4000" dirty="0" err="1">
                <a:solidFill>
                  <a:srgbClr val="002060"/>
                </a:solidFill>
                <a:latin typeface="Times New Roman" pitchFamily="18" charset="0"/>
              </a:rPr>
              <a:t>kết</a:t>
            </a:r>
            <a:r>
              <a:rPr lang="en-US" altLang="en-US" sz="4000" dirty="0">
                <a:solidFill>
                  <a:srgbClr val="002060"/>
                </a:solidFill>
                <a:latin typeface="Times New Roman" pitchFamily="18" charset="0"/>
              </a:rPr>
              <a:t> </a:t>
            </a:r>
            <a:r>
              <a:rPr lang="en-US" altLang="en-US" sz="4000" dirty="0" err="1">
                <a:solidFill>
                  <a:srgbClr val="002060"/>
                </a:solidFill>
                <a:latin typeface="Times New Roman" pitchFamily="18" charset="0"/>
              </a:rPr>
              <a:t>nối</a:t>
            </a:r>
            <a:r>
              <a:rPr lang="en-US" altLang="en-US" sz="4000" dirty="0">
                <a:solidFill>
                  <a:srgbClr val="002060"/>
                </a:solidFill>
                <a:latin typeface="Times New Roman" pitchFamily="18" charset="0"/>
              </a:rPr>
              <a:t> </a:t>
            </a:r>
            <a:r>
              <a:rPr lang="en-US" altLang="en-US" sz="4000" dirty="0" err="1">
                <a:solidFill>
                  <a:srgbClr val="002060"/>
                </a:solidFill>
                <a:latin typeface="Times New Roman" pitchFamily="18" charset="0"/>
              </a:rPr>
              <a:t>như</a:t>
            </a:r>
            <a:r>
              <a:rPr lang="en-US" altLang="en-US" sz="4000" dirty="0">
                <a:solidFill>
                  <a:srgbClr val="002060"/>
                </a:solidFill>
                <a:latin typeface="Times New Roman" pitchFamily="18" charset="0"/>
              </a:rPr>
              <a:t>:</a:t>
            </a:r>
            <a:br>
              <a:rPr lang="en-US" altLang="en-US" sz="4000" dirty="0">
                <a:latin typeface="Times New Roman" pitchFamily="18" charset="0"/>
              </a:rPr>
            </a:br>
            <a:r>
              <a:rPr lang="en-US" altLang="en-US" sz="4000" b="1" i="1" dirty="0" err="1">
                <a:solidFill>
                  <a:srgbClr val="FF0000"/>
                </a:solidFill>
                <a:latin typeface="Times New Roman" pitchFamily="18" charset="0"/>
              </a:rPr>
              <a:t>tuy</a:t>
            </a:r>
            <a:r>
              <a:rPr lang="en-US" altLang="en-US" sz="4000" b="1" i="1" dirty="0">
                <a:solidFill>
                  <a:srgbClr val="FF0000"/>
                </a:solidFill>
                <a:latin typeface="Times New Roman" pitchFamily="18" charset="0"/>
              </a:rPr>
              <a:t> </a:t>
            </a:r>
            <a:r>
              <a:rPr lang="en-US" altLang="en-US" sz="4000" b="1" i="1" dirty="0" err="1">
                <a:solidFill>
                  <a:srgbClr val="FF0000"/>
                </a:solidFill>
                <a:latin typeface="Times New Roman" pitchFamily="18" charset="0"/>
              </a:rPr>
              <a:t>nhiên</a:t>
            </a:r>
            <a:r>
              <a:rPr lang="en-US" altLang="en-US" sz="4000" b="1" i="1" dirty="0">
                <a:solidFill>
                  <a:srgbClr val="FF0000"/>
                </a:solidFill>
                <a:latin typeface="Times New Roman" pitchFamily="18" charset="0"/>
              </a:rPr>
              <a:t>, </a:t>
            </a:r>
            <a:r>
              <a:rPr lang="en-US" altLang="en-US" sz="4000" b="1" i="1" dirty="0" err="1">
                <a:solidFill>
                  <a:srgbClr val="FF0000"/>
                </a:solidFill>
                <a:latin typeface="Times New Roman" pitchFamily="18" charset="0"/>
              </a:rPr>
              <a:t>mặc</a:t>
            </a:r>
            <a:r>
              <a:rPr lang="en-US" altLang="en-US" sz="4000" b="1" i="1" dirty="0">
                <a:solidFill>
                  <a:srgbClr val="FF0000"/>
                </a:solidFill>
                <a:latin typeface="Times New Roman" pitchFamily="18" charset="0"/>
              </a:rPr>
              <a:t> </a:t>
            </a:r>
            <a:r>
              <a:rPr lang="en-US" altLang="en-US" sz="4000" b="1" i="1" dirty="0" err="1">
                <a:solidFill>
                  <a:srgbClr val="FF0000"/>
                </a:solidFill>
                <a:latin typeface="Times New Roman" pitchFamily="18" charset="0"/>
              </a:rPr>
              <a:t>dù</a:t>
            </a:r>
            <a:r>
              <a:rPr lang="en-US" altLang="en-US" sz="4000" b="1" i="1" dirty="0">
                <a:solidFill>
                  <a:srgbClr val="FF0000"/>
                </a:solidFill>
                <a:latin typeface="Times New Roman" pitchFamily="18" charset="0"/>
              </a:rPr>
              <a:t>, </a:t>
            </a:r>
            <a:r>
              <a:rPr lang="en-US" altLang="en-US" sz="4000" b="1" i="1" dirty="0" err="1">
                <a:solidFill>
                  <a:srgbClr val="FF0000"/>
                </a:solidFill>
                <a:latin typeface="Times New Roman" pitchFamily="18" charset="0"/>
              </a:rPr>
              <a:t>nhưng</a:t>
            </a:r>
            <a:r>
              <a:rPr lang="en-US" altLang="en-US" sz="4000" b="1" i="1" dirty="0">
                <a:solidFill>
                  <a:srgbClr val="FF0000"/>
                </a:solidFill>
                <a:latin typeface="Times New Roman" pitchFamily="18" charset="0"/>
              </a:rPr>
              <a:t>, </a:t>
            </a:r>
            <a:r>
              <a:rPr lang="en-US" altLang="en-US" sz="4000" b="1" i="1" dirty="0" err="1">
                <a:solidFill>
                  <a:srgbClr val="FF0000"/>
                </a:solidFill>
                <a:latin typeface="Times New Roman" pitchFamily="18" charset="0"/>
              </a:rPr>
              <a:t>thậm</a:t>
            </a:r>
            <a:r>
              <a:rPr lang="en-US" altLang="en-US" sz="4000" b="1" i="1" dirty="0">
                <a:solidFill>
                  <a:srgbClr val="FF0000"/>
                </a:solidFill>
                <a:latin typeface="Times New Roman" pitchFamily="18" charset="0"/>
              </a:rPr>
              <a:t> </a:t>
            </a:r>
            <a:r>
              <a:rPr lang="en-US" altLang="en-US" sz="4000" b="1" i="1" dirty="0" err="1">
                <a:solidFill>
                  <a:srgbClr val="FF0000"/>
                </a:solidFill>
                <a:latin typeface="Times New Roman" pitchFamily="18" charset="0"/>
              </a:rPr>
              <a:t>chí</a:t>
            </a:r>
            <a:r>
              <a:rPr lang="en-US" altLang="en-US" sz="4000" b="1" i="1" dirty="0">
                <a:solidFill>
                  <a:srgbClr val="FF0000"/>
                </a:solidFill>
                <a:latin typeface="Times New Roman" pitchFamily="18" charset="0"/>
              </a:rPr>
              <a:t>, </a:t>
            </a:r>
            <a:r>
              <a:rPr lang="en-US" altLang="en-US" sz="4000" b="1" i="1" dirty="0" err="1">
                <a:solidFill>
                  <a:srgbClr val="FF0000"/>
                </a:solidFill>
                <a:latin typeface="Times New Roman" pitchFamily="18" charset="0"/>
              </a:rPr>
              <a:t>cuối</a:t>
            </a:r>
            <a:r>
              <a:rPr lang="en-US" altLang="en-US" sz="4000" b="1" i="1" dirty="0">
                <a:solidFill>
                  <a:srgbClr val="FF0000"/>
                </a:solidFill>
                <a:latin typeface="Times New Roman" pitchFamily="18" charset="0"/>
              </a:rPr>
              <a:t> </a:t>
            </a:r>
            <a:r>
              <a:rPr lang="en-US" altLang="en-US" sz="4000" b="1" i="1" dirty="0" err="1">
                <a:solidFill>
                  <a:srgbClr val="FF0000"/>
                </a:solidFill>
                <a:latin typeface="Times New Roman" pitchFamily="18" charset="0"/>
              </a:rPr>
              <a:t>cùng</a:t>
            </a:r>
            <a:r>
              <a:rPr lang="en-US" altLang="en-US" sz="4000" b="1" i="1" dirty="0">
                <a:solidFill>
                  <a:srgbClr val="FF0000"/>
                </a:solidFill>
                <a:latin typeface="Times New Roman" pitchFamily="18" charset="0"/>
              </a:rPr>
              <a:t>, </a:t>
            </a:r>
            <a:r>
              <a:rPr lang="en-US" altLang="en-US" sz="4000" b="1" i="1" dirty="0" err="1">
                <a:solidFill>
                  <a:srgbClr val="FF0000"/>
                </a:solidFill>
                <a:latin typeface="Times New Roman" pitchFamily="18" charset="0"/>
              </a:rPr>
              <a:t>ngoài</a:t>
            </a:r>
            <a:r>
              <a:rPr lang="en-US" altLang="en-US" sz="4000" b="1" i="1" dirty="0">
                <a:solidFill>
                  <a:srgbClr val="FF0000"/>
                </a:solidFill>
                <a:latin typeface="Times New Roman" pitchFamily="18" charset="0"/>
              </a:rPr>
              <a:t> ra, </a:t>
            </a:r>
            <a:r>
              <a:rPr lang="en-US" altLang="en-US" sz="4000" b="1" i="1" dirty="0" err="1">
                <a:solidFill>
                  <a:srgbClr val="FF0000"/>
                </a:solidFill>
                <a:latin typeface="Times New Roman" pitchFamily="18" charset="0"/>
              </a:rPr>
              <a:t>mặt</a:t>
            </a:r>
            <a:r>
              <a:rPr lang="en-US" altLang="en-US" sz="4000" b="1" i="1" dirty="0">
                <a:solidFill>
                  <a:srgbClr val="FF0000"/>
                </a:solidFill>
                <a:latin typeface="Times New Roman" pitchFamily="18" charset="0"/>
              </a:rPr>
              <a:t> </a:t>
            </a:r>
            <a:r>
              <a:rPr lang="en-US" altLang="en-US" sz="4000" b="1" i="1" dirty="0" err="1">
                <a:solidFill>
                  <a:srgbClr val="FF0000"/>
                </a:solidFill>
                <a:latin typeface="Times New Roman" pitchFamily="18" charset="0"/>
              </a:rPr>
              <a:t>khác</a:t>
            </a:r>
            <a:r>
              <a:rPr lang="en-US" altLang="en-US" sz="4000" b="1" i="1" dirty="0">
                <a:solidFill>
                  <a:srgbClr val="FF0000"/>
                </a:solidFill>
                <a:latin typeface="Times New Roman" pitchFamily="18" charset="0"/>
              </a:rPr>
              <a:t>, </a:t>
            </a:r>
            <a:r>
              <a:rPr lang="en-US" altLang="en-US" sz="4000" b="1" i="1" dirty="0" err="1">
                <a:solidFill>
                  <a:srgbClr val="FF0000"/>
                </a:solidFill>
                <a:latin typeface="Times New Roman" pitchFamily="18" charset="0"/>
              </a:rPr>
              <a:t>rồi</a:t>
            </a:r>
            <a:r>
              <a:rPr lang="en-US" altLang="en-US" sz="4000" b="1" i="1" dirty="0">
                <a:solidFill>
                  <a:srgbClr val="FF0000"/>
                </a:solidFill>
                <a:latin typeface="Times New Roman" pitchFamily="18" charset="0"/>
              </a:rPr>
              <a:t>, </a:t>
            </a:r>
            <a:r>
              <a:rPr lang="en-US" altLang="en-US" sz="4000" b="1" i="1" dirty="0" err="1">
                <a:solidFill>
                  <a:srgbClr val="FF0000"/>
                </a:solidFill>
                <a:latin typeface="Times New Roman" pitchFamily="18" charset="0"/>
              </a:rPr>
              <a:t>trái</a:t>
            </a:r>
            <a:r>
              <a:rPr lang="en-US" altLang="en-US" sz="4000" b="1" i="1" dirty="0">
                <a:solidFill>
                  <a:srgbClr val="FF0000"/>
                </a:solidFill>
                <a:latin typeface="Times New Roman" pitchFamily="18" charset="0"/>
              </a:rPr>
              <a:t> </a:t>
            </a:r>
            <a:r>
              <a:rPr lang="en-US" altLang="en-US" sz="4000" b="1" i="1" dirty="0" err="1">
                <a:solidFill>
                  <a:srgbClr val="FF0000"/>
                </a:solidFill>
                <a:latin typeface="Times New Roman" pitchFamily="18" charset="0"/>
              </a:rPr>
              <a:t>lại</a:t>
            </a:r>
            <a:r>
              <a:rPr lang="en-US" altLang="en-US" sz="4000" b="1" i="1" dirty="0">
                <a:solidFill>
                  <a:srgbClr val="FF0000"/>
                </a:solidFill>
                <a:latin typeface="Times New Roman" pitchFamily="18" charset="0"/>
              </a:rPr>
              <a:t>, </a:t>
            </a:r>
            <a:r>
              <a:rPr lang="en-US" altLang="en-US" sz="4000" b="1" i="1" dirty="0" err="1">
                <a:solidFill>
                  <a:srgbClr val="FF0000"/>
                </a:solidFill>
                <a:latin typeface="Times New Roman" pitchFamily="18" charset="0"/>
              </a:rPr>
              <a:t>đồng</a:t>
            </a:r>
            <a:r>
              <a:rPr lang="en-US" altLang="en-US" sz="4000" b="1" i="1" dirty="0">
                <a:solidFill>
                  <a:srgbClr val="FF0000"/>
                </a:solidFill>
                <a:latin typeface="Times New Roman" pitchFamily="18" charset="0"/>
              </a:rPr>
              <a:t> </a:t>
            </a:r>
            <a:r>
              <a:rPr lang="en-US" altLang="en-US" sz="4000" b="1" i="1" dirty="0" err="1">
                <a:solidFill>
                  <a:srgbClr val="FF0000"/>
                </a:solidFill>
                <a:latin typeface="Times New Roman" pitchFamily="18" charset="0"/>
              </a:rPr>
              <a:t>thời</a:t>
            </a:r>
            <a:r>
              <a:rPr lang="en-US" altLang="en-US" sz="4000" b="1" i="1" dirty="0">
                <a:solidFill>
                  <a:srgbClr val="FF0000"/>
                </a:solidFill>
                <a:latin typeface="Times New Roman" pitchFamily="18" charset="0"/>
              </a:rPr>
              <a:t>,…</a:t>
            </a:r>
          </a:p>
        </p:txBody>
      </p:sp>
    </p:spTree>
    <p:extLst>
      <p:ext uri="{BB962C8B-B14F-4D97-AF65-F5344CB8AC3E}">
        <p14:creationId xmlns:p14="http://schemas.microsoft.com/office/powerpoint/2010/main" val="3164336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58240" y="990601"/>
            <a:ext cx="9875520" cy="5135563"/>
          </a:xfrm>
        </p:spPr>
        <p:txBody>
          <a:bodyPr/>
          <a:lstStyle/>
          <a:p>
            <a:pPr marL="0" indent="0">
              <a:buNone/>
            </a:pPr>
            <a:endParaRPr lang="en-US" dirty="0">
              <a:solidFill>
                <a:schemeClr val="bg1"/>
              </a:solidFill>
              <a:latin typeface="Times New Roman" pitchFamily="18" charset="0"/>
              <a:cs typeface="Times New Roman" pitchFamily="18" charset="0"/>
            </a:endParaRPr>
          </a:p>
          <a:p>
            <a:pPr marL="0" indent="0">
              <a:buNone/>
            </a:pPr>
            <a:endParaRPr lang="en-US" dirty="0">
              <a:latin typeface="Times New Roman" pitchFamily="18" charset="0"/>
              <a:cs typeface="Times New Roman" pitchFamily="18" charset="0"/>
            </a:endParaRPr>
          </a:p>
          <a:p>
            <a:pPr marL="0" indent="0">
              <a:buNone/>
            </a:pPr>
            <a:endParaRPr lang="en-US" dirty="0">
              <a:latin typeface="Times New Roman" pitchFamily="18" charset="0"/>
              <a:cs typeface="Times New Roman" pitchFamily="18" charset="0"/>
            </a:endParaRPr>
          </a:p>
          <a:p>
            <a:pPr marL="0" indent="0">
              <a:buNone/>
            </a:pPr>
            <a:endParaRPr lang="en-US" dirty="0">
              <a:latin typeface="Times New Roman" pitchFamily="18" charset="0"/>
              <a:cs typeface="Times New Roman" pitchFamily="18" charset="0"/>
            </a:endParaRPr>
          </a:p>
        </p:txBody>
      </p:sp>
      <p:sp>
        <p:nvSpPr>
          <p:cNvPr id="6" name="Rounded Rectangle 5"/>
          <p:cNvSpPr/>
          <p:nvPr/>
        </p:nvSpPr>
        <p:spPr>
          <a:xfrm>
            <a:off x="472440" y="601882"/>
            <a:ext cx="11433810" cy="1600200"/>
          </a:xfrm>
          <a:prstGeom prst="round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sz="3360" b="1" i="1" dirty="0" err="1">
                <a:solidFill>
                  <a:srgbClr val="3928D8"/>
                </a:solidFill>
                <a:latin typeface="Times New Roman" pitchFamily="18" charset="0"/>
                <a:cs typeface="Times New Roman" pitchFamily="18" charset="0"/>
              </a:rPr>
              <a:t>Trong</a:t>
            </a:r>
            <a:r>
              <a:rPr lang="en-US" sz="3360" b="1" i="1" dirty="0">
                <a:solidFill>
                  <a:srgbClr val="3928D8"/>
                </a:solidFill>
                <a:latin typeface="Times New Roman" pitchFamily="18" charset="0"/>
                <a:cs typeface="Times New Roman" pitchFamily="18" charset="0"/>
              </a:rPr>
              <a:t> </a:t>
            </a:r>
            <a:r>
              <a:rPr lang="en-US" sz="3360" b="1" i="1" dirty="0" err="1">
                <a:solidFill>
                  <a:srgbClr val="3928D8"/>
                </a:solidFill>
                <a:latin typeface="Times New Roman" pitchFamily="18" charset="0"/>
                <a:cs typeface="Times New Roman" pitchFamily="18" charset="0"/>
              </a:rPr>
              <a:t>đoạn</a:t>
            </a:r>
            <a:r>
              <a:rPr lang="en-US" sz="3360" b="1" i="1" dirty="0">
                <a:solidFill>
                  <a:srgbClr val="3928D8"/>
                </a:solidFill>
                <a:latin typeface="Times New Roman" pitchFamily="18" charset="0"/>
                <a:cs typeface="Times New Roman" pitchFamily="18" charset="0"/>
              </a:rPr>
              <a:t> </a:t>
            </a:r>
            <a:r>
              <a:rPr lang="en-US" sz="3360" b="1" i="1" dirty="0" err="1">
                <a:solidFill>
                  <a:srgbClr val="3928D8"/>
                </a:solidFill>
                <a:latin typeface="Times New Roman" pitchFamily="18" charset="0"/>
                <a:cs typeface="Times New Roman" pitchFamily="18" charset="0"/>
              </a:rPr>
              <a:t>văn</a:t>
            </a:r>
            <a:r>
              <a:rPr lang="en-US" sz="3360" b="1" i="1" dirty="0">
                <a:solidFill>
                  <a:srgbClr val="3928D8"/>
                </a:solidFill>
                <a:latin typeface="Times New Roman" pitchFamily="18" charset="0"/>
                <a:cs typeface="Times New Roman" pitchFamily="18" charset="0"/>
              </a:rPr>
              <a:t> </a:t>
            </a:r>
            <a:r>
              <a:rPr lang="en-US" sz="3360" b="1" i="1" dirty="0" err="1">
                <a:solidFill>
                  <a:srgbClr val="3928D8"/>
                </a:solidFill>
                <a:latin typeface="Times New Roman" pitchFamily="18" charset="0"/>
                <a:cs typeface="Times New Roman" pitchFamily="18" charset="0"/>
              </a:rPr>
              <a:t>sau</a:t>
            </a:r>
            <a:r>
              <a:rPr lang="en-US" sz="3360" b="1" i="1" dirty="0">
                <a:solidFill>
                  <a:srgbClr val="3928D8"/>
                </a:solidFill>
                <a:latin typeface="Times New Roman" pitchFamily="18" charset="0"/>
                <a:cs typeface="Times New Roman" pitchFamily="18" charset="0"/>
              </a:rPr>
              <a:t> </a:t>
            </a:r>
            <a:r>
              <a:rPr lang="en-US" sz="3360" b="1" i="1" dirty="0" err="1">
                <a:solidFill>
                  <a:srgbClr val="3928D8"/>
                </a:solidFill>
                <a:latin typeface="Times New Roman" pitchFamily="18" charset="0"/>
                <a:cs typeface="Times New Roman" pitchFamily="18" charset="0"/>
              </a:rPr>
              <a:t>từ</a:t>
            </a:r>
            <a:r>
              <a:rPr lang="en-US" sz="3360" b="1" i="1" dirty="0">
                <a:solidFill>
                  <a:srgbClr val="3928D8"/>
                </a:solidFill>
                <a:latin typeface="Times New Roman" pitchFamily="18" charset="0"/>
                <a:cs typeface="Times New Roman" pitchFamily="18" charset="0"/>
              </a:rPr>
              <a:t> </a:t>
            </a:r>
            <a:r>
              <a:rPr lang="en-US" sz="3360" b="1" i="1" dirty="0" err="1">
                <a:solidFill>
                  <a:srgbClr val="3928D8"/>
                </a:solidFill>
                <a:latin typeface="Times New Roman" pitchFamily="18" charset="0"/>
                <a:cs typeface="Times New Roman" pitchFamily="18" charset="0"/>
              </a:rPr>
              <a:t>nào</a:t>
            </a:r>
            <a:r>
              <a:rPr lang="en-US" sz="3360" b="1" i="1" dirty="0">
                <a:solidFill>
                  <a:srgbClr val="3928D8"/>
                </a:solidFill>
                <a:latin typeface="Times New Roman" pitchFamily="18" charset="0"/>
                <a:cs typeface="Times New Roman" pitchFamily="18" charset="0"/>
              </a:rPr>
              <a:t> </a:t>
            </a:r>
            <a:r>
              <a:rPr lang="en-US" sz="3360" b="1" i="1" dirty="0" err="1">
                <a:solidFill>
                  <a:srgbClr val="3928D8"/>
                </a:solidFill>
                <a:latin typeface="Times New Roman" pitchFamily="18" charset="0"/>
                <a:cs typeface="Times New Roman" pitchFamily="18" charset="0"/>
              </a:rPr>
              <a:t>dùng</a:t>
            </a:r>
            <a:r>
              <a:rPr lang="en-US" sz="3360" b="1" i="1" dirty="0">
                <a:solidFill>
                  <a:srgbClr val="3928D8"/>
                </a:solidFill>
                <a:latin typeface="Times New Roman" pitchFamily="18" charset="0"/>
                <a:cs typeface="Times New Roman" pitchFamily="18" charset="0"/>
              </a:rPr>
              <a:t> </a:t>
            </a:r>
            <a:r>
              <a:rPr lang="en-US" sz="3360" b="1" i="1" dirty="0" err="1">
                <a:solidFill>
                  <a:srgbClr val="3928D8"/>
                </a:solidFill>
                <a:latin typeface="Times New Roman" pitchFamily="18" charset="0"/>
                <a:cs typeface="Times New Roman" pitchFamily="18" charset="0"/>
              </a:rPr>
              <a:t>để</a:t>
            </a:r>
            <a:r>
              <a:rPr lang="en-US" sz="3360" b="1" i="1" dirty="0">
                <a:solidFill>
                  <a:srgbClr val="3928D8"/>
                </a:solidFill>
                <a:latin typeface="Times New Roman" pitchFamily="18" charset="0"/>
                <a:cs typeface="Times New Roman" pitchFamily="18" charset="0"/>
              </a:rPr>
              <a:t> </a:t>
            </a:r>
            <a:r>
              <a:rPr lang="en-US" sz="3360" b="1" i="1" dirty="0" err="1">
                <a:solidFill>
                  <a:srgbClr val="3928D8"/>
                </a:solidFill>
                <a:latin typeface="Times New Roman" pitchFamily="18" charset="0"/>
                <a:cs typeface="Times New Roman" pitchFamily="18" charset="0"/>
              </a:rPr>
              <a:t>nối</a:t>
            </a:r>
            <a:r>
              <a:rPr lang="en-US" sz="3360" b="1" i="1" dirty="0">
                <a:solidFill>
                  <a:srgbClr val="3928D8"/>
                </a:solidFill>
                <a:latin typeface="Times New Roman" pitchFamily="18" charset="0"/>
                <a:cs typeface="Times New Roman" pitchFamily="18" charset="0"/>
              </a:rPr>
              <a:t> </a:t>
            </a:r>
            <a:r>
              <a:rPr lang="en-US" sz="3360" b="1" i="1" dirty="0" err="1">
                <a:solidFill>
                  <a:srgbClr val="3928D8"/>
                </a:solidFill>
                <a:latin typeface="Times New Roman" pitchFamily="18" charset="0"/>
                <a:cs typeface="Times New Roman" pitchFamily="18" charset="0"/>
              </a:rPr>
              <a:t>câu</a:t>
            </a:r>
            <a:r>
              <a:rPr lang="en-US" sz="3360" b="1" i="1" dirty="0">
                <a:solidFill>
                  <a:srgbClr val="3928D8"/>
                </a:solidFill>
                <a:latin typeface="Times New Roman" pitchFamily="18" charset="0"/>
                <a:cs typeface="Times New Roman" pitchFamily="18" charset="0"/>
              </a:rPr>
              <a:t> 2 </a:t>
            </a:r>
            <a:r>
              <a:rPr lang="en-US" sz="3360" b="1" i="1" dirty="0" err="1">
                <a:solidFill>
                  <a:srgbClr val="3928D8"/>
                </a:solidFill>
                <a:latin typeface="Times New Roman" pitchFamily="18" charset="0"/>
                <a:cs typeface="Times New Roman" pitchFamily="18" charset="0"/>
              </a:rPr>
              <a:t>với</a:t>
            </a:r>
            <a:r>
              <a:rPr lang="en-US" sz="3360" b="1" i="1" dirty="0">
                <a:solidFill>
                  <a:srgbClr val="3928D8"/>
                </a:solidFill>
                <a:latin typeface="Times New Roman" pitchFamily="18" charset="0"/>
                <a:cs typeface="Times New Roman" pitchFamily="18" charset="0"/>
              </a:rPr>
              <a:t> </a:t>
            </a:r>
            <a:r>
              <a:rPr lang="en-US" sz="3360" b="1" i="1" dirty="0" err="1">
                <a:solidFill>
                  <a:srgbClr val="3928D8"/>
                </a:solidFill>
                <a:latin typeface="Times New Roman" pitchFamily="18" charset="0"/>
                <a:cs typeface="Times New Roman" pitchFamily="18" charset="0"/>
              </a:rPr>
              <a:t>câu</a:t>
            </a:r>
            <a:r>
              <a:rPr lang="en-US" sz="3360" b="1" i="1" dirty="0">
                <a:solidFill>
                  <a:srgbClr val="3928D8"/>
                </a:solidFill>
                <a:latin typeface="Times New Roman" pitchFamily="18" charset="0"/>
                <a:cs typeface="Times New Roman" pitchFamily="18" charset="0"/>
              </a:rPr>
              <a:t> 1</a:t>
            </a:r>
            <a:r>
              <a:rPr lang="vi-VN" sz="3360" b="1" i="1" dirty="0">
                <a:solidFill>
                  <a:srgbClr val="3928D8"/>
                </a:solidFill>
                <a:latin typeface="Times New Roman" pitchFamily="18" charset="0"/>
                <a:cs typeface="Times New Roman" pitchFamily="18" charset="0"/>
              </a:rPr>
              <a:t>?</a:t>
            </a:r>
            <a:endParaRPr lang="en-US" sz="3360" b="1" i="1" dirty="0">
              <a:solidFill>
                <a:srgbClr val="3928D8"/>
              </a:solidFill>
              <a:latin typeface="Times New Roman" pitchFamily="18" charset="0"/>
              <a:cs typeface="Times New Roman" pitchFamily="18" charset="0"/>
            </a:endParaRPr>
          </a:p>
        </p:txBody>
      </p:sp>
      <p:sp>
        <p:nvSpPr>
          <p:cNvPr id="5" name="Rounded Rectangle 5">
            <a:extLst>
              <a:ext uri="{FF2B5EF4-FFF2-40B4-BE49-F238E27FC236}">
                <a16:creationId xmlns:a16="http://schemas.microsoft.com/office/drawing/2014/main" id="{0ACD32CD-9ACE-459A-9BB0-EA93A1B7F900}"/>
              </a:ext>
            </a:extLst>
          </p:cNvPr>
          <p:cNvSpPr/>
          <p:nvPr/>
        </p:nvSpPr>
        <p:spPr>
          <a:xfrm>
            <a:off x="472440" y="2643982"/>
            <a:ext cx="11536680" cy="2395377"/>
          </a:xfrm>
          <a:prstGeom prst="roundRect">
            <a:avLst/>
          </a:prstGeom>
        </p:spPr>
        <p:style>
          <a:lnRef idx="2">
            <a:schemeClr val="accent3"/>
          </a:lnRef>
          <a:fillRef idx="1">
            <a:schemeClr val="lt1"/>
          </a:fillRef>
          <a:effectRef idx="0">
            <a:schemeClr val="accent3"/>
          </a:effectRef>
          <a:fontRef idx="minor">
            <a:schemeClr val="dk1"/>
          </a:fontRef>
        </p:style>
        <p:txBody>
          <a:bodyPr rtlCol="0" anchor="ctr"/>
          <a:lstStyle/>
          <a:p>
            <a:endParaRPr lang="en-US" sz="3200" dirty="0">
              <a:solidFill>
                <a:schemeClr val="tx2"/>
              </a:solidFill>
              <a:latin typeface="Times New Roman" pitchFamily="18" charset="0"/>
              <a:cs typeface="Times New Roman" pitchFamily="18" charset="0"/>
            </a:endParaRPr>
          </a:p>
          <a:p>
            <a:pPr algn="just"/>
            <a:r>
              <a:rPr lang="vi-VN"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Chỉ</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một</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lúc</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sau</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chiếc</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túi</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nào</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của</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chúng</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tôi</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cũng</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đã</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căng</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nặng</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đầy</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khoai</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tây</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Thậm</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chí</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có</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người</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một</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túi</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không</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chứa</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hết</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khoai</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phải</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thêm</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một</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túi</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nhỏ</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kèm</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theo.</a:t>
            </a:r>
            <a:endParaRPr lang="en-US" sz="3200" b="1" dirty="0">
              <a:solidFill>
                <a:srgbClr val="002060"/>
              </a:solidFill>
              <a:latin typeface="Times New Roman" pitchFamily="18" charset="0"/>
              <a:cs typeface="Times New Roman" pitchFamily="18" charset="0"/>
            </a:endParaRPr>
          </a:p>
          <a:p>
            <a:pPr algn="just"/>
            <a:r>
              <a:rPr lang="en-US" sz="3200" dirty="0">
                <a:solidFill>
                  <a:srgbClr val="002060"/>
                </a:solidFill>
                <a:latin typeface="Times New Roman" pitchFamily="18" charset="0"/>
                <a:cs typeface="Times New Roman" pitchFamily="18" charset="0"/>
              </a:rPr>
              <a:t>                                                                         </a:t>
            </a:r>
            <a:r>
              <a:rPr lang="en-US" sz="3200" i="1" dirty="0">
                <a:solidFill>
                  <a:srgbClr val="002060"/>
                </a:solidFill>
                <a:latin typeface="Times New Roman" pitchFamily="18" charset="0"/>
                <a:cs typeface="Times New Roman" pitchFamily="18" charset="0"/>
              </a:rPr>
              <a:t>Theo </a:t>
            </a:r>
            <a:r>
              <a:rPr lang="en-US" sz="3200" i="1" dirty="0" err="1">
                <a:solidFill>
                  <a:srgbClr val="002060"/>
                </a:solidFill>
                <a:latin typeface="Times New Roman" pitchFamily="18" charset="0"/>
                <a:cs typeface="Times New Roman" pitchFamily="18" charset="0"/>
              </a:rPr>
              <a:t>Lại</a:t>
            </a:r>
            <a:r>
              <a:rPr lang="en-US" sz="3200" i="1" dirty="0">
                <a:solidFill>
                  <a:srgbClr val="002060"/>
                </a:solidFill>
                <a:latin typeface="Times New Roman" pitchFamily="18" charset="0"/>
                <a:cs typeface="Times New Roman" pitchFamily="18" charset="0"/>
              </a:rPr>
              <a:t> </a:t>
            </a:r>
            <a:r>
              <a:rPr lang="en-US" sz="3200" i="1" dirty="0" err="1">
                <a:solidFill>
                  <a:srgbClr val="002060"/>
                </a:solidFill>
                <a:latin typeface="Times New Roman" pitchFamily="18" charset="0"/>
                <a:cs typeface="Times New Roman" pitchFamily="18" charset="0"/>
              </a:rPr>
              <a:t>Thế</a:t>
            </a:r>
            <a:r>
              <a:rPr lang="en-US" sz="3200" i="1" dirty="0">
                <a:solidFill>
                  <a:srgbClr val="002060"/>
                </a:solidFill>
                <a:latin typeface="Times New Roman" pitchFamily="18" charset="0"/>
                <a:cs typeface="Times New Roman" pitchFamily="18" charset="0"/>
              </a:rPr>
              <a:t> </a:t>
            </a:r>
            <a:r>
              <a:rPr lang="en-US" sz="3200" i="1" dirty="0" err="1">
                <a:solidFill>
                  <a:schemeClr val="tx2"/>
                </a:solidFill>
                <a:latin typeface="Times New Roman" pitchFamily="18" charset="0"/>
                <a:cs typeface="Times New Roman" pitchFamily="18" charset="0"/>
              </a:rPr>
              <a:t>Luyện</a:t>
            </a:r>
            <a:endParaRPr lang="en-US" sz="3200" i="1" dirty="0">
              <a:solidFill>
                <a:schemeClr val="tx2"/>
              </a:solidFill>
              <a:latin typeface="Times New Roman" pitchFamily="18" charset="0"/>
              <a:cs typeface="Times New Roman" pitchFamily="18" charset="0"/>
            </a:endParaRPr>
          </a:p>
          <a:p>
            <a:endParaRPr lang="en-US" sz="3360" dirty="0">
              <a:solidFill>
                <a:schemeClr val="tx1"/>
              </a:solidFill>
              <a:latin typeface="Times New Roman" pitchFamily="18" charset="0"/>
              <a:cs typeface="Times New Roman" pitchFamily="18" charset="0"/>
            </a:endParaRPr>
          </a:p>
        </p:txBody>
      </p:sp>
      <p:sp>
        <p:nvSpPr>
          <p:cNvPr id="7" name="Rectangle 6">
            <a:extLst>
              <a:ext uri="{FF2B5EF4-FFF2-40B4-BE49-F238E27FC236}">
                <a16:creationId xmlns:a16="http://schemas.microsoft.com/office/drawing/2014/main" id="{BFF22080-D4D3-4DEF-957D-030862C6B7E5}"/>
              </a:ext>
            </a:extLst>
          </p:cNvPr>
          <p:cNvSpPr/>
          <p:nvPr/>
        </p:nvSpPr>
        <p:spPr>
          <a:xfrm>
            <a:off x="4165271" y="3285044"/>
            <a:ext cx="1923925" cy="584775"/>
          </a:xfrm>
          <a:prstGeom prst="rect">
            <a:avLst/>
          </a:prstGeom>
          <a:solidFill>
            <a:schemeClr val="bg1"/>
          </a:solidFill>
        </p:spPr>
        <p:txBody>
          <a:bodyPr wrap="none">
            <a:spAutoFit/>
          </a:bodyPr>
          <a:lstStyle/>
          <a:p>
            <a:pPr algn="just"/>
            <a:r>
              <a:rPr lang="en-US" altLang="vi-VN" b="1" dirty="0">
                <a:solidFill>
                  <a:srgbClr val="FF0000"/>
                </a:solidFill>
                <a:latin typeface="Arial" panose="020B0604020202020204" pitchFamily="34" charset="0"/>
              </a:rPr>
              <a:t> </a:t>
            </a:r>
            <a:r>
              <a:rPr lang="en-US" altLang="vi-VN" sz="3200" b="1" dirty="0" err="1">
                <a:solidFill>
                  <a:srgbClr val="FF0000"/>
                </a:solidFill>
                <a:latin typeface="Times New Roman" panose="02020603050405020304" pitchFamily="18" charset="0"/>
                <a:cs typeface="Times New Roman" panose="02020603050405020304" pitchFamily="18" charset="0"/>
              </a:rPr>
              <a:t>Thậm</a:t>
            </a:r>
            <a:r>
              <a:rPr lang="en-US" altLang="vi-VN" sz="3200" b="1" dirty="0">
                <a:solidFill>
                  <a:srgbClr val="FF0000"/>
                </a:solidFill>
                <a:latin typeface="Times New Roman" panose="02020603050405020304" pitchFamily="18" charset="0"/>
                <a:cs typeface="Times New Roman" panose="02020603050405020304" pitchFamily="18" charset="0"/>
              </a:rPr>
              <a:t> </a:t>
            </a:r>
            <a:r>
              <a:rPr lang="en-US" altLang="vi-VN" sz="3200" b="1" dirty="0" err="1">
                <a:solidFill>
                  <a:srgbClr val="FF0000"/>
                </a:solidFill>
                <a:latin typeface="Times New Roman" panose="02020603050405020304" pitchFamily="18" charset="0"/>
                <a:cs typeface="Times New Roman" panose="02020603050405020304" pitchFamily="18" charset="0"/>
              </a:rPr>
              <a:t>chí</a:t>
            </a:r>
            <a:endParaRPr lang="vi-VN" sz="3200"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507058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subTnLst>
                                    <p:audio>
                                      <p:cMediaNode>
                                        <p:cTn display="0" masterRel="sameClick">
                                          <p:stCondLst>
                                            <p:cond evt="begin" delay="0">
                                              <p:tn val="5"/>
                                            </p:cond>
                                          </p:stCondLst>
                                          <p:endCondLst>
                                            <p:cond evt="onStopAudio" delay="0">
                                              <p:tgtEl>
                                                <p:sldTgt/>
                                              </p:tgtEl>
                                            </p:cond>
                                          </p:endCondLst>
                                        </p:cTn>
                                        <p:tgtEl>
                                          <p:sndTgt r:embed="rId2" name="chimes.wav"/>
                                        </p:tgtEl>
                                      </p:cMediaNode>
                                    </p:audio>
                                  </p:subTnLst>
                                </p:cTn>
                              </p:par>
                              <p:par>
                                <p:cTn id="8" presetID="16" presetClass="entr" presetSubtype="21"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arn(inVertical)">
                                      <p:cBhvr>
                                        <p:cTn id="10" dur="500"/>
                                        <p:tgtEl>
                                          <p:spTgt spid="5"/>
                                        </p:tgtEl>
                                      </p:cBhvr>
                                    </p:animEffect>
                                  </p:childTnLst>
                                  <p:subTnLst>
                                    <p:audio>
                                      <p:cMediaNode>
                                        <p:cTn display="0" masterRel="sameClick">
                                          <p:stCondLst>
                                            <p:cond evt="begin" delay="0">
                                              <p:tn val="8"/>
                                            </p:cond>
                                          </p:stCondLst>
                                          <p:endCondLst>
                                            <p:cond evt="onStopAudio" delay="0">
                                              <p:tgtEl>
                                                <p:sldTgt/>
                                              </p:tgtEl>
                                            </p:cond>
                                          </p:endCondLst>
                                        </p:cTn>
                                        <p:tgtEl>
                                          <p:sndTgt r:embed="rId2" name="chimes.wav"/>
                                        </p:tgtEl>
                                      </p:cMediaNode>
                                    </p:audio>
                                  </p:sub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barn(inVertical)">
                                      <p:cBhvr>
                                        <p:cTn id="15" dur="500"/>
                                        <p:tgtEl>
                                          <p:spTgt spid="7"/>
                                        </p:tgtEl>
                                      </p:cBhvr>
                                    </p:animEffect>
                                  </p:childTnLst>
                                  <p:subTnLst>
                                    <p:audio>
                                      <p:cMediaNode>
                                        <p:cTn display="0" masterRel="sameClick">
                                          <p:stCondLst>
                                            <p:cond evt="begin" delay="0">
                                              <p:tn val="13"/>
                                            </p:cond>
                                          </p:stCondLst>
                                          <p:endCondLst>
                                            <p:cond evt="onStopAudio" delay="0">
                                              <p:tgtEl>
                                                <p:sldTgt/>
                                              </p:tgtEl>
                                            </p:cond>
                                          </p:endCondLst>
                                        </p:cTn>
                                        <p:tgtEl>
                                          <p:sndTgt r:embed="rId3"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5" grpId="0" animBg="1"/>
      <p:bldP spid="7"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50517" y="2134079"/>
            <a:ext cx="2494550" cy="2870518"/>
          </a:xfrm>
          <a:prstGeom prst="rect">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en-US" sz="3840" b="1" i="1" dirty="0" err="1">
                <a:solidFill>
                  <a:schemeClr val="tx2"/>
                </a:solidFill>
                <a:latin typeface="Times New Roman" pitchFamily="18" charset="0"/>
                <a:cs typeface="Times New Roman" pitchFamily="18" charset="0"/>
              </a:rPr>
              <a:t>Liên</a:t>
            </a:r>
            <a:r>
              <a:rPr lang="en-US" sz="3840" b="1" i="1" dirty="0">
                <a:solidFill>
                  <a:schemeClr val="tx2"/>
                </a:solidFill>
                <a:latin typeface="Times New Roman" pitchFamily="18" charset="0"/>
                <a:cs typeface="Times New Roman" pitchFamily="18" charset="0"/>
              </a:rPr>
              <a:t> </a:t>
            </a:r>
            <a:r>
              <a:rPr lang="en-US" sz="3840" b="1" i="1" dirty="0" err="1">
                <a:solidFill>
                  <a:schemeClr val="tx2"/>
                </a:solidFill>
                <a:latin typeface="Times New Roman" pitchFamily="18" charset="0"/>
                <a:cs typeface="Times New Roman" pitchFamily="18" charset="0"/>
              </a:rPr>
              <a:t>kết</a:t>
            </a:r>
            <a:r>
              <a:rPr lang="en-US" sz="3840" b="1" i="1" dirty="0">
                <a:solidFill>
                  <a:schemeClr val="tx2"/>
                </a:solidFill>
                <a:latin typeface="Times New Roman" pitchFamily="18" charset="0"/>
                <a:cs typeface="Times New Roman" pitchFamily="18" charset="0"/>
              </a:rPr>
              <a:t> </a:t>
            </a:r>
            <a:r>
              <a:rPr lang="en-US" sz="3840" b="1" i="1" dirty="0" err="1">
                <a:solidFill>
                  <a:schemeClr val="tx2"/>
                </a:solidFill>
                <a:latin typeface="Times New Roman" pitchFamily="18" charset="0"/>
                <a:cs typeface="Times New Roman" pitchFamily="18" charset="0"/>
              </a:rPr>
              <a:t>câu</a:t>
            </a:r>
            <a:r>
              <a:rPr lang="en-US" sz="3840" b="1" i="1" dirty="0">
                <a:solidFill>
                  <a:schemeClr val="tx2"/>
                </a:solidFill>
                <a:latin typeface="Times New Roman" pitchFamily="18" charset="0"/>
                <a:cs typeface="Times New Roman" pitchFamily="18" charset="0"/>
              </a:rPr>
              <a:t> </a:t>
            </a:r>
            <a:r>
              <a:rPr lang="en-US" sz="3840" b="1" i="1" dirty="0" err="1">
                <a:solidFill>
                  <a:schemeClr val="tx2"/>
                </a:solidFill>
                <a:latin typeface="Times New Roman" pitchFamily="18" charset="0"/>
                <a:cs typeface="Times New Roman" pitchFamily="18" charset="0"/>
              </a:rPr>
              <a:t>trong</a:t>
            </a:r>
            <a:r>
              <a:rPr lang="en-US" sz="3840" b="1" i="1" dirty="0">
                <a:solidFill>
                  <a:schemeClr val="tx2"/>
                </a:solidFill>
                <a:latin typeface="Times New Roman" pitchFamily="18" charset="0"/>
                <a:cs typeface="Times New Roman" pitchFamily="18" charset="0"/>
              </a:rPr>
              <a:t> </a:t>
            </a:r>
            <a:r>
              <a:rPr lang="en-US" sz="3840" b="1" i="1" dirty="0" err="1">
                <a:solidFill>
                  <a:schemeClr val="tx2"/>
                </a:solidFill>
                <a:latin typeface="Times New Roman" pitchFamily="18" charset="0"/>
                <a:cs typeface="Times New Roman" pitchFamily="18" charset="0"/>
              </a:rPr>
              <a:t>bài</a:t>
            </a:r>
            <a:r>
              <a:rPr lang="en-US" sz="3840" b="1" i="1" dirty="0">
                <a:solidFill>
                  <a:schemeClr val="tx2"/>
                </a:solidFill>
                <a:latin typeface="Times New Roman" pitchFamily="18" charset="0"/>
                <a:cs typeface="Times New Roman" pitchFamily="18" charset="0"/>
              </a:rPr>
              <a:t> </a:t>
            </a:r>
            <a:r>
              <a:rPr lang="en-US" sz="3840" b="1" i="1" dirty="0" err="1">
                <a:solidFill>
                  <a:schemeClr val="tx2"/>
                </a:solidFill>
                <a:latin typeface="Times New Roman" pitchFamily="18" charset="0"/>
                <a:cs typeface="Times New Roman" pitchFamily="18" charset="0"/>
              </a:rPr>
              <a:t>bằng</a:t>
            </a:r>
            <a:r>
              <a:rPr lang="en-US" sz="3840" b="1" i="1" dirty="0">
                <a:solidFill>
                  <a:schemeClr val="tx2"/>
                </a:solidFill>
                <a:latin typeface="Times New Roman" pitchFamily="18" charset="0"/>
                <a:cs typeface="Times New Roman" pitchFamily="18" charset="0"/>
              </a:rPr>
              <a:t> </a:t>
            </a:r>
            <a:r>
              <a:rPr lang="en-US" sz="3840" b="1" i="1" dirty="0" err="1">
                <a:solidFill>
                  <a:schemeClr val="tx2"/>
                </a:solidFill>
                <a:latin typeface="Times New Roman" pitchFamily="18" charset="0"/>
                <a:cs typeface="Times New Roman" pitchFamily="18" charset="0"/>
              </a:rPr>
              <a:t>từ</a:t>
            </a:r>
            <a:r>
              <a:rPr lang="en-US" sz="3840" b="1" i="1" dirty="0">
                <a:solidFill>
                  <a:schemeClr val="tx2"/>
                </a:solidFill>
                <a:latin typeface="Times New Roman" pitchFamily="18" charset="0"/>
                <a:cs typeface="Times New Roman" pitchFamily="18" charset="0"/>
              </a:rPr>
              <a:t> </a:t>
            </a:r>
            <a:r>
              <a:rPr lang="en-US" sz="3840" b="1" i="1" dirty="0" err="1">
                <a:solidFill>
                  <a:schemeClr val="tx2"/>
                </a:solidFill>
                <a:latin typeface="Times New Roman" pitchFamily="18" charset="0"/>
                <a:cs typeface="Times New Roman" pitchFamily="18" charset="0"/>
              </a:rPr>
              <a:t>ngữ</a:t>
            </a:r>
            <a:r>
              <a:rPr lang="en-US" sz="3840" b="1" i="1" dirty="0">
                <a:solidFill>
                  <a:schemeClr val="tx2"/>
                </a:solidFill>
                <a:latin typeface="Times New Roman" pitchFamily="18" charset="0"/>
                <a:cs typeface="Times New Roman" pitchFamily="18" charset="0"/>
              </a:rPr>
              <a:t> </a:t>
            </a:r>
            <a:r>
              <a:rPr lang="en-US" sz="3840" b="1" i="1" dirty="0" err="1">
                <a:solidFill>
                  <a:schemeClr val="tx2"/>
                </a:solidFill>
                <a:latin typeface="Times New Roman" pitchFamily="18" charset="0"/>
                <a:cs typeface="Times New Roman" pitchFamily="18" charset="0"/>
              </a:rPr>
              <a:t>nối</a:t>
            </a:r>
            <a:endParaRPr lang="en-US" sz="3840" b="1" i="1" dirty="0">
              <a:solidFill>
                <a:schemeClr val="tx2"/>
              </a:solidFill>
              <a:latin typeface="Times New Roman" pitchFamily="18" charset="0"/>
              <a:cs typeface="Times New Roman" pitchFamily="18" charset="0"/>
            </a:endParaRPr>
          </a:p>
        </p:txBody>
      </p:sp>
      <p:cxnSp>
        <p:nvCxnSpPr>
          <p:cNvPr id="10" name="Straight Arrow Connector 9"/>
          <p:cNvCxnSpPr>
            <a:cxnSpLocks/>
          </p:cNvCxnSpPr>
          <p:nvPr/>
        </p:nvCxnSpPr>
        <p:spPr>
          <a:xfrm flipV="1">
            <a:off x="2760110" y="1971040"/>
            <a:ext cx="1360443" cy="1575436"/>
          </a:xfrm>
          <a:prstGeom prst="straightConnector1">
            <a:avLst/>
          </a:prstGeom>
          <a:ln w="38100">
            <a:tailEnd type="arrow"/>
          </a:ln>
        </p:spPr>
        <p:style>
          <a:lnRef idx="3">
            <a:schemeClr val="accent5"/>
          </a:lnRef>
          <a:fillRef idx="0">
            <a:schemeClr val="accent5"/>
          </a:fillRef>
          <a:effectRef idx="2">
            <a:schemeClr val="accent5"/>
          </a:effectRef>
          <a:fontRef idx="minor">
            <a:schemeClr val="tx1"/>
          </a:fontRef>
        </p:style>
      </p:cxnSp>
      <p:sp>
        <p:nvSpPr>
          <p:cNvPr id="15" name="Rounded Rectangle 14"/>
          <p:cNvSpPr/>
          <p:nvPr/>
        </p:nvSpPr>
        <p:spPr>
          <a:xfrm>
            <a:off x="4135596" y="1115737"/>
            <a:ext cx="1884204" cy="1282062"/>
          </a:xfrm>
          <a:prstGeom prst="roundRect">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en-US" sz="3200" b="1" dirty="0">
                <a:solidFill>
                  <a:srgbClr val="FF0000"/>
                </a:solidFill>
                <a:latin typeface="Times New Roman" pitchFamily="18" charset="0"/>
                <a:cs typeface="Times New Roman" pitchFamily="18" charset="0"/>
              </a:rPr>
              <a:t>Quan </a:t>
            </a:r>
            <a:r>
              <a:rPr lang="en-US" sz="3200" b="1" dirty="0" err="1">
                <a:solidFill>
                  <a:srgbClr val="FF0000"/>
                </a:solidFill>
                <a:latin typeface="Times New Roman" pitchFamily="18" charset="0"/>
                <a:cs typeface="Times New Roman" pitchFamily="18" charset="0"/>
              </a:rPr>
              <a:t>hệ</a:t>
            </a:r>
            <a:r>
              <a:rPr lang="en-US" sz="3200" b="1" dirty="0">
                <a:solidFill>
                  <a:srgbClr val="FF0000"/>
                </a:solidFill>
                <a:latin typeface="Times New Roman" pitchFamily="18" charset="0"/>
                <a:cs typeface="Times New Roman" pitchFamily="18" charset="0"/>
              </a:rPr>
              <a:t> </a:t>
            </a:r>
            <a:r>
              <a:rPr lang="en-US" sz="3200" b="1" dirty="0" err="1">
                <a:solidFill>
                  <a:srgbClr val="FF0000"/>
                </a:solidFill>
                <a:latin typeface="Times New Roman" pitchFamily="18" charset="0"/>
                <a:cs typeface="Times New Roman" pitchFamily="18" charset="0"/>
              </a:rPr>
              <a:t>từ</a:t>
            </a:r>
            <a:endParaRPr lang="en-US" sz="3200" b="1" dirty="0">
              <a:solidFill>
                <a:srgbClr val="FF0000"/>
              </a:solidFill>
              <a:latin typeface="Times New Roman" pitchFamily="18" charset="0"/>
              <a:cs typeface="Times New Roman" pitchFamily="18" charset="0"/>
            </a:endParaRPr>
          </a:p>
        </p:txBody>
      </p:sp>
      <p:sp>
        <p:nvSpPr>
          <p:cNvPr id="16" name="Rounded Rectangle 15"/>
          <p:cNvSpPr/>
          <p:nvPr/>
        </p:nvSpPr>
        <p:spPr>
          <a:xfrm>
            <a:off x="8032545" y="527284"/>
            <a:ext cx="3158968" cy="2231474"/>
          </a:xfrm>
          <a:prstGeom prst="roundRect">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vi-VN" sz="3200" b="1" i="1" dirty="0" err="1">
                <a:solidFill>
                  <a:schemeClr val="tx2"/>
                </a:solidFill>
                <a:latin typeface="Times New Roman" pitchFamily="18" charset="0"/>
                <a:cs typeface="Times New Roman" pitchFamily="18" charset="0"/>
              </a:rPr>
              <a:t>n</a:t>
            </a:r>
            <a:r>
              <a:rPr lang="en-US" sz="3200" b="1" i="1" dirty="0" err="1">
                <a:solidFill>
                  <a:schemeClr val="tx2"/>
                </a:solidFill>
                <a:latin typeface="Times New Roman" pitchFamily="18" charset="0"/>
                <a:cs typeface="Times New Roman" pitchFamily="18" charset="0"/>
              </a:rPr>
              <a:t>hưng</a:t>
            </a:r>
            <a:r>
              <a:rPr lang="en-US" sz="3200" b="1" i="1" dirty="0">
                <a:solidFill>
                  <a:schemeClr val="tx2"/>
                </a:solidFill>
                <a:latin typeface="Times New Roman" pitchFamily="18" charset="0"/>
                <a:cs typeface="Times New Roman" pitchFamily="18" charset="0"/>
              </a:rPr>
              <a:t>, </a:t>
            </a:r>
            <a:r>
              <a:rPr lang="en-US" sz="3200" b="1" i="1" dirty="0" err="1">
                <a:solidFill>
                  <a:schemeClr val="tx2"/>
                </a:solidFill>
                <a:latin typeface="Times New Roman" pitchFamily="18" charset="0"/>
                <a:cs typeface="Times New Roman" pitchFamily="18" charset="0"/>
              </a:rPr>
              <a:t>rồi</a:t>
            </a:r>
            <a:r>
              <a:rPr lang="en-US" sz="3200" b="1" i="1" dirty="0">
                <a:solidFill>
                  <a:schemeClr val="tx2"/>
                </a:solidFill>
                <a:latin typeface="Times New Roman" pitchFamily="18" charset="0"/>
                <a:cs typeface="Times New Roman" pitchFamily="18" charset="0"/>
              </a:rPr>
              <a:t>, </a:t>
            </a:r>
            <a:r>
              <a:rPr lang="en-US" sz="3200" b="1" i="1" dirty="0" err="1">
                <a:solidFill>
                  <a:schemeClr val="tx2"/>
                </a:solidFill>
                <a:latin typeface="Times New Roman" pitchFamily="18" charset="0"/>
                <a:cs typeface="Times New Roman" pitchFamily="18" charset="0"/>
              </a:rPr>
              <a:t>còn</a:t>
            </a:r>
            <a:r>
              <a:rPr lang="en-US" sz="3200" b="1" i="1" dirty="0">
                <a:solidFill>
                  <a:schemeClr val="tx2"/>
                </a:solidFill>
                <a:latin typeface="Times New Roman" pitchFamily="18" charset="0"/>
                <a:cs typeface="Times New Roman" pitchFamily="18" charset="0"/>
              </a:rPr>
              <a:t>,…</a:t>
            </a:r>
          </a:p>
        </p:txBody>
      </p:sp>
      <p:sp>
        <p:nvSpPr>
          <p:cNvPr id="17" name="Rounded Rectangle 16"/>
          <p:cNvSpPr/>
          <p:nvPr/>
        </p:nvSpPr>
        <p:spPr>
          <a:xfrm>
            <a:off x="4120553" y="3462031"/>
            <a:ext cx="1899247" cy="3141665"/>
          </a:xfrm>
          <a:prstGeom prst="roundRect">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en-US" sz="3200" b="1" dirty="0" err="1">
                <a:solidFill>
                  <a:srgbClr val="FF0000"/>
                </a:solidFill>
                <a:latin typeface="Times New Roman" pitchFamily="18" charset="0"/>
                <a:cs typeface="Times New Roman" pitchFamily="18" charset="0"/>
              </a:rPr>
              <a:t>Từ</a:t>
            </a:r>
            <a:r>
              <a:rPr lang="en-US" sz="3200" b="1" dirty="0">
                <a:solidFill>
                  <a:srgbClr val="FF0000"/>
                </a:solidFill>
                <a:latin typeface="Times New Roman" pitchFamily="18" charset="0"/>
                <a:cs typeface="Times New Roman" pitchFamily="18" charset="0"/>
              </a:rPr>
              <a:t> </a:t>
            </a:r>
            <a:r>
              <a:rPr lang="en-US" sz="3200" b="1" dirty="0" err="1">
                <a:solidFill>
                  <a:srgbClr val="FF0000"/>
                </a:solidFill>
                <a:latin typeface="Times New Roman" pitchFamily="18" charset="0"/>
                <a:cs typeface="Times New Roman" pitchFamily="18" charset="0"/>
              </a:rPr>
              <a:t>có</a:t>
            </a:r>
            <a:r>
              <a:rPr lang="en-US" sz="3200" b="1" dirty="0">
                <a:solidFill>
                  <a:srgbClr val="FF0000"/>
                </a:solidFill>
                <a:latin typeface="Times New Roman" pitchFamily="18" charset="0"/>
                <a:cs typeface="Times New Roman" pitchFamily="18" charset="0"/>
              </a:rPr>
              <a:t> </a:t>
            </a:r>
            <a:r>
              <a:rPr lang="en-US" sz="3200" b="1" dirty="0" err="1">
                <a:solidFill>
                  <a:srgbClr val="FF0000"/>
                </a:solidFill>
                <a:latin typeface="Times New Roman" pitchFamily="18" charset="0"/>
                <a:cs typeface="Times New Roman" pitchFamily="18" charset="0"/>
              </a:rPr>
              <a:t>tác</a:t>
            </a:r>
            <a:r>
              <a:rPr lang="en-US" sz="3200" b="1" dirty="0">
                <a:solidFill>
                  <a:srgbClr val="FF0000"/>
                </a:solidFill>
                <a:latin typeface="Times New Roman" pitchFamily="18" charset="0"/>
                <a:cs typeface="Times New Roman" pitchFamily="18" charset="0"/>
              </a:rPr>
              <a:t> </a:t>
            </a:r>
            <a:r>
              <a:rPr lang="en-US" sz="3200" b="1" dirty="0" err="1">
                <a:solidFill>
                  <a:srgbClr val="FF0000"/>
                </a:solidFill>
                <a:latin typeface="Times New Roman" pitchFamily="18" charset="0"/>
                <a:cs typeface="Times New Roman" pitchFamily="18" charset="0"/>
              </a:rPr>
              <a:t>dụng</a:t>
            </a:r>
            <a:r>
              <a:rPr lang="en-US" sz="3200" b="1" dirty="0">
                <a:solidFill>
                  <a:srgbClr val="FF0000"/>
                </a:solidFill>
                <a:latin typeface="Times New Roman" pitchFamily="18" charset="0"/>
                <a:cs typeface="Times New Roman" pitchFamily="18" charset="0"/>
              </a:rPr>
              <a:t> </a:t>
            </a:r>
            <a:r>
              <a:rPr lang="en-US" sz="3200" b="1" dirty="0" err="1">
                <a:solidFill>
                  <a:srgbClr val="FF0000"/>
                </a:solidFill>
                <a:latin typeface="Times New Roman" pitchFamily="18" charset="0"/>
                <a:cs typeface="Times New Roman" pitchFamily="18" charset="0"/>
              </a:rPr>
              <a:t>kết</a:t>
            </a:r>
            <a:r>
              <a:rPr lang="en-US" sz="3200" b="1" dirty="0">
                <a:solidFill>
                  <a:srgbClr val="FF0000"/>
                </a:solidFill>
                <a:latin typeface="Times New Roman" pitchFamily="18" charset="0"/>
                <a:cs typeface="Times New Roman" pitchFamily="18" charset="0"/>
              </a:rPr>
              <a:t> </a:t>
            </a:r>
            <a:r>
              <a:rPr lang="en-US" sz="3200" b="1" dirty="0" err="1">
                <a:solidFill>
                  <a:srgbClr val="FF0000"/>
                </a:solidFill>
                <a:latin typeface="Times New Roman" pitchFamily="18" charset="0"/>
                <a:cs typeface="Times New Roman" pitchFamily="18" charset="0"/>
              </a:rPr>
              <a:t>nối</a:t>
            </a:r>
            <a:endParaRPr lang="en-US" sz="3200" b="1" dirty="0">
              <a:solidFill>
                <a:srgbClr val="FF0000"/>
              </a:solidFill>
              <a:latin typeface="Times New Roman" pitchFamily="18" charset="0"/>
              <a:cs typeface="Times New Roman" pitchFamily="18" charset="0"/>
            </a:endParaRPr>
          </a:p>
        </p:txBody>
      </p:sp>
      <p:cxnSp>
        <p:nvCxnSpPr>
          <p:cNvPr id="11" name="Straight Arrow Connector 10">
            <a:extLst>
              <a:ext uri="{FF2B5EF4-FFF2-40B4-BE49-F238E27FC236}">
                <a16:creationId xmlns:a16="http://schemas.microsoft.com/office/drawing/2014/main" id="{3D7479DB-9BA4-4865-AF71-64E003293237}"/>
              </a:ext>
            </a:extLst>
          </p:cNvPr>
          <p:cNvCxnSpPr>
            <a:cxnSpLocks/>
          </p:cNvCxnSpPr>
          <p:nvPr/>
        </p:nvCxnSpPr>
        <p:spPr>
          <a:xfrm>
            <a:off x="2764517" y="3589658"/>
            <a:ext cx="1360443" cy="1282062"/>
          </a:xfrm>
          <a:prstGeom prst="straightConnector1">
            <a:avLst/>
          </a:prstGeom>
          <a:ln w="38100">
            <a:tailEnd type="arrow"/>
          </a:ln>
        </p:spPr>
        <p:style>
          <a:lnRef idx="3">
            <a:schemeClr val="accent5"/>
          </a:lnRef>
          <a:fillRef idx="0">
            <a:schemeClr val="accent5"/>
          </a:fillRef>
          <a:effectRef idx="2">
            <a:schemeClr val="accent5"/>
          </a:effectRef>
          <a:fontRef idx="minor">
            <a:schemeClr val="tx1"/>
          </a:fontRef>
        </p:style>
      </p:cxnSp>
      <p:cxnSp>
        <p:nvCxnSpPr>
          <p:cNvPr id="18" name="Straight Arrow Connector 17">
            <a:extLst>
              <a:ext uri="{FF2B5EF4-FFF2-40B4-BE49-F238E27FC236}">
                <a16:creationId xmlns:a16="http://schemas.microsoft.com/office/drawing/2014/main" id="{CDAF32F6-2769-47DB-8854-B55CD2FA6357}"/>
              </a:ext>
            </a:extLst>
          </p:cNvPr>
          <p:cNvCxnSpPr>
            <a:cxnSpLocks/>
          </p:cNvCxnSpPr>
          <p:nvPr/>
        </p:nvCxnSpPr>
        <p:spPr>
          <a:xfrm>
            <a:off x="6019800" y="1809399"/>
            <a:ext cx="2012745" cy="0"/>
          </a:xfrm>
          <a:prstGeom prst="straightConnector1">
            <a:avLst/>
          </a:prstGeom>
          <a:ln w="38100">
            <a:tailEnd type="arrow"/>
          </a:ln>
        </p:spPr>
        <p:style>
          <a:lnRef idx="3">
            <a:schemeClr val="accent5"/>
          </a:lnRef>
          <a:fillRef idx="0">
            <a:schemeClr val="accent5"/>
          </a:fillRef>
          <a:effectRef idx="2">
            <a:schemeClr val="accent5"/>
          </a:effectRef>
          <a:fontRef idx="minor">
            <a:schemeClr val="tx1"/>
          </a:fontRef>
        </p:style>
      </p:cxnSp>
      <p:cxnSp>
        <p:nvCxnSpPr>
          <p:cNvPr id="19" name="Straight Arrow Connector 18">
            <a:extLst>
              <a:ext uri="{FF2B5EF4-FFF2-40B4-BE49-F238E27FC236}">
                <a16:creationId xmlns:a16="http://schemas.microsoft.com/office/drawing/2014/main" id="{5DE05235-0850-45D7-9C15-12FF7BFB0CE9}"/>
              </a:ext>
            </a:extLst>
          </p:cNvPr>
          <p:cNvCxnSpPr>
            <a:cxnSpLocks/>
          </p:cNvCxnSpPr>
          <p:nvPr/>
        </p:nvCxnSpPr>
        <p:spPr>
          <a:xfrm>
            <a:off x="6019800" y="5292887"/>
            <a:ext cx="2128520" cy="3013"/>
          </a:xfrm>
          <a:prstGeom prst="straightConnector1">
            <a:avLst/>
          </a:prstGeom>
          <a:ln w="38100">
            <a:tailEnd type="arrow"/>
          </a:ln>
        </p:spPr>
        <p:style>
          <a:lnRef idx="3">
            <a:schemeClr val="accent5"/>
          </a:lnRef>
          <a:fillRef idx="0">
            <a:schemeClr val="accent5"/>
          </a:fillRef>
          <a:effectRef idx="2">
            <a:schemeClr val="accent5"/>
          </a:effectRef>
          <a:fontRef idx="minor">
            <a:schemeClr val="tx1"/>
          </a:fontRef>
        </p:style>
      </p:cxnSp>
      <p:sp>
        <p:nvSpPr>
          <p:cNvPr id="21" name="Rectangle 2">
            <a:extLst>
              <a:ext uri="{FF2B5EF4-FFF2-40B4-BE49-F238E27FC236}">
                <a16:creationId xmlns:a16="http://schemas.microsoft.com/office/drawing/2014/main" id="{39D0C9A3-FF32-4BE0-A120-B789B0B5986F}"/>
              </a:ext>
            </a:extLst>
          </p:cNvPr>
          <p:cNvSpPr>
            <a:spLocks noGrp="1" noChangeArrowheads="1"/>
          </p:cNvSpPr>
          <p:nvPr>
            <p:ph type="title"/>
          </p:nvPr>
        </p:nvSpPr>
        <p:spPr>
          <a:xfrm>
            <a:off x="8138433" y="3046585"/>
            <a:ext cx="4043680" cy="3650270"/>
          </a:xfrm>
          <a:solidFill>
            <a:schemeClr val="bg1"/>
          </a:solidFill>
        </p:spPr>
        <p:txBody>
          <a:bodyPr>
            <a:normAutofit fontScale="90000"/>
          </a:bodyPr>
          <a:lstStyle/>
          <a:p>
            <a:pPr algn="just">
              <a:lnSpc>
                <a:spcPct val="130000"/>
              </a:lnSpc>
              <a:spcBef>
                <a:spcPts val="3600"/>
              </a:spcBef>
              <a:spcAft>
                <a:spcPts val="600"/>
              </a:spcAft>
            </a:pPr>
            <a:r>
              <a:rPr lang="en-US" altLang="en-US" dirty="0">
                <a:solidFill>
                  <a:srgbClr val="FF0066"/>
                </a:solidFill>
                <a:latin typeface="Times New Roman" pitchFamily="18" charset="0"/>
              </a:rPr>
              <a:t>  </a:t>
            </a:r>
            <a:r>
              <a:rPr lang="en-US" altLang="en-US" sz="3600" b="1" i="1" dirty="0" err="1">
                <a:solidFill>
                  <a:schemeClr val="tx2"/>
                </a:solidFill>
                <a:latin typeface="Times New Roman" pitchFamily="18" charset="0"/>
              </a:rPr>
              <a:t>tuy</a:t>
            </a:r>
            <a:r>
              <a:rPr lang="en-US" altLang="en-US" sz="3600" b="1" i="1" dirty="0">
                <a:solidFill>
                  <a:schemeClr val="tx2"/>
                </a:solidFill>
                <a:latin typeface="Times New Roman" pitchFamily="18" charset="0"/>
              </a:rPr>
              <a:t> </a:t>
            </a:r>
            <a:r>
              <a:rPr lang="en-US" altLang="en-US" sz="3600" b="1" i="1" dirty="0" err="1">
                <a:solidFill>
                  <a:schemeClr val="tx2"/>
                </a:solidFill>
                <a:latin typeface="Times New Roman" pitchFamily="18" charset="0"/>
              </a:rPr>
              <a:t>nhiên</a:t>
            </a:r>
            <a:r>
              <a:rPr lang="en-US" altLang="en-US" sz="3600" b="1" i="1" dirty="0">
                <a:solidFill>
                  <a:schemeClr val="tx2"/>
                </a:solidFill>
                <a:latin typeface="Times New Roman" pitchFamily="18" charset="0"/>
              </a:rPr>
              <a:t>, </a:t>
            </a:r>
            <a:r>
              <a:rPr lang="en-US" altLang="en-US" sz="3600" b="1" i="1" dirty="0" err="1">
                <a:solidFill>
                  <a:schemeClr val="tx2"/>
                </a:solidFill>
                <a:latin typeface="Times New Roman" pitchFamily="18" charset="0"/>
              </a:rPr>
              <a:t>mặc</a:t>
            </a:r>
            <a:r>
              <a:rPr lang="en-US" altLang="en-US" sz="3600" b="1" i="1" dirty="0">
                <a:solidFill>
                  <a:schemeClr val="tx2"/>
                </a:solidFill>
                <a:latin typeface="Times New Roman" pitchFamily="18" charset="0"/>
              </a:rPr>
              <a:t> </a:t>
            </a:r>
            <a:r>
              <a:rPr lang="en-US" altLang="en-US" sz="3600" b="1" i="1" dirty="0" err="1">
                <a:solidFill>
                  <a:schemeClr val="tx2"/>
                </a:solidFill>
                <a:latin typeface="Times New Roman" pitchFamily="18" charset="0"/>
              </a:rPr>
              <a:t>dù</a:t>
            </a:r>
            <a:r>
              <a:rPr lang="en-US" altLang="en-US" sz="3600" b="1" i="1" dirty="0">
                <a:solidFill>
                  <a:schemeClr val="tx2"/>
                </a:solidFill>
                <a:latin typeface="Times New Roman" pitchFamily="18" charset="0"/>
              </a:rPr>
              <a:t>, </a:t>
            </a:r>
            <a:r>
              <a:rPr lang="en-US" altLang="en-US" sz="3600" b="1" i="1" dirty="0" err="1">
                <a:solidFill>
                  <a:schemeClr val="tx2"/>
                </a:solidFill>
                <a:latin typeface="Times New Roman" pitchFamily="18" charset="0"/>
              </a:rPr>
              <a:t>thậm</a:t>
            </a:r>
            <a:r>
              <a:rPr lang="en-US" altLang="en-US" sz="3600" b="1" i="1" dirty="0">
                <a:solidFill>
                  <a:schemeClr val="tx2"/>
                </a:solidFill>
                <a:latin typeface="Times New Roman" pitchFamily="18" charset="0"/>
              </a:rPr>
              <a:t> </a:t>
            </a:r>
            <a:r>
              <a:rPr lang="en-US" altLang="en-US" sz="3600" b="1" i="1" dirty="0" err="1">
                <a:solidFill>
                  <a:schemeClr val="tx2"/>
                </a:solidFill>
                <a:latin typeface="Times New Roman" pitchFamily="18" charset="0"/>
              </a:rPr>
              <a:t>chí</a:t>
            </a:r>
            <a:r>
              <a:rPr lang="en-US" altLang="en-US" sz="3600" b="1" i="1" dirty="0">
                <a:solidFill>
                  <a:schemeClr val="tx2"/>
                </a:solidFill>
                <a:latin typeface="Times New Roman" pitchFamily="18" charset="0"/>
              </a:rPr>
              <a:t>, </a:t>
            </a:r>
            <a:r>
              <a:rPr lang="en-US" altLang="en-US" sz="3600" b="1" i="1" dirty="0" err="1">
                <a:solidFill>
                  <a:schemeClr val="tx2"/>
                </a:solidFill>
                <a:latin typeface="Times New Roman" pitchFamily="18" charset="0"/>
              </a:rPr>
              <a:t>cuối</a:t>
            </a:r>
            <a:r>
              <a:rPr lang="en-US" altLang="en-US" sz="3600" b="1" i="1" dirty="0">
                <a:solidFill>
                  <a:schemeClr val="tx2"/>
                </a:solidFill>
                <a:latin typeface="Times New Roman" pitchFamily="18" charset="0"/>
              </a:rPr>
              <a:t> </a:t>
            </a:r>
            <a:r>
              <a:rPr lang="en-US" altLang="en-US" sz="3600" b="1" i="1" dirty="0" err="1">
                <a:solidFill>
                  <a:schemeClr val="tx2"/>
                </a:solidFill>
                <a:latin typeface="Times New Roman" pitchFamily="18" charset="0"/>
              </a:rPr>
              <a:t>cùng</a:t>
            </a:r>
            <a:r>
              <a:rPr lang="en-US" altLang="en-US" sz="3600" b="1" i="1" dirty="0">
                <a:solidFill>
                  <a:schemeClr val="tx2"/>
                </a:solidFill>
                <a:latin typeface="Times New Roman" pitchFamily="18" charset="0"/>
              </a:rPr>
              <a:t>, </a:t>
            </a:r>
            <a:r>
              <a:rPr lang="en-US" altLang="en-US" sz="3600" b="1" i="1" dirty="0" err="1">
                <a:solidFill>
                  <a:schemeClr val="tx2"/>
                </a:solidFill>
                <a:latin typeface="Times New Roman" pitchFamily="18" charset="0"/>
              </a:rPr>
              <a:t>ngoài</a:t>
            </a:r>
            <a:r>
              <a:rPr lang="en-US" altLang="en-US" sz="3600" b="1" i="1" dirty="0">
                <a:solidFill>
                  <a:schemeClr val="tx2"/>
                </a:solidFill>
                <a:latin typeface="Times New Roman" pitchFamily="18" charset="0"/>
              </a:rPr>
              <a:t> ra, </a:t>
            </a:r>
            <a:r>
              <a:rPr lang="en-US" altLang="en-US" sz="3600" b="1" i="1" dirty="0" err="1">
                <a:solidFill>
                  <a:schemeClr val="tx2"/>
                </a:solidFill>
                <a:latin typeface="Times New Roman" pitchFamily="18" charset="0"/>
              </a:rPr>
              <a:t>mặt</a:t>
            </a:r>
            <a:r>
              <a:rPr lang="en-US" altLang="en-US" sz="3600" b="1" i="1" dirty="0">
                <a:solidFill>
                  <a:schemeClr val="tx2"/>
                </a:solidFill>
                <a:latin typeface="Times New Roman" pitchFamily="18" charset="0"/>
              </a:rPr>
              <a:t> </a:t>
            </a:r>
            <a:r>
              <a:rPr lang="en-US" altLang="en-US" sz="3600" b="1" i="1" dirty="0" err="1">
                <a:solidFill>
                  <a:schemeClr val="tx2"/>
                </a:solidFill>
                <a:latin typeface="Times New Roman" pitchFamily="18" charset="0"/>
              </a:rPr>
              <a:t>khác</a:t>
            </a:r>
            <a:r>
              <a:rPr lang="en-US" altLang="en-US" sz="3600" b="1" i="1" dirty="0">
                <a:solidFill>
                  <a:schemeClr val="tx2"/>
                </a:solidFill>
                <a:latin typeface="Times New Roman" pitchFamily="18" charset="0"/>
              </a:rPr>
              <a:t>, </a:t>
            </a:r>
            <a:r>
              <a:rPr lang="en-US" altLang="en-US" sz="3600" b="1" i="1" dirty="0" err="1">
                <a:solidFill>
                  <a:schemeClr val="tx2"/>
                </a:solidFill>
                <a:latin typeface="Times New Roman" pitchFamily="18" charset="0"/>
              </a:rPr>
              <a:t>vậy</a:t>
            </a:r>
            <a:r>
              <a:rPr lang="en-US" altLang="en-US" sz="3600" b="1" i="1" dirty="0">
                <a:solidFill>
                  <a:schemeClr val="tx2"/>
                </a:solidFill>
                <a:latin typeface="Times New Roman" pitchFamily="18" charset="0"/>
              </a:rPr>
              <a:t> </a:t>
            </a:r>
            <a:r>
              <a:rPr lang="en-US" altLang="en-US" sz="3600" b="1" i="1" dirty="0" err="1">
                <a:solidFill>
                  <a:schemeClr val="tx2"/>
                </a:solidFill>
                <a:latin typeface="Times New Roman" pitchFamily="18" charset="0"/>
              </a:rPr>
              <a:t>thì</a:t>
            </a:r>
            <a:r>
              <a:rPr lang="en-US" altLang="en-US" sz="3600" b="1" i="1" dirty="0">
                <a:solidFill>
                  <a:schemeClr val="tx2"/>
                </a:solidFill>
                <a:latin typeface="Times New Roman" pitchFamily="18" charset="0"/>
              </a:rPr>
              <a:t>, </a:t>
            </a:r>
            <a:r>
              <a:rPr lang="en-US" altLang="en-US" sz="3600" b="1" i="1" dirty="0" err="1">
                <a:solidFill>
                  <a:schemeClr val="tx2"/>
                </a:solidFill>
                <a:latin typeface="Times New Roman" pitchFamily="18" charset="0"/>
              </a:rPr>
              <a:t>thế</a:t>
            </a:r>
            <a:r>
              <a:rPr lang="en-US" altLang="en-US" sz="3600" b="1" i="1" dirty="0">
                <a:solidFill>
                  <a:schemeClr val="tx2"/>
                </a:solidFill>
                <a:latin typeface="Times New Roman" pitchFamily="18" charset="0"/>
              </a:rPr>
              <a:t> </a:t>
            </a:r>
            <a:r>
              <a:rPr lang="en-US" altLang="en-US" sz="3600" b="1" i="1" dirty="0" err="1">
                <a:solidFill>
                  <a:schemeClr val="tx2"/>
                </a:solidFill>
                <a:latin typeface="Times New Roman" pitchFamily="18" charset="0"/>
              </a:rPr>
              <a:t>thì</a:t>
            </a:r>
            <a:r>
              <a:rPr lang="en-US" altLang="en-US" sz="3600" b="1" i="1" dirty="0">
                <a:solidFill>
                  <a:schemeClr val="tx2"/>
                </a:solidFill>
                <a:latin typeface="Times New Roman" pitchFamily="18" charset="0"/>
              </a:rPr>
              <a:t>, </a:t>
            </a:r>
            <a:r>
              <a:rPr lang="en-US" altLang="en-US" sz="3600" b="1" i="1" dirty="0" err="1">
                <a:solidFill>
                  <a:schemeClr val="tx2"/>
                </a:solidFill>
                <a:latin typeface="Times New Roman" pitchFamily="18" charset="0"/>
              </a:rPr>
              <a:t>vì</a:t>
            </a:r>
            <a:r>
              <a:rPr lang="en-US" altLang="en-US" sz="3600" b="1" i="1" dirty="0">
                <a:solidFill>
                  <a:schemeClr val="tx2"/>
                </a:solidFill>
                <a:latin typeface="Times New Roman" pitchFamily="18" charset="0"/>
              </a:rPr>
              <a:t> </a:t>
            </a:r>
            <a:r>
              <a:rPr lang="en-US" altLang="en-US" sz="3600" b="1" i="1" dirty="0" err="1">
                <a:solidFill>
                  <a:schemeClr val="tx2"/>
                </a:solidFill>
                <a:latin typeface="Times New Roman" pitchFamily="18" charset="0"/>
              </a:rPr>
              <a:t>thế</a:t>
            </a:r>
            <a:r>
              <a:rPr lang="en-US" altLang="en-US" sz="3600" b="1" i="1" dirty="0">
                <a:solidFill>
                  <a:schemeClr val="tx2"/>
                </a:solidFill>
                <a:latin typeface="Times New Roman" pitchFamily="18" charset="0"/>
              </a:rPr>
              <a:t>, </a:t>
            </a:r>
            <a:r>
              <a:rPr lang="en-US" altLang="en-US" sz="3600" b="1" i="1" dirty="0" err="1">
                <a:solidFill>
                  <a:schemeClr val="tx2"/>
                </a:solidFill>
                <a:latin typeface="Times New Roman" pitchFamily="18" charset="0"/>
              </a:rPr>
              <a:t>trái</a:t>
            </a:r>
            <a:r>
              <a:rPr lang="en-US" altLang="en-US" sz="3600" b="1" i="1" dirty="0">
                <a:solidFill>
                  <a:schemeClr val="tx2"/>
                </a:solidFill>
                <a:latin typeface="Times New Roman" pitchFamily="18" charset="0"/>
              </a:rPr>
              <a:t> </a:t>
            </a:r>
            <a:r>
              <a:rPr lang="en-US" altLang="en-US" sz="3600" b="1" i="1" dirty="0" err="1">
                <a:solidFill>
                  <a:schemeClr val="tx2"/>
                </a:solidFill>
                <a:latin typeface="Times New Roman" pitchFamily="18" charset="0"/>
              </a:rPr>
              <a:t>lại</a:t>
            </a:r>
            <a:r>
              <a:rPr lang="en-US" altLang="en-US" sz="3600" b="1" i="1" dirty="0">
                <a:solidFill>
                  <a:schemeClr val="tx2"/>
                </a:solidFill>
                <a:latin typeface="Times New Roman" pitchFamily="18" charset="0"/>
              </a:rPr>
              <a:t>, </a:t>
            </a:r>
            <a:r>
              <a:rPr lang="en-US" altLang="en-US" sz="3600" b="1" i="1" dirty="0" err="1">
                <a:solidFill>
                  <a:schemeClr val="tx2"/>
                </a:solidFill>
                <a:latin typeface="Times New Roman" pitchFamily="18" charset="0"/>
              </a:rPr>
              <a:t>đồng</a:t>
            </a:r>
            <a:r>
              <a:rPr lang="en-US" altLang="en-US" sz="3600" b="1" i="1" dirty="0">
                <a:solidFill>
                  <a:schemeClr val="tx2"/>
                </a:solidFill>
                <a:latin typeface="Times New Roman" pitchFamily="18" charset="0"/>
              </a:rPr>
              <a:t> </a:t>
            </a:r>
            <a:r>
              <a:rPr lang="en-US" altLang="en-US" sz="3600" b="1" i="1" dirty="0" err="1">
                <a:solidFill>
                  <a:schemeClr val="tx2"/>
                </a:solidFill>
                <a:latin typeface="Times New Roman" pitchFamily="18" charset="0"/>
              </a:rPr>
              <a:t>thời</a:t>
            </a:r>
            <a:r>
              <a:rPr lang="en-US" altLang="en-US" sz="3600" b="1" i="1" dirty="0">
                <a:solidFill>
                  <a:schemeClr val="tx2"/>
                </a:solidFill>
                <a:latin typeface="Times New Roman" pitchFamily="18" charset="0"/>
              </a:rPr>
              <a:t>,…</a:t>
            </a:r>
          </a:p>
        </p:txBody>
      </p:sp>
    </p:spTree>
    <p:extLst>
      <p:ext uri="{BB962C8B-B14F-4D97-AF65-F5344CB8AC3E}">
        <p14:creationId xmlns:p14="http://schemas.microsoft.com/office/powerpoint/2010/main" val="37288928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5"/>
                                        </p:tgtEl>
                                        <p:attrNameLst>
                                          <p:attrName>style.visibility</p:attrName>
                                        </p:attrNameLst>
                                      </p:cBhvr>
                                      <p:to>
                                        <p:strVal val="visible"/>
                                      </p:to>
                                    </p:set>
                                    <p:anim calcmode="lin" valueType="num">
                                      <p:cBhvr additive="base">
                                        <p:cTn id="11" dur="500" fill="hold"/>
                                        <p:tgtEl>
                                          <p:spTgt spid="15"/>
                                        </p:tgtEl>
                                        <p:attrNameLst>
                                          <p:attrName>ppt_x</p:attrName>
                                        </p:attrNameLst>
                                      </p:cBhvr>
                                      <p:tavLst>
                                        <p:tav tm="0">
                                          <p:val>
                                            <p:strVal val="#ppt_x"/>
                                          </p:val>
                                        </p:tav>
                                        <p:tav tm="100000">
                                          <p:val>
                                            <p:strVal val="#ppt_x"/>
                                          </p:val>
                                        </p:tav>
                                      </p:tavLst>
                                    </p:anim>
                                    <p:anim calcmode="lin" valueType="num">
                                      <p:cBhvr additive="base">
                                        <p:cTn id="12"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18"/>
                                        </p:tgtEl>
                                        <p:attrNameLst>
                                          <p:attrName>style.visibility</p:attrName>
                                        </p:attrNameLst>
                                      </p:cBhvr>
                                      <p:to>
                                        <p:strVal val="visible"/>
                                      </p:to>
                                    </p:set>
                                    <p:anim calcmode="lin" valueType="num">
                                      <p:cBhvr additive="base">
                                        <p:cTn id="17" dur="500" fill="hold"/>
                                        <p:tgtEl>
                                          <p:spTgt spid="18"/>
                                        </p:tgtEl>
                                        <p:attrNameLst>
                                          <p:attrName>ppt_x</p:attrName>
                                        </p:attrNameLst>
                                      </p:cBhvr>
                                      <p:tavLst>
                                        <p:tav tm="0">
                                          <p:val>
                                            <p:strVal val="#ppt_x"/>
                                          </p:val>
                                        </p:tav>
                                        <p:tav tm="100000">
                                          <p:val>
                                            <p:strVal val="#ppt_x"/>
                                          </p:val>
                                        </p:tav>
                                      </p:tavLst>
                                    </p:anim>
                                    <p:anim calcmode="lin" valueType="num">
                                      <p:cBhvr additive="base">
                                        <p:cTn id="18" dur="500" fill="hold"/>
                                        <p:tgtEl>
                                          <p:spTgt spid="18"/>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16"/>
                                        </p:tgtEl>
                                        <p:attrNameLst>
                                          <p:attrName>style.visibility</p:attrName>
                                        </p:attrNameLst>
                                      </p:cBhvr>
                                      <p:to>
                                        <p:strVal val="visible"/>
                                      </p:to>
                                    </p:set>
                                    <p:anim calcmode="lin" valueType="num">
                                      <p:cBhvr additive="base">
                                        <p:cTn id="21" dur="500" fill="hold"/>
                                        <p:tgtEl>
                                          <p:spTgt spid="16"/>
                                        </p:tgtEl>
                                        <p:attrNameLst>
                                          <p:attrName>ppt_x</p:attrName>
                                        </p:attrNameLst>
                                      </p:cBhvr>
                                      <p:tavLst>
                                        <p:tav tm="0">
                                          <p:val>
                                            <p:strVal val="#ppt_x"/>
                                          </p:val>
                                        </p:tav>
                                        <p:tav tm="100000">
                                          <p:val>
                                            <p:strVal val="#ppt_x"/>
                                          </p:val>
                                        </p:tav>
                                      </p:tavLst>
                                    </p:anim>
                                    <p:anim calcmode="lin" valueType="num">
                                      <p:cBhvr additive="base">
                                        <p:cTn id="22"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11"/>
                                        </p:tgtEl>
                                        <p:attrNameLst>
                                          <p:attrName>style.visibility</p:attrName>
                                        </p:attrNameLst>
                                      </p:cBhvr>
                                      <p:to>
                                        <p:strVal val="visible"/>
                                      </p:to>
                                    </p:set>
                                    <p:anim calcmode="lin" valueType="num">
                                      <p:cBhvr additive="base">
                                        <p:cTn id="27" dur="500" fill="hold"/>
                                        <p:tgtEl>
                                          <p:spTgt spid="11"/>
                                        </p:tgtEl>
                                        <p:attrNameLst>
                                          <p:attrName>ppt_x</p:attrName>
                                        </p:attrNameLst>
                                      </p:cBhvr>
                                      <p:tavLst>
                                        <p:tav tm="0">
                                          <p:val>
                                            <p:strVal val="#ppt_x"/>
                                          </p:val>
                                        </p:tav>
                                        <p:tav tm="100000">
                                          <p:val>
                                            <p:strVal val="#ppt_x"/>
                                          </p:val>
                                        </p:tav>
                                      </p:tavLst>
                                    </p:anim>
                                    <p:anim calcmode="lin" valueType="num">
                                      <p:cBhvr additive="base">
                                        <p:cTn id="28" dur="500" fill="hold"/>
                                        <p:tgtEl>
                                          <p:spTgt spid="11"/>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17"/>
                                        </p:tgtEl>
                                        <p:attrNameLst>
                                          <p:attrName>style.visibility</p:attrName>
                                        </p:attrNameLst>
                                      </p:cBhvr>
                                      <p:to>
                                        <p:strVal val="visible"/>
                                      </p:to>
                                    </p:set>
                                    <p:anim calcmode="lin" valueType="num">
                                      <p:cBhvr additive="base">
                                        <p:cTn id="31" dur="500" fill="hold"/>
                                        <p:tgtEl>
                                          <p:spTgt spid="17"/>
                                        </p:tgtEl>
                                        <p:attrNameLst>
                                          <p:attrName>ppt_x</p:attrName>
                                        </p:attrNameLst>
                                      </p:cBhvr>
                                      <p:tavLst>
                                        <p:tav tm="0">
                                          <p:val>
                                            <p:strVal val="#ppt_x"/>
                                          </p:val>
                                        </p:tav>
                                        <p:tav tm="100000">
                                          <p:val>
                                            <p:strVal val="#ppt_x"/>
                                          </p:val>
                                        </p:tav>
                                      </p:tavLst>
                                    </p:anim>
                                    <p:anim calcmode="lin" valueType="num">
                                      <p:cBhvr additive="base">
                                        <p:cTn id="32"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19"/>
                                        </p:tgtEl>
                                        <p:attrNameLst>
                                          <p:attrName>style.visibility</p:attrName>
                                        </p:attrNameLst>
                                      </p:cBhvr>
                                      <p:to>
                                        <p:strVal val="visible"/>
                                      </p:to>
                                    </p:set>
                                    <p:anim calcmode="lin" valueType="num">
                                      <p:cBhvr additive="base">
                                        <p:cTn id="37" dur="500" fill="hold"/>
                                        <p:tgtEl>
                                          <p:spTgt spid="19"/>
                                        </p:tgtEl>
                                        <p:attrNameLst>
                                          <p:attrName>ppt_x</p:attrName>
                                        </p:attrNameLst>
                                      </p:cBhvr>
                                      <p:tavLst>
                                        <p:tav tm="0">
                                          <p:val>
                                            <p:strVal val="#ppt_x"/>
                                          </p:val>
                                        </p:tav>
                                        <p:tav tm="100000">
                                          <p:val>
                                            <p:strVal val="#ppt_x"/>
                                          </p:val>
                                        </p:tav>
                                      </p:tavLst>
                                    </p:anim>
                                    <p:anim calcmode="lin" valueType="num">
                                      <p:cBhvr additive="base">
                                        <p:cTn id="38" dur="500" fill="hold"/>
                                        <p:tgtEl>
                                          <p:spTgt spid="19"/>
                                        </p:tgtEl>
                                        <p:attrNameLst>
                                          <p:attrName>ppt_y</p:attrName>
                                        </p:attrNameLst>
                                      </p:cBhvr>
                                      <p:tavLst>
                                        <p:tav tm="0">
                                          <p:val>
                                            <p:strVal val="1+#ppt_h/2"/>
                                          </p:val>
                                        </p:tav>
                                        <p:tav tm="100000">
                                          <p:val>
                                            <p:strVal val="#ppt_y"/>
                                          </p:val>
                                        </p:tav>
                                      </p:tavLst>
                                    </p:anim>
                                  </p:childTnLst>
                                </p:cTn>
                              </p:par>
                              <p:par>
                                <p:cTn id="39" presetID="2" presetClass="entr" presetSubtype="4" fill="hold" grpId="0" nodeType="withEffect">
                                  <p:stCondLst>
                                    <p:cond delay="0"/>
                                  </p:stCondLst>
                                  <p:childTnLst>
                                    <p:set>
                                      <p:cBhvr>
                                        <p:cTn id="40" dur="1" fill="hold">
                                          <p:stCondLst>
                                            <p:cond delay="0"/>
                                          </p:stCondLst>
                                        </p:cTn>
                                        <p:tgtEl>
                                          <p:spTgt spid="21"/>
                                        </p:tgtEl>
                                        <p:attrNameLst>
                                          <p:attrName>style.visibility</p:attrName>
                                        </p:attrNameLst>
                                      </p:cBhvr>
                                      <p:to>
                                        <p:strVal val="visible"/>
                                      </p:to>
                                    </p:set>
                                    <p:anim calcmode="lin" valueType="num">
                                      <p:cBhvr additive="base">
                                        <p:cTn id="41" dur="500" fill="hold"/>
                                        <p:tgtEl>
                                          <p:spTgt spid="21"/>
                                        </p:tgtEl>
                                        <p:attrNameLst>
                                          <p:attrName>ppt_x</p:attrName>
                                        </p:attrNameLst>
                                      </p:cBhvr>
                                      <p:tavLst>
                                        <p:tav tm="0">
                                          <p:val>
                                            <p:strVal val="#ppt_x"/>
                                          </p:val>
                                        </p:tav>
                                        <p:tav tm="100000">
                                          <p:val>
                                            <p:strVal val="#ppt_x"/>
                                          </p:val>
                                        </p:tav>
                                      </p:tavLst>
                                    </p:anim>
                                    <p:anim calcmode="lin" valueType="num">
                                      <p:cBhvr additive="base">
                                        <p:cTn id="42"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6" grpId="0" animBg="1"/>
      <p:bldP spid="17" grpId="0" animBg="1"/>
      <p:bldP spid="21"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4" name="Text Box 6"/>
          <p:cNvSpPr txBox="1">
            <a:spLocks noChangeArrowheads="1"/>
          </p:cNvSpPr>
          <p:nvPr/>
        </p:nvSpPr>
        <p:spPr bwMode="auto">
          <a:xfrm>
            <a:off x="416560" y="1714501"/>
            <a:ext cx="11419840" cy="3139321"/>
          </a:xfrm>
          <a:prstGeom prst="rect">
            <a:avLst/>
          </a:prstGeom>
          <a:solidFill>
            <a:schemeClr val="bg1"/>
          </a:solidFill>
          <a:ln w="38100">
            <a:solidFill>
              <a:srgbClr val="FF0000"/>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pPr>
            <a:r>
              <a:rPr lang="en-US" altLang="en-US" sz="3600" b="1" u="sng" dirty="0" err="1">
                <a:solidFill>
                  <a:schemeClr val="accent2">
                    <a:lumMod val="75000"/>
                  </a:schemeClr>
                </a:solidFill>
                <a:latin typeface="Times New Roman" pitchFamily="18" charset="0"/>
              </a:rPr>
              <a:t>II.Ghi</a:t>
            </a:r>
            <a:r>
              <a:rPr lang="en-US" altLang="en-US" sz="3600" b="1" u="sng" dirty="0">
                <a:solidFill>
                  <a:schemeClr val="accent2">
                    <a:lumMod val="75000"/>
                  </a:schemeClr>
                </a:solidFill>
                <a:latin typeface="Times New Roman" pitchFamily="18" charset="0"/>
              </a:rPr>
              <a:t> </a:t>
            </a:r>
            <a:r>
              <a:rPr lang="en-US" altLang="en-US" sz="3600" b="1" u="sng" dirty="0" err="1">
                <a:solidFill>
                  <a:schemeClr val="accent2">
                    <a:lumMod val="75000"/>
                  </a:schemeClr>
                </a:solidFill>
                <a:latin typeface="Times New Roman" pitchFamily="18" charset="0"/>
              </a:rPr>
              <a:t>nhớ</a:t>
            </a:r>
            <a:r>
              <a:rPr lang="en-US" altLang="en-US" sz="3600" b="1" u="sng" dirty="0">
                <a:solidFill>
                  <a:schemeClr val="accent2">
                    <a:lumMod val="75000"/>
                  </a:schemeClr>
                </a:solidFill>
                <a:latin typeface="Times New Roman" pitchFamily="18" charset="0"/>
              </a:rPr>
              <a:t>:</a:t>
            </a:r>
          </a:p>
          <a:p>
            <a:pPr algn="just">
              <a:spcBef>
                <a:spcPct val="50000"/>
              </a:spcBef>
            </a:pPr>
            <a:r>
              <a:rPr lang="en-US" altLang="en-US" sz="3600" dirty="0">
                <a:solidFill>
                  <a:srgbClr val="FF0000"/>
                </a:solidFill>
                <a:latin typeface=".VnTime" pitchFamily="34" charset="0"/>
              </a:rPr>
              <a:t>   </a:t>
            </a:r>
            <a:r>
              <a:rPr lang="en-US" altLang="en-US" sz="3600" dirty="0" err="1">
                <a:solidFill>
                  <a:srgbClr val="0070C0"/>
                </a:solidFill>
                <a:latin typeface="Times New Roman" pitchFamily="18" charset="0"/>
              </a:rPr>
              <a:t>Để</a:t>
            </a:r>
            <a:r>
              <a:rPr lang="en-US" altLang="en-US" sz="3600" dirty="0">
                <a:solidFill>
                  <a:srgbClr val="0070C0"/>
                </a:solidFill>
                <a:latin typeface="Times New Roman" pitchFamily="18" charset="0"/>
              </a:rPr>
              <a:t> </a:t>
            </a:r>
            <a:r>
              <a:rPr lang="en-US" altLang="en-US" sz="3600" dirty="0" err="1">
                <a:solidFill>
                  <a:srgbClr val="0070C0"/>
                </a:solidFill>
                <a:latin typeface="Times New Roman" pitchFamily="18" charset="0"/>
              </a:rPr>
              <a:t>thể</a:t>
            </a:r>
            <a:r>
              <a:rPr lang="en-US" altLang="en-US" sz="3600" dirty="0">
                <a:solidFill>
                  <a:srgbClr val="0070C0"/>
                </a:solidFill>
                <a:latin typeface="Times New Roman" pitchFamily="18" charset="0"/>
              </a:rPr>
              <a:t> </a:t>
            </a:r>
            <a:r>
              <a:rPr lang="en-US" altLang="en-US" sz="3600" dirty="0" err="1">
                <a:solidFill>
                  <a:srgbClr val="0070C0"/>
                </a:solidFill>
                <a:latin typeface="Times New Roman" pitchFamily="18" charset="0"/>
              </a:rPr>
              <a:t>hiện</a:t>
            </a:r>
            <a:r>
              <a:rPr lang="en-US" altLang="en-US" sz="3600" dirty="0">
                <a:solidFill>
                  <a:srgbClr val="0070C0"/>
                </a:solidFill>
                <a:latin typeface="Times New Roman" pitchFamily="18" charset="0"/>
              </a:rPr>
              <a:t> </a:t>
            </a:r>
            <a:r>
              <a:rPr lang="en-US" altLang="en-US" sz="3600" dirty="0" err="1">
                <a:solidFill>
                  <a:srgbClr val="0070C0"/>
                </a:solidFill>
                <a:latin typeface="Times New Roman" pitchFamily="18" charset="0"/>
              </a:rPr>
              <a:t>mối</a:t>
            </a:r>
            <a:r>
              <a:rPr lang="en-US" altLang="en-US" sz="3600" dirty="0">
                <a:solidFill>
                  <a:srgbClr val="0070C0"/>
                </a:solidFill>
                <a:latin typeface="Times New Roman" pitchFamily="18" charset="0"/>
              </a:rPr>
              <a:t> </a:t>
            </a:r>
            <a:r>
              <a:rPr lang="en-US" altLang="en-US" sz="3600" dirty="0" err="1">
                <a:solidFill>
                  <a:srgbClr val="0070C0"/>
                </a:solidFill>
                <a:latin typeface="Times New Roman" pitchFamily="18" charset="0"/>
              </a:rPr>
              <a:t>quan</a:t>
            </a:r>
            <a:r>
              <a:rPr lang="en-US" altLang="en-US" sz="3600" dirty="0">
                <a:solidFill>
                  <a:srgbClr val="0070C0"/>
                </a:solidFill>
                <a:latin typeface="Times New Roman" pitchFamily="18" charset="0"/>
              </a:rPr>
              <a:t> </a:t>
            </a:r>
            <a:r>
              <a:rPr lang="en-US" altLang="en-US" sz="3600" dirty="0" err="1">
                <a:solidFill>
                  <a:srgbClr val="0070C0"/>
                </a:solidFill>
                <a:latin typeface="Times New Roman" pitchFamily="18" charset="0"/>
              </a:rPr>
              <a:t>hệ</a:t>
            </a:r>
            <a:r>
              <a:rPr lang="en-US" altLang="en-US" sz="3600" dirty="0">
                <a:solidFill>
                  <a:srgbClr val="0070C0"/>
                </a:solidFill>
                <a:latin typeface="Times New Roman" pitchFamily="18" charset="0"/>
              </a:rPr>
              <a:t> </a:t>
            </a:r>
            <a:r>
              <a:rPr lang="en-US" altLang="en-US" sz="3600" dirty="0" err="1">
                <a:solidFill>
                  <a:srgbClr val="0070C0"/>
                </a:solidFill>
                <a:latin typeface="Times New Roman" pitchFamily="18" charset="0"/>
              </a:rPr>
              <a:t>về</a:t>
            </a:r>
            <a:r>
              <a:rPr lang="en-US" altLang="en-US" sz="3600" dirty="0">
                <a:solidFill>
                  <a:srgbClr val="0070C0"/>
                </a:solidFill>
                <a:latin typeface="Times New Roman" pitchFamily="18" charset="0"/>
              </a:rPr>
              <a:t> </a:t>
            </a:r>
            <a:r>
              <a:rPr lang="en-US" altLang="en-US" sz="3600" dirty="0" err="1">
                <a:solidFill>
                  <a:srgbClr val="0070C0"/>
                </a:solidFill>
                <a:latin typeface="Times New Roman" pitchFamily="18" charset="0"/>
              </a:rPr>
              <a:t>nội</a:t>
            </a:r>
            <a:r>
              <a:rPr lang="en-US" altLang="en-US" sz="3600" dirty="0">
                <a:solidFill>
                  <a:srgbClr val="0070C0"/>
                </a:solidFill>
                <a:latin typeface="Times New Roman" pitchFamily="18" charset="0"/>
              </a:rPr>
              <a:t> dung </a:t>
            </a:r>
            <a:r>
              <a:rPr lang="en-US" altLang="en-US" sz="3600" dirty="0" err="1">
                <a:solidFill>
                  <a:srgbClr val="0070C0"/>
                </a:solidFill>
                <a:latin typeface="Times New Roman" pitchFamily="18" charset="0"/>
              </a:rPr>
              <a:t>giữa</a:t>
            </a:r>
            <a:r>
              <a:rPr lang="en-US" altLang="en-US" sz="3600" dirty="0">
                <a:solidFill>
                  <a:srgbClr val="0070C0"/>
                </a:solidFill>
                <a:latin typeface="Times New Roman" pitchFamily="18" charset="0"/>
              </a:rPr>
              <a:t> </a:t>
            </a:r>
            <a:r>
              <a:rPr lang="en-US" altLang="en-US" sz="3600" dirty="0" err="1">
                <a:solidFill>
                  <a:srgbClr val="0070C0"/>
                </a:solidFill>
                <a:latin typeface="Times New Roman" pitchFamily="18" charset="0"/>
              </a:rPr>
              <a:t>các</a:t>
            </a:r>
            <a:r>
              <a:rPr lang="en-US" altLang="en-US" sz="3600" dirty="0">
                <a:solidFill>
                  <a:srgbClr val="0070C0"/>
                </a:solidFill>
                <a:latin typeface="Times New Roman" pitchFamily="18" charset="0"/>
              </a:rPr>
              <a:t> </a:t>
            </a:r>
            <a:r>
              <a:rPr lang="en-US" altLang="en-US" sz="3600" dirty="0" err="1">
                <a:solidFill>
                  <a:srgbClr val="0070C0"/>
                </a:solidFill>
                <a:latin typeface="Times New Roman" pitchFamily="18" charset="0"/>
              </a:rPr>
              <a:t>câu</a:t>
            </a:r>
            <a:r>
              <a:rPr lang="en-US" altLang="en-US" sz="3600" dirty="0">
                <a:solidFill>
                  <a:srgbClr val="0070C0"/>
                </a:solidFill>
                <a:latin typeface="Times New Roman" pitchFamily="18" charset="0"/>
              </a:rPr>
              <a:t> </a:t>
            </a:r>
            <a:r>
              <a:rPr lang="en-US" altLang="en-US" sz="3600" dirty="0" err="1">
                <a:solidFill>
                  <a:srgbClr val="0070C0"/>
                </a:solidFill>
                <a:latin typeface="Times New Roman" pitchFamily="18" charset="0"/>
              </a:rPr>
              <a:t>trong</a:t>
            </a:r>
            <a:r>
              <a:rPr lang="en-US" altLang="en-US" sz="3600" dirty="0">
                <a:solidFill>
                  <a:srgbClr val="0070C0"/>
                </a:solidFill>
                <a:latin typeface="Times New Roman" pitchFamily="18" charset="0"/>
              </a:rPr>
              <a:t> </a:t>
            </a:r>
            <a:r>
              <a:rPr lang="en-US" altLang="en-US" sz="3600" dirty="0" err="1">
                <a:solidFill>
                  <a:srgbClr val="0070C0"/>
                </a:solidFill>
                <a:latin typeface="Times New Roman" pitchFamily="18" charset="0"/>
              </a:rPr>
              <a:t>bài</a:t>
            </a:r>
            <a:r>
              <a:rPr lang="en-US" altLang="en-US" sz="3600" dirty="0">
                <a:solidFill>
                  <a:srgbClr val="0070C0"/>
                </a:solidFill>
                <a:latin typeface="Times New Roman" pitchFamily="18" charset="0"/>
              </a:rPr>
              <a:t>, ta </a:t>
            </a:r>
            <a:r>
              <a:rPr lang="en-US" altLang="en-US" sz="3600" dirty="0" err="1">
                <a:solidFill>
                  <a:srgbClr val="0070C0"/>
                </a:solidFill>
                <a:latin typeface="Times New Roman" pitchFamily="18" charset="0"/>
              </a:rPr>
              <a:t>có</a:t>
            </a:r>
            <a:r>
              <a:rPr lang="en-US" altLang="en-US" sz="3600" dirty="0">
                <a:solidFill>
                  <a:srgbClr val="0070C0"/>
                </a:solidFill>
                <a:latin typeface="Times New Roman" pitchFamily="18" charset="0"/>
              </a:rPr>
              <a:t> </a:t>
            </a:r>
            <a:r>
              <a:rPr lang="en-US" altLang="en-US" sz="3600" dirty="0" err="1">
                <a:solidFill>
                  <a:srgbClr val="0070C0"/>
                </a:solidFill>
                <a:latin typeface="Times New Roman" pitchFamily="18" charset="0"/>
              </a:rPr>
              <a:t>thể</a:t>
            </a:r>
            <a:r>
              <a:rPr lang="en-US" altLang="en-US" sz="3600" dirty="0">
                <a:solidFill>
                  <a:srgbClr val="0070C0"/>
                </a:solidFill>
                <a:latin typeface="Times New Roman" pitchFamily="18" charset="0"/>
              </a:rPr>
              <a:t> </a:t>
            </a:r>
            <a:r>
              <a:rPr lang="en-US" altLang="en-US" sz="3600" dirty="0" err="1">
                <a:solidFill>
                  <a:srgbClr val="0070C0"/>
                </a:solidFill>
                <a:latin typeface="Times New Roman" pitchFamily="18" charset="0"/>
              </a:rPr>
              <a:t>liên</a:t>
            </a:r>
            <a:r>
              <a:rPr lang="en-US" altLang="en-US" sz="3600" dirty="0">
                <a:solidFill>
                  <a:srgbClr val="0070C0"/>
                </a:solidFill>
                <a:latin typeface="Times New Roman" pitchFamily="18" charset="0"/>
              </a:rPr>
              <a:t> </a:t>
            </a:r>
            <a:r>
              <a:rPr lang="en-US" altLang="en-US" sz="3600" dirty="0" err="1">
                <a:solidFill>
                  <a:srgbClr val="0070C0"/>
                </a:solidFill>
                <a:latin typeface="Times New Roman" pitchFamily="18" charset="0"/>
              </a:rPr>
              <a:t>kết</a:t>
            </a:r>
            <a:r>
              <a:rPr lang="en-US" altLang="en-US" sz="3600" dirty="0">
                <a:solidFill>
                  <a:srgbClr val="0070C0"/>
                </a:solidFill>
                <a:latin typeface="Times New Roman" pitchFamily="18" charset="0"/>
              </a:rPr>
              <a:t> </a:t>
            </a:r>
            <a:r>
              <a:rPr lang="en-US" altLang="en-US" sz="3600" dirty="0" err="1">
                <a:solidFill>
                  <a:srgbClr val="0070C0"/>
                </a:solidFill>
                <a:latin typeface="Times New Roman" pitchFamily="18" charset="0"/>
              </a:rPr>
              <a:t>các</a:t>
            </a:r>
            <a:r>
              <a:rPr lang="en-US" altLang="en-US" sz="3600" dirty="0">
                <a:solidFill>
                  <a:srgbClr val="0070C0"/>
                </a:solidFill>
                <a:latin typeface="Times New Roman" pitchFamily="18" charset="0"/>
              </a:rPr>
              <a:t> </a:t>
            </a:r>
            <a:r>
              <a:rPr lang="en-US" altLang="en-US" sz="3600" dirty="0" err="1">
                <a:solidFill>
                  <a:srgbClr val="0070C0"/>
                </a:solidFill>
                <a:latin typeface="Times New Roman" pitchFamily="18" charset="0"/>
              </a:rPr>
              <a:t>câu</a:t>
            </a:r>
            <a:r>
              <a:rPr lang="en-US" altLang="en-US" sz="3600" dirty="0">
                <a:solidFill>
                  <a:srgbClr val="0070C0"/>
                </a:solidFill>
                <a:latin typeface="Times New Roman" pitchFamily="18" charset="0"/>
              </a:rPr>
              <a:t> </a:t>
            </a:r>
            <a:r>
              <a:rPr lang="en-US" altLang="en-US" sz="3600" dirty="0" err="1">
                <a:solidFill>
                  <a:srgbClr val="0070C0"/>
                </a:solidFill>
                <a:latin typeface="Times New Roman" pitchFamily="18" charset="0"/>
              </a:rPr>
              <a:t>ấy</a:t>
            </a:r>
            <a:r>
              <a:rPr lang="en-US" altLang="en-US" sz="3600" dirty="0">
                <a:solidFill>
                  <a:srgbClr val="0070C0"/>
                </a:solidFill>
                <a:latin typeface="Times New Roman" pitchFamily="18" charset="0"/>
              </a:rPr>
              <a:t> </a:t>
            </a:r>
            <a:r>
              <a:rPr lang="en-US" altLang="en-US" sz="3600" dirty="0" err="1">
                <a:solidFill>
                  <a:srgbClr val="0070C0"/>
                </a:solidFill>
                <a:latin typeface="Times New Roman" pitchFamily="18" charset="0"/>
              </a:rPr>
              <a:t>bằng</a:t>
            </a:r>
            <a:r>
              <a:rPr lang="en-US" altLang="en-US" sz="3600" dirty="0">
                <a:solidFill>
                  <a:srgbClr val="0070C0"/>
                </a:solidFill>
                <a:latin typeface="Times New Roman" pitchFamily="18" charset="0"/>
              </a:rPr>
              <a:t> </a:t>
            </a:r>
            <a:r>
              <a:rPr lang="en-US" altLang="en-US" sz="3600" dirty="0" err="1">
                <a:solidFill>
                  <a:srgbClr val="0070C0"/>
                </a:solidFill>
                <a:latin typeface="Times New Roman" pitchFamily="18" charset="0"/>
              </a:rPr>
              <a:t>quan</a:t>
            </a:r>
            <a:r>
              <a:rPr lang="en-US" altLang="en-US" sz="3600" dirty="0">
                <a:solidFill>
                  <a:srgbClr val="0070C0"/>
                </a:solidFill>
                <a:latin typeface="Times New Roman" pitchFamily="18" charset="0"/>
              </a:rPr>
              <a:t> </a:t>
            </a:r>
            <a:r>
              <a:rPr lang="en-US" altLang="en-US" sz="3600" dirty="0" err="1">
                <a:solidFill>
                  <a:srgbClr val="0070C0"/>
                </a:solidFill>
                <a:latin typeface="Times New Roman" pitchFamily="18" charset="0"/>
              </a:rPr>
              <a:t>hệ</a:t>
            </a:r>
            <a:r>
              <a:rPr lang="en-US" altLang="en-US" sz="3600" dirty="0">
                <a:solidFill>
                  <a:srgbClr val="0070C0"/>
                </a:solidFill>
                <a:latin typeface="Times New Roman" pitchFamily="18" charset="0"/>
              </a:rPr>
              <a:t> </a:t>
            </a:r>
            <a:r>
              <a:rPr lang="en-US" altLang="en-US" sz="3600" dirty="0" err="1">
                <a:solidFill>
                  <a:srgbClr val="0070C0"/>
                </a:solidFill>
                <a:latin typeface="Times New Roman" pitchFamily="18" charset="0"/>
              </a:rPr>
              <a:t>từ</a:t>
            </a:r>
            <a:r>
              <a:rPr lang="en-US" altLang="en-US" sz="3600" dirty="0">
                <a:solidFill>
                  <a:srgbClr val="0070C0"/>
                </a:solidFill>
                <a:latin typeface="Times New Roman" pitchFamily="18" charset="0"/>
              </a:rPr>
              <a:t> </a:t>
            </a:r>
            <a:r>
              <a:rPr lang="en-US" altLang="en-US" sz="3600" dirty="0" err="1">
                <a:solidFill>
                  <a:srgbClr val="0070C0"/>
                </a:solidFill>
                <a:latin typeface="Times New Roman" pitchFamily="18" charset="0"/>
              </a:rPr>
              <a:t>hoặc</a:t>
            </a:r>
            <a:r>
              <a:rPr lang="en-US" altLang="en-US" sz="3600" dirty="0">
                <a:solidFill>
                  <a:srgbClr val="0070C0"/>
                </a:solidFill>
                <a:latin typeface="Times New Roman" pitchFamily="18" charset="0"/>
              </a:rPr>
              <a:t> </a:t>
            </a:r>
            <a:r>
              <a:rPr lang="en-US" altLang="en-US" sz="3600" dirty="0" err="1">
                <a:solidFill>
                  <a:srgbClr val="0070C0"/>
                </a:solidFill>
                <a:latin typeface="Times New Roman" pitchFamily="18" charset="0"/>
              </a:rPr>
              <a:t>một</a:t>
            </a:r>
            <a:r>
              <a:rPr lang="en-US" altLang="en-US" sz="3600" dirty="0">
                <a:solidFill>
                  <a:srgbClr val="0070C0"/>
                </a:solidFill>
                <a:latin typeface="Times New Roman" pitchFamily="18" charset="0"/>
              </a:rPr>
              <a:t> </a:t>
            </a:r>
            <a:r>
              <a:rPr lang="en-US" altLang="en-US" sz="3600" dirty="0" err="1">
                <a:solidFill>
                  <a:srgbClr val="0070C0"/>
                </a:solidFill>
                <a:latin typeface="Times New Roman" pitchFamily="18" charset="0"/>
              </a:rPr>
              <a:t>số</a:t>
            </a:r>
            <a:r>
              <a:rPr lang="en-US" altLang="en-US" sz="3600" dirty="0">
                <a:solidFill>
                  <a:srgbClr val="0070C0"/>
                </a:solidFill>
                <a:latin typeface="Times New Roman" pitchFamily="18" charset="0"/>
              </a:rPr>
              <a:t> </a:t>
            </a:r>
            <a:r>
              <a:rPr lang="en-US" altLang="en-US" sz="3600" dirty="0" err="1">
                <a:solidFill>
                  <a:srgbClr val="0070C0"/>
                </a:solidFill>
                <a:latin typeface="Times New Roman" pitchFamily="18" charset="0"/>
              </a:rPr>
              <a:t>từ</a:t>
            </a:r>
            <a:r>
              <a:rPr lang="en-US" altLang="en-US" sz="3600" dirty="0">
                <a:solidFill>
                  <a:srgbClr val="0070C0"/>
                </a:solidFill>
                <a:latin typeface="Times New Roman" pitchFamily="18" charset="0"/>
              </a:rPr>
              <a:t> </a:t>
            </a:r>
            <a:r>
              <a:rPr lang="en-US" altLang="en-US" sz="3600" dirty="0" err="1">
                <a:solidFill>
                  <a:srgbClr val="0070C0"/>
                </a:solidFill>
                <a:latin typeface="Times New Roman" pitchFamily="18" charset="0"/>
              </a:rPr>
              <a:t>có</a:t>
            </a:r>
            <a:r>
              <a:rPr lang="en-US" altLang="en-US" sz="3600" dirty="0">
                <a:solidFill>
                  <a:srgbClr val="0070C0"/>
                </a:solidFill>
                <a:latin typeface="Times New Roman" pitchFamily="18" charset="0"/>
              </a:rPr>
              <a:t> </a:t>
            </a:r>
            <a:r>
              <a:rPr lang="en-US" altLang="en-US" sz="3600" dirty="0" err="1">
                <a:solidFill>
                  <a:srgbClr val="0070C0"/>
                </a:solidFill>
                <a:latin typeface="Times New Roman" pitchFamily="18" charset="0"/>
              </a:rPr>
              <a:t>tác</a:t>
            </a:r>
            <a:r>
              <a:rPr lang="en-US" altLang="en-US" sz="3600" dirty="0">
                <a:solidFill>
                  <a:srgbClr val="0070C0"/>
                </a:solidFill>
                <a:latin typeface="Times New Roman" pitchFamily="18" charset="0"/>
              </a:rPr>
              <a:t> </a:t>
            </a:r>
            <a:r>
              <a:rPr lang="en-US" altLang="en-US" sz="3600" dirty="0" err="1">
                <a:solidFill>
                  <a:srgbClr val="0070C0"/>
                </a:solidFill>
                <a:latin typeface="Times New Roman" pitchFamily="18" charset="0"/>
              </a:rPr>
              <a:t>dụng</a:t>
            </a:r>
            <a:r>
              <a:rPr lang="en-US" altLang="en-US" sz="3600" dirty="0">
                <a:solidFill>
                  <a:srgbClr val="0070C0"/>
                </a:solidFill>
                <a:latin typeface="Times New Roman" pitchFamily="18" charset="0"/>
              </a:rPr>
              <a:t> </a:t>
            </a:r>
            <a:r>
              <a:rPr lang="en-US" altLang="en-US" sz="3600" b="1" i="1" dirty="0" err="1">
                <a:solidFill>
                  <a:srgbClr val="0070C0"/>
                </a:solidFill>
                <a:latin typeface="Times New Roman" pitchFamily="18" charset="0"/>
              </a:rPr>
              <a:t>kết</a:t>
            </a:r>
            <a:r>
              <a:rPr lang="en-US" altLang="en-US" sz="3600" b="1" i="1" dirty="0">
                <a:solidFill>
                  <a:srgbClr val="0070C0"/>
                </a:solidFill>
                <a:latin typeface="Times New Roman" pitchFamily="18" charset="0"/>
              </a:rPr>
              <a:t> </a:t>
            </a:r>
            <a:r>
              <a:rPr lang="en-US" altLang="en-US" sz="3600" b="1" i="1" dirty="0" err="1">
                <a:solidFill>
                  <a:srgbClr val="0070C0"/>
                </a:solidFill>
                <a:latin typeface="Times New Roman" pitchFamily="18" charset="0"/>
              </a:rPr>
              <a:t>nối</a:t>
            </a:r>
            <a:r>
              <a:rPr lang="en-US" altLang="en-US" sz="3600" dirty="0">
                <a:solidFill>
                  <a:srgbClr val="0070C0"/>
                </a:solidFill>
                <a:latin typeface="Times New Roman" pitchFamily="18" charset="0"/>
              </a:rPr>
              <a:t> </a:t>
            </a:r>
            <a:r>
              <a:rPr lang="en-US" altLang="en-US" sz="3600" dirty="0" err="1">
                <a:solidFill>
                  <a:srgbClr val="0070C0"/>
                </a:solidFill>
                <a:latin typeface="Times New Roman" pitchFamily="18" charset="0"/>
              </a:rPr>
              <a:t>như</a:t>
            </a:r>
            <a:r>
              <a:rPr lang="en-US" altLang="en-US" sz="3600" dirty="0">
                <a:solidFill>
                  <a:srgbClr val="0070C0"/>
                </a:solidFill>
                <a:latin typeface="Times New Roman" pitchFamily="18" charset="0"/>
              </a:rPr>
              <a:t>:</a:t>
            </a:r>
            <a:r>
              <a:rPr lang="en-US" altLang="en-US" sz="3600" b="1" dirty="0">
                <a:solidFill>
                  <a:srgbClr val="0070C0"/>
                </a:solidFill>
                <a:latin typeface="Times New Roman" pitchFamily="18" charset="0"/>
              </a:rPr>
              <a:t> </a:t>
            </a:r>
            <a:r>
              <a:rPr lang="en-US" altLang="en-US" sz="3600" b="1" i="1" dirty="0" err="1">
                <a:solidFill>
                  <a:srgbClr val="0070C0"/>
                </a:solidFill>
                <a:latin typeface="Times New Roman" pitchFamily="18" charset="0"/>
              </a:rPr>
              <a:t>nhưng</a:t>
            </a:r>
            <a:r>
              <a:rPr lang="en-US" altLang="en-US" sz="3600" b="1" i="1" dirty="0">
                <a:solidFill>
                  <a:srgbClr val="0070C0"/>
                </a:solidFill>
                <a:latin typeface="Times New Roman" pitchFamily="18" charset="0"/>
              </a:rPr>
              <a:t>, </a:t>
            </a:r>
            <a:r>
              <a:rPr lang="en-US" altLang="en-US" sz="3600" b="1" i="1" dirty="0" err="1">
                <a:solidFill>
                  <a:srgbClr val="0070C0"/>
                </a:solidFill>
                <a:latin typeface="Times New Roman" pitchFamily="18" charset="0"/>
              </a:rPr>
              <a:t>tuy</a:t>
            </a:r>
            <a:r>
              <a:rPr lang="en-US" altLang="en-US" sz="3600" b="1" i="1" dirty="0">
                <a:solidFill>
                  <a:srgbClr val="0070C0"/>
                </a:solidFill>
                <a:latin typeface="Times New Roman" pitchFamily="18" charset="0"/>
              </a:rPr>
              <a:t> </a:t>
            </a:r>
            <a:r>
              <a:rPr lang="en-US" altLang="en-US" sz="3600" b="1" i="1" dirty="0" err="1">
                <a:solidFill>
                  <a:srgbClr val="0070C0"/>
                </a:solidFill>
                <a:latin typeface="Times New Roman" pitchFamily="18" charset="0"/>
              </a:rPr>
              <a:t>nhiên</a:t>
            </a:r>
            <a:r>
              <a:rPr lang="en-US" altLang="en-US" sz="3600" b="1" i="1" dirty="0">
                <a:solidFill>
                  <a:srgbClr val="0070C0"/>
                </a:solidFill>
                <a:latin typeface="Times New Roman" pitchFamily="18" charset="0"/>
              </a:rPr>
              <a:t>, </a:t>
            </a:r>
            <a:r>
              <a:rPr lang="en-US" altLang="en-US" sz="3600" b="1" i="1" dirty="0" err="1">
                <a:solidFill>
                  <a:srgbClr val="0070C0"/>
                </a:solidFill>
                <a:latin typeface="Times New Roman" pitchFamily="18" charset="0"/>
              </a:rPr>
              <a:t>thậm</a:t>
            </a:r>
            <a:r>
              <a:rPr lang="en-US" altLang="en-US" sz="3600" b="1" i="1" dirty="0">
                <a:solidFill>
                  <a:srgbClr val="0070C0"/>
                </a:solidFill>
                <a:latin typeface="Times New Roman" pitchFamily="18" charset="0"/>
              </a:rPr>
              <a:t> </a:t>
            </a:r>
            <a:r>
              <a:rPr lang="en-US" altLang="en-US" sz="3600" b="1" i="1" dirty="0" err="1">
                <a:solidFill>
                  <a:srgbClr val="0070C0"/>
                </a:solidFill>
                <a:latin typeface="Times New Roman" pitchFamily="18" charset="0"/>
              </a:rPr>
              <a:t>chí</a:t>
            </a:r>
            <a:r>
              <a:rPr lang="en-US" altLang="en-US" sz="3600" b="1" i="1" dirty="0">
                <a:solidFill>
                  <a:srgbClr val="0070C0"/>
                </a:solidFill>
                <a:latin typeface="Times New Roman" pitchFamily="18" charset="0"/>
              </a:rPr>
              <a:t>, </a:t>
            </a:r>
            <a:r>
              <a:rPr lang="en-US" altLang="en-US" sz="3600" b="1" i="1" dirty="0" err="1">
                <a:solidFill>
                  <a:srgbClr val="0070C0"/>
                </a:solidFill>
                <a:latin typeface="Times New Roman" pitchFamily="18" charset="0"/>
              </a:rPr>
              <a:t>cuối</a:t>
            </a:r>
            <a:r>
              <a:rPr lang="en-US" altLang="en-US" sz="3600" b="1" i="1" dirty="0">
                <a:solidFill>
                  <a:srgbClr val="0070C0"/>
                </a:solidFill>
                <a:latin typeface="Times New Roman" pitchFamily="18" charset="0"/>
              </a:rPr>
              <a:t> </a:t>
            </a:r>
            <a:r>
              <a:rPr lang="en-US" altLang="en-US" sz="3600" b="1" i="1" dirty="0" err="1">
                <a:solidFill>
                  <a:srgbClr val="0070C0"/>
                </a:solidFill>
                <a:latin typeface="Times New Roman" pitchFamily="18" charset="0"/>
              </a:rPr>
              <a:t>cùng</a:t>
            </a:r>
            <a:r>
              <a:rPr lang="en-US" altLang="en-US" sz="3600" b="1" i="1" dirty="0">
                <a:solidFill>
                  <a:srgbClr val="0070C0"/>
                </a:solidFill>
                <a:latin typeface="Times New Roman" pitchFamily="18" charset="0"/>
              </a:rPr>
              <a:t>, </a:t>
            </a:r>
            <a:r>
              <a:rPr lang="en-US" altLang="en-US" sz="3600" b="1" i="1" dirty="0" err="1">
                <a:solidFill>
                  <a:srgbClr val="0070C0"/>
                </a:solidFill>
                <a:latin typeface="Times New Roman" pitchFamily="18" charset="0"/>
              </a:rPr>
              <a:t>ngoài</a:t>
            </a:r>
            <a:r>
              <a:rPr lang="en-US" altLang="en-US" sz="3600" b="1" i="1" dirty="0">
                <a:solidFill>
                  <a:srgbClr val="0070C0"/>
                </a:solidFill>
                <a:latin typeface="Times New Roman" pitchFamily="18" charset="0"/>
              </a:rPr>
              <a:t> ra, </a:t>
            </a:r>
            <a:r>
              <a:rPr lang="en-US" altLang="en-US" sz="3600" b="1" i="1" dirty="0" err="1">
                <a:solidFill>
                  <a:srgbClr val="0070C0"/>
                </a:solidFill>
                <a:latin typeface="Times New Roman" pitchFamily="18" charset="0"/>
              </a:rPr>
              <a:t>mặt</a:t>
            </a:r>
            <a:r>
              <a:rPr lang="en-US" altLang="en-US" sz="3600" b="1" i="1" dirty="0">
                <a:solidFill>
                  <a:srgbClr val="0070C0"/>
                </a:solidFill>
                <a:latin typeface="Times New Roman" pitchFamily="18" charset="0"/>
              </a:rPr>
              <a:t> </a:t>
            </a:r>
            <a:r>
              <a:rPr lang="en-US" altLang="en-US" sz="3600" b="1" i="1" dirty="0" err="1">
                <a:solidFill>
                  <a:srgbClr val="0070C0"/>
                </a:solidFill>
                <a:latin typeface="Times New Roman" pitchFamily="18" charset="0"/>
              </a:rPr>
              <a:t>khác</a:t>
            </a:r>
            <a:r>
              <a:rPr lang="en-US" altLang="en-US" sz="3600" b="1" i="1" dirty="0">
                <a:solidFill>
                  <a:srgbClr val="0070C0"/>
                </a:solidFill>
                <a:latin typeface="Times New Roman" pitchFamily="18" charset="0"/>
              </a:rPr>
              <a:t>, </a:t>
            </a:r>
            <a:r>
              <a:rPr lang="en-US" altLang="en-US" sz="3600" b="1" i="1" dirty="0" err="1">
                <a:solidFill>
                  <a:srgbClr val="0070C0"/>
                </a:solidFill>
                <a:latin typeface="Times New Roman" pitchFamily="18" charset="0"/>
              </a:rPr>
              <a:t>trái</a:t>
            </a:r>
            <a:r>
              <a:rPr lang="en-US" altLang="en-US" sz="3600" b="1" i="1" dirty="0">
                <a:solidFill>
                  <a:srgbClr val="0070C0"/>
                </a:solidFill>
                <a:latin typeface="Times New Roman" pitchFamily="18" charset="0"/>
              </a:rPr>
              <a:t> </a:t>
            </a:r>
            <a:r>
              <a:rPr lang="en-US" altLang="en-US" sz="3600" b="1" i="1" dirty="0" err="1">
                <a:solidFill>
                  <a:srgbClr val="0070C0"/>
                </a:solidFill>
                <a:latin typeface="Times New Roman" pitchFamily="18" charset="0"/>
              </a:rPr>
              <a:t>lại</a:t>
            </a:r>
            <a:r>
              <a:rPr lang="en-US" altLang="en-US" sz="3600" b="1" i="1" dirty="0">
                <a:solidFill>
                  <a:srgbClr val="0070C0"/>
                </a:solidFill>
                <a:latin typeface="Times New Roman" pitchFamily="18" charset="0"/>
              </a:rPr>
              <a:t>, </a:t>
            </a:r>
            <a:r>
              <a:rPr lang="en-US" altLang="en-US" sz="3600" b="1" i="1" dirty="0" err="1">
                <a:solidFill>
                  <a:srgbClr val="0070C0"/>
                </a:solidFill>
                <a:latin typeface="Times New Roman" pitchFamily="18" charset="0"/>
              </a:rPr>
              <a:t>đồng</a:t>
            </a:r>
            <a:r>
              <a:rPr lang="en-US" altLang="en-US" sz="3600" b="1" i="1" dirty="0">
                <a:solidFill>
                  <a:srgbClr val="0070C0"/>
                </a:solidFill>
                <a:latin typeface="Times New Roman" pitchFamily="18" charset="0"/>
              </a:rPr>
              <a:t> </a:t>
            </a:r>
            <a:r>
              <a:rPr lang="en-US" altLang="en-US" sz="3600" b="1" i="1" dirty="0" err="1">
                <a:solidFill>
                  <a:srgbClr val="0070C0"/>
                </a:solidFill>
                <a:latin typeface="Times New Roman" pitchFamily="18" charset="0"/>
              </a:rPr>
              <a:t>thời</a:t>
            </a:r>
            <a:r>
              <a:rPr lang="en-US" altLang="en-US" sz="3600" b="1" i="1" dirty="0">
                <a:solidFill>
                  <a:srgbClr val="0070C0"/>
                </a:solidFill>
                <a:latin typeface="Times New Roman" pitchFamily="18" charset="0"/>
              </a:rPr>
              <a:t>,…</a:t>
            </a:r>
          </a:p>
        </p:txBody>
      </p:sp>
      <p:sp>
        <p:nvSpPr>
          <p:cNvPr id="11" name="Rectangle 4"/>
          <p:cNvSpPr>
            <a:spLocks noChangeArrowheads="1"/>
          </p:cNvSpPr>
          <p:nvPr/>
        </p:nvSpPr>
        <p:spPr bwMode="auto">
          <a:xfrm>
            <a:off x="1554480" y="168276"/>
            <a:ext cx="9144000" cy="10772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r>
              <a:rPr lang="en-US" altLang="en-US" sz="2800" b="1" dirty="0">
                <a:solidFill>
                  <a:srgbClr val="002060"/>
                </a:solidFill>
                <a:latin typeface="Times New Roman" pitchFamily="18" charset="0"/>
              </a:rPr>
              <a:t>LUYỆN TỪ VÀ CÂU</a:t>
            </a:r>
          </a:p>
          <a:p>
            <a:pPr algn="ctr"/>
            <a:r>
              <a:rPr lang="en-US" altLang="en-US" sz="3600" b="1" dirty="0" err="1">
                <a:solidFill>
                  <a:srgbClr val="FF0000"/>
                </a:solidFill>
                <a:latin typeface="Times New Roman" pitchFamily="18" charset="0"/>
              </a:rPr>
              <a:t>Liên</a:t>
            </a:r>
            <a:r>
              <a:rPr lang="en-US" altLang="en-US" sz="3600" b="1" dirty="0">
                <a:solidFill>
                  <a:srgbClr val="FF0000"/>
                </a:solidFill>
                <a:latin typeface="Times New Roman" pitchFamily="18" charset="0"/>
              </a:rPr>
              <a:t> </a:t>
            </a:r>
            <a:r>
              <a:rPr lang="en-US" altLang="en-US" sz="3600" b="1" dirty="0" err="1">
                <a:solidFill>
                  <a:srgbClr val="FF0000"/>
                </a:solidFill>
                <a:latin typeface="Times New Roman" pitchFamily="18" charset="0"/>
              </a:rPr>
              <a:t>kết</a:t>
            </a:r>
            <a:r>
              <a:rPr lang="en-US" altLang="en-US" sz="3600" b="1" dirty="0">
                <a:solidFill>
                  <a:srgbClr val="FF0000"/>
                </a:solidFill>
                <a:latin typeface="Times New Roman" pitchFamily="18" charset="0"/>
              </a:rPr>
              <a:t> </a:t>
            </a:r>
            <a:r>
              <a:rPr lang="en-US" altLang="en-US" sz="3600" b="1" dirty="0" err="1">
                <a:solidFill>
                  <a:srgbClr val="FF0000"/>
                </a:solidFill>
                <a:latin typeface="Times New Roman" pitchFamily="18" charset="0"/>
              </a:rPr>
              <a:t>các</a:t>
            </a:r>
            <a:r>
              <a:rPr lang="en-US" altLang="en-US" sz="3600" b="1" dirty="0">
                <a:solidFill>
                  <a:srgbClr val="FF0000"/>
                </a:solidFill>
                <a:latin typeface="Times New Roman" pitchFamily="18" charset="0"/>
              </a:rPr>
              <a:t> </a:t>
            </a:r>
            <a:r>
              <a:rPr lang="en-US" altLang="en-US" sz="3600" b="1" dirty="0" err="1">
                <a:solidFill>
                  <a:srgbClr val="FF0000"/>
                </a:solidFill>
                <a:latin typeface="Times New Roman" pitchFamily="18" charset="0"/>
              </a:rPr>
              <a:t>câu</a:t>
            </a:r>
            <a:r>
              <a:rPr lang="en-US" altLang="en-US" sz="3600" b="1" dirty="0">
                <a:solidFill>
                  <a:srgbClr val="FF0000"/>
                </a:solidFill>
                <a:latin typeface="Times New Roman" pitchFamily="18" charset="0"/>
              </a:rPr>
              <a:t> </a:t>
            </a:r>
            <a:r>
              <a:rPr lang="en-US" altLang="en-US" sz="3600" b="1" dirty="0" err="1">
                <a:solidFill>
                  <a:srgbClr val="FF0000"/>
                </a:solidFill>
                <a:latin typeface="Times New Roman" pitchFamily="18" charset="0"/>
              </a:rPr>
              <a:t>trong</a:t>
            </a:r>
            <a:r>
              <a:rPr lang="en-US" altLang="en-US" sz="3600" b="1" dirty="0">
                <a:solidFill>
                  <a:srgbClr val="FF0000"/>
                </a:solidFill>
                <a:latin typeface="Times New Roman" pitchFamily="18" charset="0"/>
              </a:rPr>
              <a:t> </a:t>
            </a:r>
            <a:r>
              <a:rPr lang="en-US" altLang="en-US" sz="3600" b="1" dirty="0" err="1">
                <a:solidFill>
                  <a:srgbClr val="FF0000"/>
                </a:solidFill>
                <a:latin typeface="Times New Roman" pitchFamily="18" charset="0"/>
              </a:rPr>
              <a:t>bài</a:t>
            </a:r>
            <a:r>
              <a:rPr lang="en-US" altLang="en-US" sz="3600" b="1" dirty="0">
                <a:solidFill>
                  <a:srgbClr val="FF0000"/>
                </a:solidFill>
                <a:latin typeface="Times New Roman" pitchFamily="18" charset="0"/>
              </a:rPr>
              <a:t> </a:t>
            </a:r>
            <a:r>
              <a:rPr lang="en-US" altLang="en-US" sz="3600" b="1" dirty="0" err="1">
                <a:solidFill>
                  <a:srgbClr val="FF0000"/>
                </a:solidFill>
                <a:latin typeface="Times New Roman" pitchFamily="18" charset="0"/>
              </a:rPr>
              <a:t>bằng</a:t>
            </a:r>
            <a:r>
              <a:rPr lang="en-US" altLang="en-US" sz="3600" b="1" dirty="0">
                <a:solidFill>
                  <a:srgbClr val="FF0000"/>
                </a:solidFill>
                <a:latin typeface="Times New Roman" pitchFamily="18" charset="0"/>
              </a:rPr>
              <a:t> </a:t>
            </a:r>
            <a:r>
              <a:rPr lang="en-US" altLang="en-US" sz="3600" b="1" dirty="0" err="1">
                <a:solidFill>
                  <a:srgbClr val="FF0000"/>
                </a:solidFill>
                <a:latin typeface="Times New Roman" pitchFamily="18" charset="0"/>
              </a:rPr>
              <a:t>từ</a:t>
            </a:r>
            <a:r>
              <a:rPr lang="en-US" altLang="en-US" sz="3600" b="1" dirty="0">
                <a:solidFill>
                  <a:srgbClr val="FF0000"/>
                </a:solidFill>
                <a:latin typeface="Times New Roman" pitchFamily="18" charset="0"/>
              </a:rPr>
              <a:t> </a:t>
            </a:r>
            <a:r>
              <a:rPr lang="en-US" altLang="en-US" sz="3600" b="1" dirty="0" err="1">
                <a:solidFill>
                  <a:srgbClr val="FF0000"/>
                </a:solidFill>
                <a:latin typeface="Times New Roman" pitchFamily="18" charset="0"/>
              </a:rPr>
              <a:t>ngữ</a:t>
            </a:r>
            <a:r>
              <a:rPr lang="en-US" altLang="en-US" sz="3600" b="1" dirty="0">
                <a:solidFill>
                  <a:srgbClr val="FF0000"/>
                </a:solidFill>
                <a:latin typeface="Times New Roman" pitchFamily="18" charset="0"/>
              </a:rPr>
              <a:t> </a:t>
            </a:r>
            <a:r>
              <a:rPr lang="en-US" altLang="en-US" sz="3600" b="1" dirty="0" err="1">
                <a:solidFill>
                  <a:srgbClr val="FF0000"/>
                </a:solidFill>
                <a:latin typeface="Times New Roman" pitchFamily="18" charset="0"/>
              </a:rPr>
              <a:t>nối</a:t>
            </a:r>
            <a:endParaRPr lang="en-US" altLang="en-US" sz="3600" b="1" dirty="0">
              <a:solidFill>
                <a:srgbClr val="FF0000"/>
              </a:solidFill>
              <a:latin typeface="Times New Roman" pitchFamily="18" charset="0"/>
            </a:endParaRPr>
          </a:p>
        </p:txBody>
      </p:sp>
    </p:spTree>
    <p:extLst>
      <p:ext uri="{BB962C8B-B14F-4D97-AF65-F5344CB8AC3E}">
        <p14:creationId xmlns:p14="http://schemas.microsoft.com/office/powerpoint/2010/main" val="198547702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6" presetClass="entr" presetSubtype="16" fill="hold" grpId="0" nodeType="withEffect">
                                  <p:stCondLst>
                                    <p:cond delay="0"/>
                                  </p:stCondLst>
                                  <p:childTnLst>
                                    <p:set>
                                      <p:cBhvr>
                                        <p:cTn id="6" dur="1" fill="hold">
                                          <p:stCondLst>
                                            <p:cond delay="0"/>
                                          </p:stCondLst>
                                        </p:cTn>
                                        <p:tgtEl>
                                          <p:spTgt spid="73734"/>
                                        </p:tgtEl>
                                        <p:attrNameLst>
                                          <p:attrName>style.visibility</p:attrName>
                                        </p:attrNameLst>
                                      </p:cBhvr>
                                      <p:to>
                                        <p:strVal val="visible"/>
                                      </p:to>
                                    </p:set>
                                    <p:animEffect transition="in" filter="circle(in)">
                                      <p:cBhvr>
                                        <p:cTn id="7" dur="2000"/>
                                        <p:tgtEl>
                                          <p:spTgt spid="73734"/>
                                        </p:tgtEl>
                                      </p:cBhvr>
                                    </p:animEffect>
                                  </p:childTnLst>
                                  <p:subTnLst>
                                    <p:audio>
                                      <p:cMediaNode>
                                        <p:cTn display="0" masterRel="sameClick">
                                          <p:stCondLst>
                                            <p:cond evt="begin" delay="0">
                                              <p:tn val="5"/>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3734"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0417" name="图片 18"/>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4450" y="419100"/>
            <a:ext cx="3509963" cy="2414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A_图片 2"/>
          <p:cNvPicPr>
            <a:picLocks noChangeAspect="1"/>
          </p:cNvPicPr>
          <p:nvPr>
            <p:custDataLst>
              <p:tags r:id="rId1"/>
            </p:custDataLst>
          </p:nvPr>
        </p:nvPicPr>
        <p:blipFill>
          <a:blip r:embed="rId7">
            <a:extLst>
              <a:ext uri="{28A0092B-C50C-407E-A947-70E740481C1C}">
                <a14:useLocalDpi xmlns:a14="http://schemas.microsoft.com/office/drawing/2010/main" val="0"/>
              </a:ext>
            </a:extLst>
          </a:blip>
          <a:stretch>
            <a:fillRect/>
          </a:stretch>
        </p:blipFill>
        <p:spPr>
          <a:xfrm>
            <a:off x="2341056" y="809833"/>
            <a:ext cx="9546144" cy="5748810"/>
          </a:xfrm>
          <a:prstGeom prst="rect">
            <a:avLst/>
          </a:prstGeom>
        </p:spPr>
      </p:pic>
      <p:pic>
        <p:nvPicPr>
          <p:cNvPr id="19" name="PA_图片 3"/>
          <p:cNvPicPr>
            <a:picLocks noChangeAspect="1"/>
          </p:cNvPicPr>
          <p:nvPr>
            <p:custDataLst>
              <p:tags r:id="rId2"/>
            </p:custDataLst>
          </p:nvPr>
        </p:nvPicPr>
        <p:blipFill>
          <a:blip r:embed="rId8" cstate="print">
            <a:extLst>
              <a:ext uri="{28A0092B-C50C-407E-A947-70E740481C1C}">
                <a14:useLocalDpi xmlns:a14="http://schemas.microsoft.com/office/drawing/2010/main" val="0"/>
              </a:ext>
            </a:extLst>
          </a:blip>
          <a:stretch>
            <a:fillRect/>
          </a:stretch>
        </p:blipFill>
        <p:spPr>
          <a:xfrm>
            <a:off x="99793" y="2554822"/>
            <a:ext cx="4655117" cy="4655117"/>
          </a:xfrm>
          <a:prstGeom prst="rect">
            <a:avLst/>
          </a:prstGeom>
        </p:spPr>
      </p:pic>
      <p:pic>
        <p:nvPicPr>
          <p:cNvPr id="21" name="图片 20"/>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0170105" y="67097"/>
            <a:ext cx="1630009" cy="1485472"/>
          </a:xfrm>
          <a:prstGeom prst="rect">
            <a:avLst/>
          </a:prstGeom>
        </p:spPr>
      </p:pic>
      <p:sp>
        <p:nvSpPr>
          <p:cNvPr id="6" name="Rectangle 5">
            <a:extLst>
              <a:ext uri="{FF2B5EF4-FFF2-40B4-BE49-F238E27FC236}">
                <a16:creationId xmlns:a16="http://schemas.microsoft.com/office/drawing/2014/main" id="{8CBA30AE-EE26-40EA-8F0F-A0E116F51C31}"/>
              </a:ext>
            </a:extLst>
          </p:cNvPr>
          <p:cNvSpPr/>
          <p:nvPr/>
        </p:nvSpPr>
        <p:spPr>
          <a:xfrm>
            <a:off x="3750053" y="2781300"/>
            <a:ext cx="6492240" cy="1295400"/>
          </a:xfrm>
          <a:prstGeom prst="rect">
            <a:avLst/>
          </a:prstGeom>
          <a:noFill/>
        </p:spPr>
        <p:txBody>
          <a:bodyPr wrap="none" lIns="109728" tIns="54864" rIns="109728" bIns="54864" numCol="1">
            <a:prstTxWarp prst="textCanUp">
              <a:avLst/>
            </a:prstTxWarp>
            <a:spAutoFit/>
          </a:bodyPr>
          <a:lstStyle/>
          <a:p>
            <a:pPr algn="ctr"/>
            <a:r>
              <a:rPr lang="en-US" sz="6480" b="1" cap="all" dirty="0">
                <a:ln w="9000" cmpd="sng">
                  <a:solidFill>
                    <a:schemeClr val="accent4">
                      <a:shade val="50000"/>
                      <a:satMod val="120000"/>
                    </a:schemeClr>
                  </a:solidFill>
                  <a:prstDash val="solid"/>
                </a:ln>
                <a:solidFill>
                  <a:srgbClr val="FF0000"/>
                </a:solidFill>
                <a:effectLst>
                  <a:reflection blurRad="12700" stA="28000" endPos="45000" dist="1000" dir="5400000" sy="-100000" algn="bl" rotWithShape="0"/>
                </a:effectLst>
                <a:latin typeface="Times New Roman" pitchFamily="18" charset="0"/>
                <a:cs typeface="Times New Roman" pitchFamily="18" charset="0"/>
              </a:rPr>
              <a:t>LUYỆN TẬP</a:t>
            </a:r>
          </a:p>
        </p:txBody>
      </p:sp>
    </p:spTree>
    <p:extLst>
      <p:ext uri="{BB962C8B-B14F-4D97-AF65-F5344CB8AC3E}">
        <p14:creationId xmlns:p14="http://schemas.microsoft.com/office/powerpoint/2010/main" val="10632517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strVal val="#ppt_w+.3"/>
                                          </p:val>
                                        </p:tav>
                                        <p:tav tm="100000">
                                          <p:val>
                                            <p:strVal val="#ppt_w"/>
                                          </p:val>
                                        </p:tav>
                                      </p:tavLst>
                                    </p:anim>
                                    <p:anim calcmode="lin" valueType="num">
                                      <p:cBhvr>
                                        <p:cTn id="8" dur="1000" fill="hold"/>
                                        <p:tgtEl>
                                          <p:spTgt spid="6"/>
                                        </p:tgtEl>
                                        <p:attrNameLst>
                                          <p:attrName>ppt_h</p:attrName>
                                        </p:attrNameLst>
                                      </p:cBhvr>
                                      <p:tavLst>
                                        <p:tav tm="0">
                                          <p:val>
                                            <p:strVal val="#ppt_h"/>
                                          </p:val>
                                        </p:tav>
                                        <p:tav tm="100000">
                                          <p:val>
                                            <p:strVal val="#ppt_h"/>
                                          </p:val>
                                        </p:tav>
                                      </p:tavLst>
                                    </p:anim>
                                    <p:animEffect transition="in" filter="fade">
                                      <p:cBhvr>
                                        <p:cTn id="9" dur="1000"/>
                                        <p:tgtEl>
                                          <p:spTgt spid="6"/>
                                        </p:tgtEl>
                                      </p:cBhvr>
                                    </p:animEffect>
                                  </p:childTnLst>
                                  <p:subTnLst>
                                    <p:audio>
                                      <p:cMediaNode>
                                        <p:cTn display="0" masterRel="sameClick">
                                          <p:stCondLst>
                                            <p:cond evt="begin" delay="0">
                                              <p:tn val="5"/>
                                            </p:cond>
                                          </p:stCondLst>
                                          <p:endCondLst>
                                            <p:cond evt="onStopAudio" delay="0">
                                              <p:tgtEl>
                                                <p:sldTgt/>
                                              </p:tgtEl>
                                            </p:cond>
                                          </p:endCondLst>
                                        </p:cTn>
                                        <p:tgtEl>
                                          <p:sndTgt r:embed="rId5"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2"/>
          <p:cNvSpPr>
            <a:spLocks noGrp="1"/>
          </p:cNvSpPr>
          <p:nvPr>
            <p:ph idx="4294967295"/>
          </p:nvPr>
        </p:nvSpPr>
        <p:spPr>
          <a:xfrm>
            <a:off x="-68093" y="125563"/>
            <a:ext cx="12260094" cy="457200"/>
          </a:xfrm>
        </p:spPr>
        <p:txBody>
          <a:bodyPr>
            <a:noAutofit/>
          </a:bodyPr>
          <a:lstStyle/>
          <a:p>
            <a:pPr marL="45720" indent="0" algn="ctr">
              <a:buNone/>
            </a:pPr>
            <a:r>
              <a:rPr lang="en-US" sz="2200" b="1" i="1" u="sng" dirty="0" err="1">
                <a:solidFill>
                  <a:schemeClr val="tx2"/>
                </a:solidFill>
                <a:latin typeface="Times New Roman" panose="02020603050405020304" pitchFamily="18" charset="0"/>
                <a:cs typeface="Times New Roman" panose="02020603050405020304" pitchFamily="18" charset="0"/>
              </a:rPr>
              <a:t>Bài</a:t>
            </a:r>
            <a:r>
              <a:rPr lang="en-US" sz="2200" b="1" i="1" u="sng" dirty="0">
                <a:solidFill>
                  <a:schemeClr val="tx2"/>
                </a:solidFill>
                <a:latin typeface="Times New Roman" panose="02020603050405020304" pitchFamily="18" charset="0"/>
                <a:cs typeface="Times New Roman" panose="02020603050405020304" pitchFamily="18" charset="0"/>
              </a:rPr>
              <a:t> 1</a:t>
            </a:r>
            <a:r>
              <a:rPr lang="en-US" sz="2200" b="1" i="1" dirty="0">
                <a:solidFill>
                  <a:schemeClr val="tx2"/>
                </a:solidFill>
                <a:latin typeface="Times New Roman" panose="02020603050405020304" pitchFamily="18" charset="0"/>
                <a:cs typeface="Times New Roman" panose="02020603050405020304" pitchFamily="18" charset="0"/>
              </a:rPr>
              <a:t>:</a:t>
            </a:r>
            <a:r>
              <a:rPr lang="en-US" sz="2200" b="1" i="1" dirty="0">
                <a:solidFill>
                  <a:srgbClr val="FF0000"/>
                </a:solidFill>
                <a:latin typeface="Times New Roman" panose="02020603050405020304" pitchFamily="18" charset="0"/>
                <a:cs typeface="Times New Roman" panose="02020603050405020304" pitchFamily="18" charset="0"/>
              </a:rPr>
              <a:t> </a:t>
            </a:r>
            <a:r>
              <a:rPr lang="en-US" sz="2200" b="1" i="1" dirty="0" err="1">
                <a:solidFill>
                  <a:srgbClr val="FF0000"/>
                </a:solidFill>
                <a:latin typeface="Times New Roman" panose="02020603050405020304" pitchFamily="18" charset="0"/>
                <a:cs typeface="Times New Roman" panose="02020603050405020304" pitchFamily="18" charset="0"/>
              </a:rPr>
              <a:t>Đọc</a:t>
            </a:r>
            <a:r>
              <a:rPr lang="en-US" sz="2200" b="1" i="1" dirty="0">
                <a:solidFill>
                  <a:srgbClr val="FF0000"/>
                </a:solidFill>
                <a:latin typeface="Times New Roman" panose="02020603050405020304" pitchFamily="18" charset="0"/>
                <a:cs typeface="Times New Roman" panose="02020603050405020304" pitchFamily="18" charset="0"/>
              </a:rPr>
              <a:t> </a:t>
            </a:r>
            <a:r>
              <a:rPr lang="en-US" sz="2200" b="1" i="1" dirty="0" err="1">
                <a:solidFill>
                  <a:srgbClr val="FF0000"/>
                </a:solidFill>
                <a:latin typeface="Times New Roman" panose="02020603050405020304" pitchFamily="18" charset="0"/>
                <a:cs typeface="Times New Roman" panose="02020603050405020304" pitchFamily="18" charset="0"/>
              </a:rPr>
              <a:t>bài</a:t>
            </a:r>
            <a:r>
              <a:rPr lang="en-US" sz="2200" b="1" i="1" dirty="0">
                <a:solidFill>
                  <a:srgbClr val="FF0000"/>
                </a:solidFill>
                <a:latin typeface="Times New Roman" panose="02020603050405020304" pitchFamily="18" charset="0"/>
                <a:cs typeface="Times New Roman" panose="02020603050405020304" pitchFamily="18" charset="0"/>
              </a:rPr>
              <a:t> </a:t>
            </a:r>
            <a:r>
              <a:rPr lang="en-US" sz="2200" b="1" i="1" dirty="0" err="1">
                <a:solidFill>
                  <a:srgbClr val="FF0000"/>
                </a:solidFill>
                <a:latin typeface="Times New Roman" panose="02020603050405020304" pitchFamily="18" charset="0"/>
                <a:cs typeface="Times New Roman" panose="02020603050405020304" pitchFamily="18" charset="0"/>
              </a:rPr>
              <a:t>văn</a:t>
            </a:r>
            <a:r>
              <a:rPr lang="en-US" sz="2200" b="1" i="1" dirty="0">
                <a:solidFill>
                  <a:srgbClr val="FF0000"/>
                </a:solidFill>
                <a:latin typeface="Times New Roman" panose="02020603050405020304" pitchFamily="18" charset="0"/>
                <a:cs typeface="Times New Roman" panose="02020603050405020304" pitchFamily="18" charset="0"/>
              </a:rPr>
              <a:t> </a:t>
            </a:r>
            <a:r>
              <a:rPr lang="en-US" sz="2200" b="1" i="1" dirty="0" err="1">
                <a:solidFill>
                  <a:srgbClr val="FF0000"/>
                </a:solidFill>
                <a:latin typeface="Times New Roman" panose="02020603050405020304" pitchFamily="18" charset="0"/>
                <a:cs typeface="Times New Roman" panose="02020603050405020304" pitchFamily="18" charset="0"/>
              </a:rPr>
              <a:t>sau</a:t>
            </a:r>
            <a:r>
              <a:rPr lang="en-US" sz="2200" b="1" i="1" dirty="0">
                <a:solidFill>
                  <a:srgbClr val="FF0000"/>
                </a:solidFill>
                <a:latin typeface="Times New Roman" panose="02020603050405020304" pitchFamily="18" charset="0"/>
                <a:cs typeface="Times New Roman" panose="02020603050405020304" pitchFamily="18" charset="0"/>
              </a:rPr>
              <a:t>. </a:t>
            </a:r>
            <a:r>
              <a:rPr lang="en-US" sz="2200" b="1" i="1" dirty="0" err="1">
                <a:solidFill>
                  <a:srgbClr val="FF0000"/>
                </a:solidFill>
                <a:latin typeface="Times New Roman" panose="02020603050405020304" pitchFamily="18" charset="0"/>
                <a:cs typeface="Times New Roman" panose="02020603050405020304" pitchFamily="18" charset="0"/>
              </a:rPr>
              <a:t>Tìm</a:t>
            </a:r>
            <a:r>
              <a:rPr lang="en-US" sz="2200" b="1" i="1" dirty="0">
                <a:solidFill>
                  <a:srgbClr val="FF0000"/>
                </a:solidFill>
                <a:latin typeface="Times New Roman" panose="02020603050405020304" pitchFamily="18" charset="0"/>
                <a:cs typeface="Times New Roman" panose="02020603050405020304" pitchFamily="18" charset="0"/>
              </a:rPr>
              <a:t> </a:t>
            </a:r>
            <a:r>
              <a:rPr lang="en-US" sz="2200" b="1" i="1" dirty="0" err="1">
                <a:solidFill>
                  <a:srgbClr val="FF0000"/>
                </a:solidFill>
                <a:latin typeface="Times New Roman" panose="02020603050405020304" pitchFamily="18" charset="0"/>
                <a:cs typeface="Times New Roman" panose="02020603050405020304" pitchFamily="18" charset="0"/>
              </a:rPr>
              <a:t>các</a:t>
            </a:r>
            <a:r>
              <a:rPr lang="en-US" sz="2200" b="1" i="1" dirty="0">
                <a:solidFill>
                  <a:srgbClr val="FF0000"/>
                </a:solidFill>
                <a:latin typeface="Times New Roman" panose="02020603050405020304" pitchFamily="18" charset="0"/>
                <a:cs typeface="Times New Roman" panose="02020603050405020304" pitchFamily="18" charset="0"/>
              </a:rPr>
              <a:t> </a:t>
            </a:r>
            <a:r>
              <a:rPr lang="en-US" sz="2200" b="1" i="1" dirty="0" err="1">
                <a:solidFill>
                  <a:srgbClr val="FF0000"/>
                </a:solidFill>
                <a:latin typeface="Times New Roman" panose="02020603050405020304" pitchFamily="18" charset="0"/>
                <a:cs typeface="Times New Roman" panose="02020603050405020304" pitchFamily="18" charset="0"/>
              </a:rPr>
              <a:t>từ</a:t>
            </a:r>
            <a:r>
              <a:rPr lang="en-US" sz="2200" b="1" i="1" dirty="0">
                <a:solidFill>
                  <a:srgbClr val="FF0000"/>
                </a:solidFill>
                <a:latin typeface="Times New Roman" panose="02020603050405020304" pitchFamily="18" charset="0"/>
                <a:cs typeface="Times New Roman" panose="02020603050405020304" pitchFamily="18" charset="0"/>
              </a:rPr>
              <a:t> </a:t>
            </a:r>
            <a:r>
              <a:rPr lang="en-US" sz="2200" b="1" i="1" dirty="0" err="1">
                <a:solidFill>
                  <a:srgbClr val="FF0000"/>
                </a:solidFill>
                <a:latin typeface="Times New Roman" panose="02020603050405020304" pitchFamily="18" charset="0"/>
                <a:cs typeface="Times New Roman" panose="02020603050405020304" pitchFamily="18" charset="0"/>
              </a:rPr>
              <a:t>ngữ</a:t>
            </a:r>
            <a:r>
              <a:rPr lang="en-US" sz="2200" b="1" i="1" dirty="0">
                <a:solidFill>
                  <a:srgbClr val="FF0000"/>
                </a:solidFill>
                <a:latin typeface="Times New Roman" panose="02020603050405020304" pitchFamily="18" charset="0"/>
                <a:cs typeface="Times New Roman" panose="02020603050405020304" pitchFamily="18" charset="0"/>
              </a:rPr>
              <a:t> </a:t>
            </a:r>
            <a:r>
              <a:rPr lang="en-US" sz="2200" b="1" i="1" dirty="0" err="1">
                <a:solidFill>
                  <a:srgbClr val="FF0000"/>
                </a:solidFill>
                <a:latin typeface="Times New Roman" panose="02020603050405020304" pitchFamily="18" charset="0"/>
                <a:cs typeface="Times New Roman" panose="02020603050405020304" pitchFamily="18" charset="0"/>
              </a:rPr>
              <a:t>có</a:t>
            </a:r>
            <a:r>
              <a:rPr lang="en-US" sz="2200" b="1" i="1" dirty="0">
                <a:solidFill>
                  <a:srgbClr val="FF0000"/>
                </a:solidFill>
                <a:latin typeface="Times New Roman" panose="02020603050405020304" pitchFamily="18" charset="0"/>
                <a:cs typeface="Times New Roman" panose="02020603050405020304" pitchFamily="18" charset="0"/>
              </a:rPr>
              <a:t> </a:t>
            </a:r>
            <a:r>
              <a:rPr lang="en-US" sz="2200" b="1" i="1" dirty="0" err="1">
                <a:solidFill>
                  <a:srgbClr val="FF0000"/>
                </a:solidFill>
                <a:latin typeface="Times New Roman" panose="02020603050405020304" pitchFamily="18" charset="0"/>
                <a:cs typeface="Times New Roman" panose="02020603050405020304" pitchFamily="18" charset="0"/>
              </a:rPr>
              <a:t>tác</a:t>
            </a:r>
            <a:r>
              <a:rPr lang="en-US" sz="2200" b="1" i="1" dirty="0">
                <a:solidFill>
                  <a:srgbClr val="FF0000"/>
                </a:solidFill>
                <a:latin typeface="Times New Roman" panose="02020603050405020304" pitchFamily="18" charset="0"/>
                <a:cs typeface="Times New Roman" panose="02020603050405020304" pitchFamily="18" charset="0"/>
              </a:rPr>
              <a:t> </a:t>
            </a:r>
            <a:r>
              <a:rPr lang="en-US" sz="2200" b="1" i="1" dirty="0" err="1">
                <a:solidFill>
                  <a:srgbClr val="FF0000"/>
                </a:solidFill>
                <a:latin typeface="Times New Roman" panose="02020603050405020304" pitchFamily="18" charset="0"/>
                <a:cs typeface="Times New Roman" panose="02020603050405020304" pitchFamily="18" charset="0"/>
              </a:rPr>
              <a:t>dụng</a:t>
            </a:r>
            <a:r>
              <a:rPr lang="en-US" sz="2200" b="1" i="1" dirty="0">
                <a:solidFill>
                  <a:srgbClr val="FF0000"/>
                </a:solidFill>
                <a:latin typeface="Times New Roman" panose="02020603050405020304" pitchFamily="18" charset="0"/>
                <a:cs typeface="Times New Roman" panose="02020603050405020304" pitchFamily="18" charset="0"/>
              </a:rPr>
              <a:t> </a:t>
            </a:r>
            <a:r>
              <a:rPr lang="en-US" sz="2200" b="1" i="1" dirty="0" err="1">
                <a:solidFill>
                  <a:srgbClr val="FF0000"/>
                </a:solidFill>
                <a:latin typeface="Times New Roman" panose="02020603050405020304" pitchFamily="18" charset="0"/>
                <a:cs typeface="Times New Roman" panose="02020603050405020304" pitchFamily="18" charset="0"/>
              </a:rPr>
              <a:t>nối</a:t>
            </a:r>
            <a:r>
              <a:rPr lang="en-US" sz="2200" b="1" i="1" dirty="0">
                <a:solidFill>
                  <a:srgbClr val="FF0000"/>
                </a:solidFill>
                <a:latin typeface="Times New Roman" panose="02020603050405020304" pitchFamily="18" charset="0"/>
                <a:cs typeface="Times New Roman" panose="02020603050405020304" pitchFamily="18" charset="0"/>
              </a:rPr>
              <a:t> </a:t>
            </a:r>
            <a:r>
              <a:rPr lang="en-US" sz="2200" b="1" i="1" dirty="0" err="1">
                <a:solidFill>
                  <a:srgbClr val="FF0000"/>
                </a:solidFill>
                <a:latin typeface="Times New Roman" panose="02020603050405020304" pitchFamily="18" charset="0"/>
                <a:cs typeface="Times New Roman" panose="02020603050405020304" pitchFamily="18" charset="0"/>
              </a:rPr>
              <a:t>trong</a:t>
            </a:r>
            <a:r>
              <a:rPr lang="en-US" sz="2200" b="1" i="1" dirty="0">
                <a:solidFill>
                  <a:srgbClr val="FF0000"/>
                </a:solidFill>
                <a:latin typeface="Times New Roman" panose="02020603050405020304" pitchFamily="18" charset="0"/>
                <a:cs typeface="Times New Roman" panose="02020603050405020304" pitchFamily="18" charset="0"/>
              </a:rPr>
              <a:t> 3 </a:t>
            </a:r>
            <a:r>
              <a:rPr lang="en-US" sz="2200" b="1" i="1" dirty="0" err="1">
                <a:solidFill>
                  <a:srgbClr val="FF0000"/>
                </a:solidFill>
                <a:latin typeface="Times New Roman" panose="02020603050405020304" pitchFamily="18" charset="0"/>
                <a:cs typeface="Times New Roman" panose="02020603050405020304" pitchFamily="18" charset="0"/>
              </a:rPr>
              <a:t>đoạn</a:t>
            </a:r>
            <a:r>
              <a:rPr lang="en-US" sz="2200" b="1" i="1" dirty="0">
                <a:solidFill>
                  <a:srgbClr val="FF0000"/>
                </a:solidFill>
                <a:latin typeface="Times New Roman" panose="02020603050405020304" pitchFamily="18" charset="0"/>
                <a:cs typeface="Times New Roman" panose="02020603050405020304" pitchFamily="18" charset="0"/>
              </a:rPr>
              <a:t> </a:t>
            </a:r>
            <a:r>
              <a:rPr lang="en-US" sz="2200" b="1" i="1" dirty="0" err="1">
                <a:solidFill>
                  <a:srgbClr val="FF0000"/>
                </a:solidFill>
                <a:latin typeface="Times New Roman" panose="02020603050405020304" pitchFamily="18" charset="0"/>
                <a:cs typeface="Times New Roman" panose="02020603050405020304" pitchFamily="18" charset="0"/>
              </a:rPr>
              <a:t>văn</a:t>
            </a:r>
            <a:r>
              <a:rPr lang="en-US" sz="2200" b="1" i="1" dirty="0">
                <a:solidFill>
                  <a:srgbClr val="FF0000"/>
                </a:solidFill>
                <a:latin typeface="Times New Roman" panose="02020603050405020304" pitchFamily="18" charset="0"/>
                <a:cs typeface="Times New Roman" panose="02020603050405020304" pitchFamily="18" charset="0"/>
              </a:rPr>
              <a:t> </a:t>
            </a:r>
            <a:r>
              <a:rPr lang="en-US" sz="2200" b="1" i="1" dirty="0" err="1">
                <a:solidFill>
                  <a:srgbClr val="FF0000"/>
                </a:solidFill>
                <a:latin typeface="Times New Roman" panose="02020603050405020304" pitchFamily="18" charset="0"/>
                <a:cs typeface="Times New Roman" panose="02020603050405020304" pitchFamily="18" charset="0"/>
              </a:rPr>
              <a:t>đầu</a:t>
            </a:r>
            <a:r>
              <a:rPr lang="en-US" sz="2200" b="1" i="1" dirty="0">
                <a:solidFill>
                  <a:srgbClr val="FF0000"/>
                </a:solidFill>
                <a:latin typeface="Times New Roman" panose="02020603050405020304" pitchFamily="18" charset="0"/>
                <a:cs typeface="Times New Roman" panose="02020603050405020304" pitchFamily="18" charset="0"/>
              </a:rPr>
              <a:t> </a:t>
            </a:r>
            <a:r>
              <a:rPr lang="en-US" sz="2200" b="1" i="1" dirty="0" err="1">
                <a:solidFill>
                  <a:srgbClr val="FF0000"/>
                </a:solidFill>
                <a:latin typeface="Times New Roman" panose="02020603050405020304" pitchFamily="18" charset="0"/>
                <a:cs typeface="Times New Roman" panose="02020603050405020304" pitchFamily="18" charset="0"/>
              </a:rPr>
              <a:t>hoặc</a:t>
            </a:r>
            <a:r>
              <a:rPr lang="en-US" sz="2200" b="1" i="1" dirty="0">
                <a:solidFill>
                  <a:srgbClr val="FF0000"/>
                </a:solidFill>
                <a:latin typeface="Times New Roman" panose="02020603050405020304" pitchFamily="18" charset="0"/>
                <a:cs typeface="Times New Roman" panose="02020603050405020304" pitchFamily="18" charset="0"/>
              </a:rPr>
              <a:t> 4 </a:t>
            </a:r>
            <a:r>
              <a:rPr lang="en-US" sz="2200" b="1" i="1" dirty="0" err="1">
                <a:solidFill>
                  <a:srgbClr val="FF0000"/>
                </a:solidFill>
                <a:latin typeface="Times New Roman" panose="02020603050405020304" pitchFamily="18" charset="0"/>
                <a:cs typeface="Times New Roman" panose="02020603050405020304" pitchFamily="18" charset="0"/>
              </a:rPr>
              <a:t>đoạn</a:t>
            </a:r>
            <a:r>
              <a:rPr lang="en-US" sz="2200" b="1" i="1" dirty="0">
                <a:solidFill>
                  <a:srgbClr val="FF0000"/>
                </a:solidFill>
                <a:latin typeface="Times New Roman" panose="02020603050405020304" pitchFamily="18" charset="0"/>
                <a:cs typeface="Times New Roman" panose="02020603050405020304" pitchFamily="18" charset="0"/>
              </a:rPr>
              <a:t> </a:t>
            </a:r>
            <a:r>
              <a:rPr lang="en-US" sz="2200" b="1" i="1" dirty="0" err="1">
                <a:solidFill>
                  <a:srgbClr val="FF0000"/>
                </a:solidFill>
                <a:latin typeface="Times New Roman" panose="02020603050405020304" pitchFamily="18" charset="0"/>
                <a:cs typeface="Times New Roman" panose="02020603050405020304" pitchFamily="18" charset="0"/>
              </a:rPr>
              <a:t>văn</a:t>
            </a:r>
            <a:r>
              <a:rPr lang="en-US" sz="2200" b="1" i="1" dirty="0">
                <a:solidFill>
                  <a:srgbClr val="FF0000"/>
                </a:solidFill>
                <a:latin typeface="Times New Roman" panose="02020603050405020304" pitchFamily="18" charset="0"/>
                <a:cs typeface="Times New Roman" panose="02020603050405020304" pitchFamily="18" charset="0"/>
              </a:rPr>
              <a:t> </a:t>
            </a:r>
            <a:r>
              <a:rPr lang="en-US" sz="2200" b="1" i="1" dirty="0" err="1">
                <a:solidFill>
                  <a:srgbClr val="FF0000"/>
                </a:solidFill>
                <a:latin typeface="Times New Roman" panose="02020603050405020304" pitchFamily="18" charset="0"/>
                <a:cs typeface="Times New Roman" panose="02020603050405020304" pitchFamily="18" charset="0"/>
              </a:rPr>
              <a:t>cuối</a:t>
            </a:r>
            <a:r>
              <a:rPr lang="en-US" sz="2200" b="1" i="1" dirty="0">
                <a:solidFill>
                  <a:srgbClr val="FF0000"/>
                </a:solidFill>
                <a:latin typeface="Times New Roman" panose="02020603050405020304" pitchFamily="18" charset="0"/>
                <a:cs typeface="Times New Roman" panose="02020603050405020304" pitchFamily="18" charset="0"/>
              </a:rPr>
              <a:t>.</a:t>
            </a:r>
          </a:p>
        </p:txBody>
      </p:sp>
      <p:sp>
        <p:nvSpPr>
          <p:cNvPr id="3" name="Rectangle 2"/>
          <p:cNvSpPr/>
          <p:nvPr/>
        </p:nvSpPr>
        <p:spPr>
          <a:xfrm>
            <a:off x="0" y="381000"/>
            <a:ext cx="6096000" cy="5410200"/>
          </a:xfrm>
          <a:prstGeom prst="rect">
            <a:avLst/>
          </a:prstGeom>
        </p:spPr>
        <p:txBody>
          <a:bodyPr>
            <a:noAutofit/>
          </a:bodyPr>
          <a:lstStyle/>
          <a:p>
            <a:pPr indent="457200" algn="ctr">
              <a:lnSpc>
                <a:spcPct val="120000"/>
              </a:lnSpc>
              <a:spcBef>
                <a:spcPts val="300"/>
              </a:spcBef>
            </a:pPr>
            <a:r>
              <a:rPr lang="en-US" sz="2000" b="1" dirty="0">
                <a:latin typeface="Times New Roman" panose="02020603050405020304" pitchFamily="18" charset="0"/>
                <a:ea typeface="Calibri" panose="020F0502020204030204" pitchFamily="34" charset="0"/>
                <a:cs typeface="Times New Roman" panose="02020603050405020304" pitchFamily="18" charset="0"/>
              </a:rPr>
              <a:t>Qua </a:t>
            </a:r>
            <a:r>
              <a:rPr lang="en-US" sz="2000" b="1" dirty="0" err="1">
                <a:latin typeface="Times New Roman" panose="02020603050405020304" pitchFamily="18" charset="0"/>
                <a:ea typeface="Calibri" panose="020F0502020204030204" pitchFamily="34" charset="0"/>
                <a:cs typeface="Times New Roman" panose="02020603050405020304" pitchFamily="18" charset="0"/>
              </a:rPr>
              <a:t>những</a:t>
            </a:r>
            <a:r>
              <a:rPr lang="en-US" sz="2000" b="1" dirty="0">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latin typeface="Times New Roman" panose="02020603050405020304" pitchFamily="18" charset="0"/>
                <a:ea typeface="Calibri" panose="020F0502020204030204" pitchFamily="34" charset="0"/>
                <a:cs typeface="Times New Roman" panose="02020603050405020304" pitchFamily="18" charset="0"/>
              </a:rPr>
              <a:t>mùa</a:t>
            </a:r>
            <a:r>
              <a:rPr lang="en-US" sz="2000" b="1" dirty="0">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latin typeface="Times New Roman" panose="02020603050405020304" pitchFamily="18" charset="0"/>
                <a:ea typeface="Calibri" panose="020F0502020204030204" pitchFamily="34" charset="0"/>
                <a:cs typeface="Times New Roman" panose="02020603050405020304" pitchFamily="18" charset="0"/>
              </a:rPr>
              <a:t>hoa</a:t>
            </a:r>
            <a:endParaRPr lang="en-US" sz="2000" b="1" dirty="0">
              <a:latin typeface="Times New Roman" panose="02020603050405020304" pitchFamily="18" charset="0"/>
              <a:ea typeface="Calibri" panose="020F0502020204030204" pitchFamily="34" charset="0"/>
              <a:cs typeface="Times New Roman" panose="02020603050405020304" pitchFamily="18" charset="0"/>
            </a:endParaRPr>
          </a:p>
          <a:p>
            <a:pPr indent="457200" algn="just">
              <a:lnSpc>
                <a:spcPct val="120000"/>
              </a:lnSpc>
              <a:spcAft>
                <a:spcPts val="300"/>
              </a:spcAft>
            </a:pPr>
            <a:r>
              <a:rPr lang="en-US" sz="2000" dirty="0" err="1">
                <a:latin typeface="Times New Roman" panose="02020603050405020304" pitchFamily="18" charset="0"/>
                <a:ea typeface="Calibri" panose="020F0502020204030204" pitchFamily="34" charset="0"/>
                <a:cs typeface="Times New Roman" panose="02020603050405020304" pitchFamily="18" charset="0"/>
              </a:rPr>
              <a:t>Trên</a:t>
            </a:r>
            <a:r>
              <a:rPr lang="en-US" sz="2000" dirty="0">
                <a:latin typeface="Times New Roman" panose="02020603050405020304" pitchFamily="18" charset="0"/>
                <a:ea typeface="Calibri" panose="020F0502020204030204" pitchFamily="34" charset="0"/>
                <a:cs typeface="Times New Roman" panose="02020603050405020304" pitchFamily="18" charset="0"/>
              </a:rPr>
              <a:t> con </a:t>
            </a:r>
            <a:r>
              <a:rPr lang="en-US" sz="2000" dirty="0" err="1">
                <a:latin typeface="Times New Roman" panose="02020603050405020304" pitchFamily="18" charset="0"/>
                <a:ea typeface="Calibri" panose="020F0502020204030204" pitchFamily="34" charset="0"/>
                <a:cs typeface="Times New Roman" panose="02020603050405020304" pitchFamily="18" charset="0"/>
              </a:rPr>
              <a:t>đường</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từ</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nhà</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đến</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trường</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tôi</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phải</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đi</a:t>
            </a:r>
            <a:r>
              <a:rPr lang="en-US" sz="2000" dirty="0">
                <a:latin typeface="Times New Roman" panose="02020603050405020304" pitchFamily="18" charset="0"/>
                <a:ea typeface="Calibri" panose="020F0502020204030204" pitchFamily="34" charset="0"/>
                <a:cs typeface="Times New Roman" panose="02020603050405020304" pitchFamily="18" charset="0"/>
              </a:rPr>
              <a:t> qua </a:t>
            </a:r>
            <a:r>
              <a:rPr lang="en-US" sz="2000" dirty="0" err="1">
                <a:latin typeface="Times New Roman" panose="02020603050405020304" pitchFamily="18" charset="0"/>
                <a:ea typeface="Calibri" panose="020F0502020204030204" pitchFamily="34" charset="0"/>
                <a:cs typeface="Times New Roman" panose="02020603050405020304" pitchFamily="18" charset="0"/>
              </a:rPr>
              <a:t>bờ</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Hồ</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Gươm</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Lúc</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có</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bạn</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thì</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chuyện</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trò</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tíu</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tít</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có</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khi</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đuổi</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nhau</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suốt</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dọc</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đường</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Nhưng</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khi</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đi</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một</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mình</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tôi</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thích</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ôm</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cặp</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vào</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ngực</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nhìn</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lên</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các</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vòm</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cây</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vừa</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đi</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vừa</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lẩm</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nhẩm</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ôn</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bài</a:t>
            </a:r>
            <a:r>
              <a:rPr lang="en-US" sz="2000" dirty="0">
                <a:latin typeface="Times New Roman" panose="02020603050405020304" pitchFamily="18" charset="0"/>
                <a:ea typeface="Calibri" panose="020F0502020204030204" pitchFamily="34" charset="0"/>
                <a:cs typeface="Times New Roman" panose="02020603050405020304" pitchFamily="18" charset="0"/>
              </a:rPr>
              <a:t>.</a:t>
            </a:r>
          </a:p>
          <a:p>
            <a:pPr indent="457200" algn="just">
              <a:lnSpc>
                <a:spcPct val="120000"/>
              </a:lnSpc>
              <a:spcBef>
                <a:spcPts val="300"/>
              </a:spcBef>
              <a:spcAft>
                <a:spcPts val="300"/>
              </a:spcAft>
            </a:pPr>
            <a:r>
              <a:rPr lang="en-US" sz="2000" dirty="0" err="1">
                <a:latin typeface="Times New Roman" panose="02020603050405020304" pitchFamily="18" charset="0"/>
                <a:ea typeface="Calibri" panose="020F0502020204030204" pitchFamily="34" charset="0"/>
                <a:cs typeface="Times New Roman" panose="02020603050405020304" pitchFamily="18" charset="0"/>
              </a:rPr>
              <a:t>Vì</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thế</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tôi</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thường</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là</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đứa</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phát</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hiện</a:t>
            </a:r>
            <a:r>
              <a:rPr lang="en-US" sz="2000" dirty="0">
                <a:latin typeface="Times New Roman" panose="02020603050405020304" pitchFamily="18" charset="0"/>
                <a:ea typeface="Calibri" panose="020F0502020204030204" pitchFamily="34" charset="0"/>
                <a:cs typeface="Times New Roman" panose="02020603050405020304" pitchFamily="18" charset="0"/>
              </a:rPr>
              <a:t> ra </a:t>
            </a:r>
            <a:r>
              <a:rPr lang="en-US" sz="2000" dirty="0" err="1">
                <a:latin typeface="Times New Roman" panose="02020603050405020304" pitchFamily="18" charset="0"/>
                <a:ea typeface="Calibri" panose="020F0502020204030204" pitchFamily="34" charset="0"/>
                <a:cs typeface="Times New Roman" panose="02020603050405020304" pitchFamily="18" charset="0"/>
              </a:rPr>
              <a:t>bông</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hoa</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gạo</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đầu</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tiên</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nở</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trên</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cây</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gạo</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trước</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đền</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Ngọc</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Sơn</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Rồi</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bông</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nọ</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gọi</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bông</a:t>
            </a:r>
            <a:r>
              <a:rPr lang="en-US" sz="2000" dirty="0">
                <a:latin typeface="Times New Roman" panose="02020603050405020304" pitchFamily="18" charset="0"/>
                <a:ea typeface="Calibri" panose="020F0502020204030204" pitchFamily="34" charset="0"/>
                <a:cs typeface="Times New Roman" panose="02020603050405020304" pitchFamily="18" charset="0"/>
              </a:rPr>
              <a:t> kia, </a:t>
            </a:r>
            <a:r>
              <a:rPr lang="en-US" sz="2000" dirty="0" err="1">
                <a:latin typeface="Times New Roman" panose="02020603050405020304" pitchFamily="18" charset="0"/>
                <a:ea typeface="Calibri" panose="020F0502020204030204" pitchFamily="34" charset="0"/>
                <a:cs typeface="Times New Roman" panose="02020603050405020304" pitchFamily="18" charset="0"/>
              </a:rPr>
              <a:t>bông</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nọ</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ganh</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bông</a:t>
            </a:r>
            <a:r>
              <a:rPr lang="en-US" sz="2000" dirty="0">
                <a:latin typeface="Times New Roman" panose="02020603050405020304" pitchFamily="18" charset="0"/>
                <a:ea typeface="Calibri" panose="020F0502020204030204" pitchFamily="34" charset="0"/>
                <a:cs typeface="Times New Roman" panose="02020603050405020304" pitchFamily="18" charset="0"/>
              </a:rPr>
              <a:t> kia, </a:t>
            </a:r>
            <a:r>
              <a:rPr lang="en-US" sz="2000" dirty="0" err="1">
                <a:latin typeface="Times New Roman" panose="02020603050405020304" pitchFamily="18" charset="0"/>
                <a:ea typeface="Calibri" panose="020F0502020204030204" pitchFamily="34" charset="0"/>
                <a:cs typeface="Times New Roman" panose="02020603050405020304" pitchFamily="18" charset="0"/>
              </a:rPr>
              <a:t>chỉ</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vài</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hôm</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sau</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cây</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gạo</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đã</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như</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một</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cây</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đuốc</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lớn</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cháy</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rừng</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rực</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giữa</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trời</a:t>
            </a:r>
            <a:r>
              <a:rPr lang="en-US" sz="2000" dirty="0">
                <a:latin typeface="Times New Roman" panose="02020603050405020304" pitchFamily="18" charset="0"/>
                <a:ea typeface="Calibri" panose="020F0502020204030204" pitchFamily="34" charset="0"/>
                <a:cs typeface="Times New Roman" panose="02020603050405020304" pitchFamily="18" charset="0"/>
              </a:rPr>
              <a:t>.</a:t>
            </a:r>
          </a:p>
          <a:p>
            <a:pPr algn="just">
              <a:lnSpc>
                <a:spcPct val="120000"/>
              </a:lnSpc>
              <a:spcBef>
                <a:spcPts val="300"/>
              </a:spcBef>
              <a:spcAft>
                <a:spcPts val="300"/>
              </a:spcAft>
              <a:tabLst>
                <a:tab pos="457200" algn="l"/>
              </a:tabLst>
            </a:pP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Nhưng</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khi</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lửa</a:t>
            </a:r>
            <a:r>
              <a:rPr lang="en-US" sz="2000" dirty="0">
                <a:latin typeface="Times New Roman" panose="02020603050405020304" pitchFamily="18" charset="0"/>
                <a:ea typeface="Calibri" panose="020F0502020204030204" pitchFamily="34" charset="0"/>
                <a:cs typeface="Times New Roman" panose="02020603050405020304" pitchFamily="18" charset="0"/>
              </a:rPr>
              <a:t> ở </a:t>
            </a:r>
            <a:r>
              <a:rPr lang="en-US" sz="2000" dirty="0" err="1">
                <a:latin typeface="Times New Roman" panose="02020603050405020304" pitchFamily="18" charset="0"/>
                <a:ea typeface="Calibri" panose="020F0502020204030204" pitchFamily="34" charset="0"/>
                <a:cs typeface="Times New Roman" panose="02020603050405020304" pitchFamily="18" charset="0"/>
              </a:rPr>
              <a:t>cây</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gạo</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sắp</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lụi</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thì</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nó</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lại</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bén</a:t>
            </a:r>
            <a:r>
              <a:rPr lang="en-US" sz="2000" dirty="0">
                <a:latin typeface="Times New Roman" panose="02020603050405020304" pitchFamily="18" charset="0"/>
                <a:ea typeface="Calibri" panose="020F0502020204030204" pitchFamily="34" charset="0"/>
                <a:cs typeface="Times New Roman" panose="02020603050405020304" pitchFamily="18" charset="0"/>
              </a:rPr>
              <a:t>” sang </a:t>
            </a:r>
            <a:r>
              <a:rPr lang="en-US" sz="2000" dirty="0" err="1">
                <a:latin typeface="Times New Roman" panose="02020603050405020304" pitchFamily="18" charset="0"/>
                <a:ea typeface="Calibri" panose="020F0502020204030204" pitchFamily="34" charset="0"/>
                <a:cs typeface="Times New Roman" panose="02020603050405020304" pitchFamily="18" charset="0"/>
              </a:rPr>
              <a:t>những</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cây</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vông</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cạnh</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cầu</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Thê</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Húc</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Rồi</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thì</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cả</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một</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bãi</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vông</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lại</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bừng</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lên</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đỏ</a:t>
            </a:r>
            <a:r>
              <a:rPr lang="en-US" sz="2000" dirty="0">
                <a:latin typeface="Times New Roman" panose="02020603050405020304" pitchFamily="18" charset="0"/>
                <a:ea typeface="Calibri" panose="020F0502020204030204" pitchFamily="34" charset="0"/>
                <a:cs typeface="Times New Roman" panose="02020603050405020304" pitchFamily="18" charset="0"/>
              </a:rPr>
              <a:t> gay, </a:t>
            </a:r>
            <a:r>
              <a:rPr lang="en-US" sz="2000" dirty="0" err="1">
                <a:latin typeface="Times New Roman" panose="02020603050405020304" pitchFamily="18" charset="0"/>
                <a:ea typeface="Calibri" panose="020F0502020204030204" pitchFamily="34" charset="0"/>
                <a:cs typeface="Times New Roman" panose="02020603050405020304" pitchFamily="18" charset="0"/>
              </a:rPr>
              <a:t>đỏ</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gắt</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suốt</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cả</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tháng</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tư</a:t>
            </a:r>
            <a:r>
              <a:rPr lang="en-US" sz="2000" dirty="0">
                <a:latin typeface="Times New Roman" panose="02020603050405020304" pitchFamily="18" charset="0"/>
                <a:ea typeface="Calibri" panose="020F0502020204030204" pitchFamily="34" charset="0"/>
                <a:cs typeface="Times New Roman" panose="02020603050405020304" pitchFamily="18" charset="0"/>
              </a:rPr>
              <a:t>.</a:t>
            </a:r>
          </a:p>
          <a:p>
            <a:pPr lvl="0" algn="just">
              <a:lnSpc>
                <a:spcPct val="120000"/>
              </a:lnSpc>
              <a:spcBef>
                <a:spcPts val="300"/>
              </a:spcBef>
              <a:spcAft>
                <a:spcPts val="300"/>
              </a:spcAft>
              <a:tabLst>
                <a:tab pos="457200" algn="l"/>
              </a:tabLst>
            </a:pPr>
            <a:r>
              <a:rPr lang="en-US" sz="2000" dirty="0">
                <a:solidFill>
                  <a:prstClr val="black"/>
                </a:solidFill>
                <a:latin typeface="Times New Roman" panose="02020603050405020304" pitchFamily="18" charset="0"/>
                <a:cs typeface="Times New Roman" panose="02020603050405020304" pitchFamily="18" charset="0"/>
              </a:rPr>
              <a:t>	</a:t>
            </a:r>
            <a:r>
              <a:rPr lang="en-US" sz="2000" dirty="0" err="1">
                <a:solidFill>
                  <a:prstClr val="black"/>
                </a:solidFill>
                <a:latin typeface="Times New Roman" panose="02020603050405020304" pitchFamily="18" charset="0"/>
                <a:cs typeface="Times New Roman" panose="02020603050405020304" pitchFamily="18" charset="0"/>
              </a:rPr>
              <a:t>Đến</a:t>
            </a:r>
            <a:r>
              <a:rPr lang="en-US" sz="2000" dirty="0">
                <a:solidFill>
                  <a:prstClr val="black"/>
                </a:solidFill>
                <a:latin typeface="Times New Roman" panose="02020603050405020304" pitchFamily="18" charset="0"/>
                <a:cs typeface="Times New Roman" panose="02020603050405020304" pitchFamily="18" charset="0"/>
              </a:rPr>
              <a:t> </a:t>
            </a:r>
            <a:r>
              <a:rPr lang="en-US" sz="2000" dirty="0" err="1">
                <a:solidFill>
                  <a:prstClr val="black"/>
                </a:solidFill>
                <a:latin typeface="Times New Roman" panose="02020603050405020304" pitchFamily="18" charset="0"/>
                <a:cs typeface="Times New Roman" panose="02020603050405020304" pitchFamily="18" charset="0"/>
              </a:rPr>
              <a:t>tháng</a:t>
            </a:r>
            <a:r>
              <a:rPr lang="en-US" sz="2000" dirty="0">
                <a:solidFill>
                  <a:prstClr val="black"/>
                </a:solidFill>
                <a:latin typeface="Times New Roman" panose="02020603050405020304" pitchFamily="18" charset="0"/>
                <a:cs typeface="Times New Roman" panose="02020603050405020304" pitchFamily="18" charset="0"/>
              </a:rPr>
              <a:t> </a:t>
            </a:r>
            <a:r>
              <a:rPr lang="en-US" sz="2000" dirty="0" err="1">
                <a:solidFill>
                  <a:prstClr val="black"/>
                </a:solidFill>
                <a:latin typeface="Times New Roman" panose="02020603050405020304" pitchFamily="18" charset="0"/>
                <a:cs typeface="Times New Roman" panose="02020603050405020304" pitchFamily="18" charset="0"/>
              </a:rPr>
              <a:t>năm</a:t>
            </a:r>
            <a:r>
              <a:rPr lang="en-US" sz="2000" dirty="0">
                <a:solidFill>
                  <a:prstClr val="black"/>
                </a:solidFill>
                <a:latin typeface="Times New Roman" panose="02020603050405020304" pitchFamily="18" charset="0"/>
                <a:cs typeface="Times New Roman" panose="02020603050405020304" pitchFamily="18" charset="0"/>
              </a:rPr>
              <a:t> </a:t>
            </a:r>
            <a:r>
              <a:rPr lang="en-US" sz="2000" dirty="0" err="1">
                <a:solidFill>
                  <a:prstClr val="black"/>
                </a:solidFill>
                <a:latin typeface="Times New Roman" panose="02020603050405020304" pitchFamily="18" charset="0"/>
                <a:cs typeface="Times New Roman" panose="02020603050405020304" pitchFamily="18" charset="0"/>
              </a:rPr>
              <a:t>thì</a:t>
            </a:r>
            <a:r>
              <a:rPr lang="en-US" sz="2000" dirty="0">
                <a:solidFill>
                  <a:prstClr val="black"/>
                </a:solidFill>
                <a:latin typeface="Times New Roman" panose="02020603050405020304" pitchFamily="18" charset="0"/>
                <a:cs typeface="Times New Roman" panose="02020603050405020304" pitchFamily="18" charset="0"/>
              </a:rPr>
              <a:t> </a:t>
            </a:r>
            <a:r>
              <a:rPr lang="en-US" sz="2000" dirty="0" err="1">
                <a:solidFill>
                  <a:prstClr val="black"/>
                </a:solidFill>
                <a:latin typeface="Times New Roman" panose="02020603050405020304" pitchFamily="18" charset="0"/>
                <a:cs typeface="Times New Roman" panose="02020603050405020304" pitchFamily="18" charset="0"/>
              </a:rPr>
              <a:t>những</a:t>
            </a:r>
            <a:r>
              <a:rPr lang="en-US" sz="2000" dirty="0">
                <a:solidFill>
                  <a:prstClr val="black"/>
                </a:solidFill>
                <a:latin typeface="Times New Roman" panose="02020603050405020304" pitchFamily="18" charset="0"/>
                <a:cs typeface="Times New Roman" panose="02020603050405020304" pitchFamily="18" charset="0"/>
              </a:rPr>
              <a:t> </a:t>
            </a:r>
            <a:r>
              <a:rPr lang="en-US" sz="2000" dirty="0" err="1">
                <a:solidFill>
                  <a:prstClr val="black"/>
                </a:solidFill>
                <a:latin typeface="Times New Roman" panose="02020603050405020304" pitchFamily="18" charset="0"/>
                <a:cs typeface="Times New Roman" panose="02020603050405020304" pitchFamily="18" charset="0"/>
              </a:rPr>
              <a:t>cây</a:t>
            </a:r>
            <a:r>
              <a:rPr lang="en-US" sz="2000" dirty="0">
                <a:solidFill>
                  <a:prstClr val="black"/>
                </a:solidFill>
                <a:latin typeface="Times New Roman" panose="02020603050405020304" pitchFamily="18" charset="0"/>
                <a:cs typeface="Times New Roman" panose="02020603050405020304" pitchFamily="18" charset="0"/>
              </a:rPr>
              <a:t> </a:t>
            </a:r>
            <a:r>
              <a:rPr lang="en-US" sz="2000" dirty="0" err="1">
                <a:solidFill>
                  <a:prstClr val="black"/>
                </a:solidFill>
                <a:latin typeface="Times New Roman" panose="02020603050405020304" pitchFamily="18" charset="0"/>
                <a:cs typeface="Times New Roman" panose="02020603050405020304" pitchFamily="18" charset="0"/>
              </a:rPr>
              <a:t>phượng</a:t>
            </a:r>
            <a:r>
              <a:rPr lang="en-US" sz="2000" dirty="0">
                <a:solidFill>
                  <a:prstClr val="black"/>
                </a:solidFill>
                <a:latin typeface="Times New Roman" panose="02020603050405020304" pitchFamily="18" charset="0"/>
                <a:cs typeface="Times New Roman" panose="02020603050405020304" pitchFamily="18" charset="0"/>
              </a:rPr>
              <a:t> </a:t>
            </a:r>
            <a:r>
              <a:rPr lang="en-US" sz="2000" dirty="0" err="1">
                <a:solidFill>
                  <a:prstClr val="black"/>
                </a:solidFill>
                <a:latin typeface="Times New Roman" panose="02020603050405020304" pitchFamily="18" charset="0"/>
                <a:cs typeface="Times New Roman" panose="02020603050405020304" pitchFamily="18" charset="0"/>
              </a:rPr>
              <a:t>đón</a:t>
            </a:r>
            <a:r>
              <a:rPr lang="en-US" sz="2000" dirty="0">
                <a:solidFill>
                  <a:prstClr val="black"/>
                </a:solidFill>
                <a:latin typeface="Times New Roman" panose="02020603050405020304" pitchFamily="18" charset="0"/>
                <a:cs typeface="Times New Roman" panose="02020603050405020304" pitchFamily="18" charset="0"/>
              </a:rPr>
              <a:t> </a:t>
            </a:r>
            <a:r>
              <a:rPr lang="en-US" sz="2000" dirty="0" err="1">
                <a:solidFill>
                  <a:prstClr val="black"/>
                </a:solidFill>
                <a:latin typeface="Times New Roman" panose="02020603050405020304" pitchFamily="18" charset="0"/>
                <a:cs typeface="Times New Roman" panose="02020603050405020304" pitchFamily="18" charset="0"/>
              </a:rPr>
              <a:t>lấy</a:t>
            </a:r>
            <a:r>
              <a:rPr lang="en-US" sz="2000" dirty="0">
                <a:solidFill>
                  <a:prstClr val="black"/>
                </a:solidFill>
                <a:latin typeface="Times New Roman" panose="02020603050405020304" pitchFamily="18" charset="0"/>
                <a:cs typeface="Times New Roman" panose="02020603050405020304" pitchFamily="18" charset="0"/>
              </a:rPr>
              <a:t> </a:t>
            </a:r>
            <a:r>
              <a:rPr lang="en-US" sz="2000" dirty="0" err="1">
                <a:solidFill>
                  <a:prstClr val="black"/>
                </a:solidFill>
                <a:latin typeface="Times New Roman" panose="02020603050405020304" pitchFamily="18" charset="0"/>
                <a:cs typeface="Times New Roman" panose="02020603050405020304" pitchFamily="18" charset="0"/>
              </a:rPr>
              <a:t>lửa</a:t>
            </a:r>
            <a:r>
              <a:rPr lang="en-US" sz="2000" dirty="0">
                <a:solidFill>
                  <a:prstClr val="black"/>
                </a:solidFill>
                <a:latin typeface="Times New Roman" panose="02020603050405020304" pitchFamily="18" charset="0"/>
                <a:cs typeface="Times New Roman" panose="02020603050405020304" pitchFamily="18" charset="0"/>
              </a:rPr>
              <a:t> </a:t>
            </a:r>
            <a:r>
              <a:rPr lang="en-US" sz="2000" dirty="0" err="1">
                <a:solidFill>
                  <a:prstClr val="black"/>
                </a:solidFill>
                <a:latin typeface="Times New Roman" panose="02020603050405020304" pitchFamily="18" charset="0"/>
                <a:cs typeface="Times New Roman" panose="02020603050405020304" pitchFamily="18" charset="0"/>
              </a:rPr>
              <a:t>ấy</a:t>
            </a:r>
            <a:r>
              <a:rPr lang="en-US" sz="2000" dirty="0">
                <a:solidFill>
                  <a:prstClr val="black"/>
                </a:solidFill>
                <a:latin typeface="Times New Roman" panose="02020603050405020304" pitchFamily="18" charset="0"/>
                <a:cs typeface="Times New Roman" panose="02020603050405020304" pitchFamily="18" charset="0"/>
              </a:rPr>
              <a:t>, </a:t>
            </a:r>
            <a:r>
              <a:rPr lang="en-US" sz="2000" dirty="0" err="1">
                <a:solidFill>
                  <a:prstClr val="black"/>
                </a:solidFill>
                <a:latin typeface="Times New Roman" panose="02020603050405020304" pitchFamily="18" charset="0"/>
                <a:cs typeface="Times New Roman" panose="02020603050405020304" pitchFamily="18" charset="0"/>
              </a:rPr>
              <a:t>chạy</a:t>
            </a:r>
            <a:r>
              <a:rPr lang="en-US" sz="2000" dirty="0">
                <a:solidFill>
                  <a:prstClr val="black"/>
                </a:solidFill>
                <a:latin typeface="Times New Roman" panose="02020603050405020304" pitchFamily="18" charset="0"/>
                <a:cs typeface="Times New Roman" panose="02020603050405020304" pitchFamily="18" charset="0"/>
              </a:rPr>
              <a:t> </a:t>
            </a:r>
            <a:r>
              <a:rPr lang="en-US" sz="2000" dirty="0" err="1">
                <a:solidFill>
                  <a:prstClr val="black"/>
                </a:solidFill>
                <a:latin typeface="Times New Roman" panose="02020603050405020304" pitchFamily="18" charset="0"/>
                <a:cs typeface="Times New Roman" panose="02020603050405020304" pitchFamily="18" charset="0"/>
              </a:rPr>
              <a:t>tiếp</a:t>
            </a:r>
            <a:r>
              <a:rPr lang="en-US" sz="2000" dirty="0">
                <a:solidFill>
                  <a:prstClr val="black"/>
                </a:solidFill>
                <a:latin typeface="Times New Roman" panose="02020603050405020304" pitchFamily="18" charset="0"/>
                <a:cs typeface="Times New Roman" panose="02020603050405020304" pitchFamily="18" charset="0"/>
              </a:rPr>
              <a:t> </a:t>
            </a:r>
            <a:r>
              <a:rPr lang="en-US" sz="2000" dirty="0" err="1">
                <a:solidFill>
                  <a:prstClr val="black"/>
                </a:solidFill>
                <a:latin typeface="Times New Roman" panose="02020603050405020304" pitchFamily="18" charset="0"/>
                <a:cs typeface="Times New Roman" panose="02020603050405020304" pitchFamily="18" charset="0"/>
              </a:rPr>
              <a:t>cuộc</a:t>
            </a:r>
            <a:r>
              <a:rPr lang="en-US" sz="2000" dirty="0">
                <a:solidFill>
                  <a:prstClr val="black"/>
                </a:solidFill>
                <a:latin typeface="Times New Roman" panose="02020603050405020304" pitchFamily="18" charset="0"/>
                <a:cs typeface="Times New Roman" panose="02020603050405020304" pitchFamily="18" charset="0"/>
              </a:rPr>
              <a:t> </a:t>
            </a:r>
            <a:r>
              <a:rPr lang="en-US" sz="2000" dirty="0" err="1">
                <a:solidFill>
                  <a:prstClr val="black"/>
                </a:solidFill>
                <a:latin typeface="Times New Roman" panose="02020603050405020304" pitchFamily="18" charset="0"/>
                <a:cs typeface="Times New Roman" panose="02020603050405020304" pitchFamily="18" charset="0"/>
              </a:rPr>
              <a:t>chạy</a:t>
            </a:r>
            <a:r>
              <a:rPr lang="en-US" sz="2000" dirty="0">
                <a:solidFill>
                  <a:prstClr val="black"/>
                </a:solidFill>
                <a:latin typeface="Times New Roman" panose="02020603050405020304" pitchFamily="18" charset="0"/>
                <a:cs typeface="Times New Roman" panose="02020603050405020304" pitchFamily="18" charset="0"/>
              </a:rPr>
              <a:t> </a:t>
            </a:r>
            <a:r>
              <a:rPr lang="en-US" sz="2000" dirty="0" err="1">
                <a:solidFill>
                  <a:prstClr val="black"/>
                </a:solidFill>
                <a:latin typeface="Times New Roman" panose="02020603050405020304" pitchFamily="18" charset="0"/>
                <a:cs typeface="Times New Roman" panose="02020603050405020304" pitchFamily="18" charset="0"/>
              </a:rPr>
              <a:t>tiếp</a:t>
            </a:r>
            <a:r>
              <a:rPr lang="en-US" sz="2000" dirty="0">
                <a:solidFill>
                  <a:prstClr val="black"/>
                </a:solidFill>
                <a:latin typeface="Times New Roman" panose="02020603050405020304" pitchFamily="18" charset="0"/>
                <a:cs typeface="Times New Roman" panose="02020603050405020304" pitchFamily="18" charset="0"/>
              </a:rPr>
              <a:t> </a:t>
            </a:r>
            <a:r>
              <a:rPr lang="en-US" sz="2000" dirty="0" err="1">
                <a:solidFill>
                  <a:prstClr val="black"/>
                </a:solidFill>
                <a:latin typeface="Times New Roman" panose="02020603050405020304" pitchFamily="18" charset="0"/>
                <a:cs typeface="Times New Roman" panose="02020603050405020304" pitchFamily="18" charset="0"/>
              </a:rPr>
              <a:t>sức</a:t>
            </a:r>
            <a:r>
              <a:rPr lang="en-US" sz="2000" dirty="0">
                <a:solidFill>
                  <a:prstClr val="black"/>
                </a:solidFill>
                <a:latin typeface="Times New Roman" panose="02020603050405020304" pitchFamily="18" charset="0"/>
                <a:cs typeface="Times New Roman" panose="02020603050405020304" pitchFamily="18" charset="0"/>
              </a:rPr>
              <a:t> </a:t>
            </a:r>
            <a:r>
              <a:rPr lang="en-US" sz="2000" dirty="0" err="1">
                <a:solidFill>
                  <a:prstClr val="black"/>
                </a:solidFill>
                <a:latin typeface="Times New Roman" panose="02020603050405020304" pitchFamily="18" charset="0"/>
                <a:cs typeface="Times New Roman" panose="02020603050405020304" pitchFamily="18" charset="0"/>
              </a:rPr>
              <a:t>của</a:t>
            </a:r>
            <a:r>
              <a:rPr lang="en-US" sz="2000" dirty="0">
                <a:solidFill>
                  <a:prstClr val="black"/>
                </a:solidFill>
                <a:latin typeface="Times New Roman" panose="02020603050405020304" pitchFamily="18" charset="0"/>
                <a:cs typeface="Times New Roman" panose="02020603050405020304" pitchFamily="18" charset="0"/>
              </a:rPr>
              <a:t> </a:t>
            </a:r>
            <a:r>
              <a:rPr lang="en-US" sz="2000" dirty="0" err="1">
                <a:solidFill>
                  <a:prstClr val="black"/>
                </a:solidFill>
                <a:latin typeface="Times New Roman" panose="02020603050405020304" pitchFamily="18" charset="0"/>
                <a:cs typeface="Times New Roman" panose="02020603050405020304" pitchFamily="18" charset="0"/>
              </a:rPr>
              <a:t>các</a:t>
            </a:r>
            <a:r>
              <a:rPr lang="en-US" sz="2000" dirty="0">
                <a:solidFill>
                  <a:prstClr val="black"/>
                </a:solidFill>
                <a:latin typeface="Times New Roman" panose="02020603050405020304" pitchFamily="18" charset="0"/>
                <a:cs typeface="Times New Roman" panose="02020603050405020304" pitchFamily="18" charset="0"/>
              </a:rPr>
              <a:t> </a:t>
            </a:r>
            <a:r>
              <a:rPr lang="en-US" sz="2000" dirty="0" err="1">
                <a:solidFill>
                  <a:prstClr val="black"/>
                </a:solidFill>
                <a:latin typeface="Times New Roman" panose="02020603050405020304" pitchFamily="18" charset="0"/>
                <a:cs typeface="Times New Roman" panose="02020603050405020304" pitchFamily="18" charset="0"/>
              </a:rPr>
              <a:t>loài</a:t>
            </a:r>
            <a:r>
              <a:rPr lang="en-US" sz="2000" dirty="0">
                <a:solidFill>
                  <a:prstClr val="black"/>
                </a:solidFill>
                <a:latin typeface="Times New Roman" panose="02020603050405020304" pitchFamily="18" charset="0"/>
                <a:cs typeface="Times New Roman" panose="02020603050405020304" pitchFamily="18" charset="0"/>
              </a:rPr>
              <a:t> </a:t>
            </a:r>
            <a:r>
              <a:rPr lang="en-US" sz="2000" dirty="0" err="1">
                <a:solidFill>
                  <a:prstClr val="black"/>
                </a:solidFill>
                <a:latin typeface="Times New Roman" panose="02020603050405020304" pitchFamily="18" charset="0"/>
                <a:cs typeface="Times New Roman" panose="02020603050405020304" pitchFamily="18" charset="0"/>
              </a:rPr>
              <a:t>hoa</a:t>
            </a:r>
            <a:r>
              <a:rPr lang="en-US" sz="2000" dirty="0">
                <a:solidFill>
                  <a:prstClr val="black"/>
                </a:solidFill>
                <a:latin typeface="Times New Roman" panose="02020603050405020304" pitchFamily="18" charset="0"/>
                <a:cs typeface="Times New Roman" panose="02020603050405020304" pitchFamily="18" charset="0"/>
              </a:rPr>
              <a:t> </a:t>
            </a:r>
            <a:r>
              <a:rPr lang="en-US" sz="2000" dirty="0" err="1">
                <a:solidFill>
                  <a:prstClr val="black"/>
                </a:solidFill>
                <a:latin typeface="Times New Roman" panose="02020603050405020304" pitchFamily="18" charset="0"/>
                <a:cs typeface="Times New Roman" panose="02020603050405020304" pitchFamily="18" charset="0"/>
              </a:rPr>
              <a:t>trong</a:t>
            </a:r>
            <a:r>
              <a:rPr lang="en-US" sz="2000" dirty="0">
                <a:solidFill>
                  <a:prstClr val="black"/>
                </a:solidFill>
                <a:latin typeface="Times New Roman" panose="02020603050405020304" pitchFamily="18" charset="0"/>
                <a:cs typeface="Times New Roman" panose="02020603050405020304" pitchFamily="18" charset="0"/>
              </a:rPr>
              <a:t> </a:t>
            </a:r>
            <a:r>
              <a:rPr lang="en-US" sz="2000" dirty="0" err="1">
                <a:solidFill>
                  <a:prstClr val="black"/>
                </a:solidFill>
                <a:latin typeface="Times New Roman" panose="02020603050405020304" pitchFamily="18" charset="0"/>
                <a:cs typeface="Times New Roman" panose="02020603050405020304" pitchFamily="18" charset="0"/>
              </a:rPr>
              <a:t>thành</a:t>
            </a:r>
            <a:r>
              <a:rPr lang="en-US" sz="2000" dirty="0">
                <a:solidFill>
                  <a:prstClr val="black"/>
                </a:solidFill>
                <a:latin typeface="Times New Roman" panose="02020603050405020304" pitchFamily="18" charset="0"/>
                <a:cs typeface="Times New Roman" panose="02020603050405020304" pitchFamily="18" charset="0"/>
              </a:rPr>
              <a:t> </a:t>
            </a:r>
            <a:r>
              <a:rPr lang="en-US" sz="2000" dirty="0" err="1">
                <a:solidFill>
                  <a:prstClr val="black"/>
                </a:solidFill>
                <a:latin typeface="Times New Roman" panose="02020603050405020304" pitchFamily="18" charset="0"/>
                <a:cs typeface="Times New Roman" panose="02020603050405020304" pitchFamily="18" charset="0"/>
              </a:rPr>
              <a:t>phố</a:t>
            </a:r>
            <a:r>
              <a:rPr lang="en-US" sz="2000" dirty="0">
                <a:solidFill>
                  <a:prstClr val="black"/>
                </a:solidFill>
                <a:latin typeface="Times New Roman" panose="02020603050405020304" pitchFamily="18" charset="0"/>
                <a:cs typeface="Times New Roman" panose="02020603050405020304" pitchFamily="18" charset="0"/>
              </a:rPr>
              <a:t>, </a:t>
            </a:r>
            <a:r>
              <a:rPr lang="en-US" sz="2000" dirty="0" err="1">
                <a:solidFill>
                  <a:prstClr val="black"/>
                </a:solidFill>
                <a:latin typeface="Times New Roman" panose="02020603050405020304" pitchFamily="18" charset="0"/>
                <a:cs typeface="Times New Roman" panose="02020603050405020304" pitchFamily="18" charset="0"/>
              </a:rPr>
              <a:t>báo</a:t>
            </a:r>
            <a:r>
              <a:rPr lang="en-US" sz="2000" dirty="0">
                <a:solidFill>
                  <a:prstClr val="black"/>
                </a:solidFill>
                <a:latin typeface="Times New Roman" panose="02020603050405020304" pitchFamily="18" charset="0"/>
                <a:cs typeface="Times New Roman" panose="02020603050405020304" pitchFamily="18" charset="0"/>
              </a:rPr>
              <a:t> </a:t>
            </a:r>
            <a:r>
              <a:rPr lang="en-US" sz="2000" dirty="0" err="1">
                <a:solidFill>
                  <a:prstClr val="black"/>
                </a:solidFill>
                <a:latin typeface="Times New Roman" panose="02020603050405020304" pitchFamily="18" charset="0"/>
                <a:cs typeface="Times New Roman" panose="02020603050405020304" pitchFamily="18" charset="0"/>
              </a:rPr>
              <a:t>hiệu</a:t>
            </a:r>
            <a:r>
              <a:rPr lang="en-US" sz="2000" dirty="0">
                <a:solidFill>
                  <a:prstClr val="black"/>
                </a:solidFill>
                <a:latin typeface="Times New Roman" panose="02020603050405020304" pitchFamily="18" charset="0"/>
                <a:cs typeface="Times New Roman" panose="02020603050405020304" pitchFamily="18" charset="0"/>
              </a:rPr>
              <a:t> </a:t>
            </a:r>
            <a:r>
              <a:rPr lang="en-US" sz="2000" dirty="0" err="1">
                <a:solidFill>
                  <a:prstClr val="black"/>
                </a:solidFill>
                <a:latin typeface="Times New Roman" panose="02020603050405020304" pitchFamily="18" charset="0"/>
                <a:cs typeface="Times New Roman" panose="02020603050405020304" pitchFamily="18" charset="0"/>
              </a:rPr>
              <a:t>những</a:t>
            </a:r>
            <a:r>
              <a:rPr lang="en-US" sz="2000" dirty="0">
                <a:solidFill>
                  <a:prstClr val="black"/>
                </a:solidFill>
                <a:latin typeface="Times New Roman" panose="02020603050405020304" pitchFamily="18" charset="0"/>
                <a:cs typeface="Times New Roman" panose="02020603050405020304" pitchFamily="18" charset="0"/>
              </a:rPr>
              <a:t> </a:t>
            </a:r>
            <a:r>
              <a:rPr lang="en-US" sz="2000" dirty="0" err="1">
                <a:solidFill>
                  <a:prstClr val="black"/>
                </a:solidFill>
                <a:latin typeface="Times New Roman" panose="02020603050405020304" pitchFamily="18" charset="0"/>
                <a:cs typeface="Times New Roman" panose="02020603050405020304" pitchFamily="18" charset="0"/>
              </a:rPr>
              <a:t>ngày</a:t>
            </a:r>
            <a:r>
              <a:rPr lang="en-US" sz="2000" dirty="0">
                <a:solidFill>
                  <a:prstClr val="black"/>
                </a:solidFill>
                <a:latin typeface="Times New Roman" panose="02020603050405020304" pitchFamily="18" charset="0"/>
                <a:cs typeface="Times New Roman" panose="02020603050405020304" pitchFamily="18" charset="0"/>
              </a:rPr>
              <a:t> </a:t>
            </a:r>
            <a:r>
              <a:rPr lang="en-US" sz="2000" dirty="0" err="1">
                <a:solidFill>
                  <a:prstClr val="black"/>
                </a:solidFill>
                <a:latin typeface="Times New Roman" panose="02020603050405020304" pitchFamily="18" charset="0"/>
                <a:cs typeface="Times New Roman" panose="02020603050405020304" pitchFamily="18" charset="0"/>
              </a:rPr>
              <a:t>nghỉ</a:t>
            </a:r>
            <a:r>
              <a:rPr lang="en-US" sz="2000" dirty="0">
                <a:solidFill>
                  <a:prstClr val="black"/>
                </a:solidFill>
                <a:latin typeface="Times New Roman" panose="02020603050405020304" pitchFamily="18" charset="0"/>
                <a:cs typeface="Times New Roman" panose="02020603050405020304" pitchFamily="18" charset="0"/>
              </a:rPr>
              <a:t> </a:t>
            </a:r>
            <a:r>
              <a:rPr lang="en-US" sz="2000" dirty="0" err="1">
                <a:solidFill>
                  <a:prstClr val="black"/>
                </a:solidFill>
                <a:latin typeface="Times New Roman" panose="02020603050405020304" pitchFamily="18" charset="0"/>
                <a:cs typeface="Times New Roman" panose="02020603050405020304" pitchFamily="18" charset="0"/>
              </a:rPr>
              <a:t>hè</a:t>
            </a:r>
            <a:r>
              <a:rPr lang="en-US" sz="2000" dirty="0">
                <a:solidFill>
                  <a:prstClr val="black"/>
                </a:solidFill>
                <a:latin typeface="Times New Roman" panose="02020603050405020304" pitchFamily="18" charset="0"/>
                <a:cs typeface="Times New Roman" panose="02020603050405020304" pitchFamily="18" charset="0"/>
              </a:rPr>
              <a:t> </a:t>
            </a:r>
            <a:r>
              <a:rPr lang="en-US" sz="2000" dirty="0" err="1">
                <a:solidFill>
                  <a:prstClr val="black"/>
                </a:solidFill>
                <a:latin typeface="Times New Roman" panose="02020603050405020304" pitchFamily="18" charset="0"/>
                <a:cs typeface="Times New Roman" panose="02020603050405020304" pitchFamily="18" charset="0"/>
              </a:rPr>
              <a:t>thoải</a:t>
            </a:r>
            <a:r>
              <a:rPr lang="en-US" sz="2000" dirty="0">
                <a:solidFill>
                  <a:prstClr val="black"/>
                </a:solidFill>
                <a:latin typeface="Times New Roman" panose="02020603050405020304" pitchFamily="18" charset="0"/>
                <a:cs typeface="Times New Roman" panose="02020603050405020304" pitchFamily="18" charset="0"/>
              </a:rPr>
              <a:t> </a:t>
            </a:r>
            <a:r>
              <a:rPr lang="en-US" sz="2000" dirty="0" err="1">
                <a:solidFill>
                  <a:prstClr val="black"/>
                </a:solidFill>
                <a:latin typeface="Times New Roman" panose="02020603050405020304" pitchFamily="18" charset="0"/>
                <a:cs typeface="Times New Roman" panose="02020603050405020304" pitchFamily="18" charset="0"/>
              </a:rPr>
              <a:t>mái</a:t>
            </a:r>
            <a:r>
              <a:rPr lang="en-US" sz="2000" dirty="0">
                <a:solidFill>
                  <a:prstClr val="black"/>
                </a:solidFill>
                <a:latin typeface="Times New Roman" panose="02020603050405020304" pitchFamily="18" charset="0"/>
                <a:cs typeface="Times New Roman" panose="02020603050405020304" pitchFamily="18" charset="0"/>
              </a:rPr>
              <a:t> </a:t>
            </a:r>
            <a:r>
              <a:rPr lang="en-US" sz="2000" dirty="0" err="1">
                <a:solidFill>
                  <a:prstClr val="black"/>
                </a:solidFill>
                <a:latin typeface="Times New Roman" panose="02020603050405020304" pitchFamily="18" charset="0"/>
                <a:cs typeface="Times New Roman" panose="02020603050405020304" pitchFamily="18" charset="0"/>
              </a:rPr>
              <a:t>của</a:t>
            </a:r>
            <a:r>
              <a:rPr lang="en-US" sz="2000" dirty="0">
                <a:solidFill>
                  <a:prstClr val="black"/>
                </a:solidFill>
                <a:latin typeface="Times New Roman" panose="02020603050405020304" pitchFamily="18" charset="0"/>
                <a:cs typeface="Times New Roman" panose="02020603050405020304" pitchFamily="18" charset="0"/>
              </a:rPr>
              <a:t> </a:t>
            </a:r>
            <a:r>
              <a:rPr lang="en-US" sz="2000" dirty="0" err="1">
                <a:solidFill>
                  <a:prstClr val="black"/>
                </a:solidFill>
                <a:latin typeface="Times New Roman" panose="02020603050405020304" pitchFamily="18" charset="0"/>
                <a:cs typeface="Times New Roman" panose="02020603050405020304" pitchFamily="18" charset="0"/>
              </a:rPr>
              <a:t>chúng</a:t>
            </a:r>
            <a:r>
              <a:rPr lang="en-US" sz="2000" dirty="0">
                <a:solidFill>
                  <a:prstClr val="black"/>
                </a:solidFill>
                <a:latin typeface="Times New Roman" panose="02020603050405020304" pitchFamily="18" charset="0"/>
                <a:cs typeface="Times New Roman" panose="02020603050405020304" pitchFamily="18" charset="0"/>
              </a:rPr>
              <a:t> </a:t>
            </a:r>
            <a:r>
              <a:rPr lang="en-US" sz="2000" dirty="0" err="1">
                <a:solidFill>
                  <a:prstClr val="black"/>
                </a:solidFill>
                <a:latin typeface="Times New Roman" panose="02020603050405020304" pitchFamily="18" charset="0"/>
                <a:cs typeface="Times New Roman" panose="02020603050405020304" pitchFamily="18" charset="0"/>
              </a:rPr>
              <a:t>tôi</a:t>
            </a:r>
            <a:r>
              <a:rPr lang="en-US" sz="2000" dirty="0">
                <a:solidFill>
                  <a:prstClr val="black"/>
                </a:solidFill>
                <a:latin typeface="Times New Roman" panose="02020603050405020304" pitchFamily="18" charset="0"/>
                <a:cs typeface="Times New Roman" panose="02020603050405020304" pitchFamily="18" charset="0"/>
              </a:rPr>
              <a:t> </a:t>
            </a:r>
            <a:r>
              <a:rPr lang="en-US" sz="2000" dirty="0" err="1">
                <a:solidFill>
                  <a:prstClr val="black"/>
                </a:solidFill>
                <a:latin typeface="Times New Roman" panose="02020603050405020304" pitchFamily="18" charset="0"/>
                <a:cs typeface="Times New Roman" panose="02020603050405020304" pitchFamily="18" charset="0"/>
              </a:rPr>
              <a:t>sắp</a:t>
            </a:r>
            <a:r>
              <a:rPr lang="en-US" sz="2000" dirty="0">
                <a:solidFill>
                  <a:prstClr val="black"/>
                </a:solidFill>
                <a:latin typeface="Times New Roman" panose="02020603050405020304" pitchFamily="18" charset="0"/>
                <a:cs typeface="Times New Roman" panose="02020603050405020304" pitchFamily="18" charset="0"/>
              </a:rPr>
              <a:t> </a:t>
            </a:r>
            <a:r>
              <a:rPr lang="en-US" sz="2000" dirty="0" err="1">
                <a:solidFill>
                  <a:prstClr val="black"/>
                </a:solidFill>
                <a:latin typeface="Times New Roman" panose="02020603050405020304" pitchFamily="18" charset="0"/>
                <a:cs typeface="Times New Roman" panose="02020603050405020304" pitchFamily="18" charset="0"/>
              </a:rPr>
              <a:t>đến</a:t>
            </a:r>
            <a:r>
              <a:rPr lang="en-US" sz="2000" dirty="0">
                <a:solidFill>
                  <a:prstClr val="black"/>
                </a:solidFill>
                <a:latin typeface="Times New Roman" panose="02020603050405020304" pitchFamily="18" charset="0"/>
                <a:cs typeface="Times New Roman" panose="02020603050405020304" pitchFamily="18" charset="0"/>
              </a:rPr>
              <a:t>.</a:t>
            </a:r>
          </a:p>
          <a:p>
            <a:pPr algn="just">
              <a:lnSpc>
                <a:spcPct val="120000"/>
              </a:lnSpc>
              <a:spcBef>
                <a:spcPts val="300"/>
              </a:spcBef>
              <a:spcAft>
                <a:spcPts val="300"/>
              </a:spcAft>
              <a:tabLst>
                <a:tab pos="457200" algn="l"/>
              </a:tabLst>
            </a:pPr>
            <a:endParaRPr lang="en-US" sz="2000" dirty="0">
              <a:latin typeface="Times New Roman" panose="02020603050405020304" pitchFamily="18" charset="0"/>
              <a:cs typeface="Times New Roman" panose="02020603050405020304" pitchFamily="18" charset="0"/>
            </a:endParaRPr>
          </a:p>
        </p:txBody>
      </p:sp>
      <p:sp>
        <p:nvSpPr>
          <p:cNvPr id="6" name="Rectangle 5"/>
          <p:cNvSpPr/>
          <p:nvPr/>
        </p:nvSpPr>
        <p:spPr>
          <a:xfrm>
            <a:off x="6096000" y="762000"/>
            <a:ext cx="6096000" cy="5410200"/>
          </a:xfrm>
          <a:prstGeom prst="rect">
            <a:avLst/>
          </a:prstGeom>
        </p:spPr>
        <p:txBody>
          <a:bodyPr>
            <a:noAutofit/>
          </a:bodyPr>
          <a:lstStyle/>
          <a:p>
            <a:pPr algn="just">
              <a:lnSpc>
                <a:spcPct val="120000"/>
              </a:lnSpc>
              <a:spcBef>
                <a:spcPts val="300"/>
              </a:spcBef>
              <a:spcAft>
                <a:spcPts val="300"/>
              </a:spcAft>
              <a:tabLst>
                <a:tab pos="457200" algn="l"/>
              </a:tabLst>
            </a:pP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Nắng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trời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vừa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bắt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đầu</a:t>
            </a:r>
            <a:r>
              <a:rPr lang="en-US" sz="2000" dirty="0">
                <a:latin typeface="Times New Roman" panose="02020603050405020304" pitchFamily="18" charset="0"/>
                <a:cs typeface="Times New Roman" panose="02020603050405020304" pitchFamily="18" charset="0"/>
              </a:rPr>
              <a:t> gay </a:t>
            </a:r>
            <a:r>
              <a:rPr lang="en-US" sz="2000" dirty="0" err="1">
                <a:latin typeface="Times New Roman" panose="02020603050405020304" pitchFamily="18" charset="0"/>
                <a:cs typeface="Times New Roman" panose="02020603050405020304" pitchFamily="18" charset="0"/>
              </a:rPr>
              <a:t>gắt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thì</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sắc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hoa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như</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muốn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giảm</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đi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độ</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chói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chang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của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mình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Hoa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phượng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màu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hồng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pha</a:t>
            </a:r>
            <a:r>
              <a:rPr lang="en-US" sz="2000" dirty="0">
                <a:latin typeface="Times New Roman" panose="02020603050405020304" pitchFamily="18" charset="0"/>
                <a:cs typeface="Times New Roman" panose="02020603050405020304" pitchFamily="18" charset="0"/>
              </a:rPr>
              <a:t> da cam </a:t>
            </a:r>
            <a:r>
              <a:rPr lang="en-US" sz="2000" dirty="0" err="1">
                <a:latin typeface="Times New Roman" panose="02020603050405020304" pitchFamily="18" charset="0"/>
                <a:cs typeface="Times New Roman" panose="02020603050405020304" pitchFamily="18" charset="0"/>
              </a:rPr>
              <a:t>chứ</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không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đỏ</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gắt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như</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vông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như</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gạo</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Đến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cái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anh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bằng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lăng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thì</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đã</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vừa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hồng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vừa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tím</a:t>
            </a:r>
            <a:r>
              <a:rPr lang="en-US" sz="2000" dirty="0">
                <a:latin typeface="Times New Roman" panose="02020603050405020304" pitchFamily="18" charset="0"/>
                <a:cs typeface="Times New Roman" panose="02020603050405020304" pitchFamily="18" charset="0"/>
              </a:rPr>
              <a:t>. Sang </a:t>
            </a:r>
            <a:r>
              <a:rPr lang="en-US" sz="2000" dirty="0" err="1">
                <a:latin typeface="Times New Roman" panose="02020603050405020304" pitchFamily="18" charset="0"/>
                <a:cs typeface="Times New Roman" panose="02020603050405020304" pitchFamily="18" charset="0"/>
              </a:rPr>
              <a:t>đến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anh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hoa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muồng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thì</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đã</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ngả</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hẳn</a:t>
            </a:r>
            <a:r>
              <a:rPr lang="en-US" sz="2000" dirty="0">
                <a:latin typeface="Times New Roman" panose="02020603050405020304" pitchFamily="18" charset="0"/>
                <a:cs typeface="Times New Roman" panose="02020603050405020304" pitchFamily="18" charset="0"/>
              </a:rPr>
              <a:t> sang </a:t>
            </a:r>
            <a:r>
              <a:rPr lang="en-US" sz="2000" dirty="0" err="1">
                <a:latin typeface="Times New Roman" panose="02020603050405020304" pitchFamily="18" charset="0"/>
                <a:cs typeface="Times New Roman" panose="02020603050405020304" pitchFamily="18" charset="0"/>
              </a:rPr>
              <a:t>sắc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vàng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chanh</a:t>
            </a:r>
            <a:r>
              <a:rPr lang="en-US" sz="2000" dirty="0">
                <a:latin typeface="Times New Roman" panose="02020603050405020304" pitchFamily="18" charset="0"/>
                <a:cs typeface="Times New Roman" panose="02020603050405020304" pitchFamily="18" charset="0"/>
              </a:rPr>
              <a:t>.</a:t>
            </a:r>
          </a:p>
          <a:p>
            <a:pPr algn="just">
              <a:lnSpc>
                <a:spcPct val="120000"/>
              </a:lnSpc>
              <a:spcBef>
                <a:spcPts val="300"/>
              </a:spcBef>
              <a:spcAft>
                <a:spcPts val="300"/>
              </a:spcAft>
              <a:tabLst>
                <a:tab pos="457200" algn="l"/>
              </a:tabLst>
            </a:pP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Nhưng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nói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chung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đó</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toàn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là</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những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màu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sắc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rực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rỡ</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như</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muốn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phô</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hết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ra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ngoài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Mãi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đến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năm</a:t>
            </a:r>
            <a:r>
              <a:rPr lang="en-US" sz="2000" dirty="0">
                <a:latin typeface="Times New Roman" panose="02020603050405020304" pitchFamily="18" charset="0"/>
                <a:cs typeface="Times New Roman" panose="02020603050405020304" pitchFamily="18" charset="0"/>
              </a:rPr>
              <a:t> nay, </a:t>
            </a:r>
            <a:r>
              <a:rPr lang="en-US" sz="2000" dirty="0" err="1">
                <a:latin typeface="Times New Roman" panose="02020603050405020304" pitchFamily="18" charset="0"/>
                <a:cs typeface="Times New Roman" panose="02020603050405020304" pitchFamily="18" charset="0"/>
              </a:rPr>
              <a:t>khi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đã</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lên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lớp</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Năm</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đã</a:t>
            </a:r>
            <a:r>
              <a:rPr lang="en-US" sz="2000" dirty="0">
                <a:latin typeface="Times New Roman" panose="02020603050405020304" pitchFamily="18" charset="0"/>
                <a:cs typeface="Times New Roman" panose="02020603050405020304" pitchFamily="18" charset="0"/>
              </a:rPr>
              <a:t> “ </a:t>
            </a:r>
            <a:r>
              <a:rPr lang="en-US" sz="2000" dirty="0" err="1">
                <a:latin typeface="Times New Roman" panose="02020603050405020304" pitchFamily="18" charset="0"/>
                <a:cs typeface="Times New Roman" panose="02020603050405020304" pitchFamily="18" charset="0"/>
              </a:rPr>
              <a:t>người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lớn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hơn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một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tí</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tôi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mới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nhận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ra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hoa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sấu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những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chùm</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hoa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nhỏ</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xíu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sắc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chỉ</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hơi</a:t>
            </a:r>
            <a:r>
              <a:rPr lang="en-US" sz="2000" dirty="0">
                <a:latin typeface="Times New Roman" panose="02020603050405020304" pitchFamily="18" charset="0"/>
                <a:cs typeface="Times New Roman" panose="02020603050405020304" pitchFamily="18" charset="0"/>
              </a:rPr>
              <a:t> hoe </a:t>
            </a:r>
            <a:r>
              <a:rPr lang="en-US" sz="2000" dirty="0" err="1">
                <a:latin typeface="Times New Roman" panose="02020603050405020304" pitchFamily="18" charset="0"/>
                <a:cs typeface="Times New Roman" panose="02020603050405020304" pitchFamily="18" charset="0"/>
              </a:rPr>
              <a:t>vàng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chìm</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lẫn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vào</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từng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đợt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lá</a:t>
            </a:r>
            <a:r>
              <a:rPr lang="en-US" sz="2000" dirty="0">
                <a:latin typeface="Times New Roman" panose="02020603050405020304" pitchFamily="18" charset="0"/>
                <a:cs typeface="Times New Roman" panose="02020603050405020304" pitchFamily="18" charset="0"/>
              </a:rPr>
              <a:t> non, </a:t>
            </a:r>
            <a:r>
              <a:rPr lang="en-US" sz="2000" dirty="0" err="1">
                <a:latin typeface="Times New Roman" panose="02020603050405020304" pitchFamily="18" charset="0"/>
                <a:cs typeface="Times New Roman" panose="02020603050405020304" pitchFamily="18" charset="0"/>
              </a:rPr>
              <a:t>lẫn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với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màu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nắng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dịu</a:t>
            </a:r>
            <a:r>
              <a:rPr lang="en-US" sz="2000" dirty="0">
                <a:latin typeface="Times New Roman" panose="02020603050405020304" pitchFamily="18" charset="0"/>
                <a:cs typeface="Times New Roman" panose="02020603050405020304" pitchFamily="18" charset="0"/>
              </a:rPr>
              <a:t>.</a:t>
            </a:r>
          </a:p>
          <a:p>
            <a:pPr algn="just">
              <a:lnSpc>
                <a:spcPct val="120000"/>
              </a:lnSpc>
              <a:spcBef>
                <a:spcPts val="300"/>
              </a:spcBef>
              <a:spcAft>
                <a:spcPts val="300"/>
              </a:spcAft>
              <a:tabLst>
                <a:tab pos="457200" algn="l"/>
              </a:tabLst>
            </a:pP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Đến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khi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các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loài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hoa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rực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rỡ</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như</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hoa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gạo</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vông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phượng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bằng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lăng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muồng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đã</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kéo</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quân</a:t>
            </a:r>
            <a:r>
              <a:rPr lang="en-US" sz="2000" dirty="0">
                <a:latin typeface="Times New Roman" panose="02020603050405020304" pitchFamily="18" charset="0"/>
                <a:cs typeface="Times New Roman" panose="02020603050405020304" pitchFamily="18" charset="0"/>
              </a:rPr>
              <a:t> qua </a:t>
            </a:r>
            <a:r>
              <a:rPr lang="en-US" sz="2000" dirty="0" err="1">
                <a:latin typeface="Times New Roman" panose="02020603050405020304" pitchFamily="18" charset="0"/>
                <a:cs typeface="Times New Roman" panose="02020603050405020304" pitchFamily="18" charset="0"/>
              </a:rPr>
              <a:t>bầu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trời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Hà</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Nội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cây</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sấu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trước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cửa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nhà</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tôi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mới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lấp</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ló</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những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chùm</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quả</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xanh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giòn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Rồi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sau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đó</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quả</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chín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những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quả</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chín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vừa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ngọt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vừa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chua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ngọt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một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cách</a:t>
            </a:r>
            <a:r>
              <a:rPr lang="en-US" sz="2000" dirty="0">
                <a:latin typeface="Times New Roman" panose="02020603050405020304" pitchFamily="18" charset="0"/>
                <a:cs typeface="Times New Roman" panose="02020603050405020304" pitchFamily="18" charset="0"/>
              </a:rPr>
              <a:t> e </a:t>
            </a:r>
            <a:r>
              <a:rPr lang="en-US" sz="2000" dirty="0" err="1">
                <a:latin typeface="Times New Roman" panose="02020603050405020304" pitchFamily="18" charset="0"/>
                <a:cs typeface="Times New Roman" panose="02020603050405020304" pitchFamily="18" charset="0"/>
              </a:rPr>
              <a:t>dè</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khiêm</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tốn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như</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tính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tình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hoa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sấu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vậy</a:t>
            </a:r>
            <a:r>
              <a:rPr lang="en-US" sz="2000" dirty="0">
                <a:latin typeface="Times New Roman" panose="02020603050405020304" pitchFamily="18" charset="0"/>
                <a:cs typeface="Times New Roman" panose="02020603050405020304" pitchFamily="18" charset="0"/>
              </a:rPr>
              <a:t>.</a:t>
            </a:r>
          </a:p>
        </p:txBody>
      </p:sp>
      <p:cxnSp>
        <p:nvCxnSpPr>
          <p:cNvPr id="5" name="Straight Connector 4"/>
          <p:cNvCxnSpPr/>
          <p:nvPr/>
        </p:nvCxnSpPr>
        <p:spPr>
          <a:xfrm>
            <a:off x="6096000" y="533400"/>
            <a:ext cx="0" cy="6248400"/>
          </a:xfrm>
          <a:prstGeom prst="line">
            <a:avLst/>
          </a:prstGeom>
        </p:spPr>
        <p:style>
          <a:lnRef idx="3">
            <a:schemeClr val="dk1"/>
          </a:lnRef>
          <a:fillRef idx="0">
            <a:schemeClr val="dk1"/>
          </a:fillRef>
          <a:effectRef idx="2">
            <a:schemeClr val="dk1"/>
          </a:effectRef>
          <a:fontRef idx="minor">
            <a:schemeClr val="tx1"/>
          </a:fontRef>
        </p:style>
      </p:cxnSp>
      <p:grpSp>
        <p:nvGrpSpPr>
          <p:cNvPr id="7" name="Group 6">
            <a:extLst>
              <a:ext uri="{FF2B5EF4-FFF2-40B4-BE49-F238E27FC236}">
                <a16:creationId xmlns:a16="http://schemas.microsoft.com/office/drawing/2014/main" id="{9840FB3E-C9DD-4983-89A3-11D9B17AF4A7}"/>
              </a:ext>
            </a:extLst>
          </p:cNvPr>
          <p:cNvGrpSpPr>
            <a:grpSpLocks/>
          </p:cNvGrpSpPr>
          <p:nvPr/>
        </p:nvGrpSpPr>
        <p:grpSpPr bwMode="auto">
          <a:xfrm>
            <a:off x="0" y="-76200"/>
            <a:ext cx="12192000" cy="7086600"/>
            <a:chOff x="0" y="-10"/>
            <a:chExt cx="5760" cy="4330"/>
          </a:xfrm>
        </p:grpSpPr>
        <p:pic>
          <p:nvPicPr>
            <p:cNvPr id="8" name="Picture 7" descr="Animate">
              <a:extLst>
                <a:ext uri="{FF2B5EF4-FFF2-40B4-BE49-F238E27FC236}">
                  <a16:creationId xmlns:a16="http://schemas.microsoft.com/office/drawing/2014/main" id="{CF43EFD1-81C7-4B00-823E-065229347742}"/>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rot="-5400000">
              <a:off x="-2109" y="2109"/>
              <a:ext cx="4294" cy="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8" descr="Animate">
              <a:extLst>
                <a:ext uri="{FF2B5EF4-FFF2-40B4-BE49-F238E27FC236}">
                  <a16:creationId xmlns:a16="http://schemas.microsoft.com/office/drawing/2014/main" id="{75FDCF67-06B7-493A-843D-9744C2654993}"/>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0" y="4220"/>
              <a:ext cx="5760" cy="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9" descr="Animate">
              <a:extLst>
                <a:ext uri="{FF2B5EF4-FFF2-40B4-BE49-F238E27FC236}">
                  <a16:creationId xmlns:a16="http://schemas.microsoft.com/office/drawing/2014/main" id="{C1304A2B-9D67-4B73-A6F9-32C70D75630F}"/>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rot="-5400000">
              <a:off x="3576" y="2103"/>
              <a:ext cx="4294" cy="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0" descr="Animate">
              <a:extLst>
                <a:ext uri="{FF2B5EF4-FFF2-40B4-BE49-F238E27FC236}">
                  <a16:creationId xmlns:a16="http://schemas.microsoft.com/office/drawing/2014/main" id="{B40E1BDF-870D-4A14-92DF-35670984FA64}"/>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0" y="-10"/>
              <a:ext cx="5760" cy="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2813667443"/>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a:extLst>
              <a:ext uri="{FF2B5EF4-FFF2-40B4-BE49-F238E27FC236}">
                <a16:creationId xmlns:a16="http://schemas.microsoft.com/office/drawing/2014/main" id="{CBB0F43B-CFBC-4E46-8264-ABD62F1C8EFA}"/>
              </a:ext>
            </a:extLst>
          </p:cNvPr>
          <p:cNvSpPr>
            <a:spLocks noGrp="1"/>
          </p:cNvSpPr>
          <p:nvPr>
            <p:ph type="title"/>
          </p:nvPr>
        </p:nvSpPr>
        <p:spPr/>
        <p:txBody>
          <a:bodyPr/>
          <a:lstStyle/>
          <a:p>
            <a:pPr eaLnBrk="1" hangingPunct="1"/>
            <a:endParaRPr lang="en-US" altLang="en-US"/>
          </a:p>
        </p:txBody>
      </p:sp>
      <p:sp>
        <p:nvSpPr>
          <p:cNvPr id="16387" name="Content Placeholder 2">
            <a:extLst>
              <a:ext uri="{FF2B5EF4-FFF2-40B4-BE49-F238E27FC236}">
                <a16:creationId xmlns:a16="http://schemas.microsoft.com/office/drawing/2014/main" id="{F5256D69-CB4D-49AE-8648-2F7DB62B016E}"/>
              </a:ext>
            </a:extLst>
          </p:cNvPr>
          <p:cNvSpPr>
            <a:spLocks noGrp="1"/>
          </p:cNvSpPr>
          <p:nvPr>
            <p:ph idx="1"/>
          </p:nvPr>
        </p:nvSpPr>
        <p:spPr/>
        <p:txBody>
          <a:bodyPr/>
          <a:lstStyle/>
          <a:p>
            <a:pPr eaLnBrk="1" hangingPunct="1"/>
            <a:endParaRPr lang="en-US" altLang="en-US"/>
          </a:p>
        </p:txBody>
      </p:sp>
      <p:pic>
        <p:nvPicPr>
          <p:cNvPr id="16388" name="Picture 3" descr="C:\Users\Administrator\Desktop\anh....png">
            <a:extLst>
              <a:ext uri="{FF2B5EF4-FFF2-40B4-BE49-F238E27FC236}">
                <a16:creationId xmlns:a16="http://schemas.microsoft.com/office/drawing/2014/main" id="{22261C8C-EABC-4387-B73C-D57E3EC7C1E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6985"/>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Rectangle 10">
            <a:extLst>
              <a:ext uri="{FF2B5EF4-FFF2-40B4-BE49-F238E27FC236}">
                <a16:creationId xmlns:a16="http://schemas.microsoft.com/office/drawing/2014/main" id="{D325DB76-D0DA-4CC0-BCE3-737FD3774DB1}"/>
              </a:ext>
            </a:extLst>
          </p:cNvPr>
          <p:cNvSpPr/>
          <p:nvPr/>
        </p:nvSpPr>
        <p:spPr>
          <a:xfrm>
            <a:off x="3505199" y="1865311"/>
            <a:ext cx="5384801" cy="2589214"/>
          </a:xfrm>
          <a:prstGeom prst="rect">
            <a:avLst/>
          </a:prstGeom>
          <a:noFill/>
          <a:ln>
            <a:noFill/>
          </a:ln>
        </p:spPr>
        <p:txBody>
          <a:bodyPr spcFirstLastPara="1" wrap="none">
            <a:prstTxWarp prst="textButton">
              <a:avLst/>
            </a:prstTxWarp>
            <a:spAutoFit/>
          </a:bodyPr>
          <a:lstStyle/>
          <a:p>
            <a:pPr algn="ctr">
              <a:defRPr/>
            </a:pPr>
            <a:r>
              <a:rPr lang="en-US" sz="5400" b="1" dirty="0">
                <a:ln w="18000">
                  <a:solidFill>
                    <a:schemeClr val="accent2">
                      <a:satMod val="140000"/>
                    </a:schemeClr>
                  </a:solidFill>
                  <a:prstDash val="solid"/>
                  <a:miter lim="800000"/>
                </a:ln>
                <a:solidFill>
                  <a:srgbClr val="FFC000"/>
                </a:solidFill>
                <a:effectLst>
                  <a:outerShdw blurRad="25500" dist="23000" dir="7020000" algn="tl">
                    <a:srgbClr val="000000">
                      <a:alpha val="50000"/>
                    </a:srgbClr>
                  </a:outerShdw>
                </a:effectLst>
                <a:latin typeface="Arial" charset="0"/>
              </a:rPr>
              <a:t>LUYỆN TỪ VÀ CÂU</a:t>
            </a:r>
          </a:p>
        </p:txBody>
      </p:sp>
      <p:pic>
        <p:nvPicPr>
          <p:cNvPr id="16392" name="Picture 2" descr="Kết quả hình ảnh cho teacher teaching students online clipart png">
            <a:extLst>
              <a:ext uri="{FF2B5EF4-FFF2-40B4-BE49-F238E27FC236}">
                <a16:creationId xmlns:a16="http://schemas.microsoft.com/office/drawing/2014/main" id="{92750C57-9061-47EF-90E7-65632EFE137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784432" y="4495800"/>
            <a:ext cx="3262312" cy="236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 Box 8">
            <a:extLst>
              <a:ext uri="{FF2B5EF4-FFF2-40B4-BE49-F238E27FC236}">
                <a16:creationId xmlns:a16="http://schemas.microsoft.com/office/drawing/2014/main" id="{B5C5D5DF-71BE-4E6E-BC48-4F1EE2E3704B}"/>
              </a:ext>
            </a:extLst>
          </p:cNvPr>
          <p:cNvSpPr txBox="1">
            <a:spLocks noChangeArrowheads="1"/>
          </p:cNvSpPr>
          <p:nvPr/>
        </p:nvSpPr>
        <p:spPr bwMode="auto">
          <a:xfrm>
            <a:off x="2209804" y="384085"/>
            <a:ext cx="8116163" cy="946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360" tIns="45680" rIns="91360" bIns="4568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defTabSz="685138" fontAlgn="base">
              <a:spcBef>
                <a:spcPct val="0"/>
              </a:spcBef>
              <a:spcAft>
                <a:spcPct val="0"/>
              </a:spcAft>
              <a:buNone/>
            </a:pPr>
            <a:r>
              <a:rPr lang="vi-VN" sz="2775" b="1" dirty="0">
                <a:solidFill>
                  <a:srgbClr val="800000"/>
                </a:solidFill>
                <a:latin typeface="Times New Roman" panose="02020603050405020304" pitchFamily="18" charset="0"/>
                <a:cs typeface="Times New Roman" panose="02020603050405020304" pitchFamily="18" charset="0"/>
              </a:rPr>
              <a:t>PHÒNG GIÁO DỤC ĐÀO TẠO THỊ XÃ SƠN TÂY</a:t>
            </a:r>
          </a:p>
          <a:p>
            <a:pPr algn="ctr" defTabSz="685138" fontAlgn="base">
              <a:spcBef>
                <a:spcPct val="0"/>
              </a:spcBef>
              <a:spcAft>
                <a:spcPct val="0"/>
              </a:spcAft>
              <a:buNone/>
            </a:pPr>
            <a:r>
              <a:rPr lang="en-US" sz="2775" b="1" dirty="0">
                <a:solidFill>
                  <a:srgbClr val="800000"/>
                </a:solidFill>
                <a:latin typeface="Times New Roman" panose="02020603050405020304" pitchFamily="18" charset="0"/>
                <a:cs typeface="Times New Roman" panose="02020603050405020304" pitchFamily="18" charset="0"/>
              </a:rPr>
              <a:t>TRƯỜNG TIỂU HỌC PHÚ THỊNH</a:t>
            </a:r>
          </a:p>
        </p:txBody>
      </p:sp>
      <p:sp>
        <p:nvSpPr>
          <p:cNvPr id="12" name="WordArt 6">
            <a:extLst>
              <a:ext uri="{FF2B5EF4-FFF2-40B4-BE49-F238E27FC236}">
                <a16:creationId xmlns:a16="http://schemas.microsoft.com/office/drawing/2014/main" id="{A4CE8756-A5FF-4176-A9E6-3FD7FCA1545A}"/>
              </a:ext>
            </a:extLst>
          </p:cNvPr>
          <p:cNvSpPr>
            <a:spLocks noChangeArrowheads="1" noChangeShapeType="1" noTextEdit="1"/>
          </p:cNvSpPr>
          <p:nvPr/>
        </p:nvSpPr>
        <p:spPr bwMode="auto">
          <a:xfrm>
            <a:off x="4561288" y="2828008"/>
            <a:ext cx="2971800" cy="923329"/>
          </a:xfrm>
          <a:prstGeom prst="rect">
            <a:avLst/>
          </a:prstGeom>
        </p:spPr>
        <p:txBody>
          <a:bodyPr wrap="none" lIns="68523" tIns="34289" rIns="68523" bIns="34289" numCol="1" fromWordArt="1">
            <a:prstTxWarp prst="textPlain">
              <a:avLst>
                <a:gd name="adj" fmla="val 50000"/>
              </a:avLst>
            </a:prstTxWarp>
          </a:bodyPr>
          <a:lstStyle/>
          <a:p>
            <a:pPr algn="ctr" defTabSz="685138" eaLnBrk="0" fontAlgn="base" hangingPunct="0">
              <a:spcBef>
                <a:spcPct val="0"/>
              </a:spcBef>
              <a:spcAft>
                <a:spcPct val="0"/>
              </a:spcAft>
            </a:pPr>
            <a:r>
              <a:rPr lang="en-US" sz="3600" b="1" kern="10" dirty="0" err="1">
                <a:ln w="9525">
                  <a:solidFill>
                    <a:srgbClr val="FFFF99"/>
                  </a:solidFill>
                  <a:round/>
                  <a:headEnd/>
                  <a:tailEnd/>
                </a:ln>
                <a:gradFill rotWithShape="1">
                  <a:gsLst>
                    <a:gs pos="0">
                      <a:srgbClr val="33CC33"/>
                    </a:gs>
                    <a:gs pos="50000">
                      <a:srgbClr val="FF0000"/>
                    </a:gs>
                    <a:gs pos="100000">
                      <a:srgbClr val="33CC33"/>
                    </a:gs>
                  </a:gsLst>
                  <a:lin ang="5400000" scaled="1"/>
                </a:gradFill>
                <a:effectLst>
                  <a:outerShdw dist="45791" dir="2021404" algn="ctr" rotWithShape="0">
                    <a:srgbClr val="B2B2B2">
                      <a:alpha val="79999"/>
                    </a:srgbClr>
                  </a:outerShdw>
                </a:effectLst>
                <a:latin typeface="Times New Roman" panose="02020603050405020304" pitchFamily="18" charset="0"/>
                <a:cs typeface="Times New Roman" panose="02020603050405020304" pitchFamily="18" charset="0"/>
              </a:rPr>
              <a:t>Lớp</a:t>
            </a:r>
            <a:r>
              <a:rPr lang="en-US" sz="3600" b="1" kern="10" dirty="0">
                <a:ln w="9525">
                  <a:solidFill>
                    <a:srgbClr val="FFFF99"/>
                  </a:solidFill>
                  <a:round/>
                  <a:headEnd/>
                  <a:tailEnd/>
                </a:ln>
                <a:gradFill rotWithShape="1">
                  <a:gsLst>
                    <a:gs pos="0">
                      <a:srgbClr val="33CC33"/>
                    </a:gs>
                    <a:gs pos="50000">
                      <a:srgbClr val="FF0000"/>
                    </a:gs>
                    <a:gs pos="100000">
                      <a:srgbClr val="33CC33"/>
                    </a:gs>
                  </a:gsLst>
                  <a:lin ang="5400000" scaled="1"/>
                </a:gradFill>
                <a:effectLst>
                  <a:outerShdw dist="45791" dir="2021404" algn="ctr" rotWithShape="0">
                    <a:srgbClr val="B2B2B2">
                      <a:alpha val="79999"/>
                    </a:srgbClr>
                  </a:outerShdw>
                </a:effectLst>
                <a:latin typeface="Times New Roman" panose="02020603050405020304" pitchFamily="18" charset="0"/>
                <a:cs typeface="Times New Roman" panose="02020603050405020304" pitchFamily="18" charset="0"/>
              </a:rPr>
              <a:t> 5</a:t>
            </a:r>
          </a:p>
        </p:txBody>
      </p:sp>
      <p:sp>
        <p:nvSpPr>
          <p:cNvPr id="13" name="Text Box 2">
            <a:extLst>
              <a:ext uri="{FF2B5EF4-FFF2-40B4-BE49-F238E27FC236}">
                <a16:creationId xmlns:a16="http://schemas.microsoft.com/office/drawing/2014/main" id="{FE7395F5-8502-421D-B28E-3F19B72711CD}"/>
              </a:ext>
            </a:extLst>
          </p:cNvPr>
          <p:cNvSpPr txBox="1">
            <a:spLocks noChangeArrowheads="1"/>
          </p:cNvSpPr>
          <p:nvPr/>
        </p:nvSpPr>
        <p:spPr bwMode="auto">
          <a:xfrm>
            <a:off x="2837262" y="4495799"/>
            <a:ext cx="6419851" cy="5192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360" tIns="45680" rIns="91360" bIns="4568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defTabSz="685138" eaLnBrk="0" fontAlgn="base" hangingPunct="0">
              <a:spcBef>
                <a:spcPct val="50000"/>
              </a:spcBef>
              <a:spcAft>
                <a:spcPct val="0"/>
              </a:spcAft>
              <a:buNone/>
            </a:pPr>
            <a:r>
              <a:rPr lang="en-US" sz="2775" b="1" dirty="0" err="1">
                <a:solidFill>
                  <a:srgbClr val="FF0000"/>
                </a:solidFill>
                <a:latin typeface="Times New Roman" panose="02020603050405020304" pitchFamily="18" charset="0"/>
              </a:rPr>
              <a:t>Người</a:t>
            </a:r>
            <a:r>
              <a:rPr lang="en-US" sz="2775" b="1" dirty="0">
                <a:solidFill>
                  <a:srgbClr val="FF0000"/>
                </a:solidFill>
                <a:latin typeface="Times New Roman" panose="02020603050405020304" pitchFamily="18" charset="0"/>
              </a:rPr>
              <a:t> </a:t>
            </a:r>
            <a:r>
              <a:rPr lang="en-US" sz="2775" b="1" dirty="0" err="1">
                <a:solidFill>
                  <a:srgbClr val="FF0000"/>
                </a:solidFill>
                <a:latin typeface="Times New Roman" panose="02020603050405020304" pitchFamily="18" charset="0"/>
              </a:rPr>
              <a:t>thực</a:t>
            </a:r>
            <a:r>
              <a:rPr lang="en-US" sz="2775" b="1" dirty="0">
                <a:solidFill>
                  <a:srgbClr val="FF0000"/>
                </a:solidFill>
                <a:latin typeface="Times New Roman" panose="02020603050405020304" pitchFamily="18" charset="0"/>
              </a:rPr>
              <a:t> </a:t>
            </a:r>
            <a:r>
              <a:rPr lang="en-US" sz="2775" b="1" dirty="0" err="1">
                <a:solidFill>
                  <a:srgbClr val="FF0000"/>
                </a:solidFill>
                <a:latin typeface="Times New Roman" panose="02020603050405020304" pitchFamily="18" charset="0"/>
              </a:rPr>
              <a:t>hiện</a:t>
            </a:r>
            <a:r>
              <a:rPr lang="en-US" sz="2775" b="1" dirty="0">
                <a:solidFill>
                  <a:srgbClr val="FF0000"/>
                </a:solidFill>
                <a:latin typeface="Times New Roman" panose="02020603050405020304" pitchFamily="18" charset="0"/>
              </a:rPr>
              <a:t>: Nguyễn </a:t>
            </a:r>
            <a:r>
              <a:rPr lang="en-US" sz="2775" b="1" dirty="0" err="1">
                <a:solidFill>
                  <a:srgbClr val="FF0000"/>
                </a:solidFill>
                <a:latin typeface="Times New Roman" panose="02020603050405020304" pitchFamily="18" charset="0"/>
              </a:rPr>
              <a:t>Thị</a:t>
            </a:r>
            <a:r>
              <a:rPr lang="en-US" sz="2775" b="1" dirty="0">
                <a:solidFill>
                  <a:srgbClr val="FF0000"/>
                </a:solidFill>
                <a:latin typeface="Times New Roman" panose="02020603050405020304" pitchFamily="18" charset="0"/>
              </a:rPr>
              <a:t> Thoa</a:t>
            </a:r>
            <a:endParaRPr lang="en-US" sz="2775" b="1" i="1" dirty="0">
              <a:solidFill>
                <a:srgbClr val="FF0000"/>
              </a:solidFill>
              <a:latin typeface="Times New Roman" panose="02020603050405020304" pitchFamily="18" charset="0"/>
            </a:endParaRPr>
          </a:p>
        </p:txBody>
      </p:sp>
      <p:pic>
        <p:nvPicPr>
          <p:cNvPr id="14" name="Picture 13">
            <a:extLst>
              <a:ext uri="{FF2B5EF4-FFF2-40B4-BE49-F238E27FC236}">
                <a16:creationId xmlns:a16="http://schemas.microsoft.com/office/drawing/2014/main" id="{C6D8631F-D818-4B6A-852D-862E8DBEA03F}"/>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rot="691223">
            <a:off x="10850744" y="3885257"/>
            <a:ext cx="878261" cy="528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2000"/>
                                        <p:tgtEl>
                                          <p:spTgt spid="14"/>
                                        </p:tgtEl>
                                      </p:cBhvr>
                                    </p:animEffect>
                                    <p:anim calcmode="lin" valueType="num">
                                      <p:cBhvr>
                                        <p:cTn id="8" dur="2000" fill="hold"/>
                                        <p:tgtEl>
                                          <p:spTgt spid="14"/>
                                        </p:tgtEl>
                                        <p:attrNameLst>
                                          <p:attrName>ppt_w</p:attrName>
                                        </p:attrNameLst>
                                      </p:cBhvr>
                                      <p:tavLst>
                                        <p:tav tm="0" fmla="#ppt_w*sin(2.5*pi*$)">
                                          <p:val>
                                            <p:fltVal val="0"/>
                                          </p:val>
                                        </p:tav>
                                        <p:tav tm="100000">
                                          <p:val>
                                            <p:fltVal val="1"/>
                                          </p:val>
                                        </p:tav>
                                      </p:tavLst>
                                    </p:anim>
                                    <p:anim calcmode="lin" valueType="num">
                                      <p:cBhvr>
                                        <p:cTn id="9" dur="2000" fill="hold"/>
                                        <p:tgtEl>
                                          <p:spTgt spid="14"/>
                                        </p:tgtEl>
                                        <p:attrNameLst>
                                          <p:attrName>ppt_h</p:attrName>
                                        </p:attrNameLst>
                                      </p:cBhvr>
                                      <p:tavLst>
                                        <p:tav tm="0">
                                          <p:val>
                                            <p:strVal val="#ppt_h"/>
                                          </p:val>
                                        </p:tav>
                                        <p:tav tm="100000">
                                          <p:val>
                                            <p:strVal val="#ppt_h"/>
                                          </p:val>
                                        </p:tav>
                                      </p:tavLst>
                                    </p:anim>
                                  </p:childTnLst>
                                  <p:subTnLst>
                                    <p:audio>
                                      <p:cMediaNode>
                                        <p:cTn display="0" masterRel="sameClick">
                                          <p:stCondLst>
                                            <p:cond evt="begin" delay="0">
                                              <p:tn val="5"/>
                                            </p:cond>
                                          </p:stCondLst>
                                          <p:endCondLst>
                                            <p:cond evt="onStopAudio" delay="0">
                                              <p:tgtEl>
                                                <p:sldTgt/>
                                              </p:tgtEl>
                                            </p:cond>
                                          </p:endCondLst>
                                        </p:cTn>
                                        <p:tgtEl>
                                          <p:sndTgt r:embed="rId2"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2" descr="C:\Users\USER\Downloads\ho guom.jpg"/>
          <p:cNvPicPr>
            <a:picLocks noChangeAspect="1" noChangeArrowheads="1"/>
          </p:cNvPicPr>
          <p:nvPr/>
        </p:nvPicPr>
        <p:blipFill rotWithShape="1">
          <a:blip r:embed="rId2">
            <a:extLst>
              <a:ext uri="{28A0092B-C50C-407E-A947-70E740481C1C}">
                <a14:useLocalDpi xmlns:a14="http://schemas.microsoft.com/office/drawing/2010/main" val="0"/>
              </a:ext>
            </a:extLst>
          </a:blip>
          <a:srcRect l="10127" r="3745"/>
          <a:stretch/>
        </p:blipFill>
        <p:spPr bwMode="auto">
          <a:xfrm>
            <a:off x="1523999" y="93191"/>
            <a:ext cx="9125466" cy="56388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5" name="TextBox 4">
            <a:extLst>
              <a:ext uri="{FF2B5EF4-FFF2-40B4-BE49-F238E27FC236}">
                <a16:creationId xmlns:a16="http://schemas.microsoft.com/office/drawing/2014/main" id="{796F518E-015A-46D9-A98F-FD89397718A4}"/>
              </a:ext>
            </a:extLst>
          </p:cNvPr>
          <p:cNvSpPr txBox="1"/>
          <p:nvPr/>
        </p:nvSpPr>
        <p:spPr>
          <a:xfrm>
            <a:off x="1676400" y="5808644"/>
            <a:ext cx="8820665" cy="954107"/>
          </a:xfrm>
          <a:prstGeom prst="rect">
            <a:avLst/>
          </a:prstGeom>
          <a:noFill/>
        </p:spPr>
        <p:txBody>
          <a:bodyPr wrap="square" rtlCol="0">
            <a:spAutoFit/>
          </a:bodyPr>
          <a:lstStyle/>
          <a:p>
            <a:pPr algn="just"/>
            <a:r>
              <a:rPr lang="en-US" sz="2800" b="1" dirty="0" err="1">
                <a:solidFill>
                  <a:srgbClr val="002060"/>
                </a:solidFill>
                <a:latin typeface="Times New Roman" panose="02020603050405020304" pitchFamily="18" charset="0"/>
                <a:cs typeface="Times New Roman" panose="02020603050405020304" pitchFamily="18" charset="0"/>
              </a:rPr>
              <a:t>Hồ</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Gươm</a:t>
            </a:r>
            <a:r>
              <a:rPr lang="en-US" sz="2800" b="1" dirty="0">
                <a:solidFill>
                  <a:srgbClr val="002060"/>
                </a:solidFill>
                <a:latin typeface="Times New Roman" panose="02020603050405020304" pitchFamily="18" charset="0"/>
                <a:cs typeface="Times New Roman" panose="02020603050405020304" pitchFamily="18" charset="0"/>
              </a:rPr>
              <a:t> hay </a:t>
            </a:r>
            <a:r>
              <a:rPr lang="en-US" sz="2800" b="1" dirty="0" err="1">
                <a:solidFill>
                  <a:srgbClr val="002060"/>
                </a:solidFill>
                <a:latin typeface="Times New Roman" panose="02020603050405020304" pitchFamily="18" charset="0"/>
                <a:cs typeface="Times New Roman" panose="02020603050405020304" pitchFamily="18" charset="0"/>
              </a:rPr>
              <a:t>còn</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gọi</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là</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hồ</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Hoàn</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Kiếm</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thuộc</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địa</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bàn</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quận</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Hoàn</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Kiếm</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thành</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phố</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Hà</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Nội</a:t>
            </a:r>
            <a:endParaRPr lang="en-US" sz="2800" b="1" dirty="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828096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nodeType="withEffect">
                                  <p:stCondLst>
                                    <p:cond delay="0"/>
                                  </p:stCondLst>
                                  <p:childTnLst>
                                    <p:set>
                                      <p:cBhvr>
                                        <p:cTn id="6" dur="1" fill="hold">
                                          <p:stCondLst>
                                            <p:cond delay="0"/>
                                          </p:stCondLst>
                                        </p:cTn>
                                        <p:tgtEl>
                                          <p:spTgt spid="36866"/>
                                        </p:tgtEl>
                                        <p:attrNameLst>
                                          <p:attrName>style.visibility</p:attrName>
                                        </p:attrNameLst>
                                      </p:cBhvr>
                                      <p:to>
                                        <p:strVal val="visible"/>
                                      </p:to>
                                    </p:set>
                                    <p:anim calcmode="lin" valueType="num">
                                      <p:cBhvr>
                                        <p:cTn id="7" dur="1000" fill="hold"/>
                                        <p:tgtEl>
                                          <p:spTgt spid="36866"/>
                                        </p:tgtEl>
                                        <p:attrNameLst>
                                          <p:attrName>ppt_w</p:attrName>
                                        </p:attrNameLst>
                                      </p:cBhvr>
                                      <p:tavLst>
                                        <p:tav tm="0">
                                          <p:val>
                                            <p:strVal val="#ppt_w*0.70"/>
                                          </p:val>
                                        </p:tav>
                                        <p:tav tm="100000">
                                          <p:val>
                                            <p:strVal val="#ppt_w"/>
                                          </p:val>
                                        </p:tav>
                                      </p:tavLst>
                                    </p:anim>
                                    <p:anim calcmode="lin" valueType="num">
                                      <p:cBhvr>
                                        <p:cTn id="8" dur="1000" fill="hold"/>
                                        <p:tgtEl>
                                          <p:spTgt spid="36866"/>
                                        </p:tgtEl>
                                        <p:attrNameLst>
                                          <p:attrName>ppt_h</p:attrName>
                                        </p:attrNameLst>
                                      </p:cBhvr>
                                      <p:tavLst>
                                        <p:tav tm="0">
                                          <p:val>
                                            <p:strVal val="#ppt_h"/>
                                          </p:val>
                                        </p:tav>
                                        <p:tav tm="100000">
                                          <p:val>
                                            <p:strVal val="#ppt_h"/>
                                          </p:val>
                                        </p:tav>
                                      </p:tavLst>
                                    </p:anim>
                                    <p:animEffect transition="in" filter="fade">
                                      <p:cBhvr>
                                        <p:cTn id="9" dur="1000"/>
                                        <p:tgtEl>
                                          <p:spTgt spid="36866"/>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Picture 2" descr="C:\Users\USER\Downloads\Cổng_đền_Ngọc_Sơn.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7620" b="2858"/>
          <a:stretch/>
        </p:blipFill>
        <p:spPr bwMode="auto">
          <a:xfrm>
            <a:off x="1695037" y="13644"/>
            <a:ext cx="9144413" cy="548228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 name="TextBox 2"/>
          <p:cNvSpPr txBox="1"/>
          <p:nvPr/>
        </p:nvSpPr>
        <p:spPr>
          <a:xfrm>
            <a:off x="1695037" y="5745031"/>
            <a:ext cx="9144000" cy="707886"/>
          </a:xfrm>
          <a:prstGeom prst="rect">
            <a:avLst/>
          </a:prstGeom>
          <a:noFill/>
        </p:spPr>
        <p:txBody>
          <a:bodyPr wrap="square" rtlCol="0">
            <a:spAutoFit/>
          </a:bodyPr>
          <a:lstStyle/>
          <a:p>
            <a:pPr algn="ctr"/>
            <a:r>
              <a:rPr lang="en-US" sz="4000" dirty="0" err="1">
                <a:solidFill>
                  <a:srgbClr val="FF0000"/>
                </a:solidFill>
                <a:latin typeface="Times New Roman" panose="02020603050405020304" pitchFamily="18" charset="0"/>
                <a:cs typeface="Times New Roman" panose="02020603050405020304" pitchFamily="18" charset="0"/>
              </a:rPr>
              <a:t>Đền</a:t>
            </a:r>
            <a:r>
              <a:rPr lang="en-US" sz="4000" dirty="0">
                <a:solidFill>
                  <a:srgbClr val="FF0000"/>
                </a:solidFill>
                <a:latin typeface="Times New Roman" panose="02020603050405020304" pitchFamily="18" charset="0"/>
                <a:cs typeface="Times New Roman" panose="02020603050405020304" pitchFamily="18" charset="0"/>
              </a:rPr>
              <a:t> </a:t>
            </a:r>
            <a:r>
              <a:rPr lang="en-US" sz="4000" dirty="0" err="1">
                <a:solidFill>
                  <a:srgbClr val="FF0000"/>
                </a:solidFill>
                <a:latin typeface="Times New Roman" panose="02020603050405020304" pitchFamily="18" charset="0"/>
                <a:cs typeface="Times New Roman" panose="02020603050405020304" pitchFamily="18" charset="0"/>
              </a:rPr>
              <a:t>Ngọc</a:t>
            </a:r>
            <a:r>
              <a:rPr lang="en-US" sz="4000" dirty="0">
                <a:solidFill>
                  <a:srgbClr val="FF0000"/>
                </a:solidFill>
                <a:latin typeface="Times New Roman" panose="02020603050405020304" pitchFamily="18" charset="0"/>
                <a:cs typeface="Times New Roman" panose="02020603050405020304" pitchFamily="18" charset="0"/>
              </a:rPr>
              <a:t> </a:t>
            </a:r>
            <a:r>
              <a:rPr lang="en-US" sz="4000" dirty="0" err="1">
                <a:solidFill>
                  <a:srgbClr val="FF0000"/>
                </a:solidFill>
                <a:latin typeface="Times New Roman" panose="02020603050405020304" pitchFamily="18" charset="0"/>
                <a:cs typeface="Times New Roman" panose="02020603050405020304" pitchFamily="18" charset="0"/>
              </a:rPr>
              <a:t>Sơn</a:t>
            </a:r>
            <a:r>
              <a:rPr lang="en-US" sz="4000" dirty="0">
                <a:solidFill>
                  <a:srgbClr val="FF0000"/>
                </a:solidFill>
                <a:latin typeface="Times New Roman" panose="02020603050405020304" pitchFamily="18" charset="0"/>
                <a:cs typeface="Times New Roman" panose="02020603050405020304" pitchFamily="18" charset="0"/>
              </a:rPr>
              <a:t> (</a:t>
            </a:r>
            <a:r>
              <a:rPr lang="en-US" sz="4000" dirty="0" err="1">
                <a:solidFill>
                  <a:srgbClr val="FF0000"/>
                </a:solidFill>
                <a:latin typeface="Times New Roman" panose="02020603050405020304" pitchFamily="18" charset="0"/>
                <a:cs typeface="Times New Roman" panose="02020603050405020304" pitchFamily="18" charset="0"/>
              </a:rPr>
              <a:t>Hà</a:t>
            </a:r>
            <a:r>
              <a:rPr lang="en-US" sz="4000" dirty="0">
                <a:solidFill>
                  <a:srgbClr val="FF0000"/>
                </a:solidFill>
                <a:latin typeface="Times New Roman" panose="02020603050405020304" pitchFamily="18" charset="0"/>
                <a:cs typeface="Times New Roman" panose="02020603050405020304" pitchFamily="18" charset="0"/>
              </a:rPr>
              <a:t> </a:t>
            </a:r>
            <a:r>
              <a:rPr lang="en-US" sz="4000" dirty="0" err="1">
                <a:solidFill>
                  <a:srgbClr val="FF0000"/>
                </a:solidFill>
                <a:latin typeface="Times New Roman" panose="02020603050405020304" pitchFamily="18" charset="0"/>
                <a:cs typeface="Times New Roman" panose="02020603050405020304" pitchFamily="18" charset="0"/>
              </a:rPr>
              <a:t>Nội</a:t>
            </a:r>
            <a:r>
              <a:rPr lang="en-US" sz="4000" dirty="0">
                <a:solidFill>
                  <a:srgbClr val="FF0000"/>
                </a:solidFill>
                <a:latin typeface="Times New Roman" panose="02020603050405020304" pitchFamily="18" charset="0"/>
                <a:cs typeface="Times New Roman" panose="02020603050405020304" pitchFamily="18" charset="0"/>
              </a:rPr>
              <a:t>)</a:t>
            </a:r>
          </a:p>
        </p:txBody>
      </p:sp>
      <p:sp>
        <p:nvSpPr>
          <p:cNvPr id="5" name="TextBox 4">
            <a:extLst>
              <a:ext uri="{FF2B5EF4-FFF2-40B4-BE49-F238E27FC236}">
                <a16:creationId xmlns:a16="http://schemas.microsoft.com/office/drawing/2014/main" id="{F9D40D1A-1576-4009-B538-9534858467B0}"/>
              </a:ext>
            </a:extLst>
          </p:cNvPr>
          <p:cNvSpPr txBox="1"/>
          <p:nvPr/>
        </p:nvSpPr>
        <p:spPr>
          <a:xfrm>
            <a:off x="1893364" y="5621920"/>
            <a:ext cx="10114074" cy="954107"/>
          </a:xfrm>
          <a:prstGeom prst="rect">
            <a:avLst/>
          </a:prstGeom>
          <a:noFill/>
        </p:spPr>
        <p:txBody>
          <a:bodyPr wrap="square" rtlCol="0">
            <a:spAutoFit/>
          </a:bodyPr>
          <a:lstStyle/>
          <a:p>
            <a:pPr algn="just"/>
            <a:r>
              <a:rPr lang="en-US" sz="2800" b="1" dirty="0" err="1">
                <a:solidFill>
                  <a:srgbClr val="002060"/>
                </a:solidFill>
                <a:latin typeface="Times New Roman" panose="02020603050405020304" pitchFamily="18" charset="0"/>
                <a:cs typeface="Times New Roman" panose="02020603050405020304" pitchFamily="18" charset="0"/>
              </a:rPr>
              <a:t>Đền</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Ngọc</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Sơn</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nằm</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trên</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đảo</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Ngọc</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Sơn</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thuộc</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Hồ</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Gươm</a:t>
            </a:r>
            <a:r>
              <a:rPr lang="en-US" sz="2800" b="1" dirty="0">
                <a:solidFill>
                  <a:srgbClr val="002060"/>
                </a:solidFill>
                <a:latin typeface="Times New Roman" panose="02020603050405020304" pitchFamily="18" charset="0"/>
                <a:cs typeface="Times New Roman" panose="02020603050405020304" pitchFamily="18" charset="0"/>
              </a:rPr>
              <a:t>. </a:t>
            </a:r>
          </a:p>
          <a:p>
            <a:pPr algn="just"/>
            <a:r>
              <a:rPr lang="en-US" sz="2800" b="1" dirty="0" err="1">
                <a:solidFill>
                  <a:srgbClr val="002060"/>
                </a:solidFill>
                <a:latin typeface="Times New Roman" panose="02020603050405020304" pitchFamily="18" charset="0"/>
                <a:cs typeface="Times New Roman" panose="02020603050405020304" pitchFamily="18" charset="0"/>
              </a:rPr>
              <a:t>Đền</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Ngọc</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Sơn</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mang</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vẻ</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đẹp</a:t>
            </a:r>
            <a:r>
              <a:rPr lang="en-US" sz="2800" b="1" dirty="0">
                <a:solidFill>
                  <a:srgbClr val="002060"/>
                </a:solidFill>
                <a:latin typeface="Times New Roman" panose="02020603050405020304" pitchFamily="18" charset="0"/>
                <a:cs typeface="Times New Roman" panose="02020603050405020304" pitchFamily="18" charset="0"/>
              </a:rPr>
              <a:t> sang </a:t>
            </a:r>
            <a:r>
              <a:rPr lang="en-US" sz="2800" b="1" dirty="0" err="1">
                <a:solidFill>
                  <a:srgbClr val="002060"/>
                </a:solidFill>
                <a:latin typeface="Times New Roman" panose="02020603050405020304" pitchFamily="18" charset="0"/>
                <a:cs typeface="Times New Roman" panose="02020603050405020304" pitchFamily="18" charset="0"/>
              </a:rPr>
              <a:t>trọng</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cổ</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kính</a:t>
            </a:r>
            <a:r>
              <a:rPr lang="en-US" sz="2800" b="1" dirty="0">
                <a:solidFill>
                  <a:srgbClr val="002060"/>
                </a:solidFill>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28852520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withEffect">
                                  <p:stCondLst>
                                    <p:cond delay="0"/>
                                  </p:stCondLst>
                                  <p:childTnLst>
                                    <p:set>
                                      <p:cBhvr>
                                        <p:cTn id="6" dur="1" fill="hold">
                                          <p:stCondLst>
                                            <p:cond delay="0"/>
                                          </p:stCondLst>
                                        </p:cTn>
                                        <p:tgtEl>
                                          <p:spTgt spid="37890"/>
                                        </p:tgtEl>
                                        <p:attrNameLst>
                                          <p:attrName>style.visibility</p:attrName>
                                        </p:attrNameLst>
                                      </p:cBhvr>
                                      <p:to>
                                        <p:strVal val="visible"/>
                                      </p:to>
                                    </p:set>
                                    <p:animEffect transition="in" filter="circle(in)">
                                      <p:cBhvr>
                                        <p:cTn id="7" dur="2000"/>
                                        <p:tgtEl>
                                          <p:spTgt spid="37890"/>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circle(in)">
                                      <p:cBhvr>
                                        <p:cTn id="10" dur="15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xit" presetSubtype="0" fill="hold" grpId="1" nodeType="clickEffect">
                                  <p:stCondLst>
                                    <p:cond delay="0"/>
                                  </p:stCondLst>
                                  <p:childTnLst>
                                    <p:animEffect transition="out" filter="fade">
                                      <p:cBhvr>
                                        <p:cTn id="14" dur="1000"/>
                                        <p:tgtEl>
                                          <p:spTgt spid="3"/>
                                        </p:tgtEl>
                                      </p:cBhvr>
                                    </p:animEffect>
                                    <p:anim calcmode="lin" valueType="num">
                                      <p:cBhvr>
                                        <p:cTn id="15" dur="1000"/>
                                        <p:tgtEl>
                                          <p:spTgt spid="3"/>
                                        </p:tgtEl>
                                        <p:attrNameLst>
                                          <p:attrName>ppt_x</p:attrName>
                                        </p:attrNameLst>
                                      </p:cBhvr>
                                      <p:tavLst>
                                        <p:tav tm="0">
                                          <p:val>
                                            <p:strVal val="ppt_x"/>
                                          </p:val>
                                        </p:tav>
                                        <p:tav tm="100000">
                                          <p:val>
                                            <p:strVal val="ppt_x"/>
                                          </p:val>
                                        </p:tav>
                                      </p:tavLst>
                                    </p:anim>
                                    <p:anim calcmode="lin" valueType="num">
                                      <p:cBhvr>
                                        <p:cTn id="16" dur="1000"/>
                                        <p:tgtEl>
                                          <p:spTgt spid="3"/>
                                        </p:tgtEl>
                                        <p:attrNameLst>
                                          <p:attrName>ppt_y</p:attrName>
                                        </p:attrNameLst>
                                      </p:cBhvr>
                                      <p:tavLst>
                                        <p:tav tm="0">
                                          <p:val>
                                            <p:strVal val="ppt_y"/>
                                          </p:val>
                                        </p:tav>
                                        <p:tav tm="100000">
                                          <p:val>
                                            <p:strVal val="ppt_y+.1"/>
                                          </p:val>
                                        </p:tav>
                                      </p:tavLst>
                                    </p:anim>
                                    <p:set>
                                      <p:cBhvr>
                                        <p:cTn id="17" dur="1" fill="hold">
                                          <p:stCondLst>
                                            <p:cond delay="999"/>
                                          </p:stCondLst>
                                        </p:cTn>
                                        <p:tgtEl>
                                          <p:spTgt spid="3"/>
                                        </p:tgtEl>
                                        <p:attrNameLst>
                                          <p:attrName>style.visibility</p:attrName>
                                        </p:attrNameLst>
                                      </p:cBhvr>
                                      <p:to>
                                        <p:strVal val="hidden"/>
                                      </p:to>
                                    </p:set>
                                  </p:childTnLst>
                                </p:cTn>
                              </p:par>
                              <p:par>
                                <p:cTn id="18" presetID="10" presetClass="entr" presetSubtype="0" fill="hold" grpId="0" nodeType="with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fade">
                                      <p:cBhvr>
                                        <p:cTn id="2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3" grpId="1"/>
      <p:bldP spid="5"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24000" y="676275"/>
            <a:ext cx="9144000" cy="451984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 name="TextBox 2"/>
          <p:cNvSpPr txBox="1"/>
          <p:nvPr/>
        </p:nvSpPr>
        <p:spPr>
          <a:xfrm>
            <a:off x="3124200" y="5562600"/>
            <a:ext cx="5943600" cy="923330"/>
          </a:xfrm>
          <a:prstGeom prst="rect">
            <a:avLst/>
          </a:prstGeom>
          <a:noFill/>
        </p:spPr>
        <p:txBody>
          <a:bodyPr wrap="square" rtlCol="0">
            <a:spAutoFit/>
          </a:bodyPr>
          <a:lstStyle/>
          <a:p>
            <a:pPr algn="ctr"/>
            <a:r>
              <a:rPr lang="en-US" sz="5400" dirty="0" err="1">
                <a:solidFill>
                  <a:srgbClr val="002060"/>
                </a:solidFill>
                <a:latin typeface="Times New Roman" panose="02020603050405020304" pitchFamily="18" charset="0"/>
                <a:cs typeface="Times New Roman" panose="02020603050405020304" pitchFamily="18" charset="0"/>
              </a:rPr>
              <a:t>Cây</a:t>
            </a:r>
            <a:r>
              <a:rPr lang="en-US" sz="5400" dirty="0">
                <a:solidFill>
                  <a:srgbClr val="002060"/>
                </a:solidFill>
                <a:latin typeface="Times New Roman" panose="02020603050405020304" pitchFamily="18" charset="0"/>
                <a:cs typeface="Times New Roman" panose="02020603050405020304" pitchFamily="18" charset="0"/>
              </a:rPr>
              <a:t> </a:t>
            </a:r>
            <a:r>
              <a:rPr lang="en-US" sz="5400" dirty="0" err="1">
                <a:solidFill>
                  <a:srgbClr val="002060"/>
                </a:solidFill>
                <a:latin typeface="Times New Roman" panose="02020603050405020304" pitchFamily="18" charset="0"/>
                <a:cs typeface="Times New Roman" panose="02020603050405020304" pitchFamily="18" charset="0"/>
              </a:rPr>
              <a:t>gạo</a:t>
            </a:r>
            <a:r>
              <a:rPr lang="en-US" sz="5400" dirty="0">
                <a:solidFill>
                  <a:srgbClr val="002060"/>
                </a:solidFill>
                <a:latin typeface="Times New Roman" panose="02020603050405020304" pitchFamily="18" charset="0"/>
                <a:cs typeface="Times New Roman" panose="02020603050405020304" pitchFamily="18" charset="0"/>
              </a:rPr>
              <a:t> </a:t>
            </a:r>
            <a:r>
              <a:rPr lang="en-US" sz="5400" dirty="0" err="1">
                <a:solidFill>
                  <a:srgbClr val="002060"/>
                </a:solidFill>
                <a:latin typeface="Times New Roman" panose="02020603050405020304" pitchFamily="18" charset="0"/>
                <a:cs typeface="Times New Roman" panose="02020603050405020304" pitchFamily="18" charset="0"/>
              </a:rPr>
              <a:t>và</a:t>
            </a:r>
            <a:r>
              <a:rPr lang="en-US" sz="5400" dirty="0">
                <a:solidFill>
                  <a:srgbClr val="002060"/>
                </a:solidFill>
                <a:latin typeface="Times New Roman" panose="02020603050405020304" pitchFamily="18" charset="0"/>
                <a:cs typeface="Times New Roman" panose="02020603050405020304" pitchFamily="18" charset="0"/>
              </a:rPr>
              <a:t> </a:t>
            </a:r>
            <a:r>
              <a:rPr lang="en-US" sz="5400" dirty="0" err="1">
                <a:solidFill>
                  <a:srgbClr val="002060"/>
                </a:solidFill>
                <a:latin typeface="Times New Roman" panose="02020603050405020304" pitchFamily="18" charset="0"/>
                <a:cs typeface="Times New Roman" panose="02020603050405020304" pitchFamily="18" charset="0"/>
              </a:rPr>
              <a:t>hoa</a:t>
            </a:r>
            <a:r>
              <a:rPr lang="en-US" sz="5400" dirty="0">
                <a:solidFill>
                  <a:srgbClr val="002060"/>
                </a:solidFill>
                <a:latin typeface="Times New Roman" panose="02020603050405020304" pitchFamily="18" charset="0"/>
                <a:cs typeface="Times New Roman" panose="02020603050405020304" pitchFamily="18" charset="0"/>
              </a:rPr>
              <a:t> </a:t>
            </a:r>
            <a:r>
              <a:rPr lang="en-US" sz="5400" dirty="0" err="1">
                <a:solidFill>
                  <a:srgbClr val="002060"/>
                </a:solidFill>
                <a:latin typeface="Times New Roman" panose="02020603050405020304" pitchFamily="18" charset="0"/>
                <a:cs typeface="Times New Roman" panose="02020603050405020304" pitchFamily="18" charset="0"/>
              </a:rPr>
              <a:t>gạo</a:t>
            </a:r>
            <a:endParaRPr lang="en-US" sz="5400" dirty="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315403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par>
                          <p:cTn id="8" fill="hold">
                            <p:stCondLst>
                              <p:cond delay="2000"/>
                            </p:stCondLst>
                            <p:childTnLst>
                              <p:par>
                                <p:cTn id="9" presetID="6" presetClass="entr" presetSubtype="16"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circle(in)">
                                      <p:cBhvr>
                                        <p:cTn id="11"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38275" y="514350"/>
            <a:ext cx="9144000" cy="44958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5" name="TextBox 4">
            <a:extLst>
              <a:ext uri="{FF2B5EF4-FFF2-40B4-BE49-F238E27FC236}">
                <a16:creationId xmlns:a16="http://schemas.microsoft.com/office/drawing/2014/main" id="{65439845-5AC8-4D6F-8FAC-01227918D569}"/>
              </a:ext>
            </a:extLst>
          </p:cNvPr>
          <p:cNvSpPr txBox="1"/>
          <p:nvPr/>
        </p:nvSpPr>
        <p:spPr>
          <a:xfrm>
            <a:off x="1112520" y="5353686"/>
            <a:ext cx="10612120" cy="1077218"/>
          </a:xfrm>
          <a:prstGeom prst="rect">
            <a:avLst/>
          </a:prstGeom>
          <a:noFill/>
        </p:spPr>
        <p:txBody>
          <a:bodyPr wrap="square" rtlCol="0">
            <a:spAutoFit/>
          </a:bodyPr>
          <a:lstStyle/>
          <a:p>
            <a:pPr algn="just"/>
            <a:r>
              <a:rPr lang="vi-VN" sz="3200" b="1" dirty="0">
                <a:solidFill>
                  <a:srgbClr val="002060"/>
                </a:solidFill>
                <a:latin typeface="Times New Roman" panose="02020603050405020304" pitchFamily="18" charset="0"/>
                <a:cs typeface="Times New Roman" panose="02020603050405020304" pitchFamily="18" charset="0"/>
              </a:rPr>
              <a:t>Cầu Thê Húc nối từ bờ </a:t>
            </a:r>
            <a:r>
              <a:rPr lang="en-US" sz="3200" b="1" dirty="0" err="1">
                <a:solidFill>
                  <a:srgbClr val="002060"/>
                </a:solidFill>
                <a:latin typeface="Times New Roman" panose="02020603050405020304" pitchFamily="18" charset="0"/>
                <a:cs typeface="Times New Roman" panose="02020603050405020304" pitchFamily="18" charset="0"/>
              </a:rPr>
              <a:t>Hồ</a:t>
            </a:r>
            <a:r>
              <a:rPr lang="en-US" sz="3200" b="1" dirty="0">
                <a:solidFill>
                  <a:srgbClr val="002060"/>
                </a:solidFill>
                <a:latin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cs typeface="Times New Roman" panose="02020603050405020304" pitchFamily="18" charset="0"/>
              </a:rPr>
              <a:t>Gươm</a:t>
            </a:r>
            <a:r>
              <a:rPr lang="vi-VN" sz="3200" b="1" dirty="0">
                <a:solidFill>
                  <a:srgbClr val="002060"/>
                </a:solidFill>
                <a:latin typeface="Times New Roman" panose="02020603050405020304" pitchFamily="18" charset="0"/>
                <a:cs typeface="Times New Roman" panose="02020603050405020304" pitchFamily="18" charset="0"/>
              </a:rPr>
              <a:t> ra đền Ngọc</a:t>
            </a:r>
            <a:r>
              <a:rPr lang="en-US" sz="3200" b="1" dirty="0">
                <a:solidFill>
                  <a:srgbClr val="002060"/>
                </a:solidFill>
                <a:latin typeface="Times New Roman" panose="02020603050405020304" pitchFamily="18" charset="0"/>
                <a:cs typeface="Times New Roman" panose="02020603050405020304" pitchFamily="18" charset="0"/>
              </a:rPr>
              <a:t> </a:t>
            </a:r>
            <a:r>
              <a:rPr lang="vi-VN" sz="3200" b="1" dirty="0">
                <a:solidFill>
                  <a:srgbClr val="002060"/>
                </a:solidFill>
                <a:latin typeface="Times New Roman" panose="02020603050405020304" pitchFamily="18" charset="0"/>
                <a:cs typeface="Times New Roman" panose="02020603050405020304" pitchFamily="18" charset="0"/>
              </a:rPr>
              <a:t>Sơn, </a:t>
            </a:r>
            <a:endParaRPr lang="en-US" sz="3200" b="1" dirty="0">
              <a:solidFill>
                <a:srgbClr val="002060"/>
              </a:solidFill>
              <a:latin typeface="Times New Roman" panose="02020603050405020304" pitchFamily="18" charset="0"/>
              <a:cs typeface="Times New Roman" panose="02020603050405020304" pitchFamily="18" charset="0"/>
            </a:endParaRPr>
          </a:p>
          <a:p>
            <a:pPr algn="just"/>
            <a:r>
              <a:rPr lang="vi-VN" sz="3200" b="1" dirty="0">
                <a:solidFill>
                  <a:srgbClr val="002060"/>
                </a:solidFill>
                <a:latin typeface="Times New Roman" panose="02020603050405020304" pitchFamily="18" charset="0"/>
                <a:cs typeface="Times New Roman" panose="02020603050405020304" pitchFamily="18" charset="0"/>
              </a:rPr>
              <a:t>cây cầu này màu đỏ son, làm bằng gỗ, có nhiều trụ liên tiếp.</a:t>
            </a:r>
            <a:endParaRPr lang="en-US" sz="3200" b="1" dirty="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673557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3"/>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par>
                                <p:cTn id="10" presetID="50" presetClass="entr" presetSubtype="0" decel="100000" fill="hold" grpId="0" nodeType="with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p:cTn id="12" dur="1000" fill="hold"/>
                                        <p:tgtEl>
                                          <p:spTgt spid="5"/>
                                        </p:tgtEl>
                                        <p:attrNameLst>
                                          <p:attrName>ppt_w</p:attrName>
                                        </p:attrNameLst>
                                      </p:cBhvr>
                                      <p:tavLst>
                                        <p:tav tm="0">
                                          <p:val>
                                            <p:strVal val="#ppt_w+.3"/>
                                          </p:val>
                                        </p:tav>
                                        <p:tav tm="100000">
                                          <p:val>
                                            <p:strVal val="#ppt_w"/>
                                          </p:val>
                                        </p:tav>
                                      </p:tavLst>
                                    </p:anim>
                                    <p:anim calcmode="lin" valueType="num">
                                      <p:cBhvr>
                                        <p:cTn id="13" dur="1000" fill="hold"/>
                                        <p:tgtEl>
                                          <p:spTgt spid="5"/>
                                        </p:tgtEl>
                                        <p:attrNameLst>
                                          <p:attrName>ppt_h</p:attrName>
                                        </p:attrNameLst>
                                      </p:cBhvr>
                                      <p:tavLst>
                                        <p:tav tm="0">
                                          <p:val>
                                            <p:strVal val="#ppt_h"/>
                                          </p:val>
                                        </p:tav>
                                        <p:tav tm="100000">
                                          <p:val>
                                            <p:strVal val="#ppt_h"/>
                                          </p:val>
                                        </p:tav>
                                      </p:tavLst>
                                    </p:anim>
                                    <p:animEffect transition="in" filter="fade">
                                      <p:cBhvr>
                                        <p:cTn id="14"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24000" y="838200"/>
            <a:ext cx="9144000" cy="451984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 name="TextBox 2"/>
          <p:cNvSpPr txBox="1"/>
          <p:nvPr/>
        </p:nvSpPr>
        <p:spPr>
          <a:xfrm>
            <a:off x="3124200" y="5486400"/>
            <a:ext cx="5943600" cy="923330"/>
          </a:xfrm>
          <a:prstGeom prst="rect">
            <a:avLst/>
          </a:prstGeom>
          <a:noFill/>
        </p:spPr>
        <p:txBody>
          <a:bodyPr wrap="square" rtlCol="0">
            <a:spAutoFit/>
          </a:bodyPr>
          <a:lstStyle/>
          <a:p>
            <a:pPr algn="ctr"/>
            <a:r>
              <a:rPr lang="en-US" sz="5400" dirty="0" err="1">
                <a:solidFill>
                  <a:srgbClr val="002060"/>
                </a:solidFill>
                <a:latin typeface="Times New Roman" panose="02020603050405020304" pitchFamily="18" charset="0"/>
                <a:cs typeface="Times New Roman" panose="02020603050405020304" pitchFamily="18" charset="0"/>
              </a:rPr>
              <a:t>Cây</a:t>
            </a:r>
            <a:r>
              <a:rPr lang="en-US" sz="5400" dirty="0">
                <a:solidFill>
                  <a:srgbClr val="002060"/>
                </a:solidFill>
                <a:latin typeface="Times New Roman" panose="02020603050405020304" pitchFamily="18" charset="0"/>
                <a:cs typeface="Times New Roman" panose="02020603050405020304" pitchFamily="18" charset="0"/>
              </a:rPr>
              <a:t> </a:t>
            </a:r>
            <a:r>
              <a:rPr lang="en-US" sz="5400" dirty="0" err="1">
                <a:solidFill>
                  <a:srgbClr val="002060"/>
                </a:solidFill>
                <a:latin typeface="Times New Roman" panose="02020603050405020304" pitchFamily="18" charset="0"/>
                <a:cs typeface="Times New Roman" panose="02020603050405020304" pitchFamily="18" charset="0"/>
              </a:rPr>
              <a:t>vông</a:t>
            </a:r>
            <a:endParaRPr lang="en-US" sz="5400" dirty="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244301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47" presetClass="entr" presetSubtype="0" fill="hold" grpId="0"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Administrator\Downloads\den-ngoc-son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45508" y="152401"/>
            <a:ext cx="8839200" cy="500062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4" name="Rectangle 3">
            <a:extLst>
              <a:ext uri="{FF2B5EF4-FFF2-40B4-BE49-F238E27FC236}">
                <a16:creationId xmlns:a16="http://schemas.microsoft.com/office/drawing/2014/main" id="{691E3B29-DC6C-4E9F-B802-FB9942F05E36}"/>
              </a:ext>
            </a:extLst>
          </p:cNvPr>
          <p:cNvSpPr/>
          <p:nvPr/>
        </p:nvSpPr>
        <p:spPr>
          <a:xfrm>
            <a:off x="1645508" y="5486401"/>
            <a:ext cx="8839200" cy="1508105"/>
          </a:xfrm>
          <a:prstGeom prst="rect">
            <a:avLst/>
          </a:prstGeom>
        </p:spPr>
        <p:txBody>
          <a:bodyPr wrap="square">
            <a:spAutoFit/>
          </a:bodyPr>
          <a:lstStyle/>
          <a:p>
            <a:r>
              <a:rPr lang="vi-VN" sz="2800" dirty="0">
                <a:latin typeface="Times New Roman" pitchFamily="18" charset="0"/>
                <a:cs typeface="Times New Roman" pitchFamily="18" charset="0"/>
              </a:rPr>
              <a:t> </a:t>
            </a:r>
            <a:r>
              <a:rPr lang="vi-VN" sz="3200" b="1" dirty="0">
                <a:solidFill>
                  <a:srgbClr val="FF0000"/>
                </a:solidFill>
                <a:latin typeface="Times New Roman" pitchFamily="18" charset="0"/>
                <a:cs typeface="Times New Roman" pitchFamily="18" charset="0"/>
              </a:rPr>
              <a:t>Hồ Gươm</a:t>
            </a:r>
            <a:r>
              <a:rPr lang="vi-VN" sz="3200" b="1" dirty="0">
                <a:solidFill>
                  <a:srgbClr val="002060"/>
                </a:solidFill>
                <a:latin typeface="Times New Roman" pitchFamily="18" charset="0"/>
                <a:cs typeface="Times New Roman" pitchFamily="18" charset="0"/>
              </a:rPr>
              <a:t>,  </a:t>
            </a:r>
            <a:r>
              <a:rPr lang="vi-VN" sz="3200" b="1" dirty="0">
                <a:solidFill>
                  <a:srgbClr val="FF0000"/>
                </a:solidFill>
                <a:latin typeface="Times New Roman" pitchFamily="18" charset="0"/>
                <a:cs typeface="Times New Roman" pitchFamily="18" charset="0"/>
              </a:rPr>
              <a:t>đền Ngọc Sơn</a:t>
            </a:r>
            <a:r>
              <a:rPr lang="vi-VN" sz="3200" b="1" dirty="0">
                <a:solidFill>
                  <a:srgbClr val="002060"/>
                </a:solidFill>
                <a:latin typeface="Times New Roman" pitchFamily="18" charset="0"/>
                <a:cs typeface="Times New Roman" pitchFamily="18" charset="0"/>
              </a:rPr>
              <a:t>, </a:t>
            </a:r>
            <a:r>
              <a:rPr lang="vi-VN" sz="3200" b="1" dirty="0">
                <a:solidFill>
                  <a:srgbClr val="FF0000"/>
                </a:solidFill>
                <a:latin typeface="Times New Roman" pitchFamily="18" charset="0"/>
                <a:cs typeface="Times New Roman" pitchFamily="18" charset="0"/>
              </a:rPr>
              <a:t>cầu Thê Húc </a:t>
            </a:r>
            <a:r>
              <a:rPr lang="vi-VN" sz="3200" b="1" dirty="0">
                <a:solidFill>
                  <a:srgbClr val="002060"/>
                </a:solidFill>
                <a:latin typeface="Times New Roman" pitchFamily="18" charset="0"/>
                <a:cs typeface="Times New Roman" pitchFamily="18" charset="0"/>
              </a:rPr>
              <a:t>là một di tích văn hóa-lịch sử tiêu biểu của Thủ đô Hà Nội.</a:t>
            </a:r>
            <a:br>
              <a:rPr lang="vi-VN" sz="2800" dirty="0">
                <a:latin typeface="Times New Roman" pitchFamily="18" charset="0"/>
                <a:cs typeface="Times New Roman" pitchFamily="18" charset="0"/>
              </a:rPr>
            </a:br>
            <a:endParaRPr lang="vi-VN" sz="2800" dirty="0">
              <a:latin typeface="Times New Roman" pitchFamily="18" charset="0"/>
              <a:cs typeface="Times New Roman" pitchFamily="18" charset="0"/>
            </a:endParaRPr>
          </a:p>
        </p:txBody>
      </p:sp>
    </p:spTree>
    <p:extLst>
      <p:ext uri="{BB962C8B-B14F-4D97-AF65-F5344CB8AC3E}">
        <p14:creationId xmlns:p14="http://schemas.microsoft.com/office/powerpoint/2010/main" val="34998791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nodeType="with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wheel(1)">
                                      <p:cBhvr>
                                        <p:cTn id="7" dur="2000"/>
                                        <p:tgtEl>
                                          <p:spTgt spid="1026"/>
                                        </p:tgtEl>
                                      </p:cBhvr>
                                    </p:animEffect>
                                  </p:childTnLst>
                                </p:cTn>
                              </p:par>
                              <p:par>
                                <p:cTn id="8" presetID="21" presetClass="entr" presetSubtype="1"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wheel(1)">
                                      <p:cBhvr>
                                        <p:cTn id="10"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2"/>
          <p:cNvSpPr>
            <a:spLocks noGrp="1"/>
          </p:cNvSpPr>
          <p:nvPr>
            <p:ph idx="4294967295"/>
          </p:nvPr>
        </p:nvSpPr>
        <p:spPr>
          <a:xfrm>
            <a:off x="159809" y="125563"/>
            <a:ext cx="12032191" cy="457200"/>
          </a:xfrm>
        </p:spPr>
        <p:txBody>
          <a:bodyPr>
            <a:normAutofit/>
          </a:bodyPr>
          <a:lstStyle/>
          <a:p>
            <a:pPr marL="45720" indent="0" algn="ctr">
              <a:buNone/>
            </a:pPr>
            <a:r>
              <a:rPr lang="en-US" sz="2200" b="1" i="1" dirty="0" err="1">
                <a:solidFill>
                  <a:schemeClr val="tx2"/>
                </a:solidFill>
                <a:latin typeface="Times New Roman" panose="02020603050405020304" pitchFamily="18" charset="0"/>
                <a:cs typeface="Times New Roman" panose="02020603050405020304" pitchFamily="18" charset="0"/>
              </a:rPr>
              <a:t>Bài</a:t>
            </a:r>
            <a:r>
              <a:rPr lang="en-US" sz="2200" b="1" i="1" dirty="0">
                <a:solidFill>
                  <a:schemeClr val="tx2"/>
                </a:solidFill>
                <a:latin typeface="Times New Roman" panose="02020603050405020304" pitchFamily="18" charset="0"/>
                <a:cs typeface="Times New Roman" panose="02020603050405020304" pitchFamily="18" charset="0"/>
              </a:rPr>
              <a:t> 1:</a:t>
            </a:r>
            <a:r>
              <a:rPr lang="en-US" sz="2200" b="1" i="1" dirty="0">
                <a:solidFill>
                  <a:srgbClr val="FF0000"/>
                </a:solidFill>
                <a:latin typeface="Times New Roman" panose="02020603050405020304" pitchFamily="18" charset="0"/>
                <a:cs typeface="Times New Roman" panose="02020603050405020304" pitchFamily="18" charset="0"/>
              </a:rPr>
              <a:t> </a:t>
            </a:r>
            <a:r>
              <a:rPr lang="en-US" sz="2200" b="1" i="1" dirty="0" err="1">
                <a:solidFill>
                  <a:srgbClr val="FF0000"/>
                </a:solidFill>
                <a:latin typeface="Times New Roman" panose="02020603050405020304" pitchFamily="18" charset="0"/>
                <a:cs typeface="Times New Roman" panose="02020603050405020304" pitchFamily="18" charset="0"/>
              </a:rPr>
              <a:t>Đọc</a:t>
            </a:r>
            <a:r>
              <a:rPr lang="en-US" sz="2200" b="1" i="1" dirty="0">
                <a:solidFill>
                  <a:srgbClr val="FF0000"/>
                </a:solidFill>
                <a:latin typeface="Times New Roman" panose="02020603050405020304" pitchFamily="18" charset="0"/>
                <a:cs typeface="Times New Roman" panose="02020603050405020304" pitchFamily="18" charset="0"/>
              </a:rPr>
              <a:t> </a:t>
            </a:r>
            <a:r>
              <a:rPr lang="en-US" sz="2200" b="1" i="1" dirty="0" err="1">
                <a:solidFill>
                  <a:srgbClr val="FF0000"/>
                </a:solidFill>
                <a:latin typeface="Times New Roman" panose="02020603050405020304" pitchFamily="18" charset="0"/>
                <a:cs typeface="Times New Roman" panose="02020603050405020304" pitchFamily="18" charset="0"/>
              </a:rPr>
              <a:t>bài</a:t>
            </a:r>
            <a:r>
              <a:rPr lang="en-US" sz="2200" b="1" i="1" dirty="0">
                <a:solidFill>
                  <a:srgbClr val="FF0000"/>
                </a:solidFill>
                <a:latin typeface="Times New Roman" panose="02020603050405020304" pitchFamily="18" charset="0"/>
                <a:cs typeface="Times New Roman" panose="02020603050405020304" pitchFamily="18" charset="0"/>
              </a:rPr>
              <a:t> </a:t>
            </a:r>
            <a:r>
              <a:rPr lang="en-US" sz="2200" b="1" i="1" dirty="0" err="1">
                <a:solidFill>
                  <a:srgbClr val="FF0000"/>
                </a:solidFill>
                <a:latin typeface="Times New Roman" panose="02020603050405020304" pitchFamily="18" charset="0"/>
                <a:cs typeface="Times New Roman" panose="02020603050405020304" pitchFamily="18" charset="0"/>
              </a:rPr>
              <a:t>văn</a:t>
            </a:r>
            <a:r>
              <a:rPr lang="en-US" sz="2200" b="1" i="1" dirty="0">
                <a:solidFill>
                  <a:srgbClr val="FF0000"/>
                </a:solidFill>
                <a:latin typeface="Times New Roman" panose="02020603050405020304" pitchFamily="18" charset="0"/>
                <a:cs typeface="Times New Roman" panose="02020603050405020304" pitchFamily="18" charset="0"/>
              </a:rPr>
              <a:t> </a:t>
            </a:r>
            <a:r>
              <a:rPr lang="en-US" sz="2200" b="1" i="1" dirty="0" err="1">
                <a:solidFill>
                  <a:srgbClr val="FF0000"/>
                </a:solidFill>
                <a:latin typeface="Times New Roman" panose="02020603050405020304" pitchFamily="18" charset="0"/>
                <a:cs typeface="Times New Roman" panose="02020603050405020304" pitchFamily="18" charset="0"/>
              </a:rPr>
              <a:t>sau</a:t>
            </a:r>
            <a:r>
              <a:rPr lang="en-US" sz="2200" b="1" i="1" dirty="0">
                <a:solidFill>
                  <a:srgbClr val="FF0000"/>
                </a:solidFill>
                <a:latin typeface="Times New Roman" panose="02020603050405020304" pitchFamily="18" charset="0"/>
                <a:cs typeface="Times New Roman" panose="02020603050405020304" pitchFamily="18" charset="0"/>
              </a:rPr>
              <a:t>. </a:t>
            </a:r>
            <a:r>
              <a:rPr lang="en-US" sz="2200" b="1" i="1" dirty="0" err="1">
                <a:solidFill>
                  <a:srgbClr val="FF0000"/>
                </a:solidFill>
                <a:latin typeface="Times New Roman" panose="02020603050405020304" pitchFamily="18" charset="0"/>
                <a:cs typeface="Times New Roman" panose="02020603050405020304" pitchFamily="18" charset="0"/>
              </a:rPr>
              <a:t>Tìm</a:t>
            </a:r>
            <a:r>
              <a:rPr lang="en-US" sz="2200" b="1" i="1" dirty="0">
                <a:solidFill>
                  <a:srgbClr val="FF0000"/>
                </a:solidFill>
                <a:latin typeface="Times New Roman" panose="02020603050405020304" pitchFamily="18" charset="0"/>
                <a:cs typeface="Times New Roman" panose="02020603050405020304" pitchFamily="18" charset="0"/>
              </a:rPr>
              <a:t> </a:t>
            </a:r>
            <a:r>
              <a:rPr lang="en-US" sz="2200" b="1" i="1" dirty="0" err="1">
                <a:solidFill>
                  <a:srgbClr val="FF0000"/>
                </a:solidFill>
                <a:latin typeface="Times New Roman" panose="02020603050405020304" pitchFamily="18" charset="0"/>
                <a:cs typeface="Times New Roman" panose="02020603050405020304" pitchFamily="18" charset="0"/>
              </a:rPr>
              <a:t>các</a:t>
            </a:r>
            <a:r>
              <a:rPr lang="en-US" sz="2200" b="1" i="1" dirty="0">
                <a:solidFill>
                  <a:srgbClr val="FF0000"/>
                </a:solidFill>
                <a:latin typeface="Times New Roman" panose="02020603050405020304" pitchFamily="18" charset="0"/>
                <a:cs typeface="Times New Roman" panose="02020603050405020304" pitchFamily="18" charset="0"/>
              </a:rPr>
              <a:t> </a:t>
            </a:r>
            <a:r>
              <a:rPr lang="en-US" sz="2200" b="1" i="1" dirty="0" err="1">
                <a:solidFill>
                  <a:srgbClr val="FF0000"/>
                </a:solidFill>
                <a:latin typeface="Times New Roman" panose="02020603050405020304" pitchFamily="18" charset="0"/>
                <a:cs typeface="Times New Roman" panose="02020603050405020304" pitchFamily="18" charset="0"/>
              </a:rPr>
              <a:t>từ</a:t>
            </a:r>
            <a:r>
              <a:rPr lang="en-US" sz="2200" b="1" i="1" dirty="0">
                <a:solidFill>
                  <a:srgbClr val="FF0000"/>
                </a:solidFill>
                <a:latin typeface="Times New Roman" panose="02020603050405020304" pitchFamily="18" charset="0"/>
                <a:cs typeface="Times New Roman" panose="02020603050405020304" pitchFamily="18" charset="0"/>
              </a:rPr>
              <a:t> </a:t>
            </a:r>
            <a:r>
              <a:rPr lang="en-US" sz="2200" b="1" i="1" dirty="0" err="1">
                <a:solidFill>
                  <a:srgbClr val="FF0000"/>
                </a:solidFill>
                <a:latin typeface="Times New Roman" panose="02020603050405020304" pitchFamily="18" charset="0"/>
                <a:cs typeface="Times New Roman" panose="02020603050405020304" pitchFamily="18" charset="0"/>
              </a:rPr>
              <a:t>ngữ</a:t>
            </a:r>
            <a:r>
              <a:rPr lang="en-US" sz="2200" b="1" i="1" dirty="0">
                <a:solidFill>
                  <a:srgbClr val="FF0000"/>
                </a:solidFill>
                <a:latin typeface="Times New Roman" panose="02020603050405020304" pitchFamily="18" charset="0"/>
                <a:cs typeface="Times New Roman" panose="02020603050405020304" pitchFamily="18" charset="0"/>
              </a:rPr>
              <a:t> </a:t>
            </a:r>
            <a:r>
              <a:rPr lang="en-US" sz="2200" b="1" i="1" dirty="0" err="1">
                <a:solidFill>
                  <a:srgbClr val="FF0000"/>
                </a:solidFill>
                <a:latin typeface="Times New Roman" panose="02020603050405020304" pitchFamily="18" charset="0"/>
                <a:cs typeface="Times New Roman" panose="02020603050405020304" pitchFamily="18" charset="0"/>
              </a:rPr>
              <a:t>có</a:t>
            </a:r>
            <a:r>
              <a:rPr lang="en-US" sz="2200" b="1" i="1" dirty="0">
                <a:solidFill>
                  <a:srgbClr val="FF0000"/>
                </a:solidFill>
                <a:latin typeface="Times New Roman" panose="02020603050405020304" pitchFamily="18" charset="0"/>
                <a:cs typeface="Times New Roman" panose="02020603050405020304" pitchFamily="18" charset="0"/>
              </a:rPr>
              <a:t> </a:t>
            </a:r>
            <a:r>
              <a:rPr lang="en-US" sz="2200" b="1" i="1" dirty="0" err="1">
                <a:solidFill>
                  <a:srgbClr val="FF0000"/>
                </a:solidFill>
                <a:latin typeface="Times New Roman" panose="02020603050405020304" pitchFamily="18" charset="0"/>
                <a:cs typeface="Times New Roman" panose="02020603050405020304" pitchFamily="18" charset="0"/>
              </a:rPr>
              <a:t>tác</a:t>
            </a:r>
            <a:r>
              <a:rPr lang="en-US" sz="2200" b="1" i="1" dirty="0">
                <a:solidFill>
                  <a:srgbClr val="FF0000"/>
                </a:solidFill>
                <a:latin typeface="Times New Roman" panose="02020603050405020304" pitchFamily="18" charset="0"/>
                <a:cs typeface="Times New Roman" panose="02020603050405020304" pitchFamily="18" charset="0"/>
              </a:rPr>
              <a:t> </a:t>
            </a:r>
            <a:r>
              <a:rPr lang="en-US" sz="2200" b="1" i="1" dirty="0" err="1">
                <a:solidFill>
                  <a:srgbClr val="FF0000"/>
                </a:solidFill>
                <a:latin typeface="Times New Roman" panose="02020603050405020304" pitchFamily="18" charset="0"/>
                <a:cs typeface="Times New Roman" panose="02020603050405020304" pitchFamily="18" charset="0"/>
              </a:rPr>
              <a:t>dụng</a:t>
            </a:r>
            <a:r>
              <a:rPr lang="en-US" sz="2200" b="1" i="1" dirty="0">
                <a:solidFill>
                  <a:srgbClr val="FF0000"/>
                </a:solidFill>
                <a:latin typeface="Times New Roman" panose="02020603050405020304" pitchFamily="18" charset="0"/>
                <a:cs typeface="Times New Roman" panose="02020603050405020304" pitchFamily="18" charset="0"/>
              </a:rPr>
              <a:t> </a:t>
            </a:r>
            <a:r>
              <a:rPr lang="en-US" sz="2200" b="1" i="1" dirty="0" err="1">
                <a:solidFill>
                  <a:srgbClr val="FF0000"/>
                </a:solidFill>
                <a:latin typeface="Times New Roman" panose="02020603050405020304" pitchFamily="18" charset="0"/>
                <a:cs typeface="Times New Roman" panose="02020603050405020304" pitchFamily="18" charset="0"/>
              </a:rPr>
              <a:t>nối</a:t>
            </a:r>
            <a:r>
              <a:rPr lang="en-US" sz="2200" b="1" i="1" dirty="0">
                <a:solidFill>
                  <a:srgbClr val="FF0000"/>
                </a:solidFill>
                <a:latin typeface="Times New Roman" panose="02020603050405020304" pitchFamily="18" charset="0"/>
                <a:cs typeface="Times New Roman" panose="02020603050405020304" pitchFamily="18" charset="0"/>
              </a:rPr>
              <a:t> </a:t>
            </a:r>
            <a:r>
              <a:rPr lang="en-US" sz="2200" b="1" i="1" dirty="0" err="1">
                <a:solidFill>
                  <a:srgbClr val="FF0000"/>
                </a:solidFill>
                <a:latin typeface="Times New Roman" panose="02020603050405020304" pitchFamily="18" charset="0"/>
                <a:cs typeface="Times New Roman" panose="02020603050405020304" pitchFamily="18" charset="0"/>
              </a:rPr>
              <a:t>trong</a:t>
            </a:r>
            <a:r>
              <a:rPr lang="en-US" sz="2200" b="1" i="1" dirty="0">
                <a:solidFill>
                  <a:srgbClr val="FF0000"/>
                </a:solidFill>
                <a:latin typeface="Times New Roman" panose="02020603050405020304" pitchFamily="18" charset="0"/>
                <a:cs typeface="Times New Roman" panose="02020603050405020304" pitchFamily="18" charset="0"/>
              </a:rPr>
              <a:t> 3 </a:t>
            </a:r>
            <a:r>
              <a:rPr lang="en-US" sz="2200" b="1" i="1" dirty="0" err="1">
                <a:solidFill>
                  <a:srgbClr val="FF0000"/>
                </a:solidFill>
                <a:latin typeface="Times New Roman" panose="02020603050405020304" pitchFamily="18" charset="0"/>
                <a:cs typeface="Times New Roman" panose="02020603050405020304" pitchFamily="18" charset="0"/>
              </a:rPr>
              <a:t>đoạn</a:t>
            </a:r>
            <a:r>
              <a:rPr lang="en-US" sz="2200" b="1" i="1" dirty="0">
                <a:solidFill>
                  <a:srgbClr val="FF0000"/>
                </a:solidFill>
                <a:latin typeface="Times New Roman" panose="02020603050405020304" pitchFamily="18" charset="0"/>
                <a:cs typeface="Times New Roman" panose="02020603050405020304" pitchFamily="18" charset="0"/>
              </a:rPr>
              <a:t> </a:t>
            </a:r>
            <a:r>
              <a:rPr lang="en-US" sz="2200" b="1" i="1" dirty="0" err="1">
                <a:solidFill>
                  <a:srgbClr val="FF0000"/>
                </a:solidFill>
                <a:latin typeface="Times New Roman" panose="02020603050405020304" pitchFamily="18" charset="0"/>
                <a:cs typeface="Times New Roman" panose="02020603050405020304" pitchFamily="18" charset="0"/>
              </a:rPr>
              <a:t>văn</a:t>
            </a:r>
            <a:r>
              <a:rPr lang="en-US" sz="2200" b="1" i="1" dirty="0">
                <a:solidFill>
                  <a:srgbClr val="FF0000"/>
                </a:solidFill>
                <a:latin typeface="Times New Roman" panose="02020603050405020304" pitchFamily="18" charset="0"/>
                <a:cs typeface="Times New Roman" panose="02020603050405020304" pitchFamily="18" charset="0"/>
              </a:rPr>
              <a:t> </a:t>
            </a:r>
            <a:r>
              <a:rPr lang="en-US" sz="2200" b="1" i="1" dirty="0" err="1">
                <a:solidFill>
                  <a:srgbClr val="FF0000"/>
                </a:solidFill>
                <a:latin typeface="Times New Roman" panose="02020603050405020304" pitchFamily="18" charset="0"/>
                <a:cs typeface="Times New Roman" panose="02020603050405020304" pitchFamily="18" charset="0"/>
              </a:rPr>
              <a:t>đầu</a:t>
            </a:r>
            <a:r>
              <a:rPr lang="en-US" sz="2200" b="1" i="1" dirty="0">
                <a:solidFill>
                  <a:srgbClr val="FF0000"/>
                </a:solidFill>
                <a:latin typeface="Times New Roman" panose="02020603050405020304" pitchFamily="18" charset="0"/>
                <a:cs typeface="Times New Roman" panose="02020603050405020304" pitchFamily="18" charset="0"/>
              </a:rPr>
              <a:t> </a:t>
            </a:r>
            <a:r>
              <a:rPr lang="en-US" sz="2200" b="1" i="1" dirty="0" err="1">
                <a:solidFill>
                  <a:srgbClr val="FF0000"/>
                </a:solidFill>
                <a:latin typeface="Times New Roman" panose="02020603050405020304" pitchFamily="18" charset="0"/>
                <a:cs typeface="Times New Roman" panose="02020603050405020304" pitchFamily="18" charset="0"/>
              </a:rPr>
              <a:t>hoặc</a:t>
            </a:r>
            <a:r>
              <a:rPr lang="en-US" sz="2200" b="1" i="1" dirty="0">
                <a:solidFill>
                  <a:srgbClr val="FF0000"/>
                </a:solidFill>
                <a:latin typeface="Times New Roman" panose="02020603050405020304" pitchFamily="18" charset="0"/>
                <a:cs typeface="Times New Roman" panose="02020603050405020304" pitchFamily="18" charset="0"/>
              </a:rPr>
              <a:t> 4 </a:t>
            </a:r>
            <a:r>
              <a:rPr lang="en-US" sz="2200" b="1" i="1" dirty="0" err="1">
                <a:solidFill>
                  <a:srgbClr val="FF0000"/>
                </a:solidFill>
                <a:latin typeface="Times New Roman" panose="02020603050405020304" pitchFamily="18" charset="0"/>
                <a:cs typeface="Times New Roman" panose="02020603050405020304" pitchFamily="18" charset="0"/>
              </a:rPr>
              <a:t>đoạn</a:t>
            </a:r>
            <a:r>
              <a:rPr lang="en-US" sz="2200" b="1" i="1" dirty="0">
                <a:solidFill>
                  <a:srgbClr val="FF0000"/>
                </a:solidFill>
                <a:latin typeface="Times New Roman" panose="02020603050405020304" pitchFamily="18" charset="0"/>
                <a:cs typeface="Times New Roman" panose="02020603050405020304" pitchFamily="18" charset="0"/>
              </a:rPr>
              <a:t> </a:t>
            </a:r>
            <a:r>
              <a:rPr lang="en-US" sz="2200" b="1" i="1" dirty="0" err="1">
                <a:solidFill>
                  <a:srgbClr val="FF0000"/>
                </a:solidFill>
                <a:latin typeface="Times New Roman" panose="02020603050405020304" pitchFamily="18" charset="0"/>
                <a:cs typeface="Times New Roman" panose="02020603050405020304" pitchFamily="18" charset="0"/>
              </a:rPr>
              <a:t>văn</a:t>
            </a:r>
            <a:r>
              <a:rPr lang="en-US" sz="2200" b="1" i="1" dirty="0">
                <a:solidFill>
                  <a:srgbClr val="FF0000"/>
                </a:solidFill>
                <a:latin typeface="Times New Roman" panose="02020603050405020304" pitchFamily="18" charset="0"/>
                <a:cs typeface="Times New Roman" panose="02020603050405020304" pitchFamily="18" charset="0"/>
              </a:rPr>
              <a:t> </a:t>
            </a:r>
            <a:r>
              <a:rPr lang="en-US" sz="2200" b="1" i="1" dirty="0" err="1">
                <a:solidFill>
                  <a:srgbClr val="FF0000"/>
                </a:solidFill>
                <a:latin typeface="Times New Roman" panose="02020603050405020304" pitchFamily="18" charset="0"/>
                <a:cs typeface="Times New Roman" panose="02020603050405020304" pitchFamily="18" charset="0"/>
              </a:rPr>
              <a:t>cuối</a:t>
            </a:r>
            <a:r>
              <a:rPr lang="en-US" sz="2200" b="1" i="1" dirty="0">
                <a:solidFill>
                  <a:srgbClr val="FF0000"/>
                </a:solidFill>
                <a:latin typeface="Times New Roman" panose="02020603050405020304" pitchFamily="18" charset="0"/>
                <a:cs typeface="Times New Roman" panose="02020603050405020304" pitchFamily="18" charset="0"/>
              </a:rPr>
              <a:t>.</a:t>
            </a:r>
          </a:p>
        </p:txBody>
      </p:sp>
      <p:sp>
        <p:nvSpPr>
          <p:cNvPr id="3" name="Rectangle 2"/>
          <p:cNvSpPr/>
          <p:nvPr/>
        </p:nvSpPr>
        <p:spPr>
          <a:xfrm>
            <a:off x="0" y="381000"/>
            <a:ext cx="6096000" cy="5410200"/>
          </a:xfrm>
          <a:prstGeom prst="rect">
            <a:avLst/>
          </a:prstGeom>
        </p:spPr>
        <p:txBody>
          <a:bodyPr>
            <a:noAutofit/>
          </a:bodyPr>
          <a:lstStyle/>
          <a:p>
            <a:pPr indent="457200" algn="ctr">
              <a:lnSpc>
                <a:spcPct val="120000"/>
              </a:lnSpc>
              <a:spcBef>
                <a:spcPts val="300"/>
              </a:spcBef>
            </a:pPr>
            <a:r>
              <a:rPr lang="en-US" sz="2000" b="1" dirty="0">
                <a:latin typeface="Times New Roman" panose="02020603050405020304" pitchFamily="18" charset="0"/>
                <a:ea typeface="Calibri" panose="020F0502020204030204" pitchFamily="34" charset="0"/>
                <a:cs typeface="Times New Roman" panose="02020603050405020304" pitchFamily="18" charset="0"/>
              </a:rPr>
              <a:t>Qua </a:t>
            </a:r>
            <a:r>
              <a:rPr lang="en-US" sz="2000" b="1" dirty="0" err="1">
                <a:latin typeface="Times New Roman" panose="02020603050405020304" pitchFamily="18" charset="0"/>
                <a:ea typeface="Calibri" panose="020F0502020204030204" pitchFamily="34" charset="0"/>
                <a:cs typeface="Times New Roman" panose="02020603050405020304" pitchFamily="18" charset="0"/>
              </a:rPr>
              <a:t>những</a:t>
            </a:r>
            <a:r>
              <a:rPr lang="en-US" sz="2000" b="1" dirty="0">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latin typeface="Times New Roman" panose="02020603050405020304" pitchFamily="18" charset="0"/>
                <a:ea typeface="Calibri" panose="020F0502020204030204" pitchFamily="34" charset="0"/>
                <a:cs typeface="Times New Roman" panose="02020603050405020304" pitchFamily="18" charset="0"/>
              </a:rPr>
              <a:t>mùa</a:t>
            </a:r>
            <a:r>
              <a:rPr lang="en-US" sz="2000" b="1" dirty="0">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latin typeface="Times New Roman" panose="02020603050405020304" pitchFamily="18" charset="0"/>
                <a:ea typeface="Calibri" panose="020F0502020204030204" pitchFamily="34" charset="0"/>
                <a:cs typeface="Times New Roman" panose="02020603050405020304" pitchFamily="18" charset="0"/>
              </a:rPr>
              <a:t>hoa</a:t>
            </a:r>
            <a:endParaRPr lang="en-US" sz="2000" b="1" dirty="0">
              <a:latin typeface="Times New Roman" panose="02020603050405020304" pitchFamily="18" charset="0"/>
              <a:ea typeface="Calibri" panose="020F0502020204030204" pitchFamily="34" charset="0"/>
              <a:cs typeface="Times New Roman" panose="02020603050405020304" pitchFamily="18" charset="0"/>
            </a:endParaRPr>
          </a:p>
          <a:p>
            <a:pPr indent="457200" algn="just">
              <a:lnSpc>
                <a:spcPct val="120000"/>
              </a:lnSpc>
              <a:spcAft>
                <a:spcPts val="300"/>
              </a:spcAft>
            </a:pPr>
            <a:r>
              <a:rPr lang="en-US" sz="2000" dirty="0" err="1">
                <a:latin typeface="Times New Roman" panose="02020603050405020304" pitchFamily="18" charset="0"/>
                <a:ea typeface="Calibri" panose="020F0502020204030204" pitchFamily="34" charset="0"/>
                <a:cs typeface="Times New Roman" panose="02020603050405020304" pitchFamily="18" charset="0"/>
              </a:rPr>
              <a:t>Trên</a:t>
            </a:r>
            <a:r>
              <a:rPr lang="en-US" sz="2000" dirty="0">
                <a:latin typeface="Times New Roman" panose="02020603050405020304" pitchFamily="18" charset="0"/>
                <a:ea typeface="Calibri" panose="020F0502020204030204" pitchFamily="34" charset="0"/>
                <a:cs typeface="Times New Roman" panose="02020603050405020304" pitchFamily="18" charset="0"/>
              </a:rPr>
              <a:t> con </a:t>
            </a:r>
            <a:r>
              <a:rPr lang="en-US" sz="2000" dirty="0" err="1">
                <a:latin typeface="Times New Roman" panose="02020603050405020304" pitchFamily="18" charset="0"/>
                <a:ea typeface="Calibri" panose="020F0502020204030204" pitchFamily="34" charset="0"/>
                <a:cs typeface="Times New Roman" panose="02020603050405020304" pitchFamily="18" charset="0"/>
              </a:rPr>
              <a:t>đường</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từ</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nhà</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đến</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trường</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tôi</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phải</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đi</a:t>
            </a:r>
            <a:r>
              <a:rPr lang="en-US" sz="2000" dirty="0">
                <a:latin typeface="Times New Roman" panose="02020603050405020304" pitchFamily="18" charset="0"/>
                <a:ea typeface="Calibri" panose="020F0502020204030204" pitchFamily="34" charset="0"/>
                <a:cs typeface="Times New Roman" panose="02020603050405020304" pitchFamily="18" charset="0"/>
              </a:rPr>
              <a:t> qua </a:t>
            </a:r>
            <a:r>
              <a:rPr lang="en-US" sz="2000" dirty="0" err="1">
                <a:latin typeface="Times New Roman" panose="02020603050405020304" pitchFamily="18" charset="0"/>
                <a:ea typeface="Calibri" panose="020F0502020204030204" pitchFamily="34" charset="0"/>
                <a:cs typeface="Times New Roman" panose="02020603050405020304" pitchFamily="18" charset="0"/>
              </a:rPr>
              <a:t>bờ</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Hồ</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Gươm</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Lúc</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có</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bạn</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thì</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chuyện</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trò</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tíu</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tít</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có</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khi</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đuổi</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nhau</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suốt</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dọc</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đường</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Nhưng</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khi</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đi</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một</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mình</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tôi</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thích</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ôm</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cặp</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vào</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ngực</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nhìn</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lên</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các</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vòm</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cây</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vừa</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đi</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vừa</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lẩm</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nhẩm</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ôn</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bài</a:t>
            </a:r>
            <a:r>
              <a:rPr lang="en-US" sz="2000" dirty="0">
                <a:latin typeface="Times New Roman" panose="02020603050405020304" pitchFamily="18" charset="0"/>
                <a:ea typeface="Calibri" panose="020F0502020204030204" pitchFamily="34" charset="0"/>
                <a:cs typeface="Times New Roman" panose="02020603050405020304" pitchFamily="18" charset="0"/>
              </a:rPr>
              <a:t>.</a:t>
            </a:r>
          </a:p>
          <a:p>
            <a:pPr indent="457200" algn="just">
              <a:lnSpc>
                <a:spcPct val="120000"/>
              </a:lnSpc>
              <a:spcBef>
                <a:spcPts val="300"/>
              </a:spcBef>
              <a:spcAft>
                <a:spcPts val="300"/>
              </a:spcAft>
            </a:pPr>
            <a:r>
              <a:rPr lang="en-US" sz="2000" dirty="0" err="1">
                <a:latin typeface="Times New Roman" panose="02020603050405020304" pitchFamily="18" charset="0"/>
                <a:ea typeface="Calibri" panose="020F0502020204030204" pitchFamily="34" charset="0"/>
                <a:cs typeface="Times New Roman" panose="02020603050405020304" pitchFamily="18" charset="0"/>
              </a:rPr>
              <a:t>Vì</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thế</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tôi</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thường</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là</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đứa</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phát</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hiện</a:t>
            </a:r>
            <a:r>
              <a:rPr lang="en-US" sz="2000" dirty="0">
                <a:latin typeface="Times New Roman" panose="02020603050405020304" pitchFamily="18" charset="0"/>
                <a:ea typeface="Calibri" panose="020F0502020204030204" pitchFamily="34" charset="0"/>
                <a:cs typeface="Times New Roman" panose="02020603050405020304" pitchFamily="18" charset="0"/>
              </a:rPr>
              <a:t> ra </a:t>
            </a:r>
            <a:r>
              <a:rPr lang="en-US" sz="2000" dirty="0" err="1">
                <a:latin typeface="Times New Roman" panose="02020603050405020304" pitchFamily="18" charset="0"/>
                <a:ea typeface="Calibri" panose="020F0502020204030204" pitchFamily="34" charset="0"/>
                <a:cs typeface="Times New Roman" panose="02020603050405020304" pitchFamily="18" charset="0"/>
              </a:rPr>
              <a:t>bông</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hoa</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gạo</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đầu</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tiên</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nở</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trên</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cây</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gạo</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trước</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đền</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Ngọc</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Sơn</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Rồi</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bông</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nọ</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gọi</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bông</a:t>
            </a:r>
            <a:r>
              <a:rPr lang="en-US" sz="2000" dirty="0">
                <a:latin typeface="Times New Roman" panose="02020603050405020304" pitchFamily="18" charset="0"/>
                <a:ea typeface="Calibri" panose="020F0502020204030204" pitchFamily="34" charset="0"/>
                <a:cs typeface="Times New Roman" panose="02020603050405020304" pitchFamily="18" charset="0"/>
              </a:rPr>
              <a:t> kia, </a:t>
            </a:r>
            <a:r>
              <a:rPr lang="en-US" sz="2000" dirty="0" err="1">
                <a:latin typeface="Times New Roman" panose="02020603050405020304" pitchFamily="18" charset="0"/>
                <a:ea typeface="Calibri" panose="020F0502020204030204" pitchFamily="34" charset="0"/>
                <a:cs typeface="Times New Roman" panose="02020603050405020304" pitchFamily="18" charset="0"/>
              </a:rPr>
              <a:t>bông</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nọ</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ganh</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bông</a:t>
            </a:r>
            <a:r>
              <a:rPr lang="en-US" sz="2000" dirty="0">
                <a:latin typeface="Times New Roman" panose="02020603050405020304" pitchFamily="18" charset="0"/>
                <a:ea typeface="Calibri" panose="020F0502020204030204" pitchFamily="34" charset="0"/>
                <a:cs typeface="Times New Roman" panose="02020603050405020304" pitchFamily="18" charset="0"/>
              </a:rPr>
              <a:t> kia, </a:t>
            </a:r>
            <a:r>
              <a:rPr lang="en-US" sz="2000" dirty="0" err="1">
                <a:latin typeface="Times New Roman" panose="02020603050405020304" pitchFamily="18" charset="0"/>
                <a:ea typeface="Calibri" panose="020F0502020204030204" pitchFamily="34" charset="0"/>
                <a:cs typeface="Times New Roman" panose="02020603050405020304" pitchFamily="18" charset="0"/>
              </a:rPr>
              <a:t>chỉ</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vài</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hôm</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sau</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cây</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gạo</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đã</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như</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một</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cây</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đuốc</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lớn</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cháy</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rừng</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rực</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giữa</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trời</a:t>
            </a:r>
            <a:r>
              <a:rPr lang="en-US" sz="2000" dirty="0">
                <a:latin typeface="Times New Roman" panose="02020603050405020304" pitchFamily="18" charset="0"/>
                <a:ea typeface="Calibri" panose="020F0502020204030204" pitchFamily="34" charset="0"/>
                <a:cs typeface="Times New Roman" panose="02020603050405020304" pitchFamily="18" charset="0"/>
              </a:rPr>
              <a:t>.</a:t>
            </a:r>
          </a:p>
          <a:p>
            <a:pPr algn="just">
              <a:lnSpc>
                <a:spcPct val="120000"/>
              </a:lnSpc>
              <a:spcBef>
                <a:spcPts val="300"/>
              </a:spcBef>
              <a:spcAft>
                <a:spcPts val="300"/>
              </a:spcAft>
              <a:tabLst>
                <a:tab pos="457200" algn="l"/>
              </a:tabLst>
            </a:pP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Nhưng</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khi</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lửa</a:t>
            </a:r>
            <a:r>
              <a:rPr lang="en-US" sz="2000" dirty="0">
                <a:latin typeface="Times New Roman" panose="02020603050405020304" pitchFamily="18" charset="0"/>
                <a:ea typeface="Calibri" panose="020F0502020204030204" pitchFamily="34" charset="0"/>
                <a:cs typeface="Times New Roman" panose="02020603050405020304" pitchFamily="18" charset="0"/>
              </a:rPr>
              <a:t> ở </a:t>
            </a:r>
            <a:r>
              <a:rPr lang="en-US" sz="2000" dirty="0" err="1">
                <a:latin typeface="Times New Roman" panose="02020603050405020304" pitchFamily="18" charset="0"/>
                <a:ea typeface="Calibri" panose="020F0502020204030204" pitchFamily="34" charset="0"/>
                <a:cs typeface="Times New Roman" panose="02020603050405020304" pitchFamily="18" charset="0"/>
              </a:rPr>
              <a:t>cây</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gạo</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sắp</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lụi</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thì</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nó</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lại</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bén</a:t>
            </a:r>
            <a:r>
              <a:rPr lang="en-US" sz="2000" dirty="0">
                <a:latin typeface="Times New Roman" panose="02020603050405020304" pitchFamily="18" charset="0"/>
                <a:ea typeface="Calibri" panose="020F0502020204030204" pitchFamily="34" charset="0"/>
                <a:cs typeface="Times New Roman" panose="02020603050405020304" pitchFamily="18" charset="0"/>
              </a:rPr>
              <a:t>” sang </a:t>
            </a:r>
            <a:r>
              <a:rPr lang="en-US" sz="2000" dirty="0" err="1">
                <a:latin typeface="Times New Roman" panose="02020603050405020304" pitchFamily="18" charset="0"/>
                <a:ea typeface="Calibri" panose="020F0502020204030204" pitchFamily="34" charset="0"/>
                <a:cs typeface="Times New Roman" panose="02020603050405020304" pitchFamily="18" charset="0"/>
              </a:rPr>
              <a:t>những</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cây</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vông</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cạnh</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cầu</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Thê</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Húc</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Rồi</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thì</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cả</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một</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bãi</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vông</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lại</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bừng</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lên</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đỏ</a:t>
            </a:r>
            <a:r>
              <a:rPr lang="en-US" sz="2000" dirty="0">
                <a:latin typeface="Times New Roman" panose="02020603050405020304" pitchFamily="18" charset="0"/>
                <a:ea typeface="Calibri" panose="020F0502020204030204" pitchFamily="34" charset="0"/>
                <a:cs typeface="Times New Roman" panose="02020603050405020304" pitchFamily="18" charset="0"/>
              </a:rPr>
              <a:t> gay, </a:t>
            </a:r>
            <a:r>
              <a:rPr lang="en-US" sz="2000" dirty="0" err="1">
                <a:latin typeface="Times New Roman" panose="02020603050405020304" pitchFamily="18" charset="0"/>
                <a:ea typeface="Calibri" panose="020F0502020204030204" pitchFamily="34" charset="0"/>
                <a:cs typeface="Times New Roman" panose="02020603050405020304" pitchFamily="18" charset="0"/>
              </a:rPr>
              <a:t>đỏ</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gắt</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suốt</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cả</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tháng</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tư</a:t>
            </a:r>
            <a:r>
              <a:rPr lang="en-US" sz="2000" dirty="0">
                <a:latin typeface="Times New Roman" panose="02020603050405020304" pitchFamily="18" charset="0"/>
                <a:ea typeface="Calibri" panose="020F0502020204030204" pitchFamily="34" charset="0"/>
                <a:cs typeface="Times New Roman" panose="02020603050405020304" pitchFamily="18" charset="0"/>
              </a:rPr>
              <a:t>.</a:t>
            </a:r>
          </a:p>
          <a:p>
            <a:pPr lvl="0" algn="just">
              <a:lnSpc>
                <a:spcPct val="120000"/>
              </a:lnSpc>
              <a:spcBef>
                <a:spcPts val="300"/>
              </a:spcBef>
              <a:spcAft>
                <a:spcPts val="300"/>
              </a:spcAft>
              <a:tabLst>
                <a:tab pos="457200" algn="l"/>
              </a:tabLst>
            </a:pPr>
            <a:r>
              <a:rPr lang="en-US" sz="2000" dirty="0">
                <a:solidFill>
                  <a:prstClr val="black"/>
                </a:solidFill>
                <a:latin typeface="Times New Roman" panose="02020603050405020304" pitchFamily="18" charset="0"/>
                <a:cs typeface="Times New Roman" panose="02020603050405020304" pitchFamily="18" charset="0"/>
              </a:rPr>
              <a:t>	</a:t>
            </a:r>
            <a:r>
              <a:rPr lang="en-US" sz="2000" dirty="0" err="1">
                <a:solidFill>
                  <a:prstClr val="black"/>
                </a:solidFill>
                <a:latin typeface="Times New Roman" panose="02020603050405020304" pitchFamily="18" charset="0"/>
                <a:cs typeface="Times New Roman" panose="02020603050405020304" pitchFamily="18" charset="0"/>
              </a:rPr>
              <a:t>Đến</a:t>
            </a:r>
            <a:r>
              <a:rPr lang="en-US" sz="2000" dirty="0">
                <a:solidFill>
                  <a:prstClr val="black"/>
                </a:solidFill>
                <a:latin typeface="Times New Roman" panose="02020603050405020304" pitchFamily="18" charset="0"/>
                <a:cs typeface="Times New Roman" panose="02020603050405020304" pitchFamily="18" charset="0"/>
              </a:rPr>
              <a:t> </a:t>
            </a:r>
            <a:r>
              <a:rPr lang="en-US" sz="2000" dirty="0" err="1">
                <a:solidFill>
                  <a:prstClr val="black"/>
                </a:solidFill>
                <a:latin typeface="Times New Roman" panose="02020603050405020304" pitchFamily="18" charset="0"/>
                <a:cs typeface="Times New Roman" panose="02020603050405020304" pitchFamily="18" charset="0"/>
              </a:rPr>
              <a:t>tháng</a:t>
            </a:r>
            <a:r>
              <a:rPr lang="en-US" sz="2000" dirty="0">
                <a:solidFill>
                  <a:prstClr val="black"/>
                </a:solidFill>
                <a:latin typeface="Times New Roman" panose="02020603050405020304" pitchFamily="18" charset="0"/>
                <a:cs typeface="Times New Roman" panose="02020603050405020304" pitchFamily="18" charset="0"/>
              </a:rPr>
              <a:t> </a:t>
            </a:r>
            <a:r>
              <a:rPr lang="en-US" sz="2000" dirty="0" err="1">
                <a:solidFill>
                  <a:prstClr val="black"/>
                </a:solidFill>
                <a:latin typeface="Times New Roman" panose="02020603050405020304" pitchFamily="18" charset="0"/>
                <a:cs typeface="Times New Roman" panose="02020603050405020304" pitchFamily="18" charset="0"/>
              </a:rPr>
              <a:t>năm</a:t>
            </a:r>
            <a:r>
              <a:rPr lang="en-US" sz="2000" dirty="0">
                <a:solidFill>
                  <a:prstClr val="black"/>
                </a:solidFill>
                <a:latin typeface="Times New Roman" panose="02020603050405020304" pitchFamily="18" charset="0"/>
                <a:cs typeface="Times New Roman" panose="02020603050405020304" pitchFamily="18" charset="0"/>
              </a:rPr>
              <a:t> </a:t>
            </a:r>
            <a:r>
              <a:rPr lang="en-US" sz="2000" dirty="0" err="1">
                <a:solidFill>
                  <a:prstClr val="black"/>
                </a:solidFill>
                <a:latin typeface="Times New Roman" panose="02020603050405020304" pitchFamily="18" charset="0"/>
                <a:cs typeface="Times New Roman" panose="02020603050405020304" pitchFamily="18" charset="0"/>
              </a:rPr>
              <a:t>thì</a:t>
            </a:r>
            <a:r>
              <a:rPr lang="en-US" sz="2000" dirty="0">
                <a:solidFill>
                  <a:prstClr val="black"/>
                </a:solidFill>
                <a:latin typeface="Times New Roman" panose="02020603050405020304" pitchFamily="18" charset="0"/>
                <a:cs typeface="Times New Roman" panose="02020603050405020304" pitchFamily="18" charset="0"/>
              </a:rPr>
              <a:t> </a:t>
            </a:r>
            <a:r>
              <a:rPr lang="en-US" sz="2000" dirty="0" err="1">
                <a:solidFill>
                  <a:prstClr val="black"/>
                </a:solidFill>
                <a:latin typeface="Times New Roman" panose="02020603050405020304" pitchFamily="18" charset="0"/>
                <a:cs typeface="Times New Roman" panose="02020603050405020304" pitchFamily="18" charset="0"/>
              </a:rPr>
              <a:t>những</a:t>
            </a:r>
            <a:r>
              <a:rPr lang="en-US" sz="2000" dirty="0">
                <a:solidFill>
                  <a:prstClr val="black"/>
                </a:solidFill>
                <a:latin typeface="Times New Roman" panose="02020603050405020304" pitchFamily="18" charset="0"/>
                <a:cs typeface="Times New Roman" panose="02020603050405020304" pitchFamily="18" charset="0"/>
              </a:rPr>
              <a:t> </a:t>
            </a:r>
            <a:r>
              <a:rPr lang="en-US" sz="2000" dirty="0" err="1">
                <a:solidFill>
                  <a:prstClr val="black"/>
                </a:solidFill>
                <a:latin typeface="Times New Roman" panose="02020603050405020304" pitchFamily="18" charset="0"/>
                <a:cs typeface="Times New Roman" panose="02020603050405020304" pitchFamily="18" charset="0"/>
              </a:rPr>
              <a:t>cây</a:t>
            </a:r>
            <a:r>
              <a:rPr lang="en-US" sz="2000" dirty="0">
                <a:solidFill>
                  <a:prstClr val="black"/>
                </a:solidFill>
                <a:latin typeface="Times New Roman" panose="02020603050405020304" pitchFamily="18" charset="0"/>
                <a:cs typeface="Times New Roman" panose="02020603050405020304" pitchFamily="18" charset="0"/>
              </a:rPr>
              <a:t> </a:t>
            </a:r>
            <a:r>
              <a:rPr lang="en-US" sz="2000" dirty="0" err="1">
                <a:solidFill>
                  <a:prstClr val="black"/>
                </a:solidFill>
                <a:latin typeface="Times New Roman" panose="02020603050405020304" pitchFamily="18" charset="0"/>
                <a:cs typeface="Times New Roman" panose="02020603050405020304" pitchFamily="18" charset="0"/>
              </a:rPr>
              <a:t>phượng</a:t>
            </a:r>
            <a:r>
              <a:rPr lang="en-US" sz="2000" dirty="0">
                <a:solidFill>
                  <a:prstClr val="black"/>
                </a:solidFill>
                <a:latin typeface="Times New Roman" panose="02020603050405020304" pitchFamily="18" charset="0"/>
                <a:cs typeface="Times New Roman" panose="02020603050405020304" pitchFamily="18" charset="0"/>
              </a:rPr>
              <a:t> </a:t>
            </a:r>
            <a:r>
              <a:rPr lang="en-US" sz="2000" dirty="0" err="1">
                <a:solidFill>
                  <a:prstClr val="black"/>
                </a:solidFill>
                <a:latin typeface="Times New Roman" panose="02020603050405020304" pitchFamily="18" charset="0"/>
                <a:cs typeface="Times New Roman" panose="02020603050405020304" pitchFamily="18" charset="0"/>
              </a:rPr>
              <a:t>đón</a:t>
            </a:r>
            <a:r>
              <a:rPr lang="en-US" sz="2000" dirty="0">
                <a:solidFill>
                  <a:prstClr val="black"/>
                </a:solidFill>
                <a:latin typeface="Times New Roman" panose="02020603050405020304" pitchFamily="18" charset="0"/>
                <a:cs typeface="Times New Roman" panose="02020603050405020304" pitchFamily="18" charset="0"/>
              </a:rPr>
              <a:t> </a:t>
            </a:r>
            <a:r>
              <a:rPr lang="en-US" sz="2000" dirty="0" err="1">
                <a:solidFill>
                  <a:prstClr val="black"/>
                </a:solidFill>
                <a:latin typeface="Times New Roman" panose="02020603050405020304" pitchFamily="18" charset="0"/>
                <a:cs typeface="Times New Roman" panose="02020603050405020304" pitchFamily="18" charset="0"/>
              </a:rPr>
              <a:t>lấy</a:t>
            </a:r>
            <a:r>
              <a:rPr lang="en-US" sz="2000" dirty="0">
                <a:solidFill>
                  <a:prstClr val="black"/>
                </a:solidFill>
                <a:latin typeface="Times New Roman" panose="02020603050405020304" pitchFamily="18" charset="0"/>
                <a:cs typeface="Times New Roman" panose="02020603050405020304" pitchFamily="18" charset="0"/>
              </a:rPr>
              <a:t> </a:t>
            </a:r>
            <a:r>
              <a:rPr lang="en-US" sz="2000" dirty="0" err="1">
                <a:solidFill>
                  <a:prstClr val="black"/>
                </a:solidFill>
                <a:latin typeface="Times New Roman" panose="02020603050405020304" pitchFamily="18" charset="0"/>
                <a:cs typeface="Times New Roman" panose="02020603050405020304" pitchFamily="18" charset="0"/>
              </a:rPr>
              <a:t>lửa</a:t>
            </a:r>
            <a:r>
              <a:rPr lang="en-US" sz="2000" dirty="0">
                <a:solidFill>
                  <a:prstClr val="black"/>
                </a:solidFill>
                <a:latin typeface="Times New Roman" panose="02020603050405020304" pitchFamily="18" charset="0"/>
                <a:cs typeface="Times New Roman" panose="02020603050405020304" pitchFamily="18" charset="0"/>
              </a:rPr>
              <a:t> </a:t>
            </a:r>
            <a:r>
              <a:rPr lang="en-US" sz="2000" dirty="0" err="1">
                <a:solidFill>
                  <a:prstClr val="black"/>
                </a:solidFill>
                <a:latin typeface="Times New Roman" panose="02020603050405020304" pitchFamily="18" charset="0"/>
                <a:cs typeface="Times New Roman" panose="02020603050405020304" pitchFamily="18" charset="0"/>
              </a:rPr>
              <a:t>ấy</a:t>
            </a:r>
            <a:r>
              <a:rPr lang="en-US" sz="2000" dirty="0">
                <a:solidFill>
                  <a:prstClr val="black"/>
                </a:solidFill>
                <a:latin typeface="Times New Roman" panose="02020603050405020304" pitchFamily="18" charset="0"/>
                <a:cs typeface="Times New Roman" panose="02020603050405020304" pitchFamily="18" charset="0"/>
              </a:rPr>
              <a:t>, </a:t>
            </a:r>
            <a:r>
              <a:rPr lang="en-US" sz="2000" dirty="0" err="1">
                <a:solidFill>
                  <a:prstClr val="black"/>
                </a:solidFill>
                <a:latin typeface="Times New Roman" panose="02020603050405020304" pitchFamily="18" charset="0"/>
                <a:cs typeface="Times New Roman" panose="02020603050405020304" pitchFamily="18" charset="0"/>
              </a:rPr>
              <a:t>chạy</a:t>
            </a:r>
            <a:r>
              <a:rPr lang="en-US" sz="2000" dirty="0">
                <a:solidFill>
                  <a:prstClr val="black"/>
                </a:solidFill>
                <a:latin typeface="Times New Roman" panose="02020603050405020304" pitchFamily="18" charset="0"/>
                <a:cs typeface="Times New Roman" panose="02020603050405020304" pitchFamily="18" charset="0"/>
              </a:rPr>
              <a:t> </a:t>
            </a:r>
            <a:r>
              <a:rPr lang="en-US" sz="2000" dirty="0" err="1">
                <a:solidFill>
                  <a:prstClr val="black"/>
                </a:solidFill>
                <a:latin typeface="Times New Roman" panose="02020603050405020304" pitchFamily="18" charset="0"/>
                <a:cs typeface="Times New Roman" panose="02020603050405020304" pitchFamily="18" charset="0"/>
              </a:rPr>
              <a:t>tiếp</a:t>
            </a:r>
            <a:r>
              <a:rPr lang="en-US" sz="2000" dirty="0">
                <a:solidFill>
                  <a:prstClr val="black"/>
                </a:solidFill>
                <a:latin typeface="Times New Roman" panose="02020603050405020304" pitchFamily="18" charset="0"/>
                <a:cs typeface="Times New Roman" panose="02020603050405020304" pitchFamily="18" charset="0"/>
              </a:rPr>
              <a:t> </a:t>
            </a:r>
            <a:r>
              <a:rPr lang="en-US" sz="2000" dirty="0" err="1">
                <a:solidFill>
                  <a:prstClr val="black"/>
                </a:solidFill>
                <a:latin typeface="Times New Roman" panose="02020603050405020304" pitchFamily="18" charset="0"/>
                <a:cs typeface="Times New Roman" panose="02020603050405020304" pitchFamily="18" charset="0"/>
              </a:rPr>
              <a:t>cuộc</a:t>
            </a:r>
            <a:r>
              <a:rPr lang="en-US" sz="2000" dirty="0">
                <a:solidFill>
                  <a:prstClr val="black"/>
                </a:solidFill>
                <a:latin typeface="Times New Roman" panose="02020603050405020304" pitchFamily="18" charset="0"/>
                <a:cs typeface="Times New Roman" panose="02020603050405020304" pitchFamily="18" charset="0"/>
              </a:rPr>
              <a:t> </a:t>
            </a:r>
            <a:r>
              <a:rPr lang="en-US" sz="2000" dirty="0" err="1">
                <a:solidFill>
                  <a:prstClr val="black"/>
                </a:solidFill>
                <a:latin typeface="Times New Roman" panose="02020603050405020304" pitchFamily="18" charset="0"/>
                <a:cs typeface="Times New Roman" panose="02020603050405020304" pitchFamily="18" charset="0"/>
              </a:rPr>
              <a:t>chạy</a:t>
            </a:r>
            <a:r>
              <a:rPr lang="en-US" sz="2000" dirty="0">
                <a:solidFill>
                  <a:prstClr val="black"/>
                </a:solidFill>
                <a:latin typeface="Times New Roman" panose="02020603050405020304" pitchFamily="18" charset="0"/>
                <a:cs typeface="Times New Roman" panose="02020603050405020304" pitchFamily="18" charset="0"/>
              </a:rPr>
              <a:t> </a:t>
            </a:r>
            <a:r>
              <a:rPr lang="en-US" sz="2000" dirty="0" err="1">
                <a:solidFill>
                  <a:prstClr val="black"/>
                </a:solidFill>
                <a:latin typeface="Times New Roman" panose="02020603050405020304" pitchFamily="18" charset="0"/>
                <a:cs typeface="Times New Roman" panose="02020603050405020304" pitchFamily="18" charset="0"/>
              </a:rPr>
              <a:t>tiếp</a:t>
            </a:r>
            <a:r>
              <a:rPr lang="en-US" sz="2000" dirty="0">
                <a:solidFill>
                  <a:prstClr val="black"/>
                </a:solidFill>
                <a:latin typeface="Times New Roman" panose="02020603050405020304" pitchFamily="18" charset="0"/>
                <a:cs typeface="Times New Roman" panose="02020603050405020304" pitchFamily="18" charset="0"/>
              </a:rPr>
              <a:t> </a:t>
            </a:r>
            <a:r>
              <a:rPr lang="en-US" sz="2000" dirty="0" err="1">
                <a:solidFill>
                  <a:prstClr val="black"/>
                </a:solidFill>
                <a:latin typeface="Times New Roman" panose="02020603050405020304" pitchFamily="18" charset="0"/>
                <a:cs typeface="Times New Roman" panose="02020603050405020304" pitchFamily="18" charset="0"/>
              </a:rPr>
              <a:t>sức</a:t>
            </a:r>
            <a:r>
              <a:rPr lang="en-US" sz="2000" dirty="0">
                <a:solidFill>
                  <a:prstClr val="black"/>
                </a:solidFill>
                <a:latin typeface="Times New Roman" panose="02020603050405020304" pitchFamily="18" charset="0"/>
                <a:cs typeface="Times New Roman" panose="02020603050405020304" pitchFamily="18" charset="0"/>
              </a:rPr>
              <a:t> </a:t>
            </a:r>
            <a:r>
              <a:rPr lang="en-US" sz="2000" dirty="0" err="1">
                <a:solidFill>
                  <a:prstClr val="black"/>
                </a:solidFill>
                <a:latin typeface="Times New Roman" panose="02020603050405020304" pitchFamily="18" charset="0"/>
                <a:cs typeface="Times New Roman" panose="02020603050405020304" pitchFamily="18" charset="0"/>
              </a:rPr>
              <a:t>của</a:t>
            </a:r>
            <a:r>
              <a:rPr lang="en-US" sz="2000" dirty="0">
                <a:solidFill>
                  <a:prstClr val="black"/>
                </a:solidFill>
                <a:latin typeface="Times New Roman" panose="02020603050405020304" pitchFamily="18" charset="0"/>
                <a:cs typeface="Times New Roman" panose="02020603050405020304" pitchFamily="18" charset="0"/>
              </a:rPr>
              <a:t> </a:t>
            </a:r>
            <a:r>
              <a:rPr lang="en-US" sz="2000" dirty="0" err="1">
                <a:solidFill>
                  <a:prstClr val="black"/>
                </a:solidFill>
                <a:latin typeface="Times New Roman" panose="02020603050405020304" pitchFamily="18" charset="0"/>
                <a:cs typeface="Times New Roman" panose="02020603050405020304" pitchFamily="18" charset="0"/>
              </a:rPr>
              <a:t>các</a:t>
            </a:r>
            <a:r>
              <a:rPr lang="en-US" sz="2000" dirty="0">
                <a:solidFill>
                  <a:prstClr val="black"/>
                </a:solidFill>
                <a:latin typeface="Times New Roman" panose="02020603050405020304" pitchFamily="18" charset="0"/>
                <a:cs typeface="Times New Roman" panose="02020603050405020304" pitchFamily="18" charset="0"/>
              </a:rPr>
              <a:t> </a:t>
            </a:r>
            <a:r>
              <a:rPr lang="en-US" sz="2000" dirty="0" err="1">
                <a:solidFill>
                  <a:prstClr val="black"/>
                </a:solidFill>
                <a:latin typeface="Times New Roman" panose="02020603050405020304" pitchFamily="18" charset="0"/>
                <a:cs typeface="Times New Roman" panose="02020603050405020304" pitchFamily="18" charset="0"/>
              </a:rPr>
              <a:t>loài</a:t>
            </a:r>
            <a:r>
              <a:rPr lang="en-US" sz="2000" dirty="0">
                <a:solidFill>
                  <a:prstClr val="black"/>
                </a:solidFill>
                <a:latin typeface="Times New Roman" panose="02020603050405020304" pitchFamily="18" charset="0"/>
                <a:cs typeface="Times New Roman" panose="02020603050405020304" pitchFamily="18" charset="0"/>
              </a:rPr>
              <a:t> </a:t>
            </a:r>
            <a:r>
              <a:rPr lang="en-US" sz="2000" dirty="0" err="1">
                <a:solidFill>
                  <a:prstClr val="black"/>
                </a:solidFill>
                <a:latin typeface="Times New Roman" panose="02020603050405020304" pitchFamily="18" charset="0"/>
                <a:cs typeface="Times New Roman" panose="02020603050405020304" pitchFamily="18" charset="0"/>
              </a:rPr>
              <a:t>hoa</a:t>
            </a:r>
            <a:r>
              <a:rPr lang="en-US" sz="2000" dirty="0">
                <a:solidFill>
                  <a:prstClr val="black"/>
                </a:solidFill>
                <a:latin typeface="Times New Roman" panose="02020603050405020304" pitchFamily="18" charset="0"/>
                <a:cs typeface="Times New Roman" panose="02020603050405020304" pitchFamily="18" charset="0"/>
              </a:rPr>
              <a:t> </a:t>
            </a:r>
            <a:r>
              <a:rPr lang="en-US" sz="2000" dirty="0" err="1">
                <a:solidFill>
                  <a:prstClr val="black"/>
                </a:solidFill>
                <a:latin typeface="Times New Roman" panose="02020603050405020304" pitchFamily="18" charset="0"/>
                <a:cs typeface="Times New Roman" panose="02020603050405020304" pitchFamily="18" charset="0"/>
              </a:rPr>
              <a:t>trong</a:t>
            </a:r>
            <a:r>
              <a:rPr lang="en-US" sz="2000" dirty="0">
                <a:solidFill>
                  <a:prstClr val="black"/>
                </a:solidFill>
                <a:latin typeface="Times New Roman" panose="02020603050405020304" pitchFamily="18" charset="0"/>
                <a:cs typeface="Times New Roman" panose="02020603050405020304" pitchFamily="18" charset="0"/>
              </a:rPr>
              <a:t> </a:t>
            </a:r>
            <a:r>
              <a:rPr lang="en-US" sz="2000" dirty="0" err="1">
                <a:solidFill>
                  <a:prstClr val="black"/>
                </a:solidFill>
                <a:latin typeface="Times New Roman" panose="02020603050405020304" pitchFamily="18" charset="0"/>
                <a:cs typeface="Times New Roman" panose="02020603050405020304" pitchFamily="18" charset="0"/>
              </a:rPr>
              <a:t>thành</a:t>
            </a:r>
            <a:r>
              <a:rPr lang="en-US" sz="2000" dirty="0">
                <a:solidFill>
                  <a:prstClr val="black"/>
                </a:solidFill>
                <a:latin typeface="Times New Roman" panose="02020603050405020304" pitchFamily="18" charset="0"/>
                <a:cs typeface="Times New Roman" panose="02020603050405020304" pitchFamily="18" charset="0"/>
              </a:rPr>
              <a:t> </a:t>
            </a:r>
            <a:r>
              <a:rPr lang="en-US" sz="2000" dirty="0" err="1">
                <a:solidFill>
                  <a:prstClr val="black"/>
                </a:solidFill>
                <a:latin typeface="Times New Roman" panose="02020603050405020304" pitchFamily="18" charset="0"/>
                <a:cs typeface="Times New Roman" panose="02020603050405020304" pitchFamily="18" charset="0"/>
              </a:rPr>
              <a:t>phố</a:t>
            </a:r>
            <a:r>
              <a:rPr lang="en-US" sz="2000" dirty="0">
                <a:solidFill>
                  <a:prstClr val="black"/>
                </a:solidFill>
                <a:latin typeface="Times New Roman" panose="02020603050405020304" pitchFamily="18" charset="0"/>
                <a:cs typeface="Times New Roman" panose="02020603050405020304" pitchFamily="18" charset="0"/>
              </a:rPr>
              <a:t>, </a:t>
            </a:r>
            <a:r>
              <a:rPr lang="en-US" sz="2000" dirty="0" err="1">
                <a:solidFill>
                  <a:prstClr val="black"/>
                </a:solidFill>
                <a:latin typeface="Times New Roman" panose="02020603050405020304" pitchFamily="18" charset="0"/>
                <a:cs typeface="Times New Roman" panose="02020603050405020304" pitchFamily="18" charset="0"/>
              </a:rPr>
              <a:t>báo</a:t>
            </a:r>
            <a:r>
              <a:rPr lang="en-US" sz="2000" dirty="0">
                <a:solidFill>
                  <a:prstClr val="black"/>
                </a:solidFill>
                <a:latin typeface="Times New Roman" panose="02020603050405020304" pitchFamily="18" charset="0"/>
                <a:cs typeface="Times New Roman" panose="02020603050405020304" pitchFamily="18" charset="0"/>
              </a:rPr>
              <a:t> </a:t>
            </a:r>
            <a:r>
              <a:rPr lang="en-US" sz="2000" dirty="0" err="1">
                <a:solidFill>
                  <a:prstClr val="black"/>
                </a:solidFill>
                <a:latin typeface="Times New Roman" panose="02020603050405020304" pitchFamily="18" charset="0"/>
                <a:cs typeface="Times New Roman" panose="02020603050405020304" pitchFamily="18" charset="0"/>
              </a:rPr>
              <a:t>hiệu</a:t>
            </a:r>
            <a:r>
              <a:rPr lang="en-US" sz="2000" dirty="0">
                <a:solidFill>
                  <a:prstClr val="black"/>
                </a:solidFill>
                <a:latin typeface="Times New Roman" panose="02020603050405020304" pitchFamily="18" charset="0"/>
                <a:cs typeface="Times New Roman" panose="02020603050405020304" pitchFamily="18" charset="0"/>
              </a:rPr>
              <a:t> </a:t>
            </a:r>
            <a:r>
              <a:rPr lang="en-US" sz="2000" dirty="0" err="1">
                <a:solidFill>
                  <a:prstClr val="black"/>
                </a:solidFill>
                <a:latin typeface="Times New Roman" panose="02020603050405020304" pitchFamily="18" charset="0"/>
                <a:cs typeface="Times New Roman" panose="02020603050405020304" pitchFamily="18" charset="0"/>
              </a:rPr>
              <a:t>những</a:t>
            </a:r>
            <a:r>
              <a:rPr lang="en-US" sz="2000" dirty="0">
                <a:solidFill>
                  <a:prstClr val="black"/>
                </a:solidFill>
                <a:latin typeface="Times New Roman" panose="02020603050405020304" pitchFamily="18" charset="0"/>
                <a:cs typeface="Times New Roman" panose="02020603050405020304" pitchFamily="18" charset="0"/>
              </a:rPr>
              <a:t> </a:t>
            </a:r>
            <a:r>
              <a:rPr lang="en-US" sz="2000" dirty="0" err="1">
                <a:solidFill>
                  <a:prstClr val="black"/>
                </a:solidFill>
                <a:latin typeface="Times New Roman" panose="02020603050405020304" pitchFamily="18" charset="0"/>
                <a:cs typeface="Times New Roman" panose="02020603050405020304" pitchFamily="18" charset="0"/>
              </a:rPr>
              <a:t>ngày</a:t>
            </a:r>
            <a:r>
              <a:rPr lang="en-US" sz="2000" dirty="0">
                <a:solidFill>
                  <a:prstClr val="black"/>
                </a:solidFill>
                <a:latin typeface="Times New Roman" panose="02020603050405020304" pitchFamily="18" charset="0"/>
                <a:cs typeface="Times New Roman" panose="02020603050405020304" pitchFamily="18" charset="0"/>
              </a:rPr>
              <a:t> </a:t>
            </a:r>
            <a:r>
              <a:rPr lang="en-US" sz="2000" dirty="0" err="1">
                <a:solidFill>
                  <a:prstClr val="black"/>
                </a:solidFill>
                <a:latin typeface="Times New Roman" panose="02020603050405020304" pitchFamily="18" charset="0"/>
                <a:cs typeface="Times New Roman" panose="02020603050405020304" pitchFamily="18" charset="0"/>
              </a:rPr>
              <a:t>nghỉ</a:t>
            </a:r>
            <a:r>
              <a:rPr lang="en-US" sz="2000" dirty="0">
                <a:solidFill>
                  <a:prstClr val="black"/>
                </a:solidFill>
                <a:latin typeface="Times New Roman" panose="02020603050405020304" pitchFamily="18" charset="0"/>
                <a:cs typeface="Times New Roman" panose="02020603050405020304" pitchFamily="18" charset="0"/>
              </a:rPr>
              <a:t> </a:t>
            </a:r>
            <a:r>
              <a:rPr lang="en-US" sz="2000" dirty="0" err="1">
                <a:solidFill>
                  <a:prstClr val="black"/>
                </a:solidFill>
                <a:latin typeface="Times New Roman" panose="02020603050405020304" pitchFamily="18" charset="0"/>
                <a:cs typeface="Times New Roman" panose="02020603050405020304" pitchFamily="18" charset="0"/>
              </a:rPr>
              <a:t>hè</a:t>
            </a:r>
            <a:r>
              <a:rPr lang="en-US" sz="2000" dirty="0">
                <a:solidFill>
                  <a:prstClr val="black"/>
                </a:solidFill>
                <a:latin typeface="Times New Roman" panose="02020603050405020304" pitchFamily="18" charset="0"/>
                <a:cs typeface="Times New Roman" panose="02020603050405020304" pitchFamily="18" charset="0"/>
              </a:rPr>
              <a:t> </a:t>
            </a:r>
            <a:r>
              <a:rPr lang="en-US" sz="2000" dirty="0" err="1">
                <a:solidFill>
                  <a:prstClr val="black"/>
                </a:solidFill>
                <a:latin typeface="Times New Roman" panose="02020603050405020304" pitchFamily="18" charset="0"/>
                <a:cs typeface="Times New Roman" panose="02020603050405020304" pitchFamily="18" charset="0"/>
              </a:rPr>
              <a:t>thoải</a:t>
            </a:r>
            <a:r>
              <a:rPr lang="en-US" sz="2000" dirty="0">
                <a:solidFill>
                  <a:prstClr val="black"/>
                </a:solidFill>
                <a:latin typeface="Times New Roman" panose="02020603050405020304" pitchFamily="18" charset="0"/>
                <a:cs typeface="Times New Roman" panose="02020603050405020304" pitchFamily="18" charset="0"/>
              </a:rPr>
              <a:t> </a:t>
            </a:r>
            <a:r>
              <a:rPr lang="en-US" sz="2000" dirty="0" err="1">
                <a:solidFill>
                  <a:prstClr val="black"/>
                </a:solidFill>
                <a:latin typeface="Times New Roman" panose="02020603050405020304" pitchFamily="18" charset="0"/>
                <a:cs typeface="Times New Roman" panose="02020603050405020304" pitchFamily="18" charset="0"/>
              </a:rPr>
              <a:t>mái</a:t>
            </a:r>
            <a:r>
              <a:rPr lang="en-US" sz="2000" dirty="0">
                <a:solidFill>
                  <a:prstClr val="black"/>
                </a:solidFill>
                <a:latin typeface="Times New Roman" panose="02020603050405020304" pitchFamily="18" charset="0"/>
                <a:cs typeface="Times New Roman" panose="02020603050405020304" pitchFamily="18" charset="0"/>
              </a:rPr>
              <a:t> </a:t>
            </a:r>
            <a:r>
              <a:rPr lang="en-US" sz="2000" dirty="0" err="1">
                <a:solidFill>
                  <a:prstClr val="black"/>
                </a:solidFill>
                <a:latin typeface="Times New Roman" panose="02020603050405020304" pitchFamily="18" charset="0"/>
                <a:cs typeface="Times New Roman" panose="02020603050405020304" pitchFamily="18" charset="0"/>
              </a:rPr>
              <a:t>của</a:t>
            </a:r>
            <a:r>
              <a:rPr lang="en-US" sz="2000" dirty="0">
                <a:solidFill>
                  <a:prstClr val="black"/>
                </a:solidFill>
                <a:latin typeface="Times New Roman" panose="02020603050405020304" pitchFamily="18" charset="0"/>
                <a:cs typeface="Times New Roman" panose="02020603050405020304" pitchFamily="18" charset="0"/>
              </a:rPr>
              <a:t> </a:t>
            </a:r>
            <a:r>
              <a:rPr lang="en-US" sz="2000" dirty="0" err="1">
                <a:solidFill>
                  <a:prstClr val="black"/>
                </a:solidFill>
                <a:latin typeface="Times New Roman" panose="02020603050405020304" pitchFamily="18" charset="0"/>
                <a:cs typeface="Times New Roman" panose="02020603050405020304" pitchFamily="18" charset="0"/>
              </a:rPr>
              <a:t>chúng</a:t>
            </a:r>
            <a:r>
              <a:rPr lang="en-US" sz="2000" dirty="0">
                <a:solidFill>
                  <a:prstClr val="black"/>
                </a:solidFill>
                <a:latin typeface="Times New Roman" panose="02020603050405020304" pitchFamily="18" charset="0"/>
                <a:cs typeface="Times New Roman" panose="02020603050405020304" pitchFamily="18" charset="0"/>
              </a:rPr>
              <a:t> </a:t>
            </a:r>
            <a:r>
              <a:rPr lang="en-US" sz="2000" dirty="0" err="1">
                <a:solidFill>
                  <a:prstClr val="black"/>
                </a:solidFill>
                <a:latin typeface="Times New Roman" panose="02020603050405020304" pitchFamily="18" charset="0"/>
                <a:cs typeface="Times New Roman" panose="02020603050405020304" pitchFamily="18" charset="0"/>
              </a:rPr>
              <a:t>tôi</a:t>
            </a:r>
            <a:r>
              <a:rPr lang="en-US" sz="2000" dirty="0">
                <a:solidFill>
                  <a:prstClr val="black"/>
                </a:solidFill>
                <a:latin typeface="Times New Roman" panose="02020603050405020304" pitchFamily="18" charset="0"/>
                <a:cs typeface="Times New Roman" panose="02020603050405020304" pitchFamily="18" charset="0"/>
              </a:rPr>
              <a:t> </a:t>
            </a:r>
            <a:r>
              <a:rPr lang="en-US" sz="2000" dirty="0" err="1">
                <a:solidFill>
                  <a:prstClr val="black"/>
                </a:solidFill>
                <a:latin typeface="Times New Roman" panose="02020603050405020304" pitchFamily="18" charset="0"/>
                <a:cs typeface="Times New Roman" panose="02020603050405020304" pitchFamily="18" charset="0"/>
              </a:rPr>
              <a:t>sắp</a:t>
            </a:r>
            <a:r>
              <a:rPr lang="en-US" sz="2000" dirty="0">
                <a:solidFill>
                  <a:prstClr val="black"/>
                </a:solidFill>
                <a:latin typeface="Times New Roman" panose="02020603050405020304" pitchFamily="18" charset="0"/>
                <a:cs typeface="Times New Roman" panose="02020603050405020304" pitchFamily="18" charset="0"/>
              </a:rPr>
              <a:t> </a:t>
            </a:r>
            <a:r>
              <a:rPr lang="en-US" sz="2000" dirty="0" err="1">
                <a:solidFill>
                  <a:prstClr val="black"/>
                </a:solidFill>
                <a:latin typeface="Times New Roman" panose="02020603050405020304" pitchFamily="18" charset="0"/>
                <a:cs typeface="Times New Roman" panose="02020603050405020304" pitchFamily="18" charset="0"/>
              </a:rPr>
              <a:t>đến</a:t>
            </a:r>
            <a:r>
              <a:rPr lang="en-US" sz="2000" dirty="0">
                <a:solidFill>
                  <a:prstClr val="black"/>
                </a:solidFill>
                <a:latin typeface="Times New Roman" panose="02020603050405020304" pitchFamily="18" charset="0"/>
                <a:cs typeface="Times New Roman" panose="02020603050405020304" pitchFamily="18" charset="0"/>
              </a:rPr>
              <a:t>.</a:t>
            </a:r>
          </a:p>
          <a:p>
            <a:pPr algn="just">
              <a:lnSpc>
                <a:spcPct val="120000"/>
              </a:lnSpc>
              <a:spcBef>
                <a:spcPts val="300"/>
              </a:spcBef>
              <a:spcAft>
                <a:spcPts val="300"/>
              </a:spcAft>
              <a:tabLst>
                <a:tab pos="457200" algn="l"/>
              </a:tabLst>
            </a:pPr>
            <a:endParaRPr lang="en-US" sz="2000" dirty="0">
              <a:latin typeface="Times New Roman" panose="02020603050405020304" pitchFamily="18" charset="0"/>
              <a:cs typeface="Times New Roman" panose="02020603050405020304" pitchFamily="18" charset="0"/>
            </a:endParaRPr>
          </a:p>
        </p:txBody>
      </p:sp>
      <p:sp>
        <p:nvSpPr>
          <p:cNvPr id="6" name="Rectangle 5"/>
          <p:cNvSpPr/>
          <p:nvPr/>
        </p:nvSpPr>
        <p:spPr>
          <a:xfrm>
            <a:off x="6096000" y="762000"/>
            <a:ext cx="6096000" cy="5410200"/>
          </a:xfrm>
          <a:prstGeom prst="rect">
            <a:avLst/>
          </a:prstGeom>
        </p:spPr>
        <p:txBody>
          <a:bodyPr>
            <a:noAutofit/>
          </a:bodyPr>
          <a:lstStyle/>
          <a:p>
            <a:pPr algn="just">
              <a:lnSpc>
                <a:spcPct val="120000"/>
              </a:lnSpc>
              <a:spcBef>
                <a:spcPts val="300"/>
              </a:spcBef>
              <a:spcAft>
                <a:spcPts val="300"/>
              </a:spcAft>
              <a:tabLst>
                <a:tab pos="457200" algn="l"/>
              </a:tabLst>
            </a:pP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Nắng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trời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vừa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bắt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đầu</a:t>
            </a:r>
            <a:r>
              <a:rPr lang="en-US" sz="2000" dirty="0">
                <a:latin typeface="Times New Roman" panose="02020603050405020304" pitchFamily="18" charset="0"/>
                <a:cs typeface="Times New Roman" panose="02020603050405020304" pitchFamily="18" charset="0"/>
              </a:rPr>
              <a:t> gay </a:t>
            </a:r>
            <a:r>
              <a:rPr lang="en-US" sz="2000" dirty="0" err="1">
                <a:latin typeface="Times New Roman" panose="02020603050405020304" pitchFamily="18" charset="0"/>
                <a:cs typeface="Times New Roman" panose="02020603050405020304" pitchFamily="18" charset="0"/>
              </a:rPr>
              <a:t>gắt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thì</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sắc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hoa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như</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muốn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giảm</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đi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độ</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chói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chang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của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mình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Hoa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phượng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màu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hồng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pha</a:t>
            </a:r>
            <a:r>
              <a:rPr lang="en-US" sz="2000" dirty="0">
                <a:latin typeface="Times New Roman" panose="02020603050405020304" pitchFamily="18" charset="0"/>
                <a:cs typeface="Times New Roman" panose="02020603050405020304" pitchFamily="18" charset="0"/>
              </a:rPr>
              <a:t> da cam </a:t>
            </a:r>
            <a:r>
              <a:rPr lang="en-US" sz="2000" dirty="0" err="1">
                <a:latin typeface="Times New Roman" panose="02020603050405020304" pitchFamily="18" charset="0"/>
                <a:cs typeface="Times New Roman" panose="02020603050405020304" pitchFamily="18" charset="0"/>
              </a:rPr>
              <a:t>chứ</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không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đỏ</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gắt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như</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vông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như</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gạo</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Đến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cái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anh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bằng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lăng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thì</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đã</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vừa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hồng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vừa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tím</a:t>
            </a:r>
            <a:r>
              <a:rPr lang="en-US" sz="2000" dirty="0">
                <a:latin typeface="Times New Roman" panose="02020603050405020304" pitchFamily="18" charset="0"/>
                <a:cs typeface="Times New Roman" panose="02020603050405020304" pitchFamily="18" charset="0"/>
              </a:rPr>
              <a:t>. Sang </a:t>
            </a:r>
            <a:r>
              <a:rPr lang="en-US" sz="2000" dirty="0" err="1">
                <a:latin typeface="Times New Roman" panose="02020603050405020304" pitchFamily="18" charset="0"/>
                <a:cs typeface="Times New Roman" panose="02020603050405020304" pitchFamily="18" charset="0"/>
              </a:rPr>
              <a:t>đến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anh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hoa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muồng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thì</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đã</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ngả</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hẳn</a:t>
            </a:r>
            <a:r>
              <a:rPr lang="en-US" sz="2000" dirty="0">
                <a:latin typeface="Times New Roman" panose="02020603050405020304" pitchFamily="18" charset="0"/>
                <a:cs typeface="Times New Roman" panose="02020603050405020304" pitchFamily="18" charset="0"/>
              </a:rPr>
              <a:t> sang </a:t>
            </a:r>
            <a:r>
              <a:rPr lang="en-US" sz="2000" dirty="0" err="1">
                <a:latin typeface="Times New Roman" panose="02020603050405020304" pitchFamily="18" charset="0"/>
                <a:cs typeface="Times New Roman" panose="02020603050405020304" pitchFamily="18" charset="0"/>
              </a:rPr>
              <a:t>sắc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vàng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chanh</a:t>
            </a:r>
            <a:r>
              <a:rPr lang="en-US" sz="2000" dirty="0">
                <a:latin typeface="Times New Roman" panose="02020603050405020304" pitchFamily="18" charset="0"/>
                <a:cs typeface="Times New Roman" panose="02020603050405020304" pitchFamily="18" charset="0"/>
              </a:rPr>
              <a:t>.</a:t>
            </a:r>
          </a:p>
          <a:p>
            <a:pPr algn="just">
              <a:lnSpc>
                <a:spcPct val="120000"/>
              </a:lnSpc>
              <a:spcBef>
                <a:spcPts val="300"/>
              </a:spcBef>
              <a:spcAft>
                <a:spcPts val="300"/>
              </a:spcAft>
              <a:tabLst>
                <a:tab pos="457200" algn="l"/>
              </a:tabLst>
            </a:pP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Nhưng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nói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chung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đó</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toàn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là</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những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màu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sắc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rực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rỡ</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như</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muốn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phô</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hết</a:t>
            </a:r>
            <a:r>
              <a:rPr lang="en-US" sz="2000" dirty="0">
                <a:latin typeface="Times New Roman" panose="02020603050405020304" pitchFamily="18" charset="0"/>
                <a:cs typeface="Times New Roman" panose="02020603050405020304" pitchFamily="18" charset="0"/>
              </a:rPr>
              <a:t> ra </a:t>
            </a:r>
            <a:r>
              <a:rPr lang="en-US" sz="2000" dirty="0" err="1">
                <a:latin typeface="Times New Roman" panose="02020603050405020304" pitchFamily="18" charset="0"/>
                <a:cs typeface="Times New Roman" panose="02020603050405020304" pitchFamily="18" charset="0"/>
              </a:rPr>
              <a:t>ngoài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Mãi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đến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năm</a:t>
            </a:r>
            <a:r>
              <a:rPr lang="en-US" sz="2000" dirty="0">
                <a:latin typeface="Times New Roman" panose="02020603050405020304" pitchFamily="18" charset="0"/>
                <a:cs typeface="Times New Roman" panose="02020603050405020304" pitchFamily="18" charset="0"/>
              </a:rPr>
              <a:t> nay, </a:t>
            </a:r>
            <a:r>
              <a:rPr lang="en-US" sz="2000" dirty="0" err="1">
                <a:latin typeface="Times New Roman" panose="02020603050405020304" pitchFamily="18" charset="0"/>
                <a:cs typeface="Times New Roman" panose="02020603050405020304" pitchFamily="18" charset="0"/>
              </a:rPr>
              <a:t>khi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đã</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lên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lớp</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Năm</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đã</a:t>
            </a:r>
            <a:r>
              <a:rPr lang="en-US" sz="2000" dirty="0">
                <a:latin typeface="Times New Roman" panose="02020603050405020304" pitchFamily="18" charset="0"/>
                <a:cs typeface="Times New Roman" panose="02020603050405020304" pitchFamily="18" charset="0"/>
              </a:rPr>
              <a:t> “ </a:t>
            </a:r>
            <a:r>
              <a:rPr lang="en-US" sz="2000" dirty="0" err="1">
                <a:latin typeface="Times New Roman" panose="02020603050405020304" pitchFamily="18" charset="0"/>
                <a:cs typeface="Times New Roman" panose="02020603050405020304" pitchFamily="18" charset="0"/>
              </a:rPr>
              <a:t>người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lớn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hơn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một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tí</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tôi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mới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nhận</a:t>
            </a:r>
            <a:r>
              <a:rPr lang="en-US" sz="2000" dirty="0">
                <a:latin typeface="Times New Roman" panose="02020603050405020304" pitchFamily="18" charset="0"/>
                <a:cs typeface="Times New Roman" panose="02020603050405020304" pitchFamily="18" charset="0"/>
              </a:rPr>
              <a:t> ra </a:t>
            </a:r>
            <a:r>
              <a:rPr lang="en-US" sz="2000" dirty="0" err="1">
                <a:latin typeface="Times New Roman" panose="02020603050405020304" pitchFamily="18" charset="0"/>
                <a:cs typeface="Times New Roman" panose="02020603050405020304" pitchFamily="18" charset="0"/>
              </a:rPr>
              <a:t>hoa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sấu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những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chùm</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hoa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nhỏ</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xíu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sắc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chỉ</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hơi</a:t>
            </a:r>
            <a:r>
              <a:rPr lang="en-US" sz="2000" dirty="0">
                <a:latin typeface="Times New Roman" panose="02020603050405020304" pitchFamily="18" charset="0"/>
                <a:cs typeface="Times New Roman" panose="02020603050405020304" pitchFamily="18" charset="0"/>
              </a:rPr>
              <a:t> hoe </a:t>
            </a:r>
            <a:r>
              <a:rPr lang="en-US" sz="2000" dirty="0" err="1">
                <a:latin typeface="Times New Roman" panose="02020603050405020304" pitchFamily="18" charset="0"/>
                <a:cs typeface="Times New Roman" panose="02020603050405020304" pitchFamily="18" charset="0"/>
              </a:rPr>
              <a:t>vàng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chìm</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lẫn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vào</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từng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đợt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lá</a:t>
            </a:r>
            <a:r>
              <a:rPr lang="en-US" sz="2000" dirty="0">
                <a:latin typeface="Times New Roman" panose="02020603050405020304" pitchFamily="18" charset="0"/>
                <a:cs typeface="Times New Roman" panose="02020603050405020304" pitchFamily="18" charset="0"/>
              </a:rPr>
              <a:t> non, </a:t>
            </a:r>
            <a:r>
              <a:rPr lang="en-US" sz="2000" dirty="0" err="1">
                <a:latin typeface="Times New Roman" panose="02020603050405020304" pitchFamily="18" charset="0"/>
                <a:cs typeface="Times New Roman" panose="02020603050405020304" pitchFamily="18" charset="0"/>
              </a:rPr>
              <a:t>lẫn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với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màu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nắng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dịu</a:t>
            </a:r>
            <a:r>
              <a:rPr lang="en-US" sz="2000" dirty="0">
                <a:latin typeface="Times New Roman" panose="02020603050405020304" pitchFamily="18" charset="0"/>
                <a:cs typeface="Times New Roman" panose="02020603050405020304" pitchFamily="18" charset="0"/>
              </a:rPr>
              <a:t>.</a:t>
            </a:r>
          </a:p>
          <a:p>
            <a:pPr algn="just">
              <a:lnSpc>
                <a:spcPct val="120000"/>
              </a:lnSpc>
              <a:spcBef>
                <a:spcPts val="300"/>
              </a:spcBef>
              <a:spcAft>
                <a:spcPts val="300"/>
              </a:spcAft>
              <a:tabLst>
                <a:tab pos="457200" algn="l"/>
              </a:tabLst>
            </a:pP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Đến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khi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các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loài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hoa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rực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rỡ</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như</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hoa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gạo</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vông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phượng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bằng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lăng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muồng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đã</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kéo</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quân</a:t>
            </a:r>
            <a:r>
              <a:rPr lang="en-US" sz="2000" dirty="0">
                <a:latin typeface="Times New Roman" panose="02020603050405020304" pitchFamily="18" charset="0"/>
                <a:cs typeface="Times New Roman" panose="02020603050405020304" pitchFamily="18" charset="0"/>
              </a:rPr>
              <a:t> qua </a:t>
            </a:r>
            <a:r>
              <a:rPr lang="en-US" sz="2000" dirty="0" err="1">
                <a:latin typeface="Times New Roman" panose="02020603050405020304" pitchFamily="18" charset="0"/>
                <a:cs typeface="Times New Roman" panose="02020603050405020304" pitchFamily="18" charset="0"/>
              </a:rPr>
              <a:t>bầu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trời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Hà</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Nội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cây</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sấu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trước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cửa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nhà</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tôi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mới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lấp</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ló</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những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chùm</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quả</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xanh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giòn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Rồi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sau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đó</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quả</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chín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những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quả</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chín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vừa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ngọt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vừa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chua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ngọt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một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cách</a:t>
            </a:r>
            <a:r>
              <a:rPr lang="en-US" sz="2000" dirty="0">
                <a:latin typeface="Times New Roman" panose="02020603050405020304" pitchFamily="18" charset="0"/>
                <a:cs typeface="Times New Roman" panose="02020603050405020304" pitchFamily="18" charset="0"/>
              </a:rPr>
              <a:t> e </a:t>
            </a:r>
            <a:r>
              <a:rPr lang="en-US" sz="2000" dirty="0" err="1">
                <a:latin typeface="Times New Roman" panose="02020603050405020304" pitchFamily="18" charset="0"/>
                <a:cs typeface="Times New Roman" panose="02020603050405020304" pitchFamily="18" charset="0"/>
              </a:rPr>
              <a:t>dè</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khiêm</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tốn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như</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tính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tình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hoa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sấu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vậy</a:t>
            </a:r>
            <a:r>
              <a:rPr lang="en-US" sz="2000" dirty="0">
                <a:latin typeface="Times New Roman" panose="02020603050405020304" pitchFamily="18" charset="0"/>
                <a:cs typeface="Times New Roman" panose="02020603050405020304" pitchFamily="18" charset="0"/>
              </a:rPr>
              <a:t>.</a:t>
            </a:r>
          </a:p>
        </p:txBody>
      </p:sp>
      <p:cxnSp>
        <p:nvCxnSpPr>
          <p:cNvPr id="5" name="Straight Connector 4"/>
          <p:cNvCxnSpPr/>
          <p:nvPr/>
        </p:nvCxnSpPr>
        <p:spPr>
          <a:xfrm>
            <a:off x="6096000" y="533400"/>
            <a:ext cx="0" cy="6248400"/>
          </a:xfrm>
          <a:prstGeom prst="line">
            <a:avLst/>
          </a:prstGeom>
        </p:spPr>
        <p:style>
          <a:lnRef idx="3">
            <a:schemeClr val="dk1"/>
          </a:lnRef>
          <a:fillRef idx="0">
            <a:schemeClr val="dk1"/>
          </a:fillRef>
          <a:effectRef idx="2">
            <a:schemeClr val="dk1"/>
          </a:effectRef>
          <a:fontRef idx="minor">
            <a:schemeClr val="tx1"/>
          </a:fontRef>
        </p:style>
      </p:cxnSp>
      <p:grpSp>
        <p:nvGrpSpPr>
          <p:cNvPr id="7" name="Group 6">
            <a:extLst>
              <a:ext uri="{FF2B5EF4-FFF2-40B4-BE49-F238E27FC236}">
                <a16:creationId xmlns:a16="http://schemas.microsoft.com/office/drawing/2014/main" id="{9840FB3E-C9DD-4983-89A3-11D9B17AF4A7}"/>
              </a:ext>
            </a:extLst>
          </p:cNvPr>
          <p:cNvGrpSpPr>
            <a:grpSpLocks/>
          </p:cNvGrpSpPr>
          <p:nvPr/>
        </p:nvGrpSpPr>
        <p:grpSpPr bwMode="auto">
          <a:xfrm>
            <a:off x="0" y="-76200"/>
            <a:ext cx="12192000" cy="7086600"/>
            <a:chOff x="0" y="-10"/>
            <a:chExt cx="5760" cy="4330"/>
          </a:xfrm>
        </p:grpSpPr>
        <p:pic>
          <p:nvPicPr>
            <p:cNvPr id="8" name="Picture 7" descr="Animate">
              <a:extLst>
                <a:ext uri="{FF2B5EF4-FFF2-40B4-BE49-F238E27FC236}">
                  <a16:creationId xmlns:a16="http://schemas.microsoft.com/office/drawing/2014/main" id="{CF43EFD1-81C7-4B00-823E-065229347742}"/>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rot="-5400000">
              <a:off x="-2109" y="2109"/>
              <a:ext cx="4294" cy="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8" descr="Animate">
              <a:extLst>
                <a:ext uri="{FF2B5EF4-FFF2-40B4-BE49-F238E27FC236}">
                  <a16:creationId xmlns:a16="http://schemas.microsoft.com/office/drawing/2014/main" id="{75FDCF67-06B7-493A-843D-9744C2654993}"/>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0" y="4220"/>
              <a:ext cx="5760" cy="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9" descr="Animate">
              <a:extLst>
                <a:ext uri="{FF2B5EF4-FFF2-40B4-BE49-F238E27FC236}">
                  <a16:creationId xmlns:a16="http://schemas.microsoft.com/office/drawing/2014/main" id="{C1304A2B-9D67-4B73-A6F9-32C70D75630F}"/>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rot="-5400000">
              <a:off x="3576" y="2103"/>
              <a:ext cx="4294" cy="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0" descr="Animate">
              <a:extLst>
                <a:ext uri="{FF2B5EF4-FFF2-40B4-BE49-F238E27FC236}">
                  <a16:creationId xmlns:a16="http://schemas.microsoft.com/office/drawing/2014/main" id="{B40E1BDF-870D-4A14-92DF-35670984FA64}"/>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0" y="-10"/>
              <a:ext cx="5760" cy="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cxnSp>
        <p:nvCxnSpPr>
          <p:cNvPr id="13" name="Straight Connector 12">
            <a:extLst>
              <a:ext uri="{FF2B5EF4-FFF2-40B4-BE49-F238E27FC236}">
                <a16:creationId xmlns:a16="http://schemas.microsoft.com/office/drawing/2014/main" id="{538B2266-5BBD-4180-BD79-FFA29DE178D4}"/>
              </a:ext>
            </a:extLst>
          </p:cNvPr>
          <p:cNvCxnSpPr>
            <a:cxnSpLocks/>
          </p:cNvCxnSpPr>
          <p:nvPr/>
        </p:nvCxnSpPr>
        <p:spPr>
          <a:xfrm>
            <a:off x="1249680" y="453848"/>
            <a:ext cx="1249680" cy="0"/>
          </a:xfrm>
          <a:prstGeom prst="line">
            <a:avLst/>
          </a:prstGeom>
          <a:ln w="28575">
            <a:solidFill>
              <a:srgbClr val="3928D8"/>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FB556613-1994-4622-9DD5-4362D1AD5533}"/>
              </a:ext>
            </a:extLst>
          </p:cNvPr>
          <p:cNvCxnSpPr>
            <a:cxnSpLocks/>
          </p:cNvCxnSpPr>
          <p:nvPr/>
        </p:nvCxnSpPr>
        <p:spPr>
          <a:xfrm>
            <a:off x="3220720" y="453848"/>
            <a:ext cx="3535680" cy="0"/>
          </a:xfrm>
          <a:prstGeom prst="line">
            <a:avLst/>
          </a:prstGeom>
          <a:ln w="28575">
            <a:solidFill>
              <a:srgbClr val="3928D8"/>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63D3F267-9B70-4914-BD51-8E0421BFE4B7}"/>
              </a:ext>
            </a:extLst>
          </p:cNvPr>
          <p:cNvCxnSpPr>
            <a:cxnSpLocks/>
          </p:cNvCxnSpPr>
          <p:nvPr/>
        </p:nvCxnSpPr>
        <p:spPr>
          <a:xfrm>
            <a:off x="7579360" y="453848"/>
            <a:ext cx="1727200" cy="0"/>
          </a:xfrm>
          <a:prstGeom prst="line">
            <a:avLst/>
          </a:prstGeom>
          <a:ln w="28575">
            <a:solidFill>
              <a:srgbClr val="3928D8"/>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B698784C-D922-4AB9-8EDE-C857831513F1}"/>
              </a:ext>
            </a:extLst>
          </p:cNvPr>
          <p:cNvCxnSpPr>
            <a:cxnSpLocks/>
          </p:cNvCxnSpPr>
          <p:nvPr/>
        </p:nvCxnSpPr>
        <p:spPr>
          <a:xfrm>
            <a:off x="10078720" y="453848"/>
            <a:ext cx="1757680" cy="0"/>
          </a:xfrm>
          <a:prstGeom prst="line">
            <a:avLst/>
          </a:prstGeom>
          <a:ln w="28575">
            <a:solidFill>
              <a:srgbClr val="3928D8"/>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69867652"/>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left)">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wipe(left)">
                                      <p:cBhvr>
                                        <p:cTn id="12" dur="5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wipe(left)">
                                      <p:cBhvr>
                                        <p:cTn id="17" dur="500"/>
                                        <p:tgtEl>
                                          <p:spTgt spid="15"/>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wipe(left)">
                                      <p:cBhvr>
                                        <p:cTn id="22"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533400"/>
            <a:ext cx="6096000" cy="5410200"/>
          </a:xfrm>
          <a:prstGeom prst="rect">
            <a:avLst/>
          </a:prstGeom>
        </p:spPr>
        <p:txBody>
          <a:bodyPr>
            <a:noAutofit/>
          </a:bodyPr>
          <a:lstStyle/>
          <a:p>
            <a:pPr indent="457200" algn="ctr">
              <a:lnSpc>
                <a:spcPct val="110000"/>
              </a:lnSpc>
              <a:spcBef>
                <a:spcPts val="200"/>
              </a:spcBef>
              <a:spcAft>
                <a:spcPts val="200"/>
              </a:spcAft>
            </a:pPr>
            <a:r>
              <a:rPr lang="en-US" sz="2000" b="1">
                <a:solidFill>
                  <a:srgbClr val="002060"/>
                </a:solidFill>
                <a:latin typeface="Times New Roman" panose="02020603050405020304" pitchFamily="18" charset="0"/>
                <a:ea typeface="Calibri" panose="020F0502020204030204" pitchFamily="34" charset="0"/>
                <a:cs typeface="Times New Roman" panose="02020603050405020304" pitchFamily="18" charset="0"/>
              </a:rPr>
              <a:t>Qua những mùa hoa</a:t>
            </a:r>
          </a:p>
          <a:p>
            <a:pPr indent="457200" algn="just">
              <a:lnSpc>
                <a:spcPct val="110000"/>
              </a:lnSpc>
              <a:spcBef>
                <a:spcPts val="200"/>
              </a:spcBef>
              <a:spcAft>
                <a:spcPts val="200"/>
              </a:spcAft>
            </a:pPr>
            <a:r>
              <a:rPr lang="en-US" sz="2000">
                <a:latin typeface="Times New Roman" panose="02020603050405020304" pitchFamily="18" charset="0"/>
                <a:ea typeface="Calibri" panose="020F0502020204030204" pitchFamily="34" charset="0"/>
                <a:cs typeface="Times New Roman" panose="02020603050405020304" pitchFamily="18" charset="0"/>
              </a:rPr>
              <a:t>Trên con đường từ nhà đến trường, tôi phải đi qua bờ Hồ Gươm.      Lúc có bạn thì chuyện trò tíu tít, có khi đuổi nhau suốt dọc đường.       Nhưng khi đi một mình, tôi thích ôm cặp vào ngực, nhìn lên các vòm cây, vừa đi vừa lẩm nhẩm ôn bài.</a:t>
            </a:r>
          </a:p>
          <a:p>
            <a:pPr indent="457200" algn="just">
              <a:lnSpc>
                <a:spcPct val="110000"/>
              </a:lnSpc>
              <a:spcBef>
                <a:spcPts val="200"/>
              </a:spcBef>
              <a:spcAft>
                <a:spcPts val="200"/>
              </a:spcAft>
            </a:pPr>
            <a:r>
              <a:rPr lang="en-US" sz="2000">
                <a:latin typeface="Times New Roman" panose="02020603050405020304" pitchFamily="18" charset="0"/>
                <a:ea typeface="Calibri" panose="020F0502020204030204" pitchFamily="34" charset="0"/>
                <a:cs typeface="Times New Roman" panose="02020603050405020304" pitchFamily="18" charset="0"/>
              </a:rPr>
              <a:t>Vì thế, tôi thường là đứa phát hiện ra bông hoa gạo đầu tiên nở trên cây gạo trước đền Ngọc Sơn.      Rồi bông nọ gọi bông kia, bông nọ ganh bông kia, chỉ vài hôm sau, cây gạo đã như một cây đuốc lớn cháy rừng rực giữa trời.</a:t>
            </a:r>
          </a:p>
          <a:p>
            <a:pPr algn="just">
              <a:lnSpc>
                <a:spcPct val="110000"/>
              </a:lnSpc>
              <a:spcBef>
                <a:spcPts val="200"/>
              </a:spcBef>
              <a:spcAft>
                <a:spcPts val="200"/>
              </a:spcAft>
              <a:tabLst>
                <a:tab pos="457200" algn="l"/>
              </a:tabLst>
            </a:pPr>
            <a:r>
              <a:rPr lang="en-US" sz="2000">
                <a:latin typeface="Times New Roman" panose="02020603050405020304" pitchFamily="18" charset="0"/>
                <a:ea typeface="Calibri" panose="020F0502020204030204" pitchFamily="34" charset="0"/>
                <a:cs typeface="Times New Roman" panose="02020603050405020304" pitchFamily="18" charset="0"/>
              </a:rPr>
              <a:t>	Nhưng khi lửa ở cây gạo sắp lụi thì nó lại “bén” sang những cây vông cạnh cầu Thê Húc.       Rồi thì cả một bãi vông lại bừng lên, đỏ gay, đỏ gắt suốt cả tháng tư.</a:t>
            </a:r>
          </a:p>
          <a:p>
            <a:pPr lvl="0" algn="just">
              <a:lnSpc>
                <a:spcPct val="110000"/>
              </a:lnSpc>
              <a:spcBef>
                <a:spcPts val="200"/>
              </a:spcBef>
              <a:spcAft>
                <a:spcPts val="200"/>
              </a:spcAft>
              <a:tabLst>
                <a:tab pos="457200" algn="l"/>
              </a:tabLst>
            </a:pPr>
            <a:r>
              <a:rPr lang="en-US" sz="2000">
                <a:solidFill>
                  <a:prstClr val="black"/>
                </a:solidFill>
                <a:latin typeface="Times New Roman" panose="02020603050405020304" pitchFamily="18" charset="0"/>
                <a:cs typeface="Times New Roman" panose="02020603050405020304" pitchFamily="18" charset="0"/>
              </a:rPr>
              <a:t>	Đến tháng năm thì những cây phượng đón lấy lửa ấy, chạy tiếp cuộc chạy tiếp sức của các loài hoa trong thành phố, báo hiệu những ngày nghỉ hè thoải mái của chúng tôi sắp đến.</a:t>
            </a:r>
          </a:p>
          <a:p>
            <a:pPr algn="just">
              <a:lnSpc>
                <a:spcPct val="120000"/>
              </a:lnSpc>
              <a:spcBef>
                <a:spcPts val="300"/>
              </a:spcBef>
              <a:spcAft>
                <a:spcPts val="300"/>
              </a:spcAft>
              <a:tabLst>
                <a:tab pos="457200" algn="l"/>
              </a:tabLst>
            </a:pPr>
            <a:endParaRPr lang="en-US" sz="2000">
              <a:latin typeface="Times New Roman" panose="02020603050405020304" pitchFamily="18" charset="0"/>
              <a:cs typeface="Times New Roman" panose="02020603050405020304" pitchFamily="18" charset="0"/>
            </a:endParaRPr>
          </a:p>
        </p:txBody>
      </p:sp>
      <p:sp>
        <p:nvSpPr>
          <p:cNvPr id="6" name="Rectangle 5"/>
          <p:cNvSpPr/>
          <p:nvPr/>
        </p:nvSpPr>
        <p:spPr>
          <a:xfrm>
            <a:off x="6096000" y="914400"/>
            <a:ext cx="6096000" cy="5410200"/>
          </a:xfrm>
          <a:prstGeom prst="rect">
            <a:avLst/>
          </a:prstGeom>
        </p:spPr>
        <p:txBody>
          <a:bodyPr>
            <a:noAutofit/>
          </a:bodyPr>
          <a:lstStyle/>
          <a:p>
            <a:pPr algn="just">
              <a:lnSpc>
                <a:spcPct val="110000"/>
              </a:lnSpc>
              <a:spcBef>
                <a:spcPts val="200"/>
              </a:spcBef>
              <a:spcAft>
                <a:spcPts val="200"/>
              </a:spcAft>
              <a:tabLst>
                <a:tab pos="457200" algn="l"/>
              </a:tabLst>
            </a:pPr>
            <a:r>
              <a:rPr lang="en-US" sz="2000">
                <a:latin typeface="Times New Roman" panose="02020603050405020304" pitchFamily="18" charset="0"/>
                <a:cs typeface="Times New Roman" panose="02020603050405020304" pitchFamily="18" charset="0"/>
              </a:rPr>
              <a:t>	Nắng trời vừa bắt đầu gay gắt thì sắc hoa như muốn giảm đi độ chói chang của mình.     Hoa phượng màu hồng pha da cam chứ không đỏ gắt như vông như gạo.          </a:t>
            </a:r>
            <a:r>
              <a:rPr lang="en-US" sz="2000">
                <a:solidFill>
                  <a:schemeClr val="bg1"/>
                </a:solidFill>
                <a:latin typeface="Times New Roman" panose="02020603050405020304" pitchFamily="18" charset="0"/>
                <a:cs typeface="Times New Roman" panose="02020603050405020304" pitchFamily="18" charset="0"/>
              </a:rPr>
              <a:t>1   </a:t>
            </a:r>
            <a:r>
              <a:rPr lang="en-US" sz="2000">
                <a:latin typeface="Times New Roman" panose="02020603050405020304" pitchFamily="18" charset="0"/>
                <a:cs typeface="Times New Roman" panose="02020603050405020304" pitchFamily="18" charset="0"/>
              </a:rPr>
              <a:t>Đến cái anh bằng lăng thì đã vừa hồng vừa tím.       	Sang đến anh hoa muồng thì đã ngả hẳn sang sắc vàng chanh.</a:t>
            </a:r>
          </a:p>
          <a:p>
            <a:pPr algn="just">
              <a:lnSpc>
                <a:spcPct val="110000"/>
              </a:lnSpc>
              <a:spcBef>
                <a:spcPts val="200"/>
              </a:spcBef>
              <a:spcAft>
                <a:spcPts val="200"/>
              </a:spcAft>
              <a:tabLst>
                <a:tab pos="457200" algn="l"/>
              </a:tabLst>
            </a:pPr>
            <a:r>
              <a:rPr lang="en-US" sz="2000">
                <a:latin typeface="Times New Roman" panose="02020603050405020304" pitchFamily="18" charset="0"/>
                <a:cs typeface="Times New Roman" panose="02020603050405020304" pitchFamily="18" charset="0"/>
              </a:rPr>
              <a:t>	Nhưng nói chung, đó toàn là những màu sắc rực rỡ như muốn phô hết ra ngoài.        Mãi đến năm nay, khi đã lên lớp Năm, đã “ người lớn” hơn một tí, tôi mới nhận ra hoa sấu, những chùm hoa nhỏ xíu, sắc chỉ hơi hoe vàng, chìm lẫn vào từng đợt lá non, lẫn với màu nắng dịu.</a:t>
            </a:r>
          </a:p>
          <a:p>
            <a:pPr algn="just">
              <a:lnSpc>
                <a:spcPct val="110000"/>
              </a:lnSpc>
              <a:spcBef>
                <a:spcPts val="200"/>
              </a:spcBef>
              <a:spcAft>
                <a:spcPts val="200"/>
              </a:spcAft>
              <a:tabLst>
                <a:tab pos="457200" algn="l"/>
              </a:tabLst>
            </a:pPr>
            <a:r>
              <a:rPr lang="en-US" sz="2000">
                <a:latin typeface="Times New Roman" panose="02020603050405020304" pitchFamily="18" charset="0"/>
                <a:cs typeface="Times New Roman" panose="02020603050405020304" pitchFamily="18" charset="0"/>
              </a:rPr>
              <a:t>	Đến khi các loài hoa rực rỡ như hoa gạo, vông, phượng, bằng lăng, muồng… đã kéo quân qua bầu trời Hà Nội, cây sấu trước cửa nhà tôi mới lấp ló những chùm quả xanh giòn.       Rồi sau đó, quả chín, những quả chín vừa ngọt vừa chua, ngọt một cách e dè, khiêm tốn như tính tình hoa sấu vậy.</a:t>
            </a:r>
          </a:p>
        </p:txBody>
      </p:sp>
      <p:cxnSp>
        <p:nvCxnSpPr>
          <p:cNvPr id="5" name="Straight Connector 4"/>
          <p:cNvCxnSpPr/>
          <p:nvPr/>
        </p:nvCxnSpPr>
        <p:spPr>
          <a:xfrm>
            <a:off x="6096000" y="533400"/>
            <a:ext cx="0" cy="6248400"/>
          </a:xfrm>
          <a:prstGeom prst="line">
            <a:avLst/>
          </a:prstGeom>
        </p:spPr>
        <p:style>
          <a:lnRef idx="3">
            <a:schemeClr val="dk1"/>
          </a:lnRef>
          <a:fillRef idx="0">
            <a:schemeClr val="dk1"/>
          </a:fillRef>
          <a:effectRef idx="2">
            <a:schemeClr val="dk1"/>
          </a:effectRef>
          <a:fontRef idx="minor">
            <a:schemeClr val="tx1"/>
          </a:fontRef>
        </p:style>
      </p:cxnSp>
      <p:sp>
        <p:nvSpPr>
          <p:cNvPr id="17" name="Oval 16"/>
          <p:cNvSpPr/>
          <p:nvPr/>
        </p:nvSpPr>
        <p:spPr>
          <a:xfrm>
            <a:off x="167640" y="914400"/>
            <a:ext cx="365760" cy="365760"/>
          </a:xfrm>
          <a:prstGeom prst="ellipse">
            <a:avLst/>
          </a:prstGeom>
        </p:spPr>
        <p:style>
          <a:lnRef idx="1">
            <a:schemeClr val="accent2"/>
          </a:lnRef>
          <a:fillRef idx="2">
            <a:schemeClr val="accent2"/>
          </a:fillRef>
          <a:effectRef idx="1">
            <a:schemeClr val="accent2"/>
          </a:effectRef>
          <a:fontRef idx="minor">
            <a:schemeClr val="dk1"/>
          </a:fontRef>
        </p:style>
        <p:txBody>
          <a:bodyPr lIns="0" tIns="0" rIns="0" bIns="0" rtlCol="0" anchor="ctr"/>
          <a:lstStyle/>
          <a:p>
            <a:pPr algn="ctr"/>
            <a:r>
              <a:rPr lang="en-US"/>
              <a:t>1</a:t>
            </a:r>
          </a:p>
        </p:txBody>
      </p:sp>
      <p:sp>
        <p:nvSpPr>
          <p:cNvPr id="22" name="Oval 21"/>
          <p:cNvSpPr/>
          <p:nvPr/>
        </p:nvSpPr>
        <p:spPr>
          <a:xfrm>
            <a:off x="1295400" y="1280160"/>
            <a:ext cx="365760" cy="365760"/>
          </a:xfrm>
          <a:prstGeom prst="ellipse">
            <a:avLst/>
          </a:prstGeom>
        </p:spPr>
        <p:style>
          <a:lnRef idx="1">
            <a:schemeClr val="accent2"/>
          </a:lnRef>
          <a:fillRef idx="2">
            <a:schemeClr val="accent2"/>
          </a:fillRef>
          <a:effectRef idx="1">
            <a:schemeClr val="accent2"/>
          </a:effectRef>
          <a:fontRef idx="minor">
            <a:schemeClr val="dk1"/>
          </a:fontRef>
        </p:style>
        <p:txBody>
          <a:bodyPr lIns="0" tIns="0" rIns="0" bIns="0" rtlCol="0" anchor="ctr"/>
          <a:lstStyle/>
          <a:p>
            <a:pPr algn="ctr"/>
            <a:r>
              <a:rPr lang="en-US"/>
              <a:t>2</a:t>
            </a:r>
          </a:p>
        </p:txBody>
      </p:sp>
      <p:sp>
        <p:nvSpPr>
          <p:cNvPr id="23" name="Oval 22"/>
          <p:cNvSpPr/>
          <p:nvPr/>
        </p:nvSpPr>
        <p:spPr>
          <a:xfrm>
            <a:off x="3048000" y="1600200"/>
            <a:ext cx="365760" cy="365760"/>
          </a:xfrm>
          <a:prstGeom prst="ellipse">
            <a:avLst/>
          </a:prstGeom>
        </p:spPr>
        <p:style>
          <a:lnRef idx="1">
            <a:schemeClr val="accent2"/>
          </a:lnRef>
          <a:fillRef idx="2">
            <a:schemeClr val="accent2"/>
          </a:fillRef>
          <a:effectRef idx="1">
            <a:schemeClr val="accent2"/>
          </a:effectRef>
          <a:fontRef idx="minor">
            <a:schemeClr val="dk1"/>
          </a:fontRef>
        </p:style>
        <p:txBody>
          <a:bodyPr lIns="0" tIns="0" rIns="0" bIns="0" rtlCol="0" anchor="ctr"/>
          <a:lstStyle/>
          <a:p>
            <a:pPr algn="ctr"/>
            <a:r>
              <a:rPr lang="en-US"/>
              <a:t>3</a:t>
            </a:r>
          </a:p>
        </p:txBody>
      </p:sp>
      <p:sp>
        <p:nvSpPr>
          <p:cNvPr id="24" name="Oval 23"/>
          <p:cNvSpPr/>
          <p:nvPr/>
        </p:nvSpPr>
        <p:spPr>
          <a:xfrm>
            <a:off x="167640" y="2624183"/>
            <a:ext cx="365760" cy="365760"/>
          </a:xfrm>
          <a:prstGeom prst="ellipse">
            <a:avLst/>
          </a:prstGeom>
        </p:spPr>
        <p:style>
          <a:lnRef idx="1">
            <a:schemeClr val="accent2"/>
          </a:lnRef>
          <a:fillRef idx="2">
            <a:schemeClr val="accent2"/>
          </a:fillRef>
          <a:effectRef idx="1">
            <a:schemeClr val="accent2"/>
          </a:effectRef>
          <a:fontRef idx="minor">
            <a:schemeClr val="dk1"/>
          </a:fontRef>
        </p:style>
        <p:txBody>
          <a:bodyPr lIns="0" tIns="0" rIns="0" bIns="0" rtlCol="0" anchor="ctr"/>
          <a:lstStyle/>
          <a:p>
            <a:pPr algn="ctr"/>
            <a:r>
              <a:rPr lang="en-US"/>
              <a:t>4</a:t>
            </a:r>
          </a:p>
        </p:txBody>
      </p:sp>
      <p:sp>
        <p:nvSpPr>
          <p:cNvPr id="25" name="Oval 24"/>
          <p:cNvSpPr/>
          <p:nvPr/>
        </p:nvSpPr>
        <p:spPr>
          <a:xfrm>
            <a:off x="5196840" y="2989943"/>
            <a:ext cx="365760" cy="365760"/>
          </a:xfrm>
          <a:prstGeom prst="ellipse">
            <a:avLst/>
          </a:prstGeom>
        </p:spPr>
        <p:style>
          <a:lnRef idx="1">
            <a:schemeClr val="accent2"/>
          </a:lnRef>
          <a:fillRef idx="2">
            <a:schemeClr val="accent2"/>
          </a:fillRef>
          <a:effectRef idx="1">
            <a:schemeClr val="accent2"/>
          </a:effectRef>
          <a:fontRef idx="minor">
            <a:schemeClr val="dk1"/>
          </a:fontRef>
        </p:style>
        <p:txBody>
          <a:bodyPr lIns="0" tIns="0" rIns="0" bIns="0" rtlCol="0" anchor="ctr"/>
          <a:lstStyle/>
          <a:p>
            <a:pPr algn="ctr"/>
            <a:r>
              <a:rPr lang="en-US"/>
              <a:t>5</a:t>
            </a:r>
          </a:p>
        </p:txBody>
      </p:sp>
      <p:sp>
        <p:nvSpPr>
          <p:cNvPr id="26" name="Oval 25"/>
          <p:cNvSpPr/>
          <p:nvPr/>
        </p:nvSpPr>
        <p:spPr>
          <a:xfrm>
            <a:off x="152400" y="4358640"/>
            <a:ext cx="365760" cy="365760"/>
          </a:xfrm>
          <a:prstGeom prst="ellipse">
            <a:avLst/>
          </a:prstGeom>
        </p:spPr>
        <p:style>
          <a:lnRef idx="1">
            <a:schemeClr val="accent2"/>
          </a:lnRef>
          <a:fillRef idx="2">
            <a:schemeClr val="accent2"/>
          </a:fillRef>
          <a:effectRef idx="1">
            <a:schemeClr val="accent2"/>
          </a:effectRef>
          <a:fontRef idx="minor">
            <a:schemeClr val="dk1"/>
          </a:fontRef>
        </p:style>
        <p:txBody>
          <a:bodyPr lIns="0" tIns="0" rIns="0" bIns="0" rtlCol="0" anchor="ctr"/>
          <a:lstStyle/>
          <a:p>
            <a:pPr algn="ctr"/>
            <a:r>
              <a:rPr lang="en-US"/>
              <a:t>6</a:t>
            </a:r>
          </a:p>
        </p:txBody>
      </p:sp>
      <p:sp>
        <p:nvSpPr>
          <p:cNvPr id="27" name="Oval 26"/>
          <p:cNvSpPr/>
          <p:nvPr/>
        </p:nvSpPr>
        <p:spPr>
          <a:xfrm>
            <a:off x="3776980" y="4724400"/>
            <a:ext cx="365760" cy="365760"/>
          </a:xfrm>
          <a:prstGeom prst="ellipse">
            <a:avLst/>
          </a:prstGeom>
        </p:spPr>
        <p:style>
          <a:lnRef idx="1">
            <a:schemeClr val="accent2"/>
          </a:lnRef>
          <a:fillRef idx="2">
            <a:schemeClr val="accent2"/>
          </a:fillRef>
          <a:effectRef idx="1">
            <a:schemeClr val="accent2"/>
          </a:effectRef>
          <a:fontRef idx="minor">
            <a:schemeClr val="dk1"/>
          </a:fontRef>
        </p:style>
        <p:txBody>
          <a:bodyPr lIns="0" tIns="0" rIns="0" bIns="0" rtlCol="0" anchor="ctr"/>
          <a:lstStyle/>
          <a:p>
            <a:pPr algn="ctr"/>
            <a:r>
              <a:rPr lang="en-US"/>
              <a:t>7</a:t>
            </a:r>
          </a:p>
        </p:txBody>
      </p:sp>
      <p:sp>
        <p:nvSpPr>
          <p:cNvPr id="28" name="Oval 27"/>
          <p:cNvSpPr/>
          <p:nvPr/>
        </p:nvSpPr>
        <p:spPr>
          <a:xfrm>
            <a:off x="152400" y="5425440"/>
            <a:ext cx="365760" cy="365760"/>
          </a:xfrm>
          <a:prstGeom prst="ellipse">
            <a:avLst/>
          </a:prstGeom>
        </p:spPr>
        <p:style>
          <a:lnRef idx="1">
            <a:schemeClr val="accent2"/>
          </a:lnRef>
          <a:fillRef idx="2">
            <a:schemeClr val="accent2"/>
          </a:fillRef>
          <a:effectRef idx="1">
            <a:schemeClr val="accent2"/>
          </a:effectRef>
          <a:fontRef idx="minor">
            <a:schemeClr val="dk1"/>
          </a:fontRef>
        </p:style>
        <p:txBody>
          <a:bodyPr lIns="0" tIns="0" rIns="0" bIns="0" rtlCol="0" anchor="ctr"/>
          <a:lstStyle/>
          <a:p>
            <a:pPr algn="ctr"/>
            <a:r>
              <a:rPr lang="en-US"/>
              <a:t>8</a:t>
            </a:r>
          </a:p>
        </p:txBody>
      </p:sp>
      <p:sp>
        <p:nvSpPr>
          <p:cNvPr id="29" name="Oval 28"/>
          <p:cNvSpPr/>
          <p:nvPr/>
        </p:nvSpPr>
        <p:spPr>
          <a:xfrm>
            <a:off x="6248400" y="914400"/>
            <a:ext cx="365760" cy="365760"/>
          </a:xfrm>
          <a:prstGeom prst="ellipse">
            <a:avLst/>
          </a:prstGeom>
        </p:spPr>
        <p:style>
          <a:lnRef idx="1">
            <a:schemeClr val="accent2"/>
          </a:lnRef>
          <a:fillRef idx="2">
            <a:schemeClr val="accent2"/>
          </a:fillRef>
          <a:effectRef idx="1">
            <a:schemeClr val="accent2"/>
          </a:effectRef>
          <a:fontRef idx="minor">
            <a:schemeClr val="dk1"/>
          </a:fontRef>
        </p:style>
        <p:txBody>
          <a:bodyPr lIns="0" tIns="0" rIns="0" bIns="0" rtlCol="0" anchor="ctr"/>
          <a:lstStyle/>
          <a:p>
            <a:pPr algn="ctr"/>
            <a:r>
              <a:rPr lang="en-US"/>
              <a:t>9</a:t>
            </a:r>
          </a:p>
        </p:txBody>
      </p:sp>
      <p:sp>
        <p:nvSpPr>
          <p:cNvPr id="30" name="Oval 29"/>
          <p:cNvSpPr/>
          <p:nvPr/>
        </p:nvSpPr>
        <p:spPr>
          <a:xfrm>
            <a:off x="9829800" y="1234440"/>
            <a:ext cx="365760" cy="365760"/>
          </a:xfrm>
          <a:prstGeom prst="ellipse">
            <a:avLst/>
          </a:prstGeom>
        </p:spPr>
        <p:style>
          <a:lnRef idx="1">
            <a:schemeClr val="accent2"/>
          </a:lnRef>
          <a:fillRef idx="2">
            <a:schemeClr val="accent2"/>
          </a:fillRef>
          <a:effectRef idx="1">
            <a:schemeClr val="accent2"/>
          </a:effectRef>
          <a:fontRef idx="minor">
            <a:schemeClr val="dk1"/>
          </a:fontRef>
        </p:style>
        <p:txBody>
          <a:bodyPr lIns="0" tIns="0" rIns="0" bIns="0" rtlCol="0" anchor="ctr"/>
          <a:lstStyle/>
          <a:p>
            <a:pPr algn="ctr"/>
            <a:r>
              <a:rPr lang="en-US"/>
              <a:t>10</a:t>
            </a:r>
          </a:p>
        </p:txBody>
      </p:sp>
      <p:sp>
        <p:nvSpPr>
          <p:cNvPr id="33" name="Oval 32"/>
          <p:cNvSpPr/>
          <p:nvPr/>
        </p:nvSpPr>
        <p:spPr>
          <a:xfrm>
            <a:off x="6248400" y="1905000"/>
            <a:ext cx="365760" cy="365760"/>
          </a:xfrm>
          <a:prstGeom prst="ellipse">
            <a:avLst/>
          </a:prstGeom>
        </p:spPr>
        <p:style>
          <a:lnRef idx="1">
            <a:schemeClr val="accent2"/>
          </a:lnRef>
          <a:fillRef idx="2">
            <a:schemeClr val="accent2"/>
          </a:fillRef>
          <a:effectRef idx="1">
            <a:schemeClr val="accent2"/>
          </a:effectRef>
          <a:fontRef idx="minor">
            <a:schemeClr val="dk1"/>
          </a:fontRef>
        </p:style>
        <p:txBody>
          <a:bodyPr lIns="0" tIns="0" rIns="0" bIns="0" rtlCol="0" anchor="ctr"/>
          <a:lstStyle/>
          <a:p>
            <a:pPr algn="ctr"/>
            <a:r>
              <a:rPr lang="en-US"/>
              <a:t>11</a:t>
            </a:r>
          </a:p>
        </p:txBody>
      </p:sp>
      <p:sp>
        <p:nvSpPr>
          <p:cNvPr id="40" name="Oval 39"/>
          <p:cNvSpPr/>
          <p:nvPr/>
        </p:nvSpPr>
        <p:spPr>
          <a:xfrm>
            <a:off x="6248400" y="2989943"/>
            <a:ext cx="365760" cy="365760"/>
          </a:xfrm>
          <a:prstGeom prst="ellipse">
            <a:avLst/>
          </a:prstGeom>
        </p:spPr>
        <p:style>
          <a:lnRef idx="1">
            <a:schemeClr val="accent2"/>
          </a:lnRef>
          <a:fillRef idx="2">
            <a:schemeClr val="accent2"/>
          </a:fillRef>
          <a:effectRef idx="1">
            <a:schemeClr val="accent2"/>
          </a:effectRef>
          <a:fontRef idx="minor">
            <a:schemeClr val="dk1"/>
          </a:fontRef>
        </p:style>
        <p:txBody>
          <a:bodyPr lIns="0" tIns="0" rIns="0" bIns="0" rtlCol="0" anchor="ctr"/>
          <a:lstStyle/>
          <a:p>
            <a:pPr algn="ctr"/>
            <a:r>
              <a:rPr lang="en-US"/>
              <a:t>13</a:t>
            </a:r>
          </a:p>
        </p:txBody>
      </p:sp>
      <p:sp>
        <p:nvSpPr>
          <p:cNvPr id="42" name="Oval 41"/>
          <p:cNvSpPr/>
          <p:nvPr/>
        </p:nvSpPr>
        <p:spPr>
          <a:xfrm>
            <a:off x="9159240" y="3291840"/>
            <a:ext cx="365760" cy="365760"/>
          </a:xfrm>
          <a:prstGeom prst="ellipse">
            <a:avLst/>
          </a:prstGeom>
        </p:spPr>
        <p:style>
          <a:lnRef idx="1">
            <a:schemeClr val="accent2"/>
          </a:lnRef>
          <a:fillRef idx="2">
            <a:schemeClr val="accent2"/>
          </a:fillRef>
          <a:effectRef idx="1">
            <a:schemeClr val="accent2"/>
          </a:effectRef>
          <a:fontRef idx="minor">
            <a:schemeClr val="dk1"/>
          </a:fontRef>
        </p:style>
        <p:txBody>
          <a:bodyPr lIns="0" tIns="0" rIns="0" bIns="0" rtlCol="0" anchor="ctr"/>
          <a:lstStyle/>
          <a:p>
            <a:pPr algn="ctr"/>
            <a:r>
              <a:rPr lang="en-US"/>
              <a:t>14</a:t>
            </a:r>
          </a:p>
        </p:txBody>
      </p:sp>
      <p:sp>
        <p:nvSpPr>
          <p:cNvPr id="43" name="Oval 42"/>
          <p:cNvSpPr/>
          <p:nvPr/>
        </p:nvSpPr>
        <p:spPr>
          <a:xfrm>
            <a:off x="7780019" y="5725886"/>
            <a:ext cx="365760" cy="365760"/>
          </a:xfrm>
          <a:prstGeom prst="ellipse">
            <a:avLst/>
          </a:prstGeom>
        </p:spPr>
        <p:style>
          <a:lnRef idx="1">
            <a:schemeClr val="accent2"/>
          </a:lnRef>
          <a:fillRef idx="2">
            <a:schemeClr val="accent2"/>
          </a:fillRef>
          <a:effectRef idx="1">
            <a:schemeClr val="accent2"/>
          </a:effectRef>
          <a:fontRef idx="minor">
            <a:schemeClr val="dk1"/>
          </a:fontRef>
        </p:style>
        <p:txBody>
          <a:bodyPr lIns="0" tIns="0" rIns="0" bIns="0" rtlCol="0" anchor="ctr"/>
          <a:lstStyle/>
          <a:p>
            <a:pPr algn="ctr"/>
            <a:r>
              <a:rPr lang="en-US"/>
              <a:t>16</a:t>
            </a:r>
          </a:p>
        </p:txBody>
      </p:sp>
      <p:sp>
        <p:nvSpPr>
          <p:cNvPr id="44" name="Oval 43"/>
          <p:cNvSpPr/>
          <p:nvPr/>
        </p:nvSpPr>
        <p:spPr>
          <a:xfrm>
            <a:off x="6248400" y="2301240"/>
            <a:ext cx="365760" cy="365760"/>
          </a:xfrm>
          <a:prstGeom prst="ellipse">
            <a:avLst/>
          </a:prstGeom>
        </p:spPr>
        <p:style>
          <a:lnRef idx="1">
            <a:schemeClr val="accent2"/>
          </a:lnRef>
          <a:fillRef idx="2">
            <a:schemeClr val="accent2"/>
          </a:fillRef>
          <a:effectRef idx="1">
            <a:schemeClr val="accent2"/>
          </a:effectRef>
          <a:fontRef idx="minor">
            <a:schemeClr val="dk1"/>
          </a:fontRef>
        </p:style>
        <p:txBody>
          <a:bodyPr lIns="0" tIns="0" rIns="0" bIns="0" rtlCol="0" anchor="ctr"/>
          <a:lstStyle/>
          <a:p>
            <a:pPr algn="ctr"/>
            <a:r>
              <a:rPr lang="en-US"/>
              <a:t>12</a:t>
            </a:r>
          </a:p>
        </p:txBody>
      </p:sp>
      <p:sp>
        <p:nvSpPr>
          <p:cNvPr id="45" name="Oval 44"/>
          <p:cNvSpPr/>
          <p:nvPr/>
        </p:nvSpPr>
        <p:spPr>
          <a:xfrm>
            <a:off x="6248400" y="4724400"/>
            <a:ext cx="365760" cy="365760"/>
          </a:xfrm>
          <a:prstGeom prst="ellipse">
            <a:avLst/>
          </a:prstGeom>
        </p:spPr>
        <p:style>
          <a:lnRef idx="1">
            <a:schemeClr val="accent2"/>
          </a:lnRef>
          <a:fillRef idx="2">
            <a:schemeClr val="accent2"/>
          </a:fillRef>
          <a:effectRef idx="1">
            <a:schemeClr val="accent2"/>
          </a:effectRef>
          <a:fontRef idx="minor">
            <a:schemeClr val="dk1"/>
          </a:fontRef>
        </p:style>
        <p:txBody>
          <a:bodyPr lIns="0" tIns="0" rIns="0" bIns="0" rtlCol="0" anchor="ctr"/>
          <a:lstStyle/>
          <a:p>
            <a:pPr algn="ctr"/>
            <a:r>
              <a:rPr lang="en-US"/>
              <a:t>15</a:t>
            </a:r>
          </a:p>
        </p:txBody>
      </p:sp>
      <p:grpSp>
        <p:nvGrpSpPr>
          <p:cNvPr id="21" name="Group 6">
            <a:extLst>
              <a:ext uri="{FF2B5EF4-FFF2-40B4-BE49-F238E27FC236}">
                <a16:creationId xmlns:a16="http://schemas.microsoft.com/office/drawing/2014/main" id="{FDAC5D1E-1B1B-4DD5-956F-78CA5A94C3D1}"/>
              </a:ext>
            </a:extLst>
          </p:cNvPr>
          <p:cNvGrpSpPr>
            <a:grpSpLocks/>
          </p:cNvGrpSpPr>
          <p:nvPr/>
        </p:nvGrpSpPr>
        <p:grpSpPr bwMode="auto">
          <a:xfrm>
            <a:off x="0" y="-187597"/>
            <a:ext cx="12192000" cy="7086600"/>
            <a:chOff x="0" y="-10"/>
            <a:chExt cx="5760" cy="4330"/>
          </a:xfrm>
        </p:grpSpPr>
        <p:pic>
          <p:nvPicPr>
            <p:cNvPr id="31" name="Picture 7" descr="Animate">
              <a:extLst>
                <a:ext uri="{FF2B5EF4-FFF2-40B4-BE49-F238E27FC236}">
                  <a16:creationId xmlns:a16="http://schemas.microsoft.com/office/drawing/2014/main" id="{D839E821-D058-4B79-89EA-7191A570AE13}"/>
                </a:ext>
              </a:extLst>
            </p:cNvPr>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rot="-5400000">
              <a:off x="-2109" y="2109"/>
              <a:ext cx="4294" cy="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8" descr="Animate">
              <a:extLst>
                <a:ext uri="{FF2B5EF4-FFF2-40B4-BE49-F238E27FC236}">
                  <a16:creationId xmlns:a16="http://schemas.microsoft.com/office/drawing/2014/main" id="{D1934C6E-5775-4A1B-B47D-93B2CABD48EC}"/>
                </a:ext>
              </a:extLst>
            </p:cNvPr>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0" y="4220"/>
              <a:ext cx="5760" cy="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 name="Picture 9" descr="Animate">
              <a:extLst>
                <a:ext uri="{FF2B5EF4-FFF2-40B4-BE49-F238E27FC236}">
                  <a16:creationId xmlns:a16="http://schemas.microsoft.com/office/drawing/2014/main" id="{74594DEE-986F-45AA-B638-E90434F1ACCF}"/>
                </a:ext>
              </a:extLst>
            </p:cNvPr>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rot="-5400000">
              <a:off x="3576" y="2103"/>
              <a:ext cx="4294" cy="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 name="Picture 10" descr="Animate">
              <a:extLst>
                <a:ext uri="{FF2B5EF4-FFF2-40B4-BE49-F238E27FC236}">
                  <a16:creationId xmlns:a16="http://schemas.microsoft.com/office/drawing/2014/main" id="{46361AB6-595E-4B2A-B3B6-E9E892A852BE}"/>
                </a:ext>
              </a:extLst>
            </p:cNvPr>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0" y="-10"/>
              <a:ext cx="5760" cy="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107047236"/>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withEffect">
                                  <p:stCondLst>
                                    <p:cond delay="0"/>
                                  </p:stCondLst>
                                  <p:childTnLst>
                                    <p:set>
                                      <p:cBhvr>
                                        <p:cTn id="6" dur="1" fill="hold">
                                          <p:stCondLst>
                                            <p:cond delay="0"/>
                                          </p:stCondLst>
                                        </p:cTn>
                                        <p:tgtEl>
                                          <p:spTgt spid="30">
                                            <p:bg/>
                                          </p:spTgt>
                                        </p:tgtEl>
                                        <p:attrNameLst>
                                          <p:attrName>style.visibility</p:attrName>
                                        </p:attrNameLst>
                                      </p:cBhvr>
                                      <p:to>
                                        <p:strVal val="visible"/>
                                      </p:to>
                                    </p:set>
                                    <p:animEffect transition="in" filter="wipe(down)">
                                      <p:cBhvr>
                                        <p:cTn id="7" dur="580">
                                          <p:stCondLst>
                                            <p:cond delay="0"/>
                                          </p:stCondLst>
                                        </p:cTn>
                                        <p:tgtEl>
                                          <p:spTgt spid="30">
                                            <p:bg/>
                                          </p:spTgt>
                                        </p:tgtEl>
                                      </p:cBhvr>
                                    </p:animEffect>
                                    <p:anim calcmode="lin" valueType="num">
                                      <p:cBhvr>
                                        <p:cTn id="8" dur="1822" tmFilter="0,0; 0.14,0.36; 0.43,0.73; 0.71,0.91; 1.0,1.0">
                                          <p:stCondLst>
                                            <p:cond delay="0"/>
                                          </p:stCondLst>
                                        </p:cTn>
                                        <p:tgtEl>
                                          <p:spTgt spid="30">
                                            <p:bg/>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0">
                                            <p:bg/>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0">
                                            <p:bg/>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0">
                                            <p:bg/>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0">
                                            <p:bg/>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30">
                                            <p:bg/>
                                          </p:spTgt>
                                        </p:tgtEl>
                                      </p:cBhvr>
                                      <p:to x="100000" y="60000"/>
                                    </p:animScale>
                                    <p:animScale>
                                      <p:cBhvr>
                                        <p:cTn id="14" dur="166" decel="50000">
                                          <p:stCondLst>
                                            <p:cond delay="676"/>
                                          </p:stCondLst>
                                        </p:cTn>
                                        <p:tgtEl>
                                          <p:spTgt spid="30">
                                            <p:bg/>
                                          </p:spTgt>
                                        </p:tgtEl>
                                      </p:cBhvr>
                                      <p:to x="100000" y="100000"/>
                                    </p:animScale>
                                    <p:animScale>
                                      <p:cBhvr>
                                        <p:cTn id="15" dur="26">
                                          <p:stCondLst>
                                            <p:cond delay="1312"/>
                                          </p:stCondLst>
                                        </p:cTn>
                                        <p:tgtEl>
                                          <p:spTgt spid="30">
                                            <p:bg/>
                                          </p:spTgt>
                                        </p:tgtEl>
                                      </p:cBhvr>
                                      <p:to x="100000" y="80000"/>
                                    </p:animScale>
                                    <p:animScale>
                                      <p:cBhvr>
                                        <p:cTn id="16" dur="166" decel="50000">
                                          <p:stCondLst>
                                            <p:cond delay="1338"/>
                                          </p:stCondLst>
                                        </p:cTn>
                                        <p:tgtEl>
                                          <p:spTgt spid="30">
                                            <p:bg/>
                                          </p:spTgt>
                                        </p:tgtEl>
                                      </p:cBhvr>
                                      <p:to x="100000" y="100000"/>
                                    </p:animScale>
                                    <p:animScale>
                                      <p:cBhvr>
                                        <p:cTn id="17" dur="26">
                                          <p:stCondLst>
                                            <p:cond delay="1642"/>
                                          </p:stCondLst>
                                        </p:cTn>
                                        <p:tgtEl>
                                          <p:spTgt spid="30">
                                            <p:bg/>
                                          </p:spTgt>
                                        </p:tgtEl>
                                      </p:cBhvr>
                                      <p:to x="100000" y="90000"/>
                                    </p:animScale>
                                    <p:animScale>
                                      <p:cBhvr>
                                        <p:cTn id="18" dur="166" decel="50000">
                                          <p:stCondLst>
                                            <p:cond delay="1668"/>
                                          </p:stCondLst>
                                        </p:cTn>
                                        <p:tgtEl>
                                          <p:spTgt spid="30">
                                            <p:bg/>
                                          </p:spTgt>
                                        </p:tgtEl>
                                      </p:cBhvr>
                                      <p:to x="100000" y="100000"/>
                                    </p:animScale>
                                    <p:animScale>
                                      <p:cBhvr>
                                        <p:cTn id="19" dur="26">
                                          <p:stCondLst>
                                            <p:cond delay="1808"/>
                                          </p:stCondLst>
                                        </p:cTn>
                                        <p:tgtEl>
                                          <p:spTgt spid="30">
                                            <p:bg/>
                                          </p:spTgt>
                                        </p:tgtEl>
                                      </p:cBhvr>
                                      <p:to x="100000" y="95000"/>
                                    </p:animScale>
                                    <p:animScale>
                                      <p:cBhvr>
                                        <p:cTn id="20" dur="166" decel="50000">
                                          <p:stCondLst>
                                            <p:cond delay="1834"/>
                                          </p:stCondLst>
                                        </p:cTn>
                                        <p:tgtEl>
                                          <p:spTgt spid="30">
                                            <p:bg/>
                                          </p:spTgt>
                                        </p:tgtEl>
                                      </p:cBhvr>
                                      <p:to x="100000" y="100000"/>
                                    </p:animScale>
                                  </p:childTnLst>
                                  <p:subTnLst>
                                    <p:audio>
                                      <p:cMediaNode>
                                        <p:cTn display="0" masterRel="sameClick">
                                          <p:stCondLst>
                                            <p:cond evt="begin" delay="0">
                                              <p:tn val="5"/>
                                            </p:cond>
                                          </p:stCondLst>
                                          <p:endCondLst>
                                            <p:cond evt="onStopAudio" delay="0">
                                              <p:tgtEl>
                                                <p:sldTgt/>
                                              </p:tgtEl>
                                            </p:cond>
                                          </p:endCondLst>
                                        </p:cTn>
                                        <p:tgtEl>
                                          <p:sndTgt r:embed="rId3" name="chimes.wav"/>
                                        </p:tgtEl>
                                      </p:cMediaNode>
                                    </p:audio>
                                  </p:subTnLst>
                                </p:cTn>
                              </p:par>
                              <p:par>
                                <p:cTn id="21" presetID="26" presetClass="entr" presetSubtype="0" fill="hold" grpId="0" nodeType="withEffect">
                                  <p:stCondLst>
                                    <p:cond delay="0"/>
                                  </p:stCondLst>
                                  <p:childTnLst>
                                    <p:set>
                                      <p:cBhvr>
                                        <p:cTn id="22" dur="1" fill="hold">
                                          <p:stCondLst>
                                            <p:cond delay="0"/>
                                          </p:stCondLst>
                                        </p:cTn>
                                        <p:tgtEl>
                                          <p:spTgt spid="30">
                                            <p:txEl>
                                              <p:pRg st="0" end="0"/>
                                            </p:txEl>
                                          </p:spTgt>
                                        </p:tgtEl>
                                        <p:attrNameLst>
                                          <p:attrName>style.visibility</p:attrName>
                                        </p:attrNameLst>
                                      </p:cBhvr>
                                      <p:to>
                                        <p:strVal val="visible"/>
                                      </p:to>
                                    </p:set>
                                    <p:animEffect transition="in" filter="wipe(down)">
                                      <p:cBhvr>
                                        <p:cTn id="23" dur="580">
                                          <p:stCondLst>
                                            <p:cond delay="0"/>
                                          </p:stCondLst>
                                        </p:cTn>
                                        <p:tgtEl>
                                          <p:spTgt spid="30">
                                            <p:txEl>
                                              <p:pRg st="0" end="0"/>
                                            </p:txEl>
                                          </p:spTgt>
                                        </p:tgtEl>
                                      </p:cBhvr>
                                    </p:animEffect>
                                    <p:anim calcmode="lin" valueType="num">
                                      <p:cBhvr>
                                        <p:cTn id="24" dur="1822" tmFilter="0,0; 0.14,0.36; 0.43,0.73; 0.71,0.91; 1.0,1.0">
                                          <p:stCondLst>
                                            <p:cond delay="0"/>
                                          </p:stCondLst>
                                        </p:cTn>
                                        <p:tgtEl>
                                          <p:spTgt spid="30">
                                            <p:txEl>
                                              <p:pRg st="0" end="0"/>
                                            </p:txEl>
                                          </p:spTgt>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30">
                                            <p:txEl>
                                              <p:pRg st="0" end="0"/>
                                            </p:txEl>
                                          </p:spTgt>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30">
                                            <p:txEl>
                                              <p:pRg st="0" end="0"/>
                                            </p:txEl>
                                          </p:spTgt>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30">
                                            <p:txEl>
                                              <p:pRg st="0" end="0"/>
                                            </p:txEl>
                                          </p:spTgt>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30">
                                            <p:txEl>
                                              <p:pRg st="0" end="0"/>
                                            </p:txEl>
                                          </p:spTgt>
                                        </p:tgtEl>
                                        <p:attrNameLst>
                                          <p:attrName>ppt_y</p:attrName>
                                        </p:attrNameLst>
                                      </p:cBhvr>
                                      <p:tavLst>
                                        <p:tav tm="0" fmla="#ppt_y-sin(pi*$)/81">
                                          <p:val>
                                            <p:fltVal val="0"/>
                                          </p:val>
                                        </p:tav>
                                        <p:tav tm="100000">
                                          <p:val>
                                            <p:fltVal val="1"/>
                                          </p:val>
                                        </p:tav>
                                      </p:tavLst>
                                    </p:anim>
                                    <p:animScale>
                                      <p:cBhvr>
                                        <p:cTn id="29" dur="26">
                                          <p:stCondLst>
                                            <p:cond delay="650"/>
                                          </p:stCondLst>
                                        </p:cTn>
                                        <p:tgtEl>
                                          <p:spTgt spid="30">
                                            <p:txEl>
                                              <p:pRg st="0" end="0"/>
                                            </p:txEl>
                                          </p:spTgt>
                                        </p:tgtEl>
                                      </p:cBhvr>
                                      <p:to x="100000" y="60000"/>
                                    </p:animScale>
                                    <p:animScale>
                                      <p:cBhvr>
                                        <p:cTn id="30" dur="166" decel="50000">
                                          <p:stCondLst>
                                            <p:cond delay="676"/>
                                          </p:stCondLst>
                                        </p:cTn>
                                        <p:tgtEl>
                                          <p:spTgt spid="30">
                                            <p:txEl>
                                              <p:pRg st="0" end="0"/>
                                            </p:txEl>
                                          </p:spTgt>
                                        </p:tgtEl>
                                      </p:cBhvr>
                                      <p:to x="100000" y="100000"/>
                                    </p:animScale>
                                    <p:animScale>
                                      <p:cBhvr>
                                        <p:cTn id="31" dur="26">
                                          <p:stCondLst>
                                            <p:cond delay="1312"/>
                                          </p:stCondLst>
                                        </p:cTn>
                                        <p:tgtEl>
                                          <p:spTgt spid="30">
                                            <p:txEl>
                                              <p:pRg st="0" end="0"/>
                                            </p:txEl>
                                          </p:spTgt>
                                        </p:tgtEl>
                                      </p:cBhvr>
                                      <p:to x="100000" y="80000"/>
                                    </p:animScale>
                                    <p:animScale>
                                      <p:cBhvr>
                                        <p:cTn id="32" dur="166" decel="50000">
                                          <p:stCondLst>
                                            <p:cond delay="1338"/>
                                          </p:stCondLst>
                                        </p:cTn>
                                        <p:tgtEl>
                                          <p:spTgt spid="30">
                                            <p:txEl>
                                              <p:pRg st="0" end="0"/>
                                            </p:txEl>
                                          </p:spTgt>
                                        </p:tgtEl>
                                      </p:cBhvr>
                                      <p:to x="100000" y="100000"/>
                                    </p:animScale>
                                    <p:animScale>
                                      <p:cBhvr>
                                        <p:cTn id="33" dur="26">
                                          <p:stCondLst>
                                            <p:cond delay="1642"/>
                                          </p:stCondLst>
                                        </p:cTn>
                                        <p:tgtEl>
                                          <p:spTgt spid="30">
                                            <p:txEl>
                                              <p:pRg st="0" end="0"/>
                                            </p:txEl>
                                          </p:spTgt>
                                        </p:tgtEl>
                                      </p:cBhvr>
                                      <p:to x="100000" y="90000"/>
                                    </p:animScale>
                                    <p:animScale>
                                      <p:cBhvr>
                                        <p:cTn id="34" dur="166" decel="50000">
                                          <p:stCondLst>
                                            <p:cond delay="1668"/>
                                          </p:stCondLst>
                                        </p:cTn>
                                        <p:tgtEl>
                                          <p:spTgt spid="30">
                                            <p:txEl>
                                              <p:pRg st="0" end="0"/>
                                            </p:txEl>
                                          </p:spTgt>
                                        </p:tgtEl>
                                      </p:cBhvr>
                                      <p:to x="100000" y="100000"/>
                                    </p:animScale>
                                    <p:animScale>
                                      <p:cBhvr>
                                        <p:cTn id="35" dur="26">
                                          <p:stCondLst>
                                            <p:cond delay="1808"/>
                                          </p:stCondLst>
                                        </p:cTn>
                                        <p:tgtEl>
                                          <p:spTgt spid="30">
                                            <p:txEl>
                                              <p:pRg st="0" end="0"/>
                                            </p:txEl>
                                          </p:spTgt>
                                        </p:tgtEl>
                                      </p:cBhvr>
                                      <p:to x="100000" y="95000"/>
                                    </p:animScale>
                                    <p:animScale>
                                      <p:cBhvr>
                                        <p:cTn id="36" dur="166" decel="50000">
                                          <p:stCondLst>
                                            <p:cond delay="1834"/>
                                          </p:stCondLst>
                                        </p:cTn>
                                        <p:tgtEl>
                                          <p:spTgt spid="30">
                                            <p:txEl>
                                              <p:pRg st="0" end="0"/>
                                            </p:txEl>
                                          </p:spTgt>
                                        </p:tgtEl>
                                      </p:cBhvr>
                                      <p:to x="100000" y="100000"/>
                                    </p:animScale>
                                  </p:childTnLst>
                                  <p:subTnLst>
                                    <p:audio>
                                      <p:cMediaNode>
                                        <p:cTn display="0" masterRel="sameClick">
                                          <p:stCondLst>
                                            <p:cond evt="begin" delay="0">
                                              <p:tn val="21"/>
                                            </p:cond>
                                          </p:stCondLst>
                                          <p:endCondLst>
                                            <p:cond evt="onStopAudio" delay="0">
                                              <p:tgtEl>
                                                <p:sldTgt/>
                                              </p:tgtEl>
                                            </p:cond>
                                          </p:endCondLst>
                                        </p:cTn>
                                        <p:tgtEl>
                                          <p:sndTgt r:embed="rId3" name="chimes.wav"/>
                                        </p:tgtEl>
                                      </p:cMediaNode>
                                    </p:audio>
                                  </p:subTnLst>
                                </p:cTn>
                              </p:par>
                              <p:par>
                                <p:cTn id="37" presetID="26" presetClass="entr" presetSubtype="0" fill="hold" grpId="0" nodeType="withEffect">
                                  <p:stCondLst>
                                    <p:cond delay="0"/>
                                  </p:stCondLst>
                                  <p:childTnLst>
                                    <p:set>
                                      <p:cBhvr>
                                        <p:cTn id="38" dur="1" fill="hold">
                                          <p:stCondLst>
                                            <p:cond delay="0"/>
                                          </p:stCondLst>
                                        </p:cTn>
                                        <p:tgtEl>
                                          <p:spTgt spid="29">
                                            <p:bg/>
                                          </p:spTgt>
                                        </p:tgtEl>
                                        <p:attrNameLst>
                                          <p:attrName>style.visibility</p:attrName>
                                        </p:attrNameLst>
                                      </p:cBhvr>
                                      <p:to>
                                        <p:strVal val="visible"/>
                                      </p:to>
                                    </p:set>
                                    <p:animEffect transition="in" filter="wipe(down)">
                                      <p:cBhvr>
                                        <p:cTn id="39" dur="580">
                                          <p:stCondLst>
                                            <p:cond delay="0"/>
                                          </p:stCondLst>
                                        </p:cTn>
                                        <p:tgtEl>
                                          <p:spTgt spid="29">
                                            <p:bg/>
                                          </p:spTgt>
                                        </p:tgtEl>
                                      </p:cBhvr>
                                    </p:animEffect>
                                    <p:anim calcmode="lin" valueType="num">
                                      <p:cBhvr>
                                        <p:cTn id="40" dur="1822" tmFilter="0,0; 0.14,0.36; 0.43,0.73; 0.71,0.91; 1.0,1.0">
                                          <p:stCondLst>
                                            <p:cond delay="0"/>
                                          </p:stCondLst>
                                        </p:cTn>
                                        <p:tgtEl>
                                          <p:spTgt spid="29">
                                            <p:bg/>
                                          </p:spTgt>
                                        </p:tgtEl>
                                        <p:attrNameLst>
                                          <p:attrName>ppt_x</p:attrName>
                                        </p:attrNameLst>
                                      </p:cBhvr>
                                      <p:tavLst>
                                        <p:tav tm="0">
                                          <p:val>
                                            <p:strVal val="#ppt_x-0.25"/>
                                          </p:val>
                                        </p:tav>
                                        <p:tav tm="100000">
                                          <p:val>
                                            <p:strVal val="#ppt_x"/>
                                          </p:val>
                                        </p:tav>
                                      </p:tavLst>
                                    </p:anim>
                                    <p:anim calcmode="lin" valueType="num">
                                      <p:cBhvr>
                                        <p:cTn id="41" dur="664" tmFilter="0.0,0.0; 0.25,0.07; 0.50,0.2; 0.75,0.467; 1.0,1.0">
                                          <p:stCondLst>
                                            <p:cond delay="0"/>
                                          </p:stCondLst>
                                        </p:cTn>
                                        <p:tgtEl>
                                          <p:spTgt spid="29">
                                            <p:bg/>
                                          </p:spTgt>
                                        </p:tgtEl>
                                        <p:attrNameLst>
                                          <p:attrName>ppt_y</p:attrName>
                                        </p:attrNameLst>
                                      </p:cBhvr>
                                      <p:tavLst>
                                        <p:tav tm="0" fmla="#ppt_y-sin(pi*$)/3">
                                          <p:val>
                                            <p:fltVal val="0.5"/>
                                          </p:val>
                                        </p:tav>
                                        <p:tav tm="100000">
                                          <p:val>
                                            <p:fltVal val="1"/>
                                          </p:val>
                                        </p:tav>
                                      </p:tavLst>
                                    </p:anim>
                                    <p:anim calcmode="lin" valueType="num">
                                      <p:cBhvr>
                                        <p:cTn id="42" dur="664" tmFilter="0, 0; 0.125,0.2665; 0.25,0.4; 0.375,0.465; 0.5,0.5;  0.625,0.535; 0.75,0.6; 0.875,0.7335; 1,1">
                                          <p:stCondLst>
                                            <p:cond delay="664"/>
                                          </p:stCondLst>
                                        </p:cTn>
                                        <p:tgtEl>
                                          <p:spTgt spid="29">
                                            <p:bg/>
                                          </p:spTgt>
                                        </p:tgtEl>
                                        <p:attrNameLst>
                                          <p:attrName>ppt_y</p:attrName>
                                        </p:attrNameLst>
                                      </p:cBhvr>
                                      <p:tavLst>
                                        <p:tav tm="0" fmla="#ppt_y-sin(pi*$)/9">
                                          <p:val>
                                            <p:fltVal val="0"/>
                                          </p:val>
                                        </p:tav>
                                        <p:tav tm="100000">
                                          <p:val>
                                            <p:fltVal val="1"/>
                                          </p:val>
                                        </p:tav>
                                      </p:tavLst>
                                    </p:anim>
                                    <p:anim calcmode="lin" valueType="num">
                                      <p:cBhvr>
                                        <p:cTn id="43" dur="332" tmFilter="0, 0; 0.125,0.2665; 0.25,0.4; 0.375,0.465; 0.5,0.5;  0.625,0.535; 0.75,0.6; 0.875,0.7335; 1,1">
                                          <p:stCondLst>
                                            <p:cond delay="1324"/>
                                          </p:stCondLst>
                                        </p:cTn>
                                        <p:tgtEl>
                                          <p:spTgt spid="29">
                                            <p:bg/>
                                          </p:spTgt>
                                        </p:tgtEl>
                                        <p:attrNameLst>
                                          <p:attrName>ppt_y</p:attrName>
                                        </p:attrNameLst>
                                      </p:cBhvr>
                                      <p:tavLst>
                                        <p:tav tm="0" fmla="#ppt_y-sin(pi*$)/27">
                                          <p:val>
                                            <p:fltVal val="0"/>
                                          </p:val>
                                        </p:tav>
                                        <p:tav tm="100000">
                                          <p:val>
                                            <p:fltVal val="1"/>
                                          </p:val>
                                        </p:tav>
                                      </p:tavLst>
                                    </p:anim>
                                    <p:anim calcmode="lin" valueType="num">
                                      <p:cBhvr>
                                        <p:cTn id="44" dur="164" tmFilter="0, 0; 0.125,0.2665; 0.25,0.4; 0.375,0.465; 0.5,0.5;  0.625,0.535; 0.75,0.6; 0.875,0.7335; 1,1">
                                          <p:stCondLst>
                                            <p:cond delay="1656"/>
                                          </p:stCondLst>
                                        </p:cTn>
                                        <p:tgtEl>
                                          <p:spTgt spid="29">
                                            <p:bg/>
                                          </p:spTgt>
                                        </p:tgtEl>
                                        <p:attrNameLst>
                                          <p:attrName>ppt_y</p:attrName>
                                        </p:attrNameLst>
                                      </p:cBhvr>
                                      <p:tavLst>
                                        <p:tav tm="0" fmla="#ppt_y-sin(pi*$)/81">
                                          <p:val>
                                            <p:fltVal val="0"/>
                                          </p:val>
                                        </p:tav>
                                        <p:tav tm="100000">
                                          <p:val>
                                            <p:fltVal val="1"/>
                                          </p:val>
                                        </p:tav>
                                      </p:tavLst>
                                    </p:anim>
                                    <p:animScale>
                                      <p:cBhvr>
                                        <p:cTn id="45" dur="26">
                                          <p:stCondLst>
                                            <p:cond delay="650"/>
                                          </p:stCondLst>
                                        </p:cTn>
                                        <p:tgtEl>
                                          <p:spTgt spid="29">
                                            <p:bg/>
                                          </p:spTgt>
                                        </p:tgtEl>
                                      </p:cBhvr>
                                      <p:to x="100000" y="60000"/>
                                    </p:animScale>
                                    <p:animScale>
                                      <p:cBhvr>
                                        <p:cTn id="46" dur="166" decel="50000">
                                          <p:stCondLst>
                                            <p:cond delay="676"/>
                                          </p:stCondLst>
                                        </p:cTn>
                                        <p:tgtEl>
                                          <p:spTgt spid="29">
                                            <p:bg/>
                                          </p:spTgt>
                                        </p:tgtEl>
                                      </p:cBhvr>
                                      <p:to x="100000" y="100000"/>
                                    </p:animScale>
                                    <p:animScale>
                                      <p:cBhvr>
                                        <p:cTn id="47" dur="26">
                                          <p:stCondLst>
                                            <p:cond delay="1312"/>
                                          </p:stCondLst>
                                        </p:cTn>
                                        <p:tgtEl>
                                          <p:spTgt spid="29">
                                            <p:bg/>
                                          </p:spTgt>
                                        </p:tgtEl>
                                      </p:cBhvr>
                                      <p:to x="100000" y="80000"/>
                                    </p:animScale>
                                    <p:animScale>
                                      <p:cBhvr>
                                        <p:cTn id="48" dur="166" decel="50000">
                                          <p:stCondLst>
                                            <p:cond delay="1338"/>
                                          </p:stCondLst>
                                        </p:cTn>
                                        <p:tgtEl>
                                          <p:spTgt spid="29">
                                            <p:bg/>
                                          </p:spTgt>
                                        </p:tgtEl>
                                      </p:cBhvr>
                                      <p:to x="100000" y="100000"/>
                                    </p:animScale>
                                    <p:animScale>
                                      <p:cBhvr>
                                        <p:cTn id="49" dur="26">
                                          <p:stCondLst>
                                            <p:cond delay="1642"/>
                                          </p:stCondLst>
                                        </p:cTn>
                                        <p:tgtEl>
                                          <p:spTgt spid="29">
                                            <p:bg/>
                                          </p:spTgt>
                                        </p:tgtEl>
                                      </p:cBhvr>
                                      <p:to x="100000" y="90000"/>
                                    </p:animScale>
                                    <p:animScale>
                                      <p:cBhvr>
                                        <p:cTn id="50" dur="166" decel="50000">
                                          <p:stCondLst>
                                            <p:cond delay="1668"/>
                                          </p:stCondLst>
                                        </p:cTn>
                                        <p:tgtEl>
                                          <p:spTgt spid="29">
                                            <p:bg/>
                                          </p:spTgt>
                                        </p:tgtEl>
                                      </p:cBhvr>
                                      <p:to x="100000" y="100000"/>
                                    </p:animScale>
                                    <p:animScale>
                                      <p:cBhvr>
                                        <p:cTn id="51" dur="26">
                                          <p:stCondLst>
                                            <p:cond delay="1808"/>
                                          </p:stCondLst>
                                        </p:cTn>
                                        <p:tgtEl>
                                          <p:spTgt spid="29">
                                            <p:bg/>
                                          </p:spTgt>
                                        </p:tgtEl>
                                      </p:cBhvr>
                                      <p:to x="100000" y="95000"/>
                                    </p:animScale>
                                    <p:animScale>
                                      <p:cBhvr>
                                        <p:cTn id="52" dur="166" decel="50000">
                                          <p:stCondLst>
                                            <p:cond delay="1834"/>
                                          </p:stCondLst>
                                        </p:cTn>
                                        <p:tgtEl>
                                          <p:spTgt spid="29">
                                            <p:bg/>
                                          </p:spTgt>
                                        </p:tgtEl>
                                      </p:cBhvr>
                                      <p:to x="100000" y="100000"/>
                                    </p:animScale>
                                  </p:childTnLst>
                                </p:cTn>
                              </p:par>
                              <p:par>
                                <p:cTn id="53" presetID="26" presetClass="entr" presetSubtype="0" fill="hold" grpId="0" nodeType="withEffect">
                                  <p:stCondLst>
                                    <p:cond delay="0"/>
                                  </p:stCondLst>
                                  <p:childTnLst>
                                    <p:set>
                                      <p:cBhvr>
                                        <p:cTn id="54" dur="1" fill="hold">
                                          <p:stCondLst>
                                            <p:cond delay="0"/>
                                          </p:stCondLst>
                                        </p:cTn>
                                        <p:tgtEl>
                                          <p:spTgt spid="29">
                                            <p:txEl>
                                              <p:pRg st="0" end="0"/>
                                            </p:txEl>
                                          </p:spTgt>
                                        </p:tgtEl>
                                        <p:attrNameLst>
                                          <p:attrName>style.visibility</p:attrName>
                                        </p:attrNameLst>
                                      </p:cBhvr>
                                      <p:to>
                                        <p:strVal val="visible"/>
                                      </p:to>
                                    </p:set>
                                    <p:animEffect transition="in" filter="wipe(down)">
                                      <p:cBhvr>
                                        <p:cTn id="55" dur="580">
                                          <p:stCondLst>
                                            <p:cond delay="0"/>
                                          </p:stCondLst>
                                        </p:cTn>
                                        <p:tgtEl>
                                          <p:spTgt spid="29">
                                            <p:txEl>
                                              <p:pRg st="0" end="0"/>
                                            </p:txEl>
                                          </p:spTgt>
                                        </p:tgtEl>
                                      </p:cBhvr>
                                    </p:animEffect>
                                    <p:anim calcmode="lin" valueType="num">
                                      <p:cBhvr>
                                        <p:cTn id="56" dur="1822" tmFilter="0,0; 0.14,0.36; 0.43,0.73; 0.71,0.91; 1.0,1.0">
                                          <p:stCondLst>
                                            <p:cond delay="0"/>
                                          </p:stCondLst>
                                        </p:cTn>
                                        <p:tgtEl>
                                          <p:spTgt spid="29">
                                            <p:txEl>
                                              <p:pRg st="0" end="0"/>
                                            </p:txEl>
                                          </p:spTgt>
                                        </p:tgtEl>
                                        <p:attrNameLst>
                                          <p:attrName>ppt_x</p:attrName>
                                        </p:attrNameLst>
                                      </p:cBhvr>
                                      <p:tavLst>
                                        <p:tav tm="0">
                                          <p:val>
                                            <p:strVal val="#ppt_x-0.25"/>
                                          </p:val>
                                        </p:tav>
                                        <p:tav tm="100000">
                                          <p:val>
                                            <p:strVal val="#ppt_x"/>
                                          </p:val>
                                        </p:tav>
                                      </p:tavLst>
                                    </p:anim>
                                    <p:anim calcmode="lin" valueType="num">
                                      <p:cBhvr>
                                        <p:cTn id="57" dur="664" tmFilter="0.0,0.0; 0.25,0.07; 0.50,0.2; 0.75,0.467; 1.0,1.0">
                                          <p:stCondLst>
                                            <p:cond delay="0"/>
                                          </p:stCondLst>
                                        </p:cTn>
                                        <p:tgtEl>
                                          <p:spTgt spid="29">
                                            <p:txEl>
                                              <p:pRg st="0" end="0"/>
                                            </p:txEl>
                                          </p:spTgt>
                                        </p:tgtEl>
                                        <p:attrNameLst>
                                          <p:attrName>ppt_y</p:attrName>
                                        </p:attrNameLst>
                                      </p:cBhvr>
                                      <p:tavLst>
                                        <p:tav tm="0" fmla="#ppt_y-sin(pi*$)/3">
                                          <p:val>
                                            <p:fltVal val="0.5"/>
                                          </p:val>
                                        </p:tav>
                                        <p:tav tm="100000">
                                          <p:val>
                                            <p:fltVal val="1"/>
                                          </p:val>
                                        </p:tav>
                                      </p:tavLst>
                                    </p:anim>
                                    <p:anim calcmode="lin" valueType="num">
                                      <p:cBhvr>
                                        <p:cTn id="58" dur="664" tmFilter="0, 0; 0.125,0.2665; 0.25,0.4; 0.375,0.465; 0.5,0.5;  0.625,0.535; 0.75,0.6; 0.875,0.7335; 1,1">
                                          <p:stCondLst>
                                            <p:cond delay="664"/>
                                          </p:stCondLst>
                                        </p:cTn>
                                        <p:tgtEl>
                                          <p:spTgt spid="29">
                                            <p:txEl>
                                              <p:pRg st="0" end="0"/>
                                            </p:txEl>
                                          </p:spTgt>
                                        </p:tgtEl>
                                        <p:attrNameLst>
                                          <p:attrName>ppt_y</p:attrName>
                                        </p:attrNameLst>
                                      </p:cBhvr>
                                      <p:tavLst>
                                        <p:tav tm="0" fmla="#ppt_y-sin(pi*$)/9">
                                          <p:val>
                                            <p:fltVal val="0"/>
                                          </p:val>
                                        </p:tav>
                                        <p:tav tm="100000">
                                          <p:val>
                                            <p:fltVal val="1"/>
                                          </p:val>
                                        </p:tav>
                                      </p:tavLst>
                                    </p:anim>
                                    <p:anim calcmode="lin" valueType="num">
                                      <p:cBhvr>
                                        <p:cTn id="59" dur="332" tmFilter="0, 0; 0.125,0.2665; 0.25,0.4; 0.375,0.465; 0.5,0.5;  0.625,0.535; 0.75,0.6; 0.875,0.7335; 1,1">
                                          <p:stCondLst>
                                            <p:cond delay="1324"/>
                                          </p:stCondLst>
                                        </p:cTn>
                                        <p:tgtEl>
                                          <p:spTgt spid="29">
                                            <p:txEl>
                                              <p:pRg st="0" end="0"/>
                                            </p:txEl>
                                          </p:spTgt>
                                        </p:tgtEl>
                                        <p:attrNameLst>
                                          <p:attrName>ppt_y</p:attrName>
                                        </p:attrNameLst>
                                      </p:cBhvr>
                                      <p:tavLst>
                                        <p:tav tm="0" fmla="#ppt_y-sin(pi*$)/27">
                                          <p:val>
                                            <p:fltVal val="0"/>
                                          </p:val>
                                        </p:tav>
                                        <p:tav tm="100000">
                                          <p:val>
                                            <p:fltVal val="1"/>
                                          </p:val>
                                        </p:tav>
                                      </p:tavLst>
                                    </p:anim>
                                    <p:anim calcmode="lin" valueType="num">
                                      <p:cBhvr>
                                        <p:cTn id="60" dur="164" tmFilter="0, 0; 0.125,0.2665; 0.25,0.4; 0.375,0.465; 0.5,0.5;  0.625,0.535; 0.75,0.6; 0.875,0.7335; 1,1">
                                          <p:stCondLst>
                                            <p:cond delay="1656"/>
                                          </p:stCondLst>
                                        </p:cTn>
                                        <p:tgtEl>
                                          <p:spTgt spid="29">
                                            <p:txEl>
                                              <p:pRg st="0" end="0"/>
                                            </p:txEl>
                                          </p:spTgt>
                                        </p:tgtEl>
                                        <p:attrNameLst>
                                          <p:attrName>ppt_y</p:attrName>
                                        </p:attrNameLst>
                                      </p:cBhvr>
                                      <p:tavLst>
                                        <p:tav tm="0" fmla="#ppt_y-sin(pi*$)/81">
                                          <p:val>
                                            <p:fltVal val="0"/>
                                          </p:val>
                                        </p:tav>
                                        <p:tav tm="100000">
                                          <p:val>
                                            <p:fltVal val="1"/>
                                          </p:val>
                                        </p:tav>
                                      </p:tavLst>
                                    </p:anim>
                                    <p:animScale>
                                      <p:cBhvr>
                                        <p:cTn id="61" dur="26">
                                          <p:stCondLst>
                                            <p:cond delay="650"/>
                                          </p:stCondLst>
                                        </p:cTn>
                                        <p:tgtEl>
                                          <p:spTgt spid="29">
                                            <p:txEl>
                                              <p:pRg st="0" end="0"/>
                                            </p:txEl>
                                          </p:spTgt>
                                        </p:tgtEl>
                                      </p:cBhvr>
                                      <p:to x="100000" y="60000"/>
                                    </p:animScale>
                                    <p:animScale>
                                      <p:cBhvr>
                                        <p:cTn id="62" dur="166" decel="50000">
                                          <p:stCondLst>
                                            <p:cond delay="676"/>
                                          </p:stCondLst>
                                        </p:cTn>
                                        <p:tgtEl>
                                          <p:spTgt spid="29">
                                            <p:txEl>
                                              <p:pRg st="0" end="0"/>
                                            </p:txEl>
                                          </p:spTgt>
                                        </p:tgtEl>
                                      </p:cBhvr>
                                      <p:to x="100000" y="100000"/>
                                    </p:animScale>
                                    <p:animScale>
                                      <p:cBhvr>
                                        <p:cTn id="63" dur="26">
                                          <p:stCondLst>
                                            <p:cond delay="1312"/>
                                          </p:stCondLst>
                                        </p:cTn>
                                        <p:tgtEl>
                                          <p:spTgt spid="29">
                                            <p:txEl>
                                              <p:pRg st="0" end="0"/>
                                            </p:txEl>
                                          </p:spTgt>
                                        </p:tgtEl>
                                      </p:cBhvr>
                                      <p:to x="100000" y="80000"/>
                                    </p:animScale>
                                    <p:animScale>
                                      <p:cBhvr>
                                        <p:cTn id="64" dur="166" decel="50000">
                                          <p:stCondLst>
                                            <p:cond delay="1338"/>
                                          </p:stCondLst>
                                        </p:cTn>
                                        <p:tgtEl>
                                          <p:spTgt spid="29">
                                            <p:txEl>
                                              <p:pRg st="0" end="0"/>
                                            </p:txEl>
                                          </p:spTgt>
                                        </p:tgtEl>
                                      </p:cBhvr>
                                      <p:to x="100000" y="100000"/>
                                    </p:animScale>
                                    <p:animScale>
                                      <p:cBhvr>
                                        <p:cTn id="65" dur="26">
                                          <p:stCondLst>
                                            <p:cond delay="1642"/>
                                          </p:stCondLst>
                                        </p:cTn>
                                        <p:tgtEl>
                                          <p:spTgt spid="29">
                                            <p:txEl>
                                              <p:pRg st="0" end="0"/>
                                            </p:txEl>
                                          </p:spTgt>
                                        </p:tgtEl>
                                      </p:cBhvr>
                                      <p:to x="100000" y="90000"/>
                                    </p:animScale>
                                    <p:animScale>
                                      <p:cBhvr>
                                        <p:cTn id="66" dur="166" decel="50000">
                                          <p:stCondLst>
                                            <p:cond delay="1668"/>
                                          </p:stCondLst>
                                        </p:cTn>
                                        <p:tgtEl>
                                          <p:spTgt spid="29">
                                            <p:txEl>
                                              <p:pRg st="0" end="0"/>
                                            </p:txEl>
                                          </p:spTgt>
                                        </p:tgtEl>
                                      </p:cBhvr>
                                      <p:to x="100000" y="100000"/>
                                    </p:animScale>
                                    <p:animScale>
                                      <p:cBhvr>
                                        <p:cTn id="67" dur="26">
                                          <p:stCondLst>
                                            <p:cond delay="1808"/>
                                          </p:stCondLst>
                                        </p:cTn>
                                        <p:tgtEl>
                                          <p:spTgt spid="29">
                                            <p:txEl>
                                              <p:pRg st="0" end="0"/>
                                            </p:txEl>
                                          </p:spTgt>
                                        </p:tgtEl>
                                      </p:cBhvr>
                                      <p:to x="100000" y="95000"/>
                                    </p:animScale>
                                    <p:animScale>
                                      <p:cBhvr>
                                        <p:cTn id="68" dur="166" decel="50000">
                                          <p:stCondLst>
                                            <p:cond delay="1834"/>
                                          </p:stCondLst>
                                        </p:cTn>
                                        <p:tgtEl>
                                          <p:spTgt spid="29">
                                            <p:txEl>
                                              <p:pRg st="0" end="0"/>
                                            </p:txEl>
                                          </p:spTgt>
                                        </p:tgtEl>
                                      </p:cBhvr>
                                      <p:to x="100000" y="100000"/>
                                    </p:animScale>
                                  </p:childTnLst>
                                </p:cTn>
                              </p:par>
                              <p:par>
                                <p:cTn id="69" presetID="26" presetClass="entr" presetSubtype="0" fill="hold" grpId="0" nodeType="withEffect">
                                  <p:stCondLst>
                                    <p:cond delay="0"/>
                                  </p:stCondLst>
                                  <p:childTnLst>
                                    <p:set>
                                      <p:cBhvr>
                                        <p:cTn id="70" dur="1" fill="hold">
                                          <p:stCondLst>
                                            <p:cond delay="0"/>
                                          </p:stCondLst>
                                        </p:cTn>
                                        <p:tgtEl>
                                          <p:spTgt spid="33">
                                            <p:bg/>
                                          </p:spTgt>
                                        </p:tgtEl>
                                        <p:attrNameLst>
                                          <p:attrName>style.visibility</p:attrName>
                                        </p:attrNameLst>
                                      </p:cBhvr>
                                      <p:to>
                                        <p:strVal val="visible"/>
                                      </p:to>
                                    </p:set>
                                    <p:animEffect transition="in" filter="wipe(down)">
                                      <p:cBhvr>
                                        <p:cTn id="71" dur="580">
                                          <p:stCondLst>
                                            <p:cond delay="0"/>
                                          </p:stCondLst>
                                        </p:cTn>
                                        <p:tgtEl>
                                          <p:spTgt spid="33">
                                            <p:bg/>
                                          </p:spTgt>
                                        </p:tgtEl>
                                      </p:cBhvr>
                                    </p:animEffect>
                                    <p:anim calcmode="lin" valueType="num">
                                      <p:cBhvr>
                                        <p:cTn id="72" dur="1822" tmFilter="0,0; 0.14,0.36; 0.43,0.73; 0.71,0.91; 1.0,1.0">
                                          <p:stCondLst>
                                            <p:cond delay="0"/>
                                          </p:stCondLst>
                                        </p:cTn>
                                        <p:tgtEl>
                                          <p:spTgt spid="33">
                                            <p:bg/>
                                          </p:spTgt>
                                        </p:tgtEl>
                                        <p:attrNameLst>
                                          <p:attrName>ppt_x</p:attrName>
                                        </p:attrNameLst>
                                      </p:cBhvr>
                                      <p:tavLst>
                                        <p:tav tm="0">
                                          <p:val>
                                            <p:strVal val="#ppt_x-0.25"/>
                                          </p:val>
                                        </p:tav>
                                        <p:tav tm="100000">
                                          <p:val>
                                            <p:strVal val="#ppt_x"/>
                                          </p:val>
                                        </p:tav>
                                      </p:tavLst>
                                    </p:anim>
                                    <p:anim calcmode="lin" valueType="num">
                                      <p:cBhvr>
                                        <p:cTn id="73" dur="664" tmFilter="0.0,0.0; 0.25,0.07; 0.50,0.2; 0.75,0.467; 1.0,1.0">
                                          <p:stCondLst>
                                            <p:cond delay="0"/>
                                          </p:stCondLst>
                                        </p:cTn>
                                        <p:tgtEl>
                                          <p:spTgt spid="33">
                                            <p:bg/>
                                          </p:spTgt>
                                        </p:tgtEl>
                                        <p:attrNameLst>
                                          <p:attrName>ppt_y</p:attrName>
                                        </p:attrNameLst>
                                      </p:cBhvr>
                                      <p:tavLst>
                                        <p:tav tm="0" fmla="#ppt_y-sin(pi*$)/3">
                                          <p:val>
                                            <p:fltVal val="0.5"/>
                                          </p:val>
                                        </p:tav>
                                        <p:tav tm="100000">
                                          <p:val>
                                            <p:fltVal val="1"/>
                                          </p:val>
                                        </p:tav>
                                      </p:tavLst>
                                    </p:anim>
                                    <p:anim calcmode="lin" valueType="num">
                                      <p:cBhvr>
                                        <p:cTn id="74" dur="664" tmFilter="0, 0; 0.125,0.2665; 0.25,0.4; 0.375,0.465; 0.5,0.5;  0.625,0.535; 0.75,0.6; 0.875,0.7335; 1,1">
                                          <p:stCondLst>
                                            <p:cond delay="664"/>
                                          </p:stCondLst>
                                        </p:cTn>
                                        <p:tgtEl>
                                          <p:spTgt spid="33">
                                            <p:bg/>
                                          </p:spTgt>
                                        </p:tgtEl>
                                        <p:attrNameLst>
                                          <p:attrName>ppt_y</p:attrName>
                                        </p:attrNameLst>
                                      </p:cBhvr>
                                      <p:tavLst>
                                        <p:tav tm="0" fmla="#ppt_y-sin(pi*$)/9">
                                          <p:val>
                                            <p:fltVal val="0"/>
                                          </p:val>
                                        </p:tav>
                                        <p:tav tm="100000">
                                          <p:val>
                                            <p:fltVal val="1"/>
                                          </p:val>
                                        </p:tav>
                                      </p:tavLst>
                                    </p:anim>
                                    <p:anim calcmode="lin" valueType="num">
                                      <p:cBhvr>
                                        <p:cTn id="75" dur="332" tmFilter="0, 0; 0.125,0.2665; 0.25,0.4; 0.375,0.465; 0.5,0.5;  0.625,0.535; 0.75,0.6; 0.875,0.7335; 1,1">
                                          <p:stCondLst>
                                            <p:cond delay="1324"/>
                                          </p:stCondLst>
                                        </p:cTn>
                                        <p:tgtEl>
                                          <p:spTgt spid="33">
                                            <p:bg/>
                                          </p:spTgt>
                                        </p:tgtEl>
                                        <p:attrNameLst>
                                          <p:attrName>ppt_y</p:attrName>
                                        </p:attrNameLst>
                                      </p:cBhvr>
                                      <p:tavLst>
                                        <p:tav tm="0" fmla="#ppt_y-sin(pi*$)/27">
                                          <p:val>
                                            <p:fltVal val="0"/>
                                          </p:val>
                                        </p:tav>
                                        <p:tav tm="100000">
                                          <p:val>
                                            <p:fltVal val="1"/>
                                          </p:val>
                                        </p:tav>
                                      </p:tavLst>
                                    </p:anim>
                                    <p:anim calcmode="lin" valueType="num">
                                      <p:cBhvr>
                                        <p:cTn id="76" dur="164" tmFilter="0, 0; 0.125,0.2665; 0.25,0.4; 0.375,0.465; 0.5,0.5;  0.625,0.535; 0.75,0.6; 0.875,0.7335; 1,1">
                                          <p:stCondLst>
                                            <p:cond delay="1656"/>
                                          </p:stCondLst>
                                        </p:cTn>
                                        <p:tgtEl>
                                          <p:spTgt spid="33">
                                            <p:bg/>
                                          </p:spTgt>
                                        </p:tgtEl>
                                        <p:attrNameLst>
                                          <p:attrName>ppt_y</p:attrName>
                                        </p:attrNameLst>
                                      </p:cBhvr>
                                      <p:tavLst>
                                        <p:tav tm="0" fmla="#ppt_y-sin(pi*$)/81">
                                          <p:val>
                                            <p:fltVal val="0"/>
                                          </p:val>
                                        </p:tav>
                                        <p:tav tm="100000">
                                          <p:val>
                                            <p:fltVal val="1"/>
                                          </p:val>
                                        </p:tav>
                                      </p:tavLst>
                                    </p:anim>
                                    <p:animScale>
                                      <p:cBhvr>
                                        <p:cTn id="77" dur="26">
                                          <p:stCondLst>
                                            <p:cond delay="650"/>
                                          </p:stCondLst>
                                        </p:cTn>
                                        <p:tgtEl>
                                          <p:spTgt spid="33">
                                            <p:bg/>
                                          </p:spTgt>
                                        </p:tgtEl>
                                      </p:cBhvr>
                                      <p:to x="100000" y="60000"/>
                                    </p:animScale>
                                    <p:animScale>
                                      <p:cBhvr>
                                        <p:cTn id="78" dur="166" decel="50000">
                                          <p:stCondLst>
                                            <p:cond delay="676"/>
                                          </p:stCondLst>
                                        </p:cTn>
                                        <p:tgtEl>
                                          <p:spTgt spid="33">
                                            <p:bg/>
                                          </p:spTgt>
                                        </p:tgtEl>
                                      </p:cBhvr>
                                      <p:to x="100000" y="100000"/>
                                    </p:animScale>
                                    <p:animScale>
                                      <p:cBhvr>
                                        <p:cTn id="79" dur="26">
                                          <p:stCondLst>
                                            <p:cond delay="1312"/>
                                          </p:stCondLst>
                                        </p:cTn>
                                        <p:tgtEl>
                                          <p:spTgt spid="33">
                                            <p:bg/>
                                          </p:spTgt>
                                        </p:tgtEl>
                                      </p:cBhvr>
                                      <p:to x="100000" y="80000"/>
                                    </p:animScale>
                                    <p:animScale>
                                      <p:cBhvr>
                                        <p:cTn id="80" dur="166" decel="50000">
                                          <p:stCondLst>
                                            <p:cond delay="1338"/>
                                          </p:stCondLst>
                                        </p:cTn>
                                        <p:tgtEl>
                                          <p:spTgt spid="33">
                                            <p:bg/>
                                          </p:spTgt>
                                        </p:tgtEl>
                                      </p:cBhvr>
                                      <p:to x="100000" y="100000"/>
                                    </p:animScale>
                                    <p:animScale>
                                      <p:cBhvr>
                                        <p:cTn id="81" dur="26">
                                          <p:stCondLst>
                                            <p:cond delay="1642"/>
                                          </p:stCondLst>
                                        </p:cTn>
                                        <p:tgtEl>
                                          <p:spTgt spid="33">
                                            <p:bg/>
                                          </p:spTgt>
                                        </p:tgtEl>
                                      </p:cBhvr>
                                      <p:to x="100000" y="90000"/>
                                    </p:animScale>
                                    <p:animScale>
                                      <p:cBhvr>
                                        <p:cTn id="82" dur="166" decel="50000">
                                          <p:stCondLst>
                                            <p:cond delay="1668"/>
                                          </p:stCondLst>
                                        </p:cTn>
                                        <p:tgtEl>
                                          <p:spTgt spid="33">
                                            <p:bg/>
                                          </p:spTgt>
                                        </p:tgtEl>
                                      </p:cBhvr>
                                      <p:to x="100000" y="100000"/>
                                    </p:animScale>
                                    <p:animScale>
                                      <p:cBhvr>
                                        <p:cTn id="83" dur="26">
                                          <p:stCondLst>
                                            <p:cond delay="1808"/>
                                          </p:stCondLst>
                                        </p:cTn>
                                        <p:tgtEl>
                                          <p:spTgt spid="33">
                                            <p:bg/>
                                          </p:spTgt>
                                        </p:tgtEl>
                                      </p:cBhvr>
                                      <p:to x="100000" y="95000"/>
                                    </p:animScale>
                                    <p:animScale>
                                      <p:cBhvr>
                                        <p:cTn id="84" dur="166" decel="50000">
                                          <p:stCondLst>
                                            <p:cond delay="1834"/>
                                          </p:stCondLst>
                                        </p:cTn>
                                        <p:tgtEl>
                                          <p:spTgt spid="33">
                                            <p:bg/>
                                          </p:spTgt>
                                        </p:tgtEl>
                                      </p:cBhvr>
                                      <p:to x="100000" y="100000"/>
                                    </p:animScale>
                                  </p:childTnLst>
                                </p:cTn>
                              </p:par>
                              <p:par>
                                <p:cTn id="85" presetID="26" presetClass="entr" presetSubtype="0" fill="hold" grpId="0" nodeType="withEffect">
                                  <p:stCondLst>
                                    <p:cond delay="0"/>
                                  </p:stCondLst>
                                  <p:childTnLst>
                                    <p:set>
                                      <p:cBhvr>
                                        <p:cTn id="86" dur="1" fill="hold">
                                          <p:stCondLst>
                                            <p:cond delay="0"/>
                                          </p:stCondLst>
                                        </p:cTn>
                                        <p:tgtEl>
                                          <p:spTgt spid="33">
                                            <p:txEl>
                                              <p:pRg st="0" end="0"/>
                                            </p:txEl>
                                          </p:spTgt>
                                        </p:tgtEl>
                                        <p:attrNameLst>
                                          <p:attrName>style.visibility</p:attrName>
                                        </p:attrNameLst>
                                      </p:cBhvr>
                                      <p:to>
                                        <p:strVal val="visible"/>
                                      </p:to>
                                    </p:set>
                                    <p:animEffect transition="in" filter="wipe(down)">
                                      <p:cBhvr>
                                        <p:cTn id="87" dur="580">
                                          <p:stCondLst>
                                            <p:cond delay="0"/>
                                          </p:stCondLst>
                                        </p:cTn>
                                        <p:tgtEl>
                                          <p:spTgt spid="33">
                                            <p:txEl>
                                              <p:pRg st="0" end="0"/>
                                            </p:txEl>
                                          </p:spTgt>
                                        </p:tgtEl>
                                      </p:cBhvr>
                                    </p:animEffect>
                                    <p:anim calcmode="lin" valueType="num">
                                      <p:cBhvr>
                                        <p:cTn id="88" dur="1822" tmFilter="0,0; 0.14,0.36; 0.43,0.73; 0.71,0.91; 1.0,1.0">
                                          <p:stCondLst>
                                            <p:cond delay="0"/>
                                          </p:stCondLst>
                                        </p:cTn>
                                        <p:tgtEl>
                                          <p:spTgt spid="33">
                                            <p:txEl>
                                              <p:pRg st="0" end="0"/>
                                            </p:txEl>
                                          </p:spTgt>
                                        </p:tgtEl>
                                        <p:attrNameLst>
                                          <p:attrName>ppt_x</p:attrName>
                                        </p:attrNameLst>
                                      </p:cBhvr>
                                      <p:tavLst>
                                        <p:tav tm="0">
                                          <p:val>
                                            <p:strVal val="#ppt_x-0.25"/>
                                          </p:val>
                                        </p:tav>
                                        <p:tav tm="100000">
                                          <p:val>
                                            <p:strVal val="#ppt_x"/>
                                          </p:val>
                                        </p:tav>
                                      </p:tavLst>
                                    </p:anim>
                                    <p:anim calcmode="lin" valueType="num">
                                      <p:cBhvr>
                                        <p:cTn id="89" dur="664" tmFilter="0.0,0.0; 0.25,0.07; 0.50,0.2; 0.75,0.467; 1.0,1.0">
                                          <p:stCondLst>
                                            <p:cond delay="0"/>
                                          </p:stCondLst>
                                        </p:cTn>
                                        <p:tgtEl>
                                          <p:spTgt spid="33">
                                            <p:txEl>
                                              <p:pRg st="0" end="0"/>
                                            </p:txEl>
                                          </p:spTgt>
                                        </p:tgtEl>
                                        <p:attrNameLst>
                                          <p:attrName>ppt_y</p:attrName>
                                        </p:attrNameLst>
                                      </p:cBhvr>
                                      <p:tavLst>
                                        <p:tav tm="0" fmla="#ppt_y-sin(pi*$)/3">
                                          <p:val>
                                            <p:fltVal val="0.5"/>
                                          </p:val>
                                        </p:tav>
                                        <p:tav tm="100000">
                                          <p:val>
                                            <p:fltVal val="1"/>
                                          </p:val>
                                        </p:tav>
                                      </p:tavLst>
                                    </p:anim>
                                    <p:anim calcmode="lin" valueType="num">
                                      <p:cBhvr>
                                        <p:cTn id="90" dur="664" tmFilter="0, 0; 0.125,0.2665; 0.25,0.4; 0.375,0.465; 0.5,0.5;  0.625,0.535; 0.75,0.6; 0.875,0.7335; 1,1">
                                          <p:stCondLst>
                                            <p:cond delay="664"/>
                                          </p:stCondLst>
                                        </p:cTn>
                                        <p:tgtEl>
                                          <p:spTgt spid="33">
                                            <p:txEl>
                                              <p:pRg st="0" end="0"/>
                                            </p:txEl>
                                          </p:spTgt>
                                        </p:tgtEl>
                                        <p:attrNameLst>
                                          <p:attrName>ppt_y</p:attrName>
                                        </p:attrNameLst>
                                      </p:cBhvr>
                                      <p:tavLst>
                                        <p:tav tm="0" fmla="#ppt_y-sin(pi*$)/9">
                                          <p:val>
                                            <p:fltVal val="0"/>
                                          </p:val>
                                        </p:tav>
                                        <p:tav tm="100000">
                                          <p:val>
                                            <p:fltVal val="1"/>
                                          </p:val>
                                        </p:tav>
                                      </p:tavLst>
                                    </p:anim>
                                    <p:anim calcmode="lin" valueType="num">
                                      <p:cBhvr>
                                        <p:cTn id="91" dur="332" tmFilter="0, 0; 0.125,0.2665; 0.25,0.4; 0.375,0.465; 0.5,0.5;  0.625,0.535; 0.75,0.6; 0.875,0.7335; 1,1">
                                          <p:stCondLst>
                                            <p:cond delay="1324"/>
                                          </p:stCondLst>
                                        </p:cTn>
                                        <p:tgtEl>
                                          <p:spTgt spid="33">
                                            <p:txEl>
                                              <p:pRg st="0" end="0"/>
                                            </p:txEl>
                                          </p:spTgt>
                                        </p:tgtEl>
                                        <p:attrNameLst>
                                          <p:attrName>ppt_y</p:attrName>
                                        </p:attrNameLst>
                                      </p:cBhvr>
                                      <p:tavLst>
                                        <p:tav tm="0" fmla="#ppt_y-sin(pi*$)/27">
                                          <p:val>
                                            <p:fltVal val="0"/>
                                          </p:val>
                                        </p:tav>
                                        <p:tav tm="100000">
                                          <p:val>
                                            <p:fltVal val="1"/>
                                          </p:val>
                                        </p:tav>
                                      </p:tavLst>
                                    </p:anim>
                                    <p:anim calcmode="lin" valueType="num">
                                      <p:cBhvr>
                                        <p:cTn id="92" dur="164" tmFilter="0, 0; 0.125,0.2665; 0.25,0.4; 0.375,0.465; 0.5,0.5;  0.625,0.535; 0.75,0.6; 0.875,0.7335; 1,1">
                                          <p:stCondLst>
                                            <p:cond delay="1656"/>
                                          </p:stCondLst>
                                        </p:cTn>
                                        <p:tgtEl>
                                          <p:spTgt spid="33">
                                            <p:txEl>
                                              <p:pRg st="0" end="0"/>
                                            </p:txEl>
                                          </p:spTgt>
                                        </p:tgtEl>
                                        <p:attrNameLst>
                                          <p:attrName>ppt_y</p:attrName>
                                        </p:attrNameLst>
                                      </p:cBhvr>
                                      <p:tavLst>
                                        <p:tav tm="0" fmla="#ppt_y-sin(pi*$)/81">
                                          <p:val>
                                            <p:fltVal val="0"/>
                                          </p:val>
                                        </p:tav>
                                        <p:tav tm="100000">
                                          <p:val>
                                            <p:fltVal val="1"/>
                                          </p:val>
                                        </p:tav>
                                      </p:tavLst>
                                    </p:anim>
                                    <p:animScale>
                                      <p:cBhvr>
                                        <p:cTn id="93" dur="26">
                                          <p:stCondLst>
                                            <p:cond delay="650"/>
                                          </p:stCondLst>
                                        </p:cTn>
                                        <p:tgtEl>
                                          <p:spTgt spid="33">
                                            <p:txEl>
                                              <p:pRg st="0" end="0"/>
                                            </p:txEl>
                                          </p:spTgt>
                                        </p:tgtEl>
                                      </p:cBhvr>
                                      <p:to x="100000" y="60000"/>
                                    </p:animScale>
                                    <p:animScale>
                                      <p:cBhvr>
                                        <p:cTn id="94" dur="166" decel="50000">
                                          <p:stCondLst>
                                            <p:cond delay="676"/>
                                          </p:stCondLst>
                                        </p:cTn>
                                        <p:tgtEl>
                                          <p:spTgt spid="33">
                                            <p:txEl>
                                              <p:pRg st="0" end="0"/>
                                            </p:txEl>
                                          </p:spTgt>
                                        </p:tgtEl>
                                      </p:cBhvr>
                                      <p:to x="100000" y="100000"/>
                                    </p:animScale>
                                    <p:animScale>
                                      <p:cBhvr>
                                        <p:cTn id="95" dur="26">
                                          <p:stCondLst>
                                            <p:cond delay="1312"/>
                                          </p:stCondLst>
                                        </p:cTn>
                                        <p:tgtEl>
                                          <p:spTgt spid="33">
                                            <p:txEl>
                                              <p:pRg st="0" end="0"/>
                                            </p:txEl>
                                          </p:spTgt>
                                        </p:tgtEl>
                                      </p:cBhvr>
                                      <p:to x="100000" y="80000"/>
                                    </p:animScale>
                                    <p:animScale>
                                      <p:cBhvr>
                                        <p:cTn id="96" dur="166" decel="50000">
                                          <p:stCondLst>
                                            <p:cond delay="1338"/>
                                          </p:stCondLst>
                                        </p:cTn>
                                        <p:tgtEl>
                                          <p:spTgt spid="33">
                                            <p:txEl>
                                              <p:pRg st="0" end="0"/>
                                            </p:txEl>
                                          </p:spTgt>
                                        </p:tgtEl>
                                      </p:cBhvr>
                                      <p:to x="100000" y="100000"/>
                                    </p:animScale>
                                    <p:animScale>
                                      <p:cBhvr>
                                        <p:cTn id="97" dur="26">
                                          <p:stCondLst>
                                            <p:cond delay="1642"/>
                                          </p:stCondLst>
                                        </p:cTn>
                                        <p:tgtEl>
                                          <p:spTgt spid="33">
                                            <p:txEl>
                                              <p:pRg st="0" end="0"/>
                                            </p:txEl>
                                          </p:spTgt>
                                        </p:tgtEl>
                                      </p:cBhvr>
                                      <p:to x="100000" y="90000"/>
                                    </p:animScale>
                                    <p:animScale>
                                      <p:cBhvr>
                                        <p:cTn id="98" dur="166" decel="50000">
                                          <p:stCondLst>
                                            <p:cond delay="1668"/>
                                          </p:stCondLst>
                                        </p:cTn>
                                        <p:tgtEl>
                                          <p:spTgt spid="33">
                                            <p:txEl>
                                              <p:pRg st="0" end="0"/>
                                            </p:txEl>
                                          </p:spTgt>
                                        </p:tgtEl>
                                      </p:cBhvr>
                                      <p:to x="100000" y="100000"/>
                                    </p:animScale>
                                    <p:animScale>
                                      <p:cBhvr>
                                        <p:cTn id="99" dur="26">
                                          <p:stCondLst>
                                            <p:cond delay="1808"/>
                                          </p:stCondLst>
                                        </p:cTn>
                                        <p:tgtEl>
                                          <p:spTgt spid="33">
                                            <p:txEl>
                                              <p:pRg st="0" end="0"/>
                                            </p:txEl>
                                          </p:spTgt>
                                        </p:tgtEl>
                                      </p:cBhvr>
                                      <p:to x="100000" y="95000"/>
                                    </p:animScale>
                                    <p:animScale>
                                      <p:cBhvr>
                                        <p:cTn id="100" dur="166" decel="50000">
                                          <p:stCondLst>
                                            <p:cond delay="1834"/>
                                          </p:stCondLst>
                                        </p:cTn>
                                        <p:tgtEl>
                                          <p:spTgt spid="33">
                                            <p:txEl>
                                              <p:pRg st="0" end="0"/>
                                            </p:txEl>
                                          </p:spTgt>
                                        </p:tgtEl>
                                      </p:cBhvr>
                                      <p:to x="100000" y="100000"/>
                                    </p:animScale>
                                  </p:childTnLst>
                                </p:cTn>
                              </p:par>
                              <p:par>
                                <p:cTn id="101" presetID="26" presetClass="entr" presetSubtype="0" fill="hold" grpId="0" nodeType="withEffect">
                                  <p:stCondLst>
                                    <p:cond delay="0"/>
                                  </p:stCondLst>
                                  <p:childTnLst>
                                    <p:set>
                                      <p:cBhvr>
                                        <p:cTn id="102" dur="1" fill="hold">
                                          <p:stCondLst>
                                            <p:cond delay="0"/>
                                          </p:stCondLst>
                                        </p:cTn>
                                        <p:tgtEl>
                                          <p:spTgt spid="44">
                                            <p:bg/>
                                          </p:spTgt>
                                        </p:tgtEl>
                                        <p:attrNameLst>
                                          <p:attrName>style.visibility</p:attrName>
                                        </p:attrNameLst>
                                      </p:cBhvr>
                                      <p:to>
                                        <p:strVal val="visible"/>
                                      </p:to>
                                    </p:set>
                                    <p:animEffect transition="in" filter="wipe(down)">
                                      <p:cBhvr>
                                        <p:cTn id="103" dur="580">
                                          <p:stCondLst>
                                            <p:cond delay="0"/>
                                          </p:stCondLst>
                                        </p:cTn>
                                        <p:tgtEl>
                                          <p:spTgt spid="44">
                                            <p:bg/>
                                          </p:spTgt>
                                        </p:tgtEl>
                                      </p:cBhvr>
                                    </p:animEffect>
                                    <p:anim calcmode="lin" valueType="num">
                                      <p:cBhvr>
                                        <p:cTn id="104" dur="1822" tmFilter="0,0; 0.14,0.36; 0.43,0.73; 0.71,0.91; 1.0,1.0">
                                          <p:stCondLst>
                                            <p:cond delay="0"/>
                                          </p:stCondLst>
                                        </p:cTn>
                                        <p:tgtEl>
                                          <p:spTgt spid="44">
                                            <p:bg/>
                                          </p:spTgt>
                                        </p:tgtEl>
                                        <p:attrNameLst>
                                          <p:attrName>ppt_x</p:attrName>
                                        </p:attrNameLst>
                                      </p:cBhvr>
                                      <p:tavLst>
                                        <p:tav tm="0">
                                          <p:val>
                                            <p:strVal val="#ppt_x-0.25"/>
                                          </p:val>
                                        </p:tav>
                                        <p:tav tm="100000">
                                          <p:val>
                                            <p:strVal val="#ppt_x"/>
                                          </p:val>
                                        </p:tav>
                                      </p:tavLst>
                                    </p:anim>
                                    <p:anim calcmode="lin" valueType="num">
                                      <p:cBhvr>
                                        <p:cTn id="105" dur="664" tmFilter="0.0,0.0; 0.25,0.07; 0.50,0.2; 0.75,0.467; 1.0,1.0">
                                          <p:stCondLst>
                                            <p:cond delay="0"/>
                                          </p:stCondLst>
                                        </p:cTn>
                                        <p:tgtEl>
                                          <p:spTgt spid="44">
                                            <p:bg/>
                                          </p:spTgt>
                                        </p:tgtEl>
                                        <p:attrNameLst>
                                          <p:attrName>ppt_y</p:attrName>
                                        </p:attrNameLst>
                                      </p:cBhvr>
                                      <p:tavLst>
                                        <p:tav tm="0" fmla="#ppt_y-sin(pi*$)/3">
                                          <p:val>
                                            <p:fltVal val="0.5"/>
                                          </p:val>
                                        </p:tav>
                                        <p:tav tm="100000">
                                          <p:val>
                                            <p:fltVal val="1"/>
                                          </p:val>
                                        </p:tav>
                                      </p:tavLst>
                                    </p:anim>
                                    <p:anim calcmode="lin" valueType="num">
                                      <p:cBhvr>
                                        <p:cTn id="106" dur="664" tmFilter="0, 0; 0.125,0.2665; 0.25,0.4; 0.375,0.465; 0.5,0.5;  0.625,0.535; 0.75,0.6; 0.875,0.7335; 1,1">
                                          <p:stCondLst>
                                            <p:cond delay="664"/>
                                          </p:stCondLst>
                                        </p:cTn>
                                        <p:tgtEl>
                                          <p:spTgt spid="44">
                                            <p:bg/>
                                          </p:spTgt>
                                        </p:tgtEl>
                                        <p:attrNameLst>
                                          <p:attrName>ppt_y</p:attrName>
                                        </p:attrNameLst>
                                      </p:cBhvr>
                                      <p:tavLst>
                                        <p:tav tm="0" fmla="#ppt_y-sin(pi*$)/9">
                                          <p:val>
                                            <p:fltVal val="0"/>
                                          </p:val>
                                        </p:tav>
                                        <p:tav tm="100000">
                                          <p:val>
                                            <p:fltVal val="1"/>
                                          </p:val>
                                        </p:tav>
                                      </p:tavLst>
                                    </p:anim>
                                    <p:anim calcmode="lin" valueType="num">
                                      <p:cBhvr>
                                        <p:cTn id="107" dur="332" tmFilter="0, 0; 0.125,0.2665; 0.25,0.4; 0.375,0.465; 0.5,0.5;  0.625,0.535; 0.75,0.6; 0.875,0.7335; 1,1">
                                          <p:stCondLst>
                                            <p:cond delay="1324"/>
                                          </p:stCondLst>
                                        </p:cTn>
                                        <p:tgtEl>
                                          <p:spTgt spid="44">
                                            <p:bg/>
                                          </p:spTgt>
                                        </p:tgtEl>
                                        <p:attrNameLst>
                                          <p:attrName>ppt_y</p:attrName>
                                        </p:attrNameLst>
                                      </p:cBhvr>
                                      <p:tavLst>
                                        <p:tav tm="0" fmla="#ppt_y-sin(pi*$)/27">
                                          <p:val>
                                            <p:fltVal val="0"/>
                                          </p:val>
                                        </p:tav>
                                        <p:tav tm="100000">
                                          <p:val>
                                            <p:fltVal val="1"/>
                                          </p:val>
                                        </p:tav>
                                      </p:tavLst>
                                    </p:anim>
                                    <p:anim calcmode="lin" valueType="num">
                                      <p:cBhvr>
                                        <p:cTn id="108" dur="164" tmFilter="0, 0; 0.125,0.2665; 0.25,0.4; 0.375,0.465; 0.5,0.5;  0.625,0.535; 0.75,0.6; 0.875,0.7335; 1,1">
                                          <p:stCondLst>
                                            <p:cond delay="1656"/>
                                          </p:stCondLst>
                                        </p:cTn>
                                        <p:tgtEl>
                                          <p:spTgt spid="44">
                                            <p:bg/>
                                          </p:spTgt>
                                        </p:tgtEl>
                                        <p:attrNameLst>
                                          <p:attrName>ppt_y</p:attrName>
                                        </p:attrNameLst>
                                      </p:cBhvr>
                                      <p:tavLst>
                                        <p:tav tm="0" fmla="#ppt_y-sin(pi*$)/81">
                                          <p:val>
                                            <p:fltVal val="0"/>
                                          </p:val>
                                        </p:tav>
                                        <p:tav tm="100000">
                                          <p:val>
                                            <p:fltVal val="1"/>
                                          </p:val>
                                        </p:tav>
                                      </p:tavLst>
                                    </p:anim>
                                    <p:animScale>
                                      <p:cBhvr>
                                        <p:cTn id="109" dur="26">
                                          <p:stCondLst>
                                            <p:cond delay="650"/>
                                          </p:stCondLst>
                                        </p:cTn>
                                        <p:tgtEl>
                                          <p:spTgt spid="44">
                                            <p:bg/>
                                          </p:spTgt>
                                        </p:tgtEl>
                                      </p:cBhvr>
                                      <p:to x="100000" y="60000"/>
                                    </p:animScale>
                                    <p:animScale>
                                      <p:cBhvr>
                                        <p:cTn id="110" dur="166" decel="50000">
                                          <p:stCondLst>
                                            <p:cond delay="676"/>
                                          </p:stCondLst>
                                        </p:cTn>
                                        <p:tgtEl>
                                          <p:spTgt spid="44">
                                            <p:bg/>
                                          </p:spTgt>
                                        </p:tgtEl>
                                      </p:cBhvr>
                                      <p:to x="100000" y="100000"/>
                                    </p:animScale>
                                    <p:animScale>
                                      <p:cBhvr>
                                        <p:cTn id="111" dur="26">
                                          <p:stCondLst>
                                            <p:cond delay="1312"/>
                                          </p:stCondLst>
                                        </p:cTn>
                                        <p:tgtEl>
                                          <p:spTgt spid="44">
                                            <p:bg/>
                                          </p:spTgt>
                                        </p:tgtEl>
                                      </p:cBhvr>
                                      <p:to x="100000" y="80000"/>
                                    </p:animScale>
                                    <p:animScale>
                                      <p:cBhvr>
                                        <p:cTn id="112" dur="166" decel="50000">
                                          <p:stCondLst>
                                            <p:cond delay="1338"/>
                                          </p:stCondLst>
                                        </p:cTn>
                                        <p:tgtEl>
                                          <p:spTgt spid="44">
                                            <p:bg/>
                                          </p:spTgt>
                                        </p:tgtEl>
                                      </p:cBhvr>
                                      <p:to x="100000" y="100000"/>
                                    </p:animScale>
                                    <p:animScale>
                                      <p:cBhvr>
                                        <p:cTn id="113" dur="26">
                                          <p:stCondLst>
                                            <p:cond delay="1642"/>
                                          </p:stCondLst>
                                        </p:cTn>
                                        <p:tgtEl>
                                          <p:spTgt spid="44">
                                            <p:bg/>
                                          </p:spTgt>
                                        </p:tgtEl>
                                      </p:cBhvr>
                                      <p:to x="100000" y="90000"/>
                                    </p:animScale>
                                    <p:animScale>
                                      <p:cBhvr>
                                        <p:cTn id="114" dur="166" decel="50000">
                                          <p:stCondLst>
                                            <p:cond delay="1668"/>
                                          </p:stCondLst>
                                        </p:cTn>
                                        <p:tgtEl>
                                          <p:spTgt spid="44">
                                            <p:bg/>
                                          </p:spTgt>
                                        </p:tgtEl>
                                      </p:cBhvr>
                                      <p:to x="100000" y="100000"/>
                                    </p:animScale>
                                    <p:animScale>
                                      <p:cBhvr>
                                        <p:cTn id="115" dur="26">
                                          <p:stCondLst>
                                            <p:cond delay="1808"/>
                                          </p:stCondLst>
                                        </p:cTn>
                                        <p:tgtEl>
                                          <p:spTgt spid="44">
                                            <p:bg/>
                                          </p:spTgt>
                                        </p:tgtEl>
                                      </p:cBhvr>
                                      <p:to x="100000" y="95000"/>
                                    </p:animScale>
                                    <p:animScale>
                                      <p:cBhvr>
                                        <p:cTn id="116" dur="166" decel="50000">
                                          <p:stCondLst>
                                            <p:cond delay="1834"/>
                                          </p:stCondLst>
                                        </p:cTn>
                                        <p:tgtEl>
                                          <p:spTgt spid="44">
                                            <p:bg/>
                                          </p:spTgt>
                                        </p:tgtEl>
                                      </p:cBhvr>
                                      <p:to x="100000" y="100000"/>
                                    </p:animScale>
                                  </p:childTnLst>
                                </p:cTn>
                              </p:par>
                              <p:par>
                                <p:cTn id="117" presetID="26" presetClass="entr" presetSubtype="0" fill="hold" grpId="0" nodeType="withEffect">
                                  <p:stCondLst>
                                    <p:cond delay="0"/>
                                  </p:stCondLst>
                                  <p:childTnLst>
                                    <p:set>
                                      <p:cBhvr>
                                        <p:cTn id="118" dur="1" fill="hold">
                                          <p:stCondLst>
                                            <p:cond delay="0"/>
                                          </p:stCondLst>
                                        </p:cTn>
                                        <p:tgtEl>
                                          <p:spTgt spid="44">
                                            <p:txEl>
                                              <p:pRg st="0" end="0"/>
                                            </p:txEl>
                                          </p:spTgt>
                                        </p:tgtEl>
                                        <p:attrNameLst>
                                          <p:attrName>style.visibility</p:attrName>
                                        </p:attrNameLst>
                                      </p:cBhvr>
                                      <p:to>
                                        <p:strVal val="visible"/>
                                      </p:to>
                                    </p:set>
                                    <p:animEffect transition="in" filter="wipe(down)">
                                      <p:cBhvr>
                                        <p:cTn id="119" dur="580">
                                          <p:stCondLst>
                                            <p:cond delay="0"/>
                                          </p:stCondLst>
                                        </p:cTn>
                                        <p:tgtEl>
                                          <p:spTgt spid="44">
                                            <p:txEl>
                                              <p:pRg st="0" end="0"/>
                                            </p:txEl>
                                          </p:spTgt>
                                        </p:tgtEl>
                                      </p:cBhvr>
                                    </p:animEffect>
                                    <p:anim calcmode="lin" valueType="num">
                                      <p:cBhvr>
                                        <p:cTn id="120" dur="1822" tmFilter="0,0; 0.14,0.36; 0.43,0.73; 0.71,0.91; 1.0,1.0">
                                          <p:stCondLst>
                                            <p:cond delay="0"/>
                                          </p:stCondLst>
                                        </p:cTn>
                                        <p:tgtEl>
                                          <p:spTgt spid="44">
                                            <p:txEl>
                                              <p:pRg st="0" end="0"/>
                                            </p:txEl>
                                          </p:spTgt>
                                        </p:tgtEl>
                                        <p:attrNameLst>
                                          <p:attrName>ppt_x</p:attrName>
                                        </p:attrNameLst>
                                      </p:cBhvr>
                                      <p:tavLst>
                                        <p:tav tm="0">
                                          <p:val>
                                            <p:strVal val="#ppt_x-0.25"/>
                                          </p:val>
                                        </p:tav>
                                        <p:tav tm="100000">
                                          <p:val>
                                            <p:strVal val="#ppt_x"/>
                                          </p:val>
                                        </p:tav>
                                      </p:tavLst>
                                    </p:anim>
                                    <p:anim calcmode="lin" valueType="num">
                                      <p:cBhvr>
                                        <p:cTn id="121" dur="664" tmFilter="0.0,0.0; 0.25,0.07; 0.50,0.2; 0.75,0.467; 1.0,1.0">
                                          <p:stCondLst>
                                            <p:cond delay="0"/>
                                          </p:stCondLst>
                                        </p:cTn>
                                        <p:tgtEl>
                                          <p:spTgt spid="44">
                                            <p:txEl>
                                              <p:pRg st="0" end="0"/>
                                            </p:txEl>
                                          </p:spTgt>
                                        </p:tgtEl>
                                        <p:attrNameLst>
                                          <p:attrName>ppt_y</p:attrName>
                                        </p:attrNameLst>
                                      </p:cBhvr>
                                      <p:tavLst>
                                        <p:tav tm="0" fmla="#ppt_y-sin(pi*$)/3">
                                          <p:val>
                                            <p:fltVal val="0.5"/>
                                          </p:val>
                                        </p:tav>
                                        <p:tav tm="100000">
                                          <p:val>
                                            <p:fltVal val="1"/>
                                          </p:val>
                                        </p:tav>
                                      </p:tavLst>
                                    </p:anim>
                                    <p:anim calcmode="lin" valueType="num">
                                      <p:cBhvr>
                                        <p:cTn id="122" dur="664" tmFilter="0, 0; 0.125,0.2665; 0.25,0.4; 0.375,0.465; 0.5,0.5;  0.625,0.535; 0.75,0.6; 0.875,0.7335; 1,1">
                                          <p:stCondLst>
                                            <p:cond delay="664"/>
                                          </p:stCondLst>
                                        </p:cTn>
                                        <p:tgtEl>
                                          <p:spTgt spid="44">
                                            <p:txEl>
                                              <p:pRg st="0" end="0"/>
                                            </p:txEl>
                                          </p:spTgt>
                                        </p:tgtEl>
                                        <p:attrNameLst>
                                          <p:attrName>ppt_y</p:attrName>
                                        </p:attrNameLst>
                                      </p:cBhvr>
                                      <p:tavLst>
                                        <p:tav tm="0" fmla="#ppt_y-sin(pi*$)/9">
                                          <p:val>
                                            <p:fltVal val="0"/>
                                          </p:val>
                                        </p:tav>
                                        <p:tav tm="100000">
                                          <p:val>
                                            <p:fltVal val="1"/>
                                          </p:val>
                                        </p:tav>
                                      </p:tavLst>
                                    </p:anim>
                                    <p:anim calcmode="lin" valueType="num">
                                      <p:cBhvr>
                                        <p:cTn id="123" dur="332" tmFilter="0, 0; 0.125,0.2665; 0.25,0.4; 0.375,0.465; 0.5,0.5;  0.625,0.535; 0.75,0.6; 0.875,0.7335; 1,1">
                                          <p:stCondLst>
                                            <p:cond delay="1324"/>
                                          </p:stCondLst>
                                        </p:cTn>
                                        <p:tgtEl>
                                          <p:spTgt spid="44">
                                            <p:txEl>
                                              <p:pRg st="0" end="0"/>
                                            </p:txEl>
                                          </p:spTgt>
                                        </p:tgtEl>
                                        <p:attrNameLst>
                                          <p:attrName>ppt_y</p:attrName>
                                        </p:attrNameLst>
                                      </p:cBhvr>
                                      <p:tavLst>
                                        <p:tav tm="0" fmla="#ppt_y-sin(pi*$)/27">
                                          <p:val>
                                            <p:fltVal val="0"/>
                                          </p:val>
                                        </p:tav>
                                        <p:tav tm="100000">
                                          <p:val>
                                            <p:fltVal val="1"/>
                                          </p:val>
                                        </p:tav>
                                      </p:tavLst>
                                    </p:anim>
                                    <p:anim calcmode="lin" valueType="num">
                                      <p:cBhvr>
                                        <p:cTn id="124" dur="164" tmFilter="0, 0; 0.125,0.2665; 0.25,0.4; 0.375,0.465; 0.5,0.5;  0.625,0.535; 0.75,0.6; 0.875,0.7335; 1,1">
                                          <p:stCondLst>
                                            <p:cond delay="1656"/>
                                          </p:stCondLst>
                                        </p:cTn>
                                        <p:tgtEl>
                                          <p:spTgt spid="44">
                                            <p:txEl>
                                              <p:pRg st="0" end="0"/>
                                            </p:txEl>
                                          </p:spTgt>
                                        </p:tgtEl>
                                        <p:attrNameLst>
                                          <p:attrName>ppt_y</p:attrName>
                                        </p:attrNameLst>
                                      </p:cBhvr>
                                      <p:tavLst>
                                        <p:tav tm="0" fmla="#ppt_y-sin(pi*$)/81">
                                          <p:val>
                                            <p:fltVal val="0"/>
                                          </p:val>
                                        </p:tav>
                                        <p:tav tm="100000">
                                          <p:val>
                                            <p:fltVal val="1"/>
                                          </p:val>
                                        </p:tav>
                                      </p:tavLst>
                                    </p:anim>
                                    <p:animScale>
                                      <p:cBhvr>
                                        <p:cTn id="125" dur="26">
                                          <p:stCondLst>
                                            <p:cond delay="650"/>
                                          </p:stCondLst>
                                        </p:cTn>
                                        <p:tgtEl>
                                          <p:spTgt spid="44">
                                            <p:txEl>
                                              <p:pRg st="0" end="0"/>
                                            </p:txEl>
                                          </p:spTgt>
                                        </p:tgtEl>
                                      </p:cBhvr>
                                      <p:to x="100000" y="60000"/>
                                    </p:animScale>
                                    <p:animScale>
                                      <p:cBhvr>
                                        <p:cTn id="126" dur="166" decel="50000">
                                          <p:stCondLst>
                                            <p:cond delay="676"/>
                                          </p:stCondLst>
                                        </p:cTn>
                                        <p:tgtEl>
                                          <p:spTgt spid="44">
                                            <p:txEl>
                                              <p:pRg st="0" end="0"/>
                                            </p:txEl>
                                          </p:spTgt>
                                        </p:tgtEl>
                                      </p:cBhvr>
                                      <p:to x="100000" y="100000"/>
                                    </p:animScale>
                                    <p:animScale>
                                      <p:cBhvr>
                                        <p:cTn id="127" dur="26">
                                          <p:stCondLst>
                                            <p:cond delay="1312"/>
                                          </p:stCondLst>
                                        </p:cTn>
                                        <p:tgtEl>
                                          <p:spTgt spid="44">
                                            <p:txEl>
                                              <p:pRg st="0" end="0"/>
                                            </p:txEl>
                                          </p:spTgt>
                                        </p:tgtEl>
                                      </p:cBhvr>
                                      <p:to x="100000" y="80000"/>
                                    </p:animScale>
                                    <p:animScale>
                                      <p:cBhvr>
                                        <p:cTn id="128" dur="166" decel="50000">
                                          <p:stCondLst>
                                            <p:cond delay="1338"/>
                                          </p:stCondLst>
                                        </p:cTn>
                                        <p:tgtEl>
                                          <p:spTgt spid="44">
                                            <p:txEl>
                                              <p:pRg st="0" end="0"/>
                                            </p:txEl>
                                          </p:spTgt>
                                        </p:tgtEl>
                                      </p:cBhvr>
                                      <p:to x="100000" y="100000"/>
                                    </p:animScale>
                                    <p:animScale>
                                      <p:cBhvr>
                                        <p:cTn id="129" dur="26">
                                          <p:stCondLst>
                                            <p:cond delay="1642"/>
                                          </p:stCondLst>
                                        </p:cTn>
                                        <p:tgtEl>
                                          <p:spTgt spid="44">
                                            <p:txEl>
                                              <p:pRg st="0" end="0"/>
                                            </p:txEl>
                                          </p:spTgt>
                                        </p:tgtEl>
                                      </p:cBhvr>
                                      <p:to x="100000" y="90000"/>
                                    </p:animScale>
                                    <p:animScale>
                                      <p:cBhvr>
                                        <p:cTn id="130" dur="166" decel="50000">
                                          <p:stCondLst>
                                            <p:cond delay="1668"/>
                                          </p:stCondLst>
                                        </p:cTn>
                                        <p:tgtEl>
                                          <p:spTgt spid="44">
                                            <p:txEl>
                                              <p:pRg st="0" end="0"/>
                                            </p:txEl>
                                          </p:spTgt>
                                        </p:tgtEl>
                                      </p:cBhvr>
                                      <p:to x="100000" y="100000"/>
                                    </p:animScale>
                                    <p:animScale>
                                      <p:cBhvr>
                                        <p:cTn id="131" dur="26">
                                          <p:stCondLst>
                                            <p:cond delay="1808"/>
                                          </p:stCondLst>
                                        </p:cTn>
                                        <p:tgtEl>
                                          <p:spTgt spid="44">
                                            <p:txEl>
                                              <p:pRg st="0" end="0"/>
                                            </p:txEl>
                                          </p:spTgt>
                                        </p:tgtEl>
                                      </p:cBhvr>
                                      <p:to x="100000" y="95000"/>
                                    </p:animScale>
                                    <p:animScale>
                                      <p:cBhvr>
                                        <p:cTn id="132" dur="166" decel="50000">
                                          <p:stCondLst>
                                            <p:cond delay="1834"/>
                                          </p:stCondLst>
                                        </p:cTn>
                                        <p:tgtEl>
                                          <p:spTgt spid="44">
                                            <p:txEl>
                                              <p:pRg st="0" end="0"/>
                                            </p:txEl>
                                          </p:spTgt>
                                        </p:tgtEl>
                                      </p:cBhvr>
                                      <p:to x="100000" y="100000"/>
                                    </p:animScale>
                                  </p:childTnLst>
                                </p:cTn>
                              </p:par>
                              <p:par>
                                <p:cTn id="133" presetID="26" presetClass="entr" presetSubtype="0" fill="hold" grpId="0" nodeType="withEffect">
                                  <p:stCondLst>
                                    <p:cond delay="0"/>
                                  </p:stCondLst>
                                  <p:childTnLst>
                                    <p:set>
                                      <p:cBhvr>
                                        <p:cTn id="134" dur="1" fill="hold">
                                          <p:stCondLst>
                                            <p:cond delay="0"/>
                                          </p:stCondLst>
                                        </p:cTn>
                                        <p:tgtEl>
                                          <p:spTgt spid="42">
                                            <p:bg/>
                                          </p:spTgt>
                                        </p:tgtEl>
                                        <p:attrNameLst>
                                          <p:attrName>style.visibility</p:attrName>
                                        </p:attrNameLst>
                                      </p:cBhvr>
                                      <p:to>
                                        <p:strVal val="visible"/>
                                      </p:to>
                                    </p:set>
                                    <p:animEffect transition="in" filter="wipe(down)">
                                      <p:cBhvr>
                                        <p:cTn id="135" dur="580">
                                          <p:stCondLst>
                                            <p:cond delay="0"/>
                                          </p:stCondLst>
                                        </p:cTn>
                                        <p:tgtEl>
                                          <p:spTgt spid="42">
                                            <p:bg/>
                                          </p:spTgt>
                                        </p:tgtEl>
                                      </p:cBhvr>
                                    </p:animEffect>
                                    <p:anim calcmode="lin" valueType="num">
                                      <p:cBhvr>
                                        <p:cTn id="136" dur="1822" tmFilter="0,0; 0.14,0.36; 0.43,0.73; 0.71,0.91; 1.0,1.0">
                                          <p:stCondLst>
                                            <p:cond delay="0"/>
                                          </p:stCondLst>
                                        </p:cTn>
                                        <p:tgtEl>
                                          <p:spTgt spid="42">
                                            <p:bg/>
                                          </p:spTgt>
                                        </p:tgtEl>
                                        <p:attrNameLst>
                                          <p:attrName>ppt_x</p:attrName>
                                        </p:attrNameLst>
                                      </p:cBhvr>
                                      <p:tavLst>
                                        <p:tav tm="0">
                                          <p:val>
                                            <p:strVal val="#ppt_x-0.25"/>
                                          </p:val>
                                        </p:tav>
                                        <p:tav tm="100000">
                                          <p:val>
                                            <p:strVal val="#ppt_x"/>
                                          </p:val>
                                        </p:tav>
                                      </p:tavLst>
                                    </p:anim>
                                    <p:anim calcmode="lin" valueType="num">
                                      <p:cBhvr>
                                        <p:cTn id="137" dur="664" tmFilter="0.0,0.0; 0.25,0.07; 0.50,0.2; 0.75,0.467; 1.0,1.0">
                                          <p:stCondLst>
                                            <p:cond delay="0"/>
                                          </p:stCondLst>
                                        </p:cTn>
                                        <p:tgtEl>
                                          <p:spTgt spid="42">
                                            <p:bg/>
                                          </p:spTgt>
                                        </p:tgtEl>
                                        <p:attrNameLst>
                                          <p:attrName>ppt_y</p:attrName>
                                        </p:attrNameLst>
                                      </p:cBhvr>
                                      <p:tavLst>
                                        <p:tav tm="0" fmla="#ppt_y-sin(pi*$)/3">
                                          <p:val>
                                            <p:fltVal val="0.5"/>
                                          </p:val>
                                        </p:tav>
                                        <p:tav tm="100000">
                                          <p:val>
                                            <p:fltVal val="1"/>
                                          </p:val>
                                        </p:tav>
                                      </p:tavLst>
                                    </p:anim>
                                    <p:anim calcmode="lin" valueType="num">
                                      <p:cBhvr>
                                        <p:cTn id="138" dur="664" tmFilter="0, 0; 0.125,0.2665; 0.25,0.4; 0.375,0.465; 0.5,0.5;  0.625,0.535; 0.75,0.6; 0.875,0.7335; 1,1">
                                          <p:stCondLst>
                                            <p:cond delay="664"/>
                                          </p:stCondLst>
                                        </p:cTn>
                                        <p:tgtEl>
                                          <p:spTgt spid="42">
                                            <p:bg/>
                                          </p:spTgt>
                                        </p:tgtEl>
                                        <p:attrNameLst>
                                          <p:attrName>ppt_y</p:attrName>
                                        </p:attrNameLst>
                                      </p:cBhvr>
                                      <p:tavLst>
                                        <p:tav tm="0" fmla="#ppt_y-sin(pi*$)/9">
                                          <p:val>
                                            <p:fltVal val="0"/>
                                          </p:val>
                                        </p:tav>
                                        <p:tav tm="100000">
                                          <p:val>
                                            <p:fltVal val="1"/>
                                          </p:val>
                                        </p:tav>
                                      </p:tavLst>
                                    </p:anim>
                                    <p:anim calcmode="lin" valueType="num">
                                      <p:cBhvr>
                                        <p:cTn id="139" dur="332" tmFilter="0, 0; 0.125,0.2665; 0.25,0.4; 0.375,0.465; 0.5,0.5;  0.625,0.535; 0.75,0.6; 0.875,0.7335; 1,1">
                                          <p:stCondLst>
                                            <p:cond delay="1324"/>
                                          </p:stCondLst>
                                        </p:cTn>
                                        <p:tgtEl>
                                          <p:spTgt spid="42">
                                            <p:bg/>
                                          </p:spTgt>
                                        </p:tgtEl>
                                        <p:attrNameLst>
                                          <p:attrName>ppt_y</p:attrName>
                                        </p:attrNameLst>
                                      </p:cBhvr>
                                      <p:tavLst>
                                        <p:tav tm="0" fmla="#ppt_y-sin(pi*$)/27">
                                          <p:val>
                                            <p:fltVal val="0"/>
                                          </p:val>
                                        </p:tav>
                                        <p:tav tm="100000">
                                          <p:val>
                                            <p:fltVal val="1"/>
                                          </p:val>
                                        </p:tav>
                                      </p:tavLst>
                                    </p:anim>
                                    <p:anim calcmode="lin" valueType="num">
                                      <p:cBhvr>
                                        <p:cTn id="140" dur="164" tmFilter="0, 0; 0.125,0.2665; 0.25,0.4; 0.375,0.465; 0.5,0.5;  0.625,0.535; 0.75,0.6; 0.875,0.7335; 1,1">
                                          <p:stCondLst>
                                            <p:cond delay="1656"/>
                                          </p:stCondLst>
                                        </p:cTn>
                                        <p:tgtEl>
                                          <p:spTgt spid="42">
                                            <p:bg/>
                                          </p:spTgt>
                                        </p:tgtEl>
                                        <p:attrNameLst>
                                          <p:attrName>ppt_y</p:attrName>
                                        </p:attrNameLst>
                                      </p:cBhvr>
                                      <p:tavLst>
                                        <p:tav tm="0" fmla="#ppt_y-sin(pi*$)/81">
                                          <p:val>
                                            <p:fltVal val="0"/>
                                          </p:val>
                                        </p:tav>
                                        <p:tav tm="100000">
                                          <p:val>
                                            <p:fltVal val="1"/>
                                          </p:val>
                                        </p:tav>
                                      </p:tavLst>
                                    </p:anim>
                                    <p:animScale>
                                      <p:cBhvr>
                                        <p:cTn id="141" dur="26">
                                          <p:stCondLst>
                                            <p:cond delay="650"/>
                                          </p:stCondLst>
                                        </p:cTn>
                                        <p:tgtEl>
                                          <p:spTgt spid="42">
                                            <p:bg/>
                                          </p:spTgt>
                                        </p:tgtEl>
                                      </p:cBhvr>
                                      <p:to x="100000" y="60000"/>
                                    </p:animScale>
                                    <p:animScale>
                                      <p:cBhvr>
                                        <p:cTn id="142" dur="166" decel="50000">
                                          <p:stCondLst>
                                            <p:cond delay="676"/>
                                          </p:stCondLst>
                                        </p:cTn>
                                        <p:tgtEl>
                                          <p:spTgt spid="42">
                                            <p:bg/>
                                          </p:spTgt>
                                        </p:tgtEl>
                                      </p:cBhvr>
                                      <p:to x="100000" y="100000"/>
                                    </p:animScale>
                                    <p:animScale>
                                      <p:cBhvr>
                                        <p:cTn id="143" dur="26">
                                          <p:stCondLst>
                                            <p:cond delay="1312"/>
                                          </p:stCondLst>
                                        </p:cTn>
                                        <p:tgtEl>
                                          <p:spTgt spid="42">
                                            <p:bg/>
                                          </p:spTgt>
                                        </p:tgtEl>
                                      </p:cBhvr>
                                      <p:to x="100000" y="80000"/>
                                    </p:animScale>
                                    <p:animScale>
                                      <p:cBhvr>
                                        <p:cTn id="144" dur="166" decel="50000">
                                          <p:stCondLst>
                                            <p:cond delay="1338"/>
                                          </p:stCondLst>
                                        </p:cTn>
                                        <p:tgtEl>
                                          <p:spTgt spid="42">
                                            <p:bg/>
                                          </p:spTgt>
                                        </p:tgtEl>
                                      </p:cBhvr>
                                      <p:to x="100000" y="100000"/>
                                    </p:animScale>
                                    <p:animScale>
                                      <p:cBhvr>
                                        <p:cTn id="145" dur="26">
                                          <p:stCondLst>
                                            <p:cond delay="1642"/>
                                          </p:stCondLst>
                                        </p:cTn>
                                        <p:tgtEl>
                                          <p:spTgt spid="42">
                                            <p:bg/>
                                          </p:spTgt>
                                        </p:tgtEl>
                                      </p:cBhvr>
                                      <p:to x="100000" y="90000"/>
                                    </p:animScale>
                                    <p:animScale>
                                      <p:cBhvr>
                                        <p:cTn id="146" dur="166" decel="50000">
                                          <p:stCondLst>
                                            <p:cond delay="1668"/>
                                          </p:stCondLst>
                                        </p:cTn>
                                        <p:tgtEl>
                                          <p:spTgt spid="42">
                                            <p:bg/>
                                          </p:spTgt>
                                        </p:tgtEl>
                                      </p:cBhvr>
                                      <p:to x="100000" y="100000"/>
                                    </p:animScale>
                                    <p:animScale>
                                      <p:cBhvr>
                                        <p:cTn id="147" dur="26">
                                          <p:stCondLst>
                                            <p:cond delay="1808"/>
                                          </p:stCondLst>
                                        </p:cTn>
                                        <p:tgtEl>
                                          <p:spTgt spid="42">
                                            <p:bg/>
                                          </p:spTgt>
                                        </p:tgtEl>
                                      </p:cBhvr>
                                      <p:to x="100000" y="95000"/>
                                    </p:animScale>
                                    <p:animScale>
                                      <p:cBhvr>
                                        <p:cTn id="148" dur="166" decel="50000">
                                          <p:stCondLst>
                                            <p:cond delay="1834"/>
                                          </p:stCondLst>
                                        </p:cTn>
                                        <p:tgtEl>
                                          <p:spTgt spid="42">
                                            <p:bg/>
                                          </p:spTgt>
                                        </p:tgtEl>
                                      </p:cBhvr>
                                      <p:to x="100000" y="100000"/>
                                    </p:animScale>
                                  </p:childTnLst>
                                </p:cTn>
                              </p:par>
                              <p:par>
                                <p:cTn id="149" presetID="26" presetClass="entr" presetSubtype="0" fill="hold" grpId="0" nodeType="withEffect">
                                  <p:stCondLst>
                                    <p:cond delay="0"/>
                                  </p:stCondLst>
                                  <p:childTnLst>
                                    <p:set>
                                      <p:cBhvr>
                                        <p:cTn id="150" dur="1" fill="hold">
                                          <p:stCondLst>
                                            <p:cond delay="0"/>
                                          </p:stCondLst>
                                        </p:cTn>
                                        <p:tgtEl>
                                          <p:spTgt spid="42">
                                            <p:txEl>
                                              <p:pRg st="0" end="0"/>
                                            </p:txEl>
                                          </p:spTgt>
                                        </p:tgtEl>
                                        <p:attrNameLst>
                                          <p:attrName>style.visibility</p:attrName>
                                        </p:attrNameLst>
                                      </p:cBhvr>
                                      <p:to>
                                        <p:strVal val="visible"/>
                                      </p:to>
                                    </p:set>
                                    <p:animEffect transition="in" filter="wipe(down)">
                                      <p:cBhvr>
                                        <p:cTn id="151" dur="580">
                                          <p:stCondLst>
                                            <p:cond delay="0"/>
                                          </p:stCondLst>
                                        </p:cTn>
                                        <p:tgtEl>
                                          <p:spTgt spid="42">
                                            <p:txEl>
                                              <p:pRg st="0" end="0"/>
                                            </p:txEl>
                                          </p:spTgt>
                                        </p:tgtEl>
                                      </p:cBhvr>
                                    </p:animEffect>
                                    <p:anim calcmode="lin" valueType="num">
                                      <p:cBhvr>
                                        <p:cTn id="152" dur="1822" tmFilter="0,0; 0.14,0.36; 0.43,0.73; 0.71,0.91; 1.0,1.0">
                                          <p:stCondLst>
                                            <p:cond delay="0"/>
                                          </p:stCondLst>
                                        </p:cTn>
                                        <p:tgtEl>
                                          <p:spTgt spid="42">
                                            <p:txEl>
                                              <p:pRg st="0" end="0"/>
                                            </p:txEl>
                                          </p:spTgt>
                                        </p:tgtEl>
                                        <p:attrNameLst>
                                          <p:attrName>ppt_x</p:attrName>
                                        </p:attrNameLst>
                                      </p:cBhvr>
                                      <p:tavLst>
                                        <p:tav tm="0">
                                          <p:val>
                                            <p:strVal val="#ppt_x-0.25"/>
                                          </p:val>
                                        </p:tav>
                                        <p:tav tm="100000">
                                          <p:val>
                                            <p:strVal val="#ppt_x"/>
                                          </p:val>
                                        </p:tav>
                                      </p:tavLst>
                                    </p:anim>
                                    <p:anim calcmode="lin" valueType="num">
                                      <p:cBhvr>
                                        <p:cTn id="153" dur="664" tmFilter="0.0,0.0; 0.25,0.07; 0.50,0.2; 0.75,0.467; 1.0,1.0">
                                          <p:stCondLst>
                                            <p:cond delay="0"/>
                                          </p:stCondLst>
                                        </p:cTn>
                                        <p:tgtEl>
                                          <p:spTgt spid="42">
                                            <p:txEl>
                                              <p:pRg st="0" end="0"/>
                                            </p:txEl>
                                          </p:spTgt>
                                        </p:tgtEl>
                                        <p:attrNameLst>
                                          <p:attrName>ppt_y</p:attrName>
                                        </p:attrNameLst>
                                      </p:cBhvr>
                                      <p:tavLst>
                                        <p:tav tm="0" fmla="#ppt_y-sin(pi*$)/3">
                                          <p:val>
                                            <p:fltVal val="0.5"/>
                                          </p:val>
                                        </p:tav>
                                        <p:tav tm="100000">
                                          <p:val>
                                            <p:fltVal val="1"/>
                                          </p:val>
                                        </p:tav>
                                      </p:tavLst>
                                    </p:anim>
                                    <p:anim calcmode="lin" valueType="num">
                                      <p:cBhvr>
                                        <p:cTn id="154" dur="664" tmFilter="0, 0; 0.125,0.2665; 0.25,0.4; 0.375,0.465; 0.5,0.5;  0.625,0.535; 0.75,0.6; 0.875,0.7335; 1,1">
                                          <p:stCondLst>
                                            <p:cond delay="664"/>
                                          </p:stCondLst>
                                        </p:cTn>
                                        <p:tgtEl>
                                          <p:spTgt spid="42">
                                            <p:txEl>
                                              <p:pRg st="0" end="0"/>
                                            </p:txEl>
                                          </p:spTgt>
                                        </p:tgtEl>
                                        <p:attrNameLst>
                                          <p:attrName>ppt_y</p:attrName>
                                        </p:attrNameLst>
                                      </p:cBhvr>
                                      <p:tavLst>
                                        <p:tav tm="0" fmla="#ppt_y-sin(pi*$)/9">
                                          <p:val>
                                            <p:fltVal val="0"/>
                                          </p:val>
                                        </p:tav>
                                        <p:tav tm="100000">
                                          <p:val>
                                            <p:fltVal val="1"/>
                                          </p:val>
                                        </p:tav>
                                      </p:tavLst>
                                    </p:anim>
                                    <p:anim calcmode="lin" valueType="num">
                                      <p:cBhvr>
                                        <p:cTn id="155" dur="332" tmFilter="0, 0; 0.125,0.2665; 0.25,0.4; 0.375,0.465; 0.5,0.5;  0.625,0.535; 0.75,0.6; 0.875,0.7335; 1,1">
                                          <p:stCondLst>
                                            <p:cond delay="1324"/>
                                          </p:stCondLst>
                                        </p:cTn>
                                        <p:tgtEl>
                                          <p:spTgt spid="42">
                                            <p:txEl>
                                              <p:pRg st="0" end="0"/>
                                            </p:txEl>
                                          </p:spTgt>
                                        </p:tgtEl>
                                        <p:attrNameLst>
                                          <p:attrName>ppt_y</p:attrName>
                                        </p:attrNameLst>
                                      </p:cBhvr>
                                      <p:tavLst>
                                        <p:tav tm="0" fmla="#ppt_y-sin(pi*$)/27">
                                          <p:val>
                                            <p:fltVal val="0"/>
                                          </p:val>
                                        </p:tav>
                                        <p:tav tm="100000">
                                          <p:val>
                                            <p:fltVal val="1"/>
                                          </p:val>
                                        </p:tav>
                                      </p:tavLst>
                                    </p:anim>
                                    <p:anim calcmode="lin" valueType="num">
                                      <p:cBhvr>
                                        <p:cTn id="156" dur="164" tmFilter="0, 0; 0.125,0.2665; 0.25,0.4; 0.375,0.465; 0.5,0.5;  0.625,0.535; 0.75,0.6; 0.875,0.7335; 1,1">
                                          <p:stCondLst>
                                            <p:cond delay="1656"/>
                                          </p:stCondLst>
                                        </p:cTn>
                                        <p:tgtEl>
                                          <p:spTgt spid="42">
                                            <p:txEl>
                                              <p:pRg st="0" end="0"/>
                                            </p:txEl>
                                          </p:spTgt>
                                        </p:tgtEl>
                                        <p:attrNameLst>
                                          <p:attrName>ppt_y</p:attrName>
                                        </p:attrNameLst>
                                      </p:cBhvr>
                                      <p:tavLst>
                                        <p:tav tm="0" fmla="#ppt_y-sin(pi*$)/81">
                                          <p:val>
                                            <p:fltVal val="0"/>
                                          </p:val>
                                        </p:tav>
                                        <p:tav tm="100000">
                                          <p:val>
                                            <p:fltVal val="1"/>
                                          </p:val>
                                        </p:tav>
                                      </p:tavLst>
                                    </p:anim>
                                    <p:animScale>
                                      <p:cBhvr>
                                        <p:cTn id="157" dur="26">
                                          <p:stCondLst>
                                            <p:cond delay="650"/>
                                          </p:stCondLst>
                                        </p:cTn>
                                        <p:tgtEl>
                                          <p:spTgt spid="42">
                                            <p:txEl>
                                              <p:pRg st="0" end="0"/>
                                            </p:txEl>
                                          </p:spTgt>
                                        </p:tgtEl>
                                      </p:cBhvr>
                                      <p:to x="100000" y="60000"/>
                                    </p:animScale>
                                    <p:animScale>
                                      <p:cBhvr>
                                        <p:cTn id="158" dur="166" decel="50000">
                                          <p:stCondLst>
                                            <p:cond delay="676"/>
                                          </p:stCondLst>
                                        </p:cTn>
                                        <p:tgtEl>
                                          <p:spTgt spid="42">
                                            <p:txEl>
                                              <p:pRg st="0" end="0"/>
                                            </p:txEl>
                                          </p:spTgt>
                                        </p:tgtEl>
                                      </p:cBhvr>
                                      <p:to x="100000" y="100000"/>
                                    </p:animScale>
                                    <p:animScale>
                                      <p:cBhvr>
                                        <p:cTn id="159" dur="26">
                                          <p:stCondLst>
                                            <p:cond delay="1312"/>
                                          </p:stCondLst>
                                        </p:cTn>
                                        <p:tgtEl>
                                          <p:spTgt spid="42">
                                            <p:txEl>
                                              <p:pRg st="0" end="0"/>
                                            </p:txEl>
                                          </p:spTgt>
                                        </p:tgtEl>
                                      </p:cBhvr>
                                      <p:to x="100000" y="80000"/>
                                    </p:animScale>
                                    <p:animScale>
                                      <p:cBhvr>
                                        <p:cTn id="160" dur="166" decel="50000">
                                          <p:stCondLst>
                                            <p:cond delay="1338"/>
                                          </p:stCondLst>
                                        </p:cTn>
                                        <p:tgtEl>
                                          <p:spTgt spid="42">
                                            <p:txEl>
                                              <p:pRg st="0" end="0"/>
                                            </p:txEl>
                                          </p:spTgt>
                                        </p:tgtEl>
                                      </p:cBhvr>
                                      <p:to x="100000" y="100000"/>
                                    </p:animScale>
                                    <p:animScale>
                                      <p:cBhvr>
                                        <p:cTn id="161" dur="26">
                                          <p:stCondLst>
                                            <p:cond delay="1642"/>
                                          </p:stCondLst>
                                        </p:cTn>
                                        <p:tgtEl>
                                          <p:spTgt spid="42">
                                            <p:txEl>
                                              <p:pRg st="0" end="0"/>
                                            </p:txEl>
                                          </p:spTgt>
                                        </p:tgtEl>
                                      </p:cBhvr>
                                      <p:to x="100000" y="90000"/>
                                    </p:animScale>
                                    <p:animScale>
                                      <p:cBhvr>
                                        <p:cTn id="162" dur="166" decel="50000">
                                          <p:stCondLst>
                                            <p:cond delay="1668"/>
                                          </p:stCondLst>
                                        </p:cTn>
                                        <p:tgtEl>
                                          <p:spTgt spid="42">
                                            <p:txEl>
                                              <p:pRg st="0" end="0"/>
                                            </p:txEl>
                                          </p:spTgt>
                                        </p:tgtEl>
                                      </p:cBhvr>
                                      <p:to x="100000" y="100000"/>
                                    </p:animScale>
                                    <p:animScale>
                                      <p:cBhvr>
                                        <p:cTn id="163" dur="26">
                                          <p:stCondLst>
                                            <p:cond delay="1808"/>
                                          </p:stCondLst>
                                        </p:cTn>
                                        <p:tgtEl>
                                          <p:spTgt spid="42">
                                            <p:txEl>
                                              <p:pRg st="0" end="0"/>
                                            </p:txEl>
                                          </p:spTgt>
                                        </p:tgtEl>
                                      </p:cBhvr>
                                      <p:to x="100000" y="95000"/>
                                    </p:animScale>
                                    <p:animScale>
                                      <p:cBhvr>
                                        <p:cTn id="164" dur="166" decel="50000">
                                          <p:stCondLst>
                                            <p:cond delay="1834"/>
                                          </p:stCondLst>
                                        </p:cTn>
                                        <p:tgtEl>
                                          <p:spTgt spid="42">
                                            <p:txEl>
                                              <p:pRg st="0" end="0"/>
                                            </p:txEl>
                                          </p:spTgt>
                                        </p:tgtEl>
                                      </p:cBhvr>
                                      <p:to x="100000" y="100000"/>
                                    </p:animScale>
                                  </p:childTnLst>
                                </p:cTn>
                              </p:par>
                              <p:par>
                                <p:cTn id="165" presetID="26" presetClass="entr" presetSubtype="0" fill="hold" grpId="0" nodeType="withEffect">
                                  <p:stCondLst>
                                    <p:cond delay="0"/>
                                  </p:stCondLst>
                                  <p:childTnLst>
                                    <p:set>
                                      <p:cBhvr>
                                        <p:cTn id="166" dur="1" fill="hold">
                                          <p:stCondLst>
                                            <p:cond delay="0"/>
                                          </p:stCondLst>
                                        </p:cTn>
                                        <p:tgtEl>
                                          <p:spTgt spid="40">
                                            <p:bg/>
                                          </p:spTgt>
                                        </p:tgtEl>
                                        <p:attrNameLst>
                                          <p:attrName>style.visibility</p:attrName>
                                        </p:attrNameLst>
                                      </p:cBhvr>
                                      <p:to>
                                        <p:strVal val="visible"/>
                                      </p:to>
                                    </p:set>
                                    <p:animEffect transition="in" filter="wipe(down)">
                                      <p:cBhvr>
                                        <p:cTn id="167" dur="580">
                                          <p:stCondLst>
                                            <p:cond delay="0"/>
                                          </p:stCondLst>
                                        </p:cTn>
                                        <p:tgtEl>
                                          <p:spTgt spid="40">
                                            <p:bg/>
                                          </p:spTgt>
                                        </p:tgtEl>
                                      </p:cBhvr>
                                    </p:animEffect>
                                    <p:anim calcmode="lin" valueType="num">
                                      <p:cBhvr>
                                        <p:cTn id="168" dur="1822" tmFilter="0,0; 0.14,0.36; 0.43,0.73; 0.71,0.91; 1.0,1.0">
                                          <p:stCondLst>
                                            <p:cond delay="0"/>
                                          </p:stCondLst>
                                        </p:cTn>
                                        <p:tgtEl>
                                          <p:spTgt spid="40">
                                            <p:bg/>
                                          </p:spTgt>
                                        </p:tgtEl>
                                        <p:attrNameLst>
                                          <p:attrName>ppt_x</p:attrName>
                                        </p:attrNameLst>
                                      </p:cBhvr>
                                      <p:tavLst>
                                        <p:tav tm="0">
                                          <p:val>
                                            <p:strVal val="#ppt_x-0.25"/>
                                          </p:val>
                                        </p:tav>
                                        <p:tav tm="100000">
                                          <p:val>
                                            <p:strVal val="#ppt_x"/>
                                          </p:val>
                                        </p:tav>
                                      </p:tavLst>
                                    </p:anim>
                                    <p:anim calcmode="lin" valueType="num">
                                      <p:cBhvr>
                                        <p:cTn id="169" dur="664" tmFilter="0.0,0.0; 0.25,0.07; 0.50,0.2; 0.75,0.467; 1.0,1.0">
                                          <p:stCondLst>
                                            <p:cond delay="0"/>
                                          </p:stCondLst>
                                        </p:cTn>
                                        <p:tgtEl>
                                          <p:spTgt spid="40">
                                            <p:bg/>
                                          </p:spTgt>
                                        </p:tgtEl>
                                        <p:attrNameLst>
                                          <p:attrName>ppt_y</p:attrName>
                                        </p:attrNameLst>
                                      </p:cBhvr>
                                      <p:tavLst>
                                        <p:tav tm="0" fmla="#ppt_y-sin(pi*$)/3">
                                          <p:val>
                                            <p:fltVal val="0.5"/>
                                          </p:val>
                                        </p:tav>
                                        <p:tav tm="100000">
                                          <p:val>
                                            <p:fltVal val="1"/>
                                          </p:val>
                                        </p:tav>
                                      </p:tavLst>
                                    </p:anim>
                                    <p:anim calcmode="lin" valueType="num">
                                      <p:cBhvr>
                                        <p:cTn id="170" dur="664" tmFilter="0, 0; 0.125,0.2665; 0.25,0.4; 0.375,0.465; 0.5,0.5;  0.625,0.535; 0.75,0.6; 0.875,0.7335; 1,1">
                                          <p:stCondLst>
                                            <p:cond delay="664"/>
                                          </p:stCondLst>
                                        </p:cTn>
                                        <p:tgtEl>
                                          <p:spTgt spid="40">
                                            <p:bg/>
                                          </p:spTgt>
                                        </p:tgtEl>
                                        <p:attrNameLst>
                                          <p:attrName>ppt_y</p:attrName>
                                        </p:attrNameLst>
                                      </p:cBhvr>
                                      <p:tavLst>
                                        <p:tav tm="0" fmla="#ppt_y-sin(pi*$)/9">
                                          <p:val>
                                            <p:fltVal val="0"/>
                                          </p:val>
                                        </p:tav>
                                        <p:tav tm="100000">
                                          <p:val>
                                            <p:fltVal val="1"/>
                                          </p:val>
                                        </p:tav>
                                      </p:tavLst>
                                    </p:anim>
                                    <p:anim calcmode="lin" valueType="num">
                                      <p:cBhvr>
                                        <p:cTn id="171" dur="332" tmFilter="0, 0; 0.125,0.2665; 0.25,0.4; 0.375,0.465; 0.5,0.5;  0.625,0.535; 0.75,0.6; 0.875,0.7335; 1,1">
                                          <p:stCondLst>
                                            <p:cond delay="1324"/>
                                          </p:stCondLst>
                                        </p:cTn>
                                        <p:tgtEl>
                                          <p:spTgt spid="40">
                                            <p:bg/>
                                          </p:spTgt>
                                        </p:tgtEl>
                                        <p:attrNameLst>
                                          <p:attrName>ppt_y</p:attrName>
                                        </p:attrNameLst>
                                      </p:cBhvr>
                                      <p:tavLst>
                                        <p:tav tm="0" fmla="#ppt_y-sin(pi*$)/27">
                                          <p:val>
                                            <p:fltVal val="0"/>
                                          </p:val>
                                        </p:tav>
                                        <p:tav tm="100000">
                                          <p:val>
                                            <p:fltVal val="1"/>
                                          </p:val>
                                        </p:tav>
                                      </p:tavLst>
                                    </p:anim>
                                    <p:anim calcmode="lin" valueType="num">
                                      <p:cBhvr>
                                        <p:cTn id="172" dur="164" tmFilter="0, 0; 0.125,0.2665; 0.25,0.4; 0.375,0.465; 0.5,0.5;  0.625,0.535; 0.75,0.6; 0.875,0.7335; 1,1">
                                          <p:stCondLst>
                                            <p:cond delay="1656"/>
                                          </p:stCondLst>
                                        </p:cTn>
                                        <p:tgtEl>
                                          <p:spTgt spid="40">
                                            <p:bg/>
                                          </p:spTgt>
                                        </p:tgtEl>
                                        <p:attrNameLst>
                                          <p:attrName>ppt_y</p:attrName>
                                        </p:attrNameLst>
                                      </p:cBhvr>
                                      <p:tavLst>
                                        <p:tav tm="0" fmla="#ppt_y-sin(pi*$)/81">
                                          <p:val>
                                            <p:fltVal val="0"/>
                                          </p:val>
                                        </p:tav>
                                        <p:tav tm="100000">
                                          <p:val>
                                            <p:fltVal val="1"/>
                                          </p:val>
                                        </p:tav>
                                      </p:tavLst>
                                    </p:anim>
                                    <p:animScale>
                                      <p:cBhvr>
                                        <p:cTn id="173" dur="26">
                                          <p:stCondLst>
                                            <p:cond delay="650"/>
                                          </p:stCondLst>
                                        </p:cTn>
                                        <p:tgtEl>
                                          <p:spTgt spid="40">
                                            <p:bg/>
                                          </p:spTgt>
                                        </p:tgtEl>
                                      </p:cBhvr>
                                      <p:to x="100000" y="60000"/>
                                    </p:animScale>
                                    <p:animScale>
                                      <p:cBhvr>
                                        <p:cTn id="174" dur="166" decel="50000">
                                          <p:stCondLst>
                                            <p:cond delay="676"/>
                                          </p:stCondLst>
                                        </p:cTn>
                                        <p:tgtEl>
                                          <p:spTgt spid="40">
                                            <p:bg/>
                                          </p:spTgt>
                                        </p:tgtEl>
                                      </p:cBhvr>
                                      <p:to x="100000" y="100000"/>
                                    </p:animScale>
                                    <p:animScale>
                                      <p:cBhvr>
                                        <p:cTn id="175" dur="26">
                                          <p:stCondLst>
                                            <p:cond delay="1312"/>
                                          </p:stCondLst>
                                        </p:cTn>
                                        <p:tgtEl>
                                          <p:spTgt spid="40">
                                            <p:bg/>
                                          </p:spTgt>
                                        </p:tgtEl>
                                      </p:cBhvr>
                                      <p:to x="100000" y="80000"/>
                                    </p:animScale>
                                    <p:animScale>
                                      <p:cBhvr>
                                        <p:cTn id="176" dur="166" decel="50000">
                                          <p:stCondLst>
                                            <p:cond delay="1338"/>
                                          </p:stCondLst>
                                        </p:cTn>
                                        <p:tgtEl>
                                          <p:spTgt spid="40">
                                            <p:bg/>
                                          </p:spTgt>
                                        </p:tgtEl>
                                      </p:cBhvr>
                                      <p:to x="100000" y="100000"/>
                                    </p:animScale>
                                    <p:animScale>
                                      <p:cBhvr>
                                        <p:cTn id="177" dur="26">
                                          <p:stCondLst>
                                            <p:cond delay="1642"/>
                                          </p:stCondLst>
                                        </p:cTn>
                                        <p:tgtEl>
                                          <p:spTgt spid="40">
                                            <p:bg/>
                                          </p:spTgt>
                                        </p:tgtEl>
                                      </p:cBhvr>
                                      <p:to x="100000" y="90000"/>
                                    </p:animScale>
                                    <p:animScale>
                                      <p:cBhvr>
                                        <p:cTn id="178" dur="166" decel="50000">
                                          <p:stCondLst>
                                            <p:cond delay="1668"/>
                                          </p:stCondLst>
                                        </p:cTn>
                                        <p:tgtEl>
                                          <p:spTgt spid="40">
                                            <p:bg/>
                                          </p:spTgt>
                                        </p:tgtEl>
                                      </p:cBhvr>
                                      <p:to x="100000" y="100000"/>
                                    </p:animScale>
                                    <p:animScale>
                                      <p:cBhvr>
                                        <p:cTn id="179" dur="26">
                                          <p:stCondLst>
                                            <p:cond delay="1808"/>
                                          </p:stCondLst>
                                        </p:cTn>
                                        <p:tgtEl>
                                          <p:spTgt spid="40">
                                            <p:bg/>
                                          </p:spTgt>
                                        </p:tgtEl>
                                      </p:cBhvr>
                                      <p:to x="100000" y="95000"/>
                                    </p:animScale>
                                    <p:animScale>
                                      <p:cBhvr>
                                        <p:cTn id="180" dur="166" decel="50000">
                                          <p:stCondLst>
                                            <p:cond delay="1834"/>
                                          </p:stCondLst>
                                        </p:cTn>
                                        <p:tgtEl>
                                          <p:spTgt spid="40">
                                            <p:bg/>
                                          </p:spTgt>
                                        </p:tgtEl>
                                      </p:cBhvr>
                                      <p:to x="100000" y="100000"/>
                                    </p:animScale>
                                  </p:childTnLst>
                                </p:cTn>
                              </p:par>
                              <p:par>
                                <p:cTn id="181" presetID="26" presetClass="entr" presetSubtype="0" fill="hold" grpId="0" nodeType="withEffect">
                                  <p:stCondLst>
                                    <p:cond delay="0"/>
                                  </p:stCondLst>
                                  <p:childTnLst>
                                    <p:set>
                                      <p:cBhvr>
                                        <p:cTn id="182" dur="1" fill="hold">
                                          <p:stCondLst>
                                            <p:cond delay="0"/>
                                          </p:stCondLst>
                                        </p:cTn>
                                        <p:tgtEl>
                                          <p:spTgt spid="40">
                                            <p:txEl>
                                              <p:pRg st="0" end="0"/>
                                            </p:txEl>
                                          </p:spTgt>
                                        </p:tgtEl>
                                        <p:attrNameLst>
                                          <p:attrName>style.visibility</p:attrName>
                                        </p:attrNameLst>
                                      </p:cBhvr>
                                      <p:to>
                                        <p:strVal val="visible"/>
                                      </p:to>
                                    </p:set>
                                    <p:animEffect transition="in" filter="wipe(down)">
                                      <p:cBhvr>
                                        <p:cTn id="183" dur="580">
                                          <p:stCondLst>
                                            <p:cond delay="0"/>
                                          </p:stCondLst>
                                        </p:cTn>
                                        <p:tgtEl>
                                          <p:spTgt spid="40">
                                            <p:txEl>
                                              <p:pRg st="0" end="0"/>
                                            </p:txEl>
                                          </p:spTgt>
                                        </p:tgtEl>
                                      </p:cBhvr>
                                    </p:animEffect>
                                    <p:anim calcmode="lin" valueType="num">
                                      <p:cBhvr>
                                        <p:cTn id="184" dur="1822" tmFilter="0,0; 0.14,0.36; 0.43,0.73; 0.71,0.91; 1.0,1.0">
                                          <p:stCondLst>
                                            <p:cond delay="0"/>
                                          </p:stCondLst>
                                        </p:cTn>
                                        <p:tgtEl>
                                          <p:spTgt spid="40">
                                            <p:txEl>
                                              <p:pRg st="0" end="0"/>
                                            </p:txEl>
                                          </p:spTgt>
                                        </p:tgtEl>
                                        <p:attrNameLst>
                                          <p:attrName>ppt_x</p:attrName>
                                        </p:attrNameLst>
                                      </p:cBhvr>
                                      <p:tavLst>
                                        <p:tav tm="0">
                                          <p:val>
                                            <p:strVal val="#ppt_x-0.25"/>
                                          </p:val>
                                        </p:tav>
                                        <p:tav tm="100000">
                                          <p:val>
                                            <p:strVal val="#ppt_x"/>
                                          </p:val>
                                        </p:tav>
                                      </p:tavLst>
                                    </p:anim>
                                    <p:anim calcmode="lin" valueType="num">
                                      <p:cBhvr>
                                        <p:cTn id="185" dur="664" tmFilter="0.0,0.0; 0.25,0.07; 0.50,0.2; 0.75,0.467; 1.0,1.0">
                                          <p:stCondLst>
                                            <p:cond delay="0"/>
                                          </p:stCondLst>
                                        </p:cTn>
                                        <p:tgtEl>
                                          <p:spTgt spid="40">
                                            <p:txEl>
                                              <p:pRg st="0" end="0"/>
                                            </p:txEl>
                                          </p:spTgt>
                                        </p:tgtEl>
                                        <p:attrNameLst>
                                          <p:attrName>ppt_y</p:attrName>
                                        </p:attrNameLst>
                                      </p:cBhvr>
                                      <p:tavLst>
                                        <p:tav tm="0" fmla="#ppt_y-sin(pi*$)/3">
                                          <p:val>
                                            <p:fltVal val="0.5"/>
                                          </p:val>
                                        </p:tav>
                                        <p:tav tm="100000">
                                          <p:val>
                                            <p:fltVal val="1"/>
                                          </p:val>
                                        </p:tav>
                                      </p:tavLst>
                                    </p:anim>
                                    <p:anim calcmode="lin" valueType="num">
                                      <p:cBhvr>
                                        <p:cTn id="186" dur="664" tmFilter="0, 0; 0.125,0.2665; 0.25,0.4; 0.375,0.465; 0.5,0.5;  0.625,0.535; 0.75,0.6; 0.875,0.7335; 1,1">
                                          <p:stCondLst>
                                            <p:cond delay="664"/>
                                          </p:stCondLst>
                                        </p:cTn>
                                        <p:tgtEl>
                                          <p:spTgt spid="40">
                                            <p:txEl>
                                              <p:pRg st="0" end="0"/>
                                            </p:txEl>
                                          </p:spTgt>
                                        </p:tgtEl>
                                        <p:attrNameLst>
                                          <p:attrName>ppt_y</p:attrName>
                                        </p:attrNameLst>
                                      </p:cBhvr>
                                      <p:tavLst>
                                        <p:tav tm="0" fmla="#ppt_y-sin(pi*$)/9">
                                          <p:val>
                                            <p:fltVal val="0"/>
                                          </p:val>
                                        </p:tav>
                                        <p:tav tm="100000">
                                          <p:val>
                                            <p:fltVal val="1"/>
                                          </p:val>
                                        </p:tav>
                                      </p:tavLst>
                                    </p:anim>
                                    <p:anim calcmode="lin" valueType="num">
                                      <p:cBhvr>
                                        <p:cTn id="187" dur="332" tmFilter="0, 0; 0.125,0.2665; 0.25,0.4; 0.375,0.465; 0.5,0.5;  0.625,0.535; 0.75,0.6; 0.875,0.7335; 1,1">
                                          <p:stCondLst>
                                            <p:cond delay="1324"/>
                                          </p:stCondLst>
                                        </p:cTn>
                                        <p:tgtEl>
                                          <p:spTgt spid="40">
                                            <p:txEl>
                                              <p:pRg st="0" end="0"/>
                                            </p:txEl>
                                          </p:spTgt>
                                        </p:tgtEl>
                                        <p:attrNameLst>
                                          <p:attrName>ppt_y</p:attrName>
                                        </p:attrNameLst>
                                      </p:cBhvr>
                                      <p:tavLst>
                                        <p:tav tm="0" fmla="#ppt_y-sin(pi*$)/27">
                                          <p:val>
                                            <p:fltVal val="0"/>
                                          </p:val>
                                        </p:tav>
                                        <p:tav tm="100000">
                                          <p:val>
                                            <p:fltVal val="1"/>
                                          </p:val>
                                        </p:tav>
                                      </p:tavLst>
                                    </p:anim>
                                    <p:anim calcmode="lin" valueType="num">
                                      <p:cBhvr>
                                        <p:cTn id="188" dur="164" tmFilter="0, 0; 0.125,0.2665; 0.25,0.4; 0.375,0.465; 0.5,0.5;  0.625,0.535; 0.75,0.6; 0.875,0.7335; 1,1">
                                          <p:stCondLst>
                                            <p:cond delay="1656"/>
                                          </p:stCondLst>
                                        </p:cTn>
                                        <p:tgtEl>
                                          <p:spTgt spid="40">
                                            <p:txEl>
                                              <p:pRg st="0" end="0"/>
                                            </p:txEl>
                                          </p:spTgt>
                                        </p:tgtEl>
                                        <p:attrNameLst>
                                          <p:attrName>ppt_y</p:attrName>
                                        </p:attrNameLst>
                                      </p:cBhvr>
                                      <p:tavLst>
                                        <p:tav tm="0" fmla="#ppt_y-sin(pi*$)/81">
                                          <p:val>
                                            <p:fltVal val="0"/>
                                          </p:val>
                                        </p:tav>
                                        <p:tav tm="100000">
                                          <p:val>
                                            <p:fltVal val="1"/>
                                          </p:val>
                                        </p:tav>
                                      </p:tavLst>
                                    </p:anim>
                                    <p:animScale>
                                      <p:cBhvr>
                                        <p:cTn id="189" dur="26">
                                          <p:stCondLst>
                                            <p:cond delay="650"/>
                                          </p:stCondLst>
                                        </p:cTn>
                                        <p:tgtEl>
                                          <p:spTgt spid="40">
                                            <p:txEl>
                                              <p:pRg st="0" end="0"/>
                                            </p:txEl>
                                          </p:spTgt>
                                        </p:tgtEl>
                                      </p:cBhvr>
                                      <p:to x="100000" y="60000"/>
                                    </p:animScale>
                                    <p:animScale>
                                      <p:cBhvr>
                                        <p:cTn id="190" dur="166" decel="50000">
                                          <p:stCondLst>
                                            <p:cond delay="676"/>
                                          </p:stCondLst>
                                        </p:cTn>
                                        <p:tgtEl>
                                          <p:spTgt spid="40">
                                            <p:txEl>
                                              <p:pRg st="0" end="0"/>
                                            </p:txEl>
                                          </p:spTgt>
                                        </p:tgtEl>
                                      </p:cBhvr>
                                      <p:to x="100000" y="100000"/>
                                    </p:animScale>
                                    <p:animScale>
                                      <p:cBhvr>
                                        <p:cTn id="191" dur="26">
                                          <p:stCondLst>
                                            <p:cond delay="1312"/>
                                          </p:stCondLst>
                                        </p:cTn>
                                        <p:tgtEl>
                                          <p:spTgt spid="40">
                                            <p:txEl>
                                              <p:pRg st="0" end="0"/>
                                            </p:txEl>
                                          </p:spTgt>
                                        </p:tgtEl>
                                      </p:cBhvr>
                                      <p:to x="100000" y="80000"/>
                                    </p:animScale>
                                    <p:animScale>
                                      <p:cBhvr>
                                        <p:cTn id="192" dur="166" decel="50000">
                                          <p:stCondLst>
                                            <p:cond delay="1338"/>
                                          </p:stCondLst>
                                        </p:cTn>
                                        <p:tgtEl>
                                          <p:spTgt spid="40">
                                            <p:txEl>
                                              <p:pRg st="0" end="0"/>
                                            </p:txEl>
                                          </p:spTgt>
                                        </p:tgtEl>
                                      </p:cBhvr>
                                      <p:to x="100000" y="100000"/>
                                    </p:animScale>
                                    <p:animScale>
                                      <p:cBhvr>
                                        <p:cTn id="193" dur="26">
                                          <p:stCondLst>
                                            <p:cond delay="1642"/>
                                          </p:stCondLst>
                                        </p:cTn>
                                        <p:tgtEl>
                                          <p:spTgt spid="40">
                                            <p:txEl>
                                              <p:pRg st="0" end="0"/>
                                            </p:txEl>
                                          </p:spTgt>
                                        </p:tgtEl>
                                      </p:cBhvr>
                                      <p:to x="100000" y="90000"/>
                                    </p:animScale>
                                    <p:animScale>
                                      <p:cBhvr>
                                        <p:cTn id="194" dur="166" decel="50000">
                                          <p:stCondLst>
                                            <p:cond delay="1668"/>
                                          </p:stCondLst>
                                        </p:cTn>
                                        <p:tgtEl>
                                          <p:spTgt spid="40">
                                            <p:txEl>
                                              <p:pRg st="0" end="0"/>
                                            </p:txEl>
                                          </p:spTgt>
                                        </p:tgtEl>
                                      </p:cBhvr>
                                      <p:to x="100000" y="100000"/>
                                    </p:animScale>
                                    <p:animScale>
                                      <p:cBhvr>
                                        <p:cTn id="195" dur="26">
                                          <p:stCondLst>
                                            <p:cond delay="1808"/>
                                          </p:stCondLst>
                                        </p:cTn>
                                        <p:tgtEl>
                                          <p:spTgt spid="40">
                                            <p:txEl>
                                              <p:pRg st="0" end="0"/>
                                            </p:txEl>
                                          </p:spTgt>
                                        </p:tgtEl>
                                      </p:cBhvr>
                                      <p:to x="100000" y="95000"/>
                                    </p:animScale>
                                    <p:animScale>
                                      <p:cBhvr>
                                        <p:cTn id="196" dur="166" decel="50000">
                                          <p:stCondLst>
                                            <p:cond delay="1834"/>
                                          </p:stCondLst>
                                        </p:cTn>
                                        <p:tgtEl>
                                          <p:spTgt spid="40">
                                            <p:txEl>
                                              <p:pRg st="0" end="0"/>
                                            </p:txEl>
                                          </p:spTgt>
                                        </p:tgtEl>
                                      </p:cBhvr>
                                      <p:to x="100000" y="100000"/>
                                    </p:animScale>
                                  </p:childTnLst>
                                </p:cTn>
                              </p:par>
                              <p:par>
                                <p:cTn id="197" presetID="26" presetClass="entr" presetSubtype="0" fill="hold" grpId="0" nodeType="withEffect">
                                  <p:stCondLst>
                                    <p:cond delay="0"/>
                                  </p:stCondLst>
                                  <p:childTnLst>
                                    <p:set>
                                      <p:cBhvr>
                                        <p:cTn id="198" dur="1" fill="hold">
                                          <p:stCondLst>
                                            <p:cond delay="0"/>
                                          </p:stCondLst>
                                        </p:cTn>
                                        <p:tgtEl>
                                          <p:spTgt spid="45">
                                            <p:bg/>
                                          </p:spTgt>
                                        </p:tgtEl>
                                        <p:attrNameLst>
                                          <p:attrName>style.visibility</p:attrName>
                                        </p:attrNameLst>
                                      </p:cBhvr>
                                      <p:to>
                                        <p:strVal val="visible"/>
                                      </p:to>
                                    </p:set>
                                    <p:animEffect transition="in" filter="wipe(down)">
                                      <p:cBhvr>
                                        <p:cTn id="199" dur="580">
                                          <p:stCondLst>
                                            <p:cond delay="0"/>
                                          </p:stCondLst>
                                        </p:cTn>
                                        <p:tgtEl>
                                          <p:spTgt spid="45">
                                            <p:bg/>
                                          </p:spTgt>
                                        </p:tgtEl>
                                      </p:cBhvr>
                                    </p:animEffect>
                                    <p:anim calcmode="lin" valueType="num">
                                      <p:cBhvr>
                                        <p:cTn id="200" dur="1822" tmFilter="0,0; 0.14,0.36; 0.43,0.73; 0.71,0.91; 1.0,1.0">
                                          <p:stCondLst>
                                            <p:cond delay="0"/>
                                          </p:stCondLst>
                                        </p:cTn>
                                        <p:tgtEl>
                                          <p:spTgt spid="45">
                                            <p:bg/>
                                          </p:spTgt>
                                        </p:tgtEl>
                                        <p:attrNameLst>
                                          <p:attrName>ppt_x</p:attrName>
                                        </p:attrNameLst>
                                      </p:cBhvr>
                                      <p:tavLst>
                                        <p:tav tm="0">
                                          <p:val>
                                            <p:strVal val="#ppt_x-0.25"/>
                                          </p:val>
                                        </p:tav>
                                        <p:tav tm="100000">
                                          <p:val>
                                            <p:strVal val="#ppt_x"/>
                                          </p:val>
                                        </p:tav>
                                      </p:tavLst>
                                    </p:anim>
                                    <p:anim calcmode="lin" valueType="num">
                                      <p:cBhvr>
                                        <p:cTn id="201" dur="664" tmFilter="0.0,0.0; 0.25,0.07; 0.50,0.2; 0.75,0.467; 1.0,1.0">
                                          <p:stCondLst>
                                            <p:cond delay="0"/>
                                          </p:stCondLst>
                                        </p:cTn>
                                        <p:tgtEl>
                                          <p:spTgt spid="45">
                                            <p:bg/>
                                          </p:spTgt>
                                        </p:tgtEl>
                                        <p:attrNameLst>
                                          <p:attrName>ppt_y</p:attrName>
                                        </p:attrNameLst>
                                      </p:cBhvr>
                                      <p:tavLst>
                                        <p:tav tm="0" fmla="#ppt_y-sin(pi*$)/3">
                                          <p:val>
                                            <p:fltVal val="0.5"/>
                                          </p:val>
                                        </p:tav>
                                        <p:tav tm="100000">
                                          <p:val>
                                            <p:fltVal val="1"/>
                                          </p:val>
                                        </p:tav>
                                      </p:tavLst>
                                    </p:anim>
                                    <p:anim calcmode="lin" valueType="num">
                                      <p:cBhvr>
                                        <p:cTn id="202" dur="664" tmFilter="0, 0; 0.125,0.2665; 0.25,0.4; 0.375,0.465; 0.5,0.5;  0.625,0.535; 0.75,0.6; 0.875,0.7335; 1,1">
                                          <p:stCondLst>
                                            <p:cond delay="664"/>
                                          </p:stCondLst>
                                        </p:cTn>
                                        <p:tgtEl>
                                          <p:spTgt spid="45">
                                            <p:bg/>
                                          </p:spTgt>
                                        </p:tgtEl>
                                        <p:attrNameLst>
                                          <p:attrName>ppt_y</p:attrName>
                                        </p:attrNameLst>
                                      </p:cBhvr>
                                      <p:tavLst>
                                        <p:tav tm="0" fmla="#ppt_y-sin(pi*$)/9">
                                          <p:val>
                                            <p:fltVal val="0"/>
                                          </p:val>
                                        </p:tav>
                                        <p:tav tm="100000">
                                          <p:val>
                                            <p:fltVal val="1"/>
                                          </p:val>
                                        </p:tav>
                                      </p:tavLst>
                                    </p:anim>
                                    <p:anim calcmode="lin" valueType="num">
                                      <p:cBhvr>
                                        <p:cTn id="203" dur="332" tmFilter="0, 0; 0.125,0.2665; 0.25,0.4; 0.375,0.465; 0.5,0.5;  0.625,0.535; 0.75,0.6; 0.875,0.7335; 1,1">
                                          <p:stCondLst>
                                            <p:cond delay="1324"/>
                                          </p:stCondLst>
                                        </p:cTn>
                                        <p:tgtEl>
                                          <p:spTgt spid="45">
                                            <p:bg/>
                                          </p:spTgt>
                                        </p:tgtEl>
                                        <p:attrNameLst>
                                          <p:attrName>ppt_y</p:attrName>
                                        </p:attrNameLst>
                                      </p:cBhvr>
                                      <p:tavLst>
                                        <p:tav tm="0" fmla="#ppt_y-sin(pi*$)/27">
                                          <p:val>
                                            <p:fltVal val="0"/>
                                          </p:val>
                                        </p:tav>
                                        <p:tav tm="100000">
                                          <p:val>
                                            <p:fltVal val="1"/>
                                          </p:val>
                                        </p:tav>
                                      </p:tavLst>
                                    </p:anim>
                                    <p:anim calcmode="lin" valueType="num">
                                      <p:cBhvr>
                                        <p:cTn id="204" dur="164" tmFilter="0, 0; 0.125,0.2665; 0.25,0.4; 0.375,0.465; 0.5,0.5;  0.625,0.535; 0.75,0.6; 0.875,0.7335; 1,1">
                                          <p:stCondLst>
                                            <p:cond delay="1656"/>
                                          </p:stCondLst>
                                        </p:cTn>
                                        <p:tgtEl>
                                          <p:spTgt spid="45">
                                            <p:bg/>
                                          </p:spTgt>
                                        </p:tgtEl>
                                        <p:attrNameLst>
                                          <p:attrName>ppt_y</p:attrName>
                                        </p:attrNameLst>
                                      </p:cBhvr>
                                      <p:tavLst>
                                        <p:tav tm="0" fmla="#ppt_y-sin(pi*$)/81">
                                          <p:val>
                                            <p:fltVal val="0"/>
                                          </p:val>
                                        </p:tav>
                                        <p:tav tm="100000">
                                          <p:val>
                                            <p:fltVal val="1"/>
                                          </p:val>
                                        </p:tav>
                                      </p:tavLst>
                                    </p:anim>
                                    <p:animScale>
                                      <p:cBhvr>
                                        <p:cTn id="205" dur="26">
                                          <p:stCondLst>
                                            <p:cond delay="650"/>
                                          </p:stCondLst>
                                        </p:cTn>
                                        <p:tgtEl>
                                          <p:spTgt spid="45">
                                            <p:bg/>
                                          </p:spTgt>
                                        </p:tgtEl>
                                      </p:cBhvr>
                                      <p:to x="100000" y="60000"/>
                                    </p:animScale>
                                    <p:animScale>
                                      <p:cBhvr>
                                        <p:cTn id="206" dur="166" decel="50000">
                                          <p:stCondLst>
                                            <p:cond delay="676"/>
                                          </p:stCondLst>
                                        </p:cTn>
                                        <p:tgtEl>
                                          <p:spTgt spid="45">
                                            <p:bg/>
                                          </p:spTgt>
                                        </p:tgtEl>
                                      </p:cBhvr>
                                      <p:to x="100000" y="100000"/>
                                    </p:animScale>
                                    <p:animScale>
                                      <p:cBhvr>
                                        <p:cTn id="207" dur="26">
                                          <p:stCondLst>
                                            <p:cond delay="1312"/>
                                          </p:stCondLst>
                                        </p:cTn>
                                        <p:tgtEl>
                                          <p:spTgt spid="45">
                                            <p:bg/>
                                          </p:spTgt>
                                        </p:tgtEl>
                                      </p:cBhvr>
                                      <p:to x="100000" y="80000"/>
                                    </p:animScale>
                                    <p:animScale>
                                      <p:cBhvr>
                                        <p:cTn id="208" dur="166" decel="50000">
                                          <p:stCondLst>
                                            <p:cond delay="1338"/>
                                          </p:stCondLst>
                                        </p:cTn>
                                        <p:tgtEl>
                                          <p:spTgt spid="45">
                                            <p:bg/>
                                          </p:spTgt>
                                        </p:tgtEl>
                                      </p:cBhvr>
                                      <p:to x="100000" y="100000"/>
                                    </p:animScale>
                                    <p:animScale>
                                      <p:cBhvr>
                                        <p:cTn id="209" dur="26">
                                          <p:stCondLst>
                                            <p:cond delay="1642"/>
                                          </p:stCondLst>
                                        </p:cTn>
                                        <p:tgtEl>
                                          <p:spTgt spid="45">
                                            <p:bg/>
                                          </p:spTgt>
                                        </p:tgtEl>
                                      </p:cBhvr>
                                      <p:to x="100000" y="90000"/>
                                    </p:animScale>
                                    <p:animScale>
                                      <p:cBhvr>
                                        <p:cTn id="210" dur="166" decel="50000">
                                          <p:stCondLst>
                                            <p:cond delay="1668"/>
                                          </p:stCondLst>
                                        </p:cTn>
                                        <p:tgtEl>
                                          <p:spTgt spid="45">
                                            <p:bg/>
                                          </p:spTgt>
                                        </p:tgtEl>
                                      </p:cBhvr>
                                      <p:to x="100000" y="100000"/>
                                    </p:animScale>
                                    <p:animScale>
                                      <p:cBhvr>
                                        <p:cTn id="211" dur="26">
                                          <p:stCondLst>
                                            <p:cond delay="1808"/>
                                          </p:stCondLst>
                                        </p:cTn>
                                        <p:tgtEl>
                                          <p:spTgt spid="45">
                                            <p:bg/>
                                          </p:spTgt>
                                        </p:tgtEl>
                                      </p:cBhvr>
                                      <p:to x="100000" y="95000"/>
                                    </p:animScale>
                                    <p:animScale>
                                      <p:cBhvr>
                                        <p:cTn id="212" dur="166" decel="50000">
                                          <p:stCondLst>
                                            <p:cond delay="1834"/>
                                          </p:stCondLst>
                                        </p:cTn>
                                        <p:tgtEl>
                                          <p:spTgt spid="45">
                                            <p:bg/>
                                          </p:spTgt>
                                        </p:tgtEl>
                                      </p:cBhvr>
                                      <p:to x="100000" y="100000"/>
                                    </p:animScale>
                                  </p:childTnLst>
                                </p:cTn>
                              </p:par>
                              <p:par>
                                <p:cTn id="213" presetID="26" presetClass="entr" presetSubtype="0" fill="hold" grpId="0" nodeType="withEffect">
                                  <p:stCondLst>
                                    <p:cond delay="0"/>
                                  </p:stCondLst>
                                  <p:childTnLst>
                                    <p:set>
                                      <p:cBhvr>
                                        <p:cTn id="214" dur="1" fill="hold">
                                          <p:stCondLst>
                                            <p:cond delay="0"/>
                                          </p:stCondLst>
                                        </p:cTn>
                                        <p:tgtEl>
                                          <p:spTgt spid="45">
                                            <p:txEl>
                                              <p:pRg st="0" end="0"/>
                                            </p:txEl>
                                          </p:spTgt>
                                        </p:tgtEl>
                                        <p:attrNameLst>
                                          <p:attrName>style.visibility</p:attrName>
                                        </p:attrNameLst>
                                      </p:cBhvr>
                                      <p:to>
                                        <p:strVal val="visible"/>
                                      </p:to>
                                    </p:set>
                                    <p:animEffect transition="in" filter="wipe(down)">
                                      <p:cBhvr>
                                        <p:cTn id="215" dur="580">
                                          <p:stCondLst>
                                            <p:cond delay="0"/>
                                          </p:stCondLst>
                                        </p:cTn>
                                        <p:tgtEl>
                                          <p:spTgt spid="45">
                                            <p:txEl>
                                              <p:pRg st="0" end="0"/>
                                            </p:txEl>
                                          </p:spTgt>
                                        </p:tgtEl>
                                      </p:cBhvr>
                                    </p:animEffect>
                                    <p:anim calcmode="lin" valueType="num">
                                      <p:cBhvr>
                                        <p:cTn id="216" dur="1822" tmFilter="0,0; 0.14,0.36; 0.43,0.73; 0.71,0.91; 1.0,1.0">
                                          <p:stCondLst>
                                            <p:cond delay="0"/>
                                          </p:stCondLst>
                                        </p:cTn>
                                        <p:tgtEl>
                                          <p:spTgt spid="45">
                                            <p:txEl>
                                              <p:pRg st="0" end="0"/>
                                            </p:txEl>
                                          </p:spTgt>
                                        </p:tgtEl>
                                        <p:attrNameLst>
                                          <p:attrName>ppt_x</p:attrName>
                                        </p:attrNameLst>
                                      </p:cBhvr>
                                      <p:tavLst>
                                        <p:tav tm="0">
                                          <p:val>
                                            <p:strVal val="#ppt_x-0.25"/>
                                          </p:val>
                                        </p:tav>
                                        <p:tav tm="100000">
                                          <p:val>
                                            <p:strVal val="#ppt_x"/>
                                          </p:val>
                                        </p:tav>
                                      </p:tavLst>
                                    </p:anim>
                                    <p:anim calcmode="lin" valueType="num">
                                      <p:cBhvr>
                                        <p:cTn id="217" dur="664" tmFilter="0.0,0.0; 0.25,0.07; 0.50,0.2; 0.75,0.467; 1.0,1.0">
                                          <p:stCondLst>
                                            <p:cond delay="0"/>
                                          </p:stCondLst>
                                        </p:cTn>
                                        <p:tgtEl>
                                          <p:spTgt spid="45">
                                            <p:txEl>
                                              <p:pRg st="0" end="0"/>
                                            </p:txEl>
                                          </p:spTgt>
                                        </p:tgtEl>
                                        <p:attrNameLst>
                                          <p:attrName>ppt_y</p:attrName>
                                        </p:attrNameLst>
                                      </p:cBhvr>
                                      <p:tavLst>
                                        <p:tav tm="0" fmla="#ppt_y-sin(pi*$)/3">
                                          <p:val>
                                            <p:fltVal val="0.5"/>
                                          </p:val>
                                        </p:tav>
                                        <p:tav tm="100000">
                                          <p:val>
                                            <p:fltVal val="1"/>
                                          </p:val>
                                        </p:tav>
                                      </p:tavLst>
                                    </p:anim>
                                    <p:anim calcmode="lin" valueType="num">
                                      <p:cBhvr>
                                        <p:cTn id="218" dur="664" tmFilter="0, 0; 0.125,0.2665; 0.25,0.4; 0.375,0.465; 0.5,0.5;  0.625,0.535; 0.75,0.6; 0.875,0.7335; 1,1">
                                          <p:stCondLst>
                                            <p:cond delay="664"/>
                                          </p:stCondLst>
                                        </p:cTn>
                                        <p:tgtEl>
                                          <p:spTgt spid="45">
                                            <p:txEl>
                                              <p:pRg st="0" end="0"/>
                                            </p:txEl>
                                          </p:spTgt>
                                        </p:tgtEl>
                                        <p:attrNameLst>
                                          <p:attrName>ppt_y</p:attrName>
                                        </p:attrNameLst>
                                      </p:cBhvr>
                                      <p:tavLst>
                                        <p:tav tm="0" fmla="#ppt_y-sin(pi*$)/9">
                                          <p:val>
                                            <p:fltVal val="0"/>
                                          </p:val>
                                        </p:tav>
                                        <p:tav tm="100000">
                                          <p:val>
                                            <p:fltVal val="1"/>
                                          </p:val>
                                        </p:tav>
                                      </p:tavLst>
                                    </p:anim>
                                    <p:anim calcmode="lin" valueType="num">
                                      <p:cBhvr>
                                        <p:cTn id="219" dur="332" tmFilter="0, 0; 0.125,0.2665; 0.25,0.4; 0.375,0.465; 0.5,0.5;  0.625,0.535; 0.75,0.6; 0.875,0.7335; 1,1">
                                          <p:stCondLst>
                                            <p:cond delay="1324"/>
                                          </p:stCondLst>
                                        </p:cTn>
                                        <p:tgtEl>
                                          <p:spTgt spid="45">
                                            <p:txEl>
                                              <p:pRg st="0" end="0"/>
                                            </p:txEl>
                                          </p:spTgt>
                                        </p:tgtEl>
                                        <p:attrNameLst>
                                          <p:attrName>ppt_y</p:attrName>
                                        </p:attrNameLst>
                                      </p:cBhvr>
                                      <p:tavLst>
                                        <p:tav tm="0" fmla="#ppt_y-sin(pi*$)/27">
                                          <p:val>
                                            <p:fltVal val="0"/>
                                          </p:val>
                                        </p:tav>
                                        <p:tav tm="100000">
                                          <p:val>
                                            <p:fltVal val="1"/>
                                          </p:val>
                                        </p:tav>
                                      </p:tavLst>
                                    </p:anim>
                                    <p:anim calcmode="lin" valueType="num">
                                      <p:cBhvr>
                                        <p:cTn id="220" dur="164" tmFilter="0, 0; 0.125,0.2665; 0.25,0.4; 0.375,0.465; 0.5,0.5;  0.625,0.535; 0.75,0.6; 0.875,0.7335; 1,1">
                                          <p:stCondLst>
                                            <p:cond delay="1656"/>
                                          </p:stCondLst>
                                        </p:cTn>
                                        <p:tgtEl>
                                          <p:spTgt spid="45">
                                            <p:txEl>
                                              <p:pRg st="0" end="0"/>
                                            </p:txEl>
                                          </p:spTgt>
                                        </p:tgtEl>
                                        <p:attrNameLst>
                                          <p:attrName>ppt_y</p:attrName>
                                        </p:attrNameLst>
                                      </p:cBhvr>
                                      <p:tavLst>
                                        <p:tav tm="0" fmla="#ppt_y-sin(pi*$)/81">
                                          <p:val>
                                            <p:fltVal val="0"/>
                                          </p:val>
                                        </p:tav>
                                        <p:tav tm="100000">
                                          <p:val>
                                            <p:fltVal val="1"/>
                                          </p:val>
                                        </p:tav>
                                      </p:tavLst>
                                    </p:anim>
                                    <p:animScale>
                                      <p:cBhvr>
                                        <p:cTn id="221" dur="26">
                                          <p:stCondLst>
                                            <p:cond delay="650"/>
                                          </p:stCondLst>
                                        </p:cTn>
                                        <p:tgtEl>
                                          <p:spTgt spid="45">
                                            <p:txEl>
                                              <p:pRg st="0" end="0"/>
                                            </p:txEl>
                                          </p:spTgt>
                                        </p:tgtEl>
                                      </p:cBhvr>
                                      <p:to x="100000" y="60000"/>
                                    </p:animScale>
                                    <p:animScale>
                                      <p:cBhvr>
                                        <p:cTn id="222" dur="166" decel="50000">
                                          <p:stCondLst>
                                            <p:cond delay="676"/>
                                          </p:stCondLst>
                                        </p:cTn>
                                        <p:tgtEl>
                                          <p:spTgt spid="45">
                                            <p:txEl>
                                              <p:pRg st="0" end="0"/>
                                            </p:txEl>
                                          </p:spTgt>
                                        </p:tgtEl>
                                      </p:cBhvr>
                                      <p:to x="100000" y="100000"/>
                                    </p:animScale>
                                    <p:animScale>
                                      <p:cBhvr>
                                        <p:cTn id="223" dur="26">
                                          <p:stCondLst>
                                            <p:cond delay="1312"/>
                                          </p:stCondLst>
                                        </p:cTn>
                                        <p:tgtEl>
                                          <p:spTgt spid="45">
                                            <p:txEl>
                                              <p:pRg st="0" end="0"/>
                                            </p:txEl>
                                          </p:spTgt>
                                        </p:tgtEl>
                                      </p:cBhvr>
                                      <p:to x="100000" y="80000"/>
                                    </p:animScale>
                                    <p:animScale>
                                      <p:cBhvr>
                                        <p:cTn id="224" dur="166" decel="50000">
                                          <p:stCondLst>
                                            <p:cond delay="1338"/>
                                          </p:stCondLst>
                                        </p:cTn>
                                        <p:tgtEl>
                                          <p:spTgt spid="45">
                                            <p:txEl>
                                              <p:pRg st="0" end="0"/>
                                            </p:txEl>
                                          </p:spTgt>
                                        </p:tgtEl>
                                      </p:cBhvr>
                                      <p:to x="100000" y="100000"/>
                                    </p:animScale>
                                    <p:animScale>
                                      <p:cBhvr>
                                        <p:cTn id="225" dur="26">
                                          <p:stCondLst>
                                            <p:cond delay="1642"/>
                                          </p:stCondLst>
                                        </p:cTn>
                                        <p:tgtEl>
                                          <p:spTgt spid="45">
                                            <p:txEl>
                                              <p:pRg st="0" end="0"/>
                                            </p:txEl>
                                          </p:spTgt>
                                        </p:tgtEl>
                                      </p:cBhvr>
                                      <p:to x="100000" y="90000"/>
                                    </p:animScale>
                                    <p:animScale>
                                      <p:cBhvr>
                                        <p:cTn id="226" dur="166" decel="50000">
                                          <p:stCondLst>
                                            <p:cond delay="1668"/>
                                          </p:stCondLst>
                                        </p:cTn>
                                        <p:tgtEl>
                                          <p:spTgt spid="45">
                                            <p:txEl>
                                              <p:pRg st="0" end="0"/>
                                            </p:txEl>
                                          </p:spTgt>
                                        </p:tgtEl>
                                      </p:cBhvr>
                                      <p:to x="100000" y="100000"/>
                                    </p:animScale>
                                    <p:animScale>
                                      <p:cBhvr>
                                        <p:cTn id="227" dur="26">
                                          <p:stCondLst>
                                            <p:cond delay="1808"/>
                                          </p:stCondLst>
                                        </p:cTn>
                                        <p:tgtEl>
                                          <p:spTgt spid="45">
                                            <p:txEl>
                                              <p:pRg st="0" end="0"/>
                                            </p:txEl>
                                          </p:spTgt>
                                        </p:tgtEl>
                                      </p:cBhvr>
                                      <p:to x="100000" y="95000"/>
                                    </p:animScale>
                                    <p:animScale>
                                      <p:cBhvr>
                                        <p:cTn id="228" dur="166" decel="50000">
                                          <p:stCondLst>
                                            <p:cond delay="1834"/>
                                          </p:stCondLst>
                                        </p:cTn>
                                        <p:tgtEl>
                                          <p:spTgt spid="45">
                                            <p:txEl>
                                              <p:pRg st="0" end="0"/>
                                            </p:txEl>
                                          </p:spTgt>
                                        </p:tgtEl>
                                      </p:cBhvr>
                                      <p:to x="100000" y="100000"/>
                                    </p:animScale>
                                  </p:childTnLst>
                                </p:cTn>
                              </p:par>
                              <p:par>
                                <p:cTn id="229" presetID="26" presetClass="entr" presetSubtype="0" fill="hold" grpId="0" nodeType="withEffect">
                                  <p:stCondLst>
                                    <p:cond delay="0"/>
                                  </p:stCondLst>
                                  <p:childTnLst>
                                    <p:set>
                                      <p:cBhvr>
                                        <p:cTn id="230" dur="1" fill="hold">
                                          <p:stCondLst>
                                            <p:cond delay="0"/>
                                          </p:stCondLst>
                                        </p:cTn>
                                        <p:tgtEl>
                                          <p:spTgt spid="43">
                                            <p:bg/>
                                          </p:spTgt>
                                        </p:tgtEl>
                                        <p:attrNameLst>
                                          <p:attrName>style.visibility</p:attrName>
                                        </p:attrNameLst>
                                      </p:cBhvr>
                                      <p:to>
                                        <p:strVal val="visible"/>
                                      </p:to>
                                    </p:set>
                                    <p:animEffect transition="in" filter="wipe(down)">
                                      <p:cBhvr>
                                        <p:cTn id="231" dur="580">
                                          <p:stCondLst>
                                            <p:cond delay="0"/>
                                          </p:stCondLst>
                                        </p:cTn>
                                        <p:tgtEl>
                                          <p:spTgt spid="43">
                                            <p:bg/>
                                          </p:spTgt>
                                        </p:tgtEl>
                                      </p:cBhvr>
                                    </p:animEffect>
                                    <p:anim calcmode="lin" valueType="num">
                                      <p:cBhvr>
                                        <p:cTn id="232" dur="1822" tmFilter="0,0; 0.14,0.36; 0.43,0.73; 0.71,0.91; 1.0,1.0">
                                          <p:stCondLst>
                                            <p:cond delay="0"/>
                                          </p:stCondLst>
                                        </p:cTn>
                                        <p:tgtEl>
                                          <p:spTgt spid="43">
                                            <p:bg/>
                                          </p:spTgt>
                                        </p:tgtEl>
                                        <p:attrNameLst>
                                          <p:attrName>ppt_x</p:attrName>
                                        </p:attrNameLst>
                                      </p:cBhvr>
                                      <p:tavLst>
                                        <p:tav tm="0">
                                          <p:val>
                                            <p:strVal val="#ppt_x-0.25"/>
                                          </p:val>
                                        </p:tav>
                                        <p:tav tm="100000">
                                          <p:val>
                                            <p:strVal val="#ppt_x"/>
                                          </p:val>
                                        </p:tav>
                                      </p:tavLst>
                                    </p:anim>
                                    <p:anim calcmode="lin" valueType="num">
                                      <p:cBhvr>
                                        <p:cTn id="233" dur="664" tmFilter="0.0,0.0; 0.25,0.07; 0.50,0.2; 0.75,0.467; 1.0,1.0">
                                          <p:stCondLst>
                                            <p:cond delay="0"/>
                                          </p:stCondLst>
                                        </p:cTn>
                                        <p:tgtEl>
                                          <p:spTgt spid="43">
                                            <p:bg/>
                                          </p:spTgt>
                                        </p:tgtEl>
                                        <p:attrNameLst>
                                          <p:attrName>ppt_y</p:attrName>
                                        </p:attrNameLst>
                                      </p:cBhvr>
                                      <p:tavLst>
                                        <p:tav tm="0" fmla="#ppt_y-sin(pi*$)/3">
                                          <p:val>
                                            <p:fltVal val="0.5"/>
                                          </p:val>
                                        </p:tav>
                                        <p:tav tm="100000">
                                          <p:val>
                                            <p:fltVal val="1"/>
                                          </p:val>
                                        </p:tav>
                                      </p:tavLst>
                                    </p:anim>
                                    <p:anim calcmode="lin" valueType="num">
                                      <p:cBhvr>
                                        <p:cTn id="234" dur="664" tmFilter="0, 0; 0.125,0.2665; 0.25,0.4; 0.375,0.465; 0.5,0.5;  0.625,0.535; 0.75,0.6; 0.875,0.7335; 1,1">
                                          <p:stCondLst>
                                            <p:cond delay="664"/>
                                          </p:stCondLst>
                                        </p:cTn>
                                        <p:tgtEl>
                                          <p:spTgt spid="43">
                                            <p:bg/>
                                          </p:spTgt>
                                        </p:tgtEl>
                                        <p:attrNameLst>
                                          <p:attrName>ppt_y</p:attrName>
                                        </p:attrNameLst>
                                      </p:cBhvr>
                                      <p:tavLst>
                                        <p:tav tm="0" fmla="#ppt_y-sin(pi*$)/9">
                                          <p:val>
                                            <p:fltVal val="0"/>
                                          </p:val>
                                        </p:tav>
                                        <p:tav tm="100000">
                                          <p:val>
                                            <p:fltVal val="1"/>
                                          </p:val>
                                        </p:tav>
                                      </p:tavLst>
                                    </p:anim>
                                    <p:anim calcmode="lin" valueType="num">
                                      <p:cBhvr>
                                        <p:cTn id="235" dur="332" tmFilter="0, 0; 0.125,0.2665; 0.25,0.4; 0.375,0.465; 0.5,0.5;  0.625,0.535; 0.75,0.6; 0.875,0.7335; 1,1">
                                          <p:stCondLst>
                                            <p:cond delay="1324"/>
                                          </p:stCondLst>
                                        </p:cTn>
                                        <p:tgtEl>
                                          <p:spTgt spid="43">
                                            <p:bg/>
                                          </p:spTgt>
                                        </p:tgtEl>
                                        <p:attrNameLst>
                                          <p:attrName>ppt_y</p:attrName>
                                        </p:attrNameLst>
                                      </p:cBhvr>
                                      <p:tavLst>
                                        <p:tav tm="0" fmla="#ppt_y-sin(pi*$)/27">
                                          <p:val>
                                            <p:fltVal val="0"/>
                                          </p:val>
                                        </p:tav>
                                        <p:tav tm="100000">
                                          <p:val>
                                            <p:fltVal val="1"/>
                                          </p:val>
                                        </p:tav>
                                      </p:tavLst>
                                    </p:anim>
                                    <p:anim calcmode="lin" valueType="num">
                                      <p:cBhvr>
                                        <p:cTn id="236" dur="164" tmFilter="0, 0; 0.125,0.2665; 0.25,0.4; 0.375,0.465; 0.5,0.5;  0.625,0.535; 0.75,0.6; 0.875,0.7335; 1,1">
                                          <p:stCondLst>
                                            <p:cond delay="1656"/>
                                          </p:stCondLst>
                                        </p:cTn>
                                        <p:tgtEl>
                                          <p:spTgt spid="43">
                                            <p:bg/>
                                          </p:spTgt>
                                        </p:tgtEl>
                                        <p:attrNameLst>
                                          <p:attrName>ppt_y</p:attrName>
                                        </p:attrNameLst>
                                      </p:cBhvr>
                                      <p:tavLst>
                                        <p:tav tm="0" fmla="#ppt_y-sin(pi*$)/81">
                                          <p:val>
                                            <p:fltVal val="0"/>
                                          </p:val>
                                        </p:tav>
                                        <p:tav tm="100000">
                                          <p:val>
                                            <p:fltVal val="1"/>
                                          </p:val>
                                        </p:tav>
                                      </p:tavLst>
                                    </p:anim>
                                    <p:animScale>
                                      <p:cBhvr>
                                        <p:cTn id="237" dur="26">
                                          <p:stCondLst>
                                            <p:cond delay="650"/>
                                          </p:stCondLst>
                                        </p:cTn>
                                        <p:tgtEl>
                                          <p:spTgt spid="43">
                                            <p:bg/>
                                          </p:spTgt>
                                        </p:tgtEl>
                                      </p:cBhvr>
                                      <p:to x="100000" y="60000"/>
                                    </p:animScale>
                                    <p:animScale>
                                      <p:cBhvr>
                                        <p:cTn id="238" dur="166" decel="50000">
                                          <p:stCondLst>
                                            <p:cond delay="676"/>
                                          </p:stCondLst>
                                        </p:cTn>
                                        <p:tgtEl>
                                          <p:spTgt spid="43">
                                            <p:bg/>
                                          </p:spTgt>
                                        </p:tgtEl>
                                      </p:cBhvr>
                                      <p:to x="100000" y="100000"/>
                                    </p:animScale>
                                    <p:animScale>
                                      <p:cBhvr>
                                        <p:cTn id="239" dur="26">
                                          <p:stCondLst>
                                            <p:cond delay="1312"/>
                                          </p:stCondLst>
                                        </p:cTn>
                                        <p:tgtEl>
                                          <p:spTgt spid="43">
                                            <p:bg/>
                                          </p:spTgt>
                                        </p:tgtEl>
                                      </p:cBhvr>
                                      <p:to x="100000" y="80000"/>
                                    </p:animScale>
                                    <p:animScale>
                                      <p:cBhvr>
                                        <p:cTn id="240" dur="166" decel="50000">
                                          <p:stCondLst>
                                            <p:cond delay="1338"/>
                                          </p:stCondLst>
                                        </p:cTn>
                                        <p:tgtEl>
                                          <p:spTgt spid="43">
                                            <p:bg/>
                                          </p:spTgt>
                                        </p:tgtEl>
                                      </p:cBhvr>
                                      <p:to x="100000" y="100000"/>
                                    </p:animScale>
                                    <p:animScale>
                                      <p:cBhvr>
                                        <p:cTn id="241" dur="26">
                                          <p:stCondLst>
                                            <p:cond delay="1642"/>
                                          </p:stCondLst>
                                        </p:cTn>
                                        <p:tgtEl>
                                          <p:spTgt spid="43">
                                            <p:bg/>
                                          </p:spTgt>
                                        </p:tgtEl>
                                      </p:cBhvr>
                                      <p:to x="100000" y="90000"/>
                                    </p:animScale>
                                    <p:animScale>
                                      <p:cBhvr>
                                        <p:cTn id="242" dur="166" decel="50000">
                                          <p:stCondLst>
                                            <p:cond delay="1668"/>
                                          </p:stCondLst>
                                        </p:cTn>
                                        <p:tgtEl>
                                          <p:spTgt spid="43">
                                            <p:bg/>
                                          </p:spTgt>
                                        </p:tgtEl>
                                      </p:cBhvr>
                                      <p:to x="100000" y="100000"/>
                                    </p:animScale>
                                    <p:animScale>
                                      <p:cBhvr>
                                        <p:cTn id="243" dur="26">
                                          <p:stCondLst>
                                            <p:cond delay="1808"/>
                                          </p:stCondLst>
                                        </p:cTn>
                                        <p:tgtEl>
                                          <p:spTgt spid="43">
                                            <p:bg/>
                                          </p:spTgt>
                                        </p:tgtEl>
                                      </p:cBhvr>
                                      <p:to x="100000" y="95000"/>
                                    </p:animScale>
                                    <p:animScale>
                                      <p:cBhvr>
                                        <p:cTn id="244" dur="166" decel="50000">
                                          <p:stCondLst>
                                            <p:cond delay="1834"/>
                                          </p:stCondLst>
                                        </p:cTn>
                                        <p:tgtEl>
                                          <p:spTgt spid="43">
                                            <p:bg/>
                                          </p:spTgt>
                                        </p:tgtEl>
                                      </p:cBhvr>
                                      <p:to x="100000" y="100000"/>
                                    </p:animScale>
                                  </p:childTnLst>
                                </p:cTn>
                              </p:par>
                              <p:par>
                                <p:cTn id="245" presetID="26" presetClass="entr" presetSubtype="0" fill="hold" grpId="0" nodeType="withEffect">
                                  <p:stCondLst>
                                    <p:cond delay="0"/>
                                  </p:stCondLst>
                                  <p:childTnLst>
                                    <p:set>
                                      <p:cBhvr>
                                        <p:cTn id="246" dur="1" fill="hold">
                                          <p:stCondLst>
                                            <p:cond delay="0"/>
                                          </p:stCondLst>
                                        </p:cTn>
                                        <p:tgtEl>
                                          <p:spTgt spid="43">
                                            <p:txEl>
                                              <p:pRg st="0" end="0"/>
                                            </p:txEl>
                                          </p:spTgt>
                                        </p:tgtEl>
                                        <p:attrNameLst>
                                          <p:attrName>style.visibility</p:attrName>
                                        </p:attrNameLst>
                                      </p:cBhvr>
                                      <p:to>
                                        <p:strVal val="visible"/>
                                      </p:to>
                                    </p:set>
                                    <p:animEffect transition="in" filter="wipe(down)">
                                      <p:cBhvr>
                                        <p:cTn id="247" dur="580">
                                          <p:stCondLst>
                                            <p:cond delay="0"/>
                                          </p:stCondLst>
                                        </p:cTn>
                                        <p:tgtEl>
                                          <p:spTgt spid="43">
                                            <p:txEl>
                                              <p:pRg st="0" end="0"/>
                                            </p:txEl>
                                          </p:spTgt>
                                        </p:tgtEl>
                                      </p:cBhvr>
                                    </p:animEffect>
                                    <p:anim calcmode="lin" valueType="num">
                                      <p:cBhvr>
                                        <p:cTn id="248" dur="1822" tmFilter="0,0; 0.14,0.36; 0.43,0.73; 0.71,0.91; 1.0,1.0">
                                          <p:stCondLst>
                                            <p:cond delay="0"/>
                                          </p:stCondLst>
                                        </p:cTn>
                                        <p:tgtEl>
                                          <p:spTgt spid="43">
                                            <p:txEl>
                                              <p:pRg st="0" end="0"/>
                                            </p:txEl>
                                          </p:spTgt>
                                        </p:tgtEl>
                                        <p:attrNameLst>
                                          <p:attrName>ppt_x</p:attrName>
                                        </p:attrNameLst>
                                      </p:cBhvr>
                                      <p:tavLst>
                                        <p:tav tm="0">
                                          <p:val>
                                            <p:strVal val="#ppt_x-0.25"/>
                                          </p:val>
                                        </p:tav>
                                        <p:tav tm="100000">
                                          <p:val>
                                            <p:strVal val="#ppt_x"/>
                                          </p:val>
                                        </p:tav>
                                      </p:tavLst>
                                    </p:anim>
                                    <p:anim calcmode="lin" valueType="num">
                                      <p:cBhvr>
                                        <p:cTn id="249" dur="664" tmFilter="0.0,0.0; 0.25,0.07; 0.50,0.2; 0.75,0.467; 1.0,1.0">
                                          <p:stCondLst>
                                            <p:cond delay="0"/>
                                          </p:stCondLst>
                                        </p:cTn>
                                        <p:tgtEl>
                                          <p:spTgt spid="43">
                                            <p:txEl>
                                              <p:pRg st="0" end="0"/>
                                            </p:txEl>
                                          </p:spTgt>
                                        </p:tgtEl>
                                        <p:attrNameLst>
                                          <p:attrName>ppt_y</p:attrName>
                                        </p:attrNameLst>
                                      </p:cBhvr>
                                      <p:tavLst>
                                        <p:tav tm="0" fmla="#ppt_y-sin(pi*$)/3">
                                          <p:val>
                                            <p:fltVal val="0.5"/>
                                          </p:val>
                                        </p:tav>
                                        <p:tav tm="100000">
                                          <p:val>
                                            <p:fltVal val="1"/>
                                          </p:val>
                                        </p:tav>
                                      </p:tavLst>
                                    </p:anim>
                                    <p:anim calcmode="lin" valueType="num">
                                      <p:cBhvr>
                                        <p:cTn id="250" dur="664" tmFilter="0, 0; 0.125,0.2665; 0.25,0.4; 0.375,0.465; 0.5,0.5;  0.625,0.535; 0.75,0.6; 0.875,0.7335; 1,1">
                                          <p:stCondLst>
                                            <p:cond delay="664"/>
                                          </p:stCondLst>
                                        </p:cTn>
                                        <p:tgtEl>
                                          <p:spTgt spid="43">
                                            <p:txEl>
                                              <p:pRg st="0" end="0"/>
                                            </p:txEl>
                                          </p:spTgt>
                                        </p:tgtEl>
                                        <p:attrNameLst>
                                          <p:attrName>ppt_y</p:attrName>
                                        </p:attrNameLst>
                                      </p:cBhvr>
                                      <p:tavLst>
                                        <p:tav tm="0" fmla="#ppt_y-sin(pi*$)/9">
                                          <p:val>
                                            <p:fltVal val="0"/>
                                          </p:val>
                                        </p:tav>
                                        <p:tav tm="100000">
                                          <p:val>
                                            <p:fltVal val="1"/>
                                          </p:val>
                                        </p:tav>
                                      </p:tavLst>
                                    </p:anim>
                                    <p:anim calcmode="lin" valueType="num">
                                      <p:cBhvr>
                                        <p:cTn id="251" dur="332" tmFilter="0, 0; 0.125,0.2665; 0.25,0.4; 0.375,0.465; 0.5,0.5;  0.625,0.535; 0.75,0.6; 0.875,0.7335; 1,1">
                                          <p:stCondLst>
                                            <p:cond delay="1324"/>
                                          </p:stCondLst>
                                        </p:cTn>
                                        <p:tgtEl>
                                          <p:spTgt spid="43">
                                            <p:txEl>
                                              <p:pRg st="0" end="0"/>
                                            </p:txEl>
                                          </p:spTgt>
                                        </p:tgtEl>
                                        <p:attrNameLst>
                                          <p:attrName>ppt_y</p:attrName>
                                        </p:attrNameLst>
                                      </p:cBhvr>
                                      <p:tavLst>
                                        <p:tav tm="0" fmla="#ppt_y-sin(pi*$)/27">
                                          <p:val>
                                            <p:fltVal val="0"/>
                                          </p:val>
                                        </p:tav>
                                        <p:tav tm="100000">
                                          <p:val>
                                            <p:fltVal val="1"/>
                                          </p:val>
                                        </p:tav>
                                      </p:tavLst>
                                    </p:anim>
                                    <p:anim calcmode="lin" valueType="num">
                                      <p:cBhvr>
                                        <p:cTn id="252" dur="164" tmFilter="0, 0; 0.125,0.2665; 0.25,0.4; 0.375,0.465; 0.5,0.5;  0.625,0.535; 0.75,0.6; 0.875,0.7335; 1,1">
                                          <p:stCondLst>
                                            <p:cond delay="1656"/>
                                          </p:stCondLst>
                                        </p:cTn>
                                        <p:tgtEl>
                                          <p:spTgt spid="43">
                                            <p:txEl>
                                              <p:pRg st="0" end="0"/>
                                            </p:txEl>
                                          </p:spTgt>
                                        </p:tgtEl>
                                        <p:attrNameLst>
                                          <p:attrName>ppt_y</p:attrName>
                                        </p:attrNameLst>
                                      </p:cBhvr>
                                      <p:tavLst>
                                        <p:tav tm="0" fmla="#ppt_y-sin(pi*$)/81">
                                          <p:val>
                                            <p:fltVal val="0"/>
                                          </p:val>
                                        </p:tav>
                                        <p:tav tm="100000">
                                          <p:val>
                                            <p:fltVal val="1"/>
                                          </p:val>
                                        </p:tav>
                                      </p:tavLst>
                                    </p:anim>
                                    <p:animScale>
                                      <p:cBhvr>
                                        <p:cTn id="253" dur="26">
                                          <p:stCondLst>
                                            <p:cond delay="650"/>
                                          </p:stCondLst>
                                        </p:cTn>
                                        <p:tgtEl>
                                          <p:spTgt spid="43">
                                            <p:txEl>
                                              <p:pRg st="0" end="0"/>
                                            </p:txEl>
                                          </p:spTgt>
                                        </p:tgtEl>
                                      </p:cBhvr>
                                      <p:to x="100000" y="60000"/>
                                    </p:animScale>
                                    <p:animScale>
                                      <p:cBhvr>
                                        <p:cTn id="254" dur="166" decel="50000">
                                          <p:stCondLst>
                                            <p:cond delay="676"/>
                                          </p:stCondLst>
                                        </p:cTn>
                                        <p:tgtEl>
                                          <p:spTgt spid="43">
                                            <p:txEl>
                                              <p:pRg st="0" end="0"/>
                                            </p:txEl>
                                          </p:spTgt>
                                        </p:tgtEl>
                                      </p:cBhvr>
                                      <p:to x="100000" y="100000"/>
                                    </p:animScale>
                                    <p:animScale>
                                      <p:cBhvr>
                                        <p:cTn id="255" dur="26">
                                          <p:stCondLst>
                                            <p:cond delay="1312"/>
                                          </p:stCondLst>
                                        </p:cTn>
                                        <p:tgtEl>
                                          <p:spTgt spid="43">
                                            <p:txEl>
                                              <p:pRg st="0" end="0"/>
                                            </p:txEl>
                                          </p:spTgt>
                                        </p:tgtEl>
                                      </p:cBhvr>
                                      <p:to x="100000" y="80000"/>
                                    </p:animScale>
                                    <p:animScale>
                                      <p:cBhvr>
                                        <p:cTn id="256" dur="166" decel="50000">
                                          <p:stCondLst>
                                            <p:cond delay="1338"/>
                                          </p:stCondLst>
                                        </p:cTn>
                                        <p:tgtEl>
                                          <p:spTgt spid="43">
                                            <p:txEl>
                                              <p:pRg st="0" end="0"/>
                                            </p:txEl>
                                          </p:spTgt>
                                        </p:tgtEl>
                                      </p:cBhvr>
                                      <p:to x="100000" y="100000"/>
                                    </p:animScale>
                                    <p:animScale>
                                      <p:cBhvr>
                                        <p:cTn id="257" dur="26">
                                          <p:stCondLst>
                                            <p:cond delay="1642"/>
                                          </p:stCondLst>
                                        </p:cTn>
                                        <p:tgtEl>
                                          <p:spTgt spid="43">
                                            <p:txEl>
                                              <p:pRg st="0" end="0"/>
                                            </p:txEl>
                                          </p:spTgt>
                                        </p:tgtEl>
                                      </p:cBhvr>
                                      <p:to x="100000" y="90000"/>
                                    </p:animScale>
                                    <p:animScale>
                                      <p:cBhvr>
                                        <p:cTn id="258" dur="166" decel="50000">
                                          <p:stCondLst>
                                            <p:cond delay="1668"/>
                                          </p:stCondLst>
                                        </p:cTn>
                                        <p:tgtEl>
                                          <p:spTgt spid="43">
                                            <p:txEl>
                                              <p:pRg st="0" end="0"/>
                                            </p:txEl>
                                          </p:spTgt>
                                        </p:tgtEl>
                                      </p:cBhvr>
                                      <p:to x="100000" y="100000"/>
                                    </p:animScale>
                                    <p:animScale>
                                      <p:cBhvr>
                                        <p:cTn id="259" dur="26">
                                          <p:stCondLst>
                                            <p:cond delay="1808"/>
                                          </p:stCondLst>
                                        </p:cTn>
                                        <p:tgtEl>
                                          <p:spTgt spid="43">
                                            <p:txEl>
                                              <p:pRg st="0" end="0"/>
                                            </p:txEl>
                                          </p:spTgt>
                                        </p:tgtEl>
                                      </p:cBhvr>
                                      <p:to x="100000" y="95000"/>
                                    </p:animScale>
                                    <p:animScale>
                                      <p:cBhvr>
                                        <p:cTn id="260" dur="166" decel="50000">
                                          <p:stCondLst>
                                            <p:cond delay="1834"/>
                                          </p:stCondLst>
                                        </p:cTn>
                                        <p:tgtEl>
                                          <p:spTgt spid="43">
                                            <p:txEl>
                                              <p:pRg st="0" end="0"/>
                                            </p:txEl>
                                          </p:spTgt>
                                        </p:tgtEl>
                                      </p:cBhvr>
                                      <p:to x="100000" y="100000"/>
                                    </p:animScale>
                                  </p:childTnLst>
                                </p:cTn>
                              </p:par>
                              <p:par>
                                <p:cTn id="261" presetID="26" presetClass="entr" presetSubtype="0" fill="hold" grpId="0" nodeType="withEffect">
                                  <p:stCondLst>
                                    <p:cond delay="0"/>
                                  </p:stCondLst>
                                  <p:childTnLst>
                                    <p:set>
                                      <p:cBhvr>
                                        <p:cTn id="262" dur="1" fill="hold">
                                          <p:stCondLst>
                                            <p:cond delay="0"/>
                                          </p:stCondLst>
                                        </p:cTn>
                                        <p:tgtEl>
                                          <p:spTgt spid="27">
                                            <p:bg/>
                                          </p:spTgt>
                                        </p:tgtEl>
                                        <p:attrNameLst>
                                          <p:attrName>style.visibility</p:attrName>
                                        </p:attrNameLst>
                                      </p:cBhvr>
                                      <p:to>
                                        <p:strVal val="visible"/>
                                      </p:to>
                                    </p:set>
                                    <p:animEffect transition="in" filter="wipe(down)">
                                      <p:cBhvr>
                                        <p:cTn id="263" dur="580">
                                          <p:stCondLst>
                                            <p:cond delay="0"/>
                                          </p:stCondLst>
                                        </p:cTn>
                                        <p:tgtEl>
                                          <p:spTgt spid="27">
                                            <p:bg/>
                                          </p:spTgt>
                                        </p:tgtEl>
                                      </p:cBhvr>
                                    </p:animEffect>
                                    <p:anim calcmode="lin" valueType="num">
                                      <p:cBhvr>
                                        <p:cTn id="264" dur="1822" tmFilter="0,0; 0.14,0.36; 0.43,0.73; 0.71,0.91; 1.0,1.0">
                                          <p:stCondLst>
                                            <p:cond delay="0"/>
                                          </p:stCondLst>
                                        </p:cTn>
                                        <p:tgtEl>
                                          <p:spTgt spid="27">
                                            <p:bg/>
                                          </p:spTgt>
                                        </p:tgtEl>
                                        <p:attrNameLst>
                                          <p:attrName>ppt_x</p:attrName>
                                        </p:attrNameLst>
                                      </p:cBhvr>
                                      <p:tavLst>
                                        <p:tav tm="0">
                                          <p:val>
                                            <p:strVal val="#ppt_x-0.25"/>
                                          </p:val>
                                        </p:tav>
                                        <p:tav tm="100000">
                                          <p:val>
                                            <p:strVal val="#ppt_x"/>
                                          </p:val>
                                        </p:tav>
                                      </p:tavLst>
                                    </p:anim>
                                    <p:anim calcmode="lin" valueType="num">
                                      <p:cBhvr>
                                        <p:cTn id="265" dur="664" tmFilter="0.0,0.0; 0.25,0.07; 0.50,0.2; 0.75,0.467; 1.0,1.0">
                                          <p:stCondLst>
                                            <p:cond delay="0"/>
                                          </p:stCondLst>
                                        </p:cTn>
                                        <p:tgtEl>
                                          <p:spTgt spid="27">
                                            <p:bg/>
                                          </p:spTgt>
                                        </p:tgtEl>
                                        <p:attrNameLst>
                                          <p:attrName>ppt_y</p:attrName>
                                        </p:attrNameLst>
                                      </p:cBhvr>
                                      <p:tavLst>
                                        <p:tav tm="0" fmla="#ppt_y-sin(pi*$)/3">
                                          <p:val>
                                            <p:fltVal val="0.5"/>
                                          </p:val>
                                        </p:tav>
                                        <p:tav tm="100000">
                                          <p:val>
                                            <p:fltVal val="1"/>
                                          </p:val>
                                        </p:tav>
                                      </p:tavLst>
                                    </p:anim>
                                    <p:anim calcmode="lin" valueType="num">
                                      <p:cBhvr>
                                        <p:cTn id="266" dur="664" tmFilter="0, 0; 0.125,0.2665; 0.25,0.4; 0.375,0.465; 0.5,0.5;  0.625,0.535; 0.75,0.6; 0.875,0.7335; 1,1">
                                          <p:stCondLst>
                                            <p:cond delay="664"/>
                                          </p:stCondLst>
                                        </p:cTn>
                                        <p:tgtEl>
                                          <p:spTgt spid="27">
                                            <p:bg/>
                                          </p:spTgt>
                                        </p:tgtEl>
                                        <p:attrNameLst>
                                          <p:attrName>ppt_y</p:attrName>
                                        </p:attrNameLst>
                                      </p:cBhvr>
                                      <p:tavLst>
                                        <p:tav tm="0" fmla="#ppt_y-sin(pi*$)/9">
                                          <p:val>
                                            <p:fltVal val="0"/>
                                          </p:val>
                                        </p:tav>
                                        <p:tav tm="100000">
                                          <p:val>
                                            <p:fltVal val="1"/>
                                          </p:val>
                                        </p:tav>
                                      </p:tavLst>
                                    </p:anim>
                                    <p:anim calcmode="lin" valueType="num">
                                      <p:cBhvr>
                                        <p:cTn id="267" dur="332" tmFilter="0, 0; 0.125,0.2665; 0.25,0.4; 0.375,0.465; 0.5,0.5;  0.625,0.535; 0.75,0.6; 0.875,0.7335; 1,1">
                                          <p:stCondLst>
                                            <p:cond delay="1324"/>
                                          </p:stCondLst>
                                        </p:cTn>
                                        <p:tgtEl>
                                          <p:spTgt spid="27">
                                            <p:bg/>
                                          </p:spTgt>
                                        </p:tgtEl>
                                        <p:attrNameLst>
                                          <p:attrName>ppt_y</p:attrName>
                                        </p:attrNameLst>
                                      </p:cBhvr>
                                      <p:tavLst>
                                        <p:tav tm="0" fmla="#ppt_y-sin(pi*$)/27">
                                          <p:val>
                                            <p:fltVal val="0"/>
                                          </p:val>
                                        </p:tav>
                                        <p:tav tm="100000">
                                          <p:val>
                                            <p:fltVal val="1"/>
                                          </p:val>
                                        </p:tav>
                                      </p:tavLst>
                                    </p:anim>
                                    <p:anim calcmode="lin" valueType="num">
                                      <p:cBhvr>
                                        <p:cTn id="268" dur="164" tmFilter="0, 0; 0.125,0.2665; 0.25,0.4; 0.375,0.465; 0.5,0.5;  0.625,0.535; 0.75,0.6; 0.875,0.7335; 1,1">
                                          <p:stCondLst>
                                            <p:cond delay="1656"/>
                                          </p:stCondLst>
                                        </p:cTn>
                                        <p:tgtEl>
                                          <p:spTgt spid="27">
                                            <p:bg/>
                                          </p:spTgt>
                                        </p:tgtEl>
                                        <p:attrNameLst>
                                          <p:attrName>ppt_y</p:attrName>
                                        </p:attrNameLst>
                                      </p:cBhvr>
                                      <p:tavLst>
                                        <p:tav tm="0" fmla="#ppt_y-sin(pi*$)/81">
                                          <p:val>
                                            <p:fltVal val="0"/>
                                          </p:val>
                                        </p:tav>
                                        <p:tav tm="100000">
                                          <p:val>
                                            <p:fltVal val="1"/>
                                          </p:val>
                                        </p:tav>
                                      </p:tavLst>
                                    </p:anim>
                                    <p:animScale>
                                      <p:cBhvr>
                                        <p:cTn id="269" dur="26">
                                          <p:stCondLst>
                                            <p:cond delay="650"/>
                                          </p:stCondLst>
                                        </p:cTn>
                                        <p:tgtEl>
                                          <p:spTgt spid="27">
                                            <p:bg/>
                                          </p:spTgt>
                                        </p:tgtEl>
                                      </p:cBhvr>
                                      <p:to x="100000" y="60000"/>
                                    </p:animScale>
                                    <p:animScale>
                                      <p:cBhvr>
                                        <p:cTn id="270" dur="166" decel="50000">
                                          <p:stCondLst>
                                            <p:cond delay="676"/>
                                          </p:stCondLst>
                                        </p:cTn>
                                        <p:tgtEl>
                                          <p:spTgt spid="27">
                                            <p:bg/>
                                          </p:spTgt>
                                        </p:tgtEl>
                                      </p:cBhvr>
                                      <p:to x="100000" y="100000"/>
                                    </p:animScale>
                                    <p:animScale>
                                      <p:cBhvr>
                                        <p:cTn id="271" dur="26">
                                          <p:stCondLst>
                                            <p:cond delay="1312"/>
                                          </p:stCondLst>
                                        </p:cTn>
                                        <p:tgtEl>
                                          <p:spTgt spid="27">
                                            <p:bg/>
                                          </p:spTgt>
                                        </p:tgtEl>
                                      </p:cBhvr>
                                      <p:to x="100000" y="80000"/>
                                    </p:animScale>
                                    <p:animScale>
                                      <p:cBhvr>
                                        <p:cTn id="272" dur="166" decel="50000">
                                          <p:stCondLst>
                                            <p:cond delay="1338"/>
                                          </p:stCondLst>
                                        </p:cTn>
                                        <p:tgtEl>
                                          <p:spTgt spid="27">
                                            <p:bg/>
                                          </p:spTgt>
                                        </p:tgtEl>
                                      </p:cBhvr>
                                      <p:to x="100000" y="100000"/>
                                    </p:animScale>
                                    <p:animScale>
                                      <p:cBhvr>
                                        <p:cTn id="273" dur="26">
                                          <p:stCondLst>
                                            <p:cond delay="1642"/>
                                          </p:stCondLst>
                                        </p:cTn>
                                        <p:tgtEl>
                                          <p:spTgt spid="27">
                                            <p:bg/>
                                          </p:spTgt>
                                        </p:tgtEl>
                                      </p:cBhvr>
                                      <p:to x="100000" y="90000"/>
                                    </p:animScale>
                                    <p:animScale>
                                      <p:cBhvr>
                                        <p:cTn id="274" dur="166" decel="50000">
                                          <p:stCondLst>
                                            <p:cond delay="1668"/>
                                          </p:stCondLst>
                                        </p:cTn>
                                        <p:tgtEl>
                                          <p:spTgt spid="27">
                                            <p:bg/>
                                          </p:spTgt>
                                        </p:tgtEl>
                                      </p:cBhvr>
                                      <p:to x="100000" y="100000"/>
                                    </p:animScale>
                                    <p:animScale>
                                      <p:cBhvr>
                                        <p:cTn id="275" dur="26">
                                          <p:stCondLst>
                                            <p:cond delay="1808"/>
                                          </p:stCondLst>
                                        </p:cTn>
                                        <p:tgtEl>
                                          <p:spTgt spid="27">
                                            <p:bg/>
                                          </p:spTgt>
                                        </p:tgtEl>
                                      </p:cBhvr>
                                      <p:to x="100000" y="95000"/>
                                    </p:animScale>
                                    <p:animScale>
                                      <p:cBhvr>
                                        <p:cTn id="276" dur="166" decel="50000">
                                          <p:stCondLst>
                                            <p:cond delay="1834"/>
                                          </p:stCondLst>
                                        </p:cTn>
                                        <p:tgtEl>
                                          <p:spTgt spid="27">
                                            <p:bg/>
                                          </p:spTgt>
                                        </p:tgtEl>
                                      </p:cBhvr>
                                      <p:to x="100000" y="100000"/>
                                    </p:animScale>
                                  </p:childTnLst>
                                </p:cTn>
                              </p:par>
                              <p:par>
                                <p:cTn id="277" presetID="26" presetClass="entr" presetSubtype="0" fill="hold" grpId="0" nodeType="withEffect">
                                  <p:stCondLst>
                                    <p:cond delay="0"/>
                                  </p:stCondLst>
                                  <p:childTnLst>
                                    <p:set>
                                      <p:cBhvr>
                                        <p:cTn id="278" dur="1" fill="hold">
                                          <p:stCondLst>
                                            <p:cond delay="0"/>
                                          </p:stCondLst>
                                        </p:cTn>
                                        <p:tgtEl>
                                          <p:spTgt spid="27">
                                            <p:txEl>
                                              <p:pRg st="0" end="0"/>
                                            </p:txEl>
                                          </p:spTgt>
                                        </p:tgtEl>
                                        <p:attrNameLst>
                                          <p:attrName>style.visibility</p:attrName>
                                        </p:attrNameLst>
                                      </p:cBhvr>
                                      <p:to>
                                        <p:strVal val="visible"/>
                                      </p:to>
                                    </p:set>
                                    <p:animEffect transition="in" filter="wipe(down)">
                                      <p:cBhvr>
                                        <p:cTn id="279" dur="580">
                                          <p:stCondLst>
                                            <p:cond delay="0"/>
                                          </p:stCondLst>
                                        </p:cTn>
                                        <p:tgtEl>
                                          <p:spTgt spid="27">
                                            <p:txEl>
                                              <p:pRg st="0" end="0"/>
                                            </p:txEl>
                                          </p:spTgt>
                                        </p:tgtEl>
                                      </p:cBhvr>
                                    </p:animEffect>
                                    <p:anim calcmode="lin" valueType="num">
                                      <p:cBhvr>
                                        <p:cTn id="280" dur="1822" tmFilter="0,0; 0.14,0.36; 0.43,0.73; 0.71,0.91; 1.0,1.0">
                                          <p:stCondLst>
                                            <p:cond delay="0"/>
                                          </p:stCondLst>
                                        </p:cTn>
                                        <p:tgtEl>
                                          <p:spTgt spid="27">
                                            <p:txEl>
                                              <p:pRg st="0" end="0"/>
                                            </p:txEl>
                                          </p:spTgt>
                                        </p:tgtEl>
                                        <p:attrNameLst>
                                          <p:attrName>ppt_x</p:attrName>
                                        </p:attrNameLst>
                                      </p:cBhvr>
                                      <p:tavLst>
                                        <p:tav tm="0">
                                          <p:val>
                                            <p:strVal val="#ppt_x-0.25"/>
                                          </p:val>
                                        </p:tav>
                                        <p:tav tm="100000">
                                          <p:val>
                                            <p:strVal val="#ppt_x"/>
                                          </p:val>
                                        </p:tav>
                                      </p:tavLst>
                                    </p:anim>
                                    <p:anim calcmode="lin" valueType="num">
                                      <p:cBhvr>
                                        <p:cTn id="281" dur="664" tmFilter="0.0,0.0; 0.25,0.07; 0.50,0.2; 0.75,0.467; 1.0,1.0">
                                          <p:stCondLst>
                                            <p:cond delay="0"/>
                                          </p:stCondLst>
                                        </p:cTn>
                                        <p:tgtEl>
                                          <p:spTgt spid="27">
                                            <p:txEl>
                                              <p:pRg st="0" end="0"/>
                                            </p:txEl>
                                          </p:spTgt>
                                        </p:tgtEl>
                                        <p:attrNameLst>
                                          <p:attrName>ppt_y</p:attrName>
                                        </p:attrNameLst>
                                      </p:cBhvr>
                                      <p:tavLst>
                                        <p:tav tm="0" fmla="#ppt_y-sin(pi*$)/3">
                                          <p:val>
                                            <p:fltVal val="0.5"/>
                                          </p:val>
                                        </p:tav>
                                        <p:tav tm="100000">
                                          <p:val>
                                            <p:fltVal val="1"/>
                                          </p:val>
                                        </p:tav>
                                      </p:tavLst>
                                    </p:anim>
                                    <p:anim calcmode="lin" valueType="num">
                                      <p:cBhvr>
                                        <p:cTn id="282" dur="664" tmFilter="0, 0; 0.125,0.2665; 0.25,0.4; 0.375,0.465; 0.5,0.5;  0.625,0.535; 0.75,0.6; 0.875,0.7335; 1,1">
                                          <p:stCondLst>
                                            <p:cond delay="664"/>
                                          </p:stCondLst>
                                        </p:cTn>
                                        <p:tgtEl>
                                          <p:spTgt spid="27">
                                            <p:txEl>
                                              <p:pRg st="0" end="0"/>
                                            </p:txEl>
                                          </p:spTgt>
                                        </p:tgtEl>
                                        <p:attrNameLst>
                                          <p:attrName>ppt_y</p:attrName>
                                        </p:attrNameLst>
                                      </p:cBhvr>
                                      <p:tavLst>
                                        <p:tav tm="0" fmla="#ppt_y-sin(pi*$)/9">
                                          <p:val>
                                            <p:fltVal val="0"/>
                                          </p:val>
                                        </p:tav>
                                        <p:tav tm="100000">
                                          <p:val>
                                            <p:fltVal val="1"/>
                                          </p:val>
                                        </p:tav>
                                      </p:tavLst>
                                    </p:anim>
                                    <p:anim calcmode="lin" valueType="num">
                                      <p:cBhvr>
                                        <p:cTn id="283" dur="332" tmFilter="0, 0; 0.125,0.2665; 0.25,0.4; 0.375,0.465; 0.5,0.5;  0.625,0.535; 0.75,0.6; 0.875,0.7335; 1,1">
                                          <p:stCondLst>
                                            <p:cond delay="1324"/>
                                          </p:stCondLst>
                                        </p:cTn>
                                        <p:tgtEl>
                                          <p:spTgt spid="27">
                                            <p:txEl>
                                              <p:pRg st="0" end="0"/>
                                            </p:txEl>
                                          </p:spTgt>
                                        </p:tgtEl>
                                        <p:attrNameLst>
                                          <p:attrName>ppt_y</p:attrName>
                                        </p:attrNameLst>
                                      </p:cBhvr>
                                      <p:tavLst>
                                        <p:tav tm="0" fmla="#ppt_y-sin(pi*$)/27">
                                          <p:val>
                                            <p:fltVal val="0"/>
                                          </p:val>
                                        </p:tav>
                                        <p:tav tm="100000">
                                          <p:val>
                                            <p:fltVal val="1"/>
                                          </p:val>
                                        </p:tav>
                                      </p:tavLst>
                                    </p:anim>
                                    <p:anim calcmode="lin" valueType="num">
                                      <p:cBhvr>
                                        <p:cTn id="284" dur="164" tmFilter="0, 0; 0.125,0.2665; 0.25,0.4; 0.375,0.465; 0.5,0.5;  0.625,0.535; 0.75,0.6; 0.875,0.7335; 1,1">
                                          <p:stCondLst>
                                            <p:cond delay="1656"/>
                                          </p:stCondLst>
                                        </p:cTn>
                                        <p:tgtEl>
                                          <p:spTgt spid="27">
                                            <p:txEl>
                                              <p:pRg st="0" end="0"/>
                                            </p:txEl>
                                          </p:spTgt>
                                        </p:tgtEl>
                                        <p:attrNameLst>
                                          <p:attrName>ppt_y</p:attrName>
                                        </p:attrNameLst>
                                      </p:cBhvr>
                                      <p:tavLst>
                                        <p:tav tm="0" fmla="#ppt_y-sin(pi*$)/81">
                                          <p:val>
                                            <p:fltVal val="0"/>
                                          </p:val>
                                        </p:tav>
                                        <p:tav tm="100000">
                                          <p:val>
                                            <p:fltVal val="1"/>
                                          </p:val>
                                        </p:tav>
                                      </p:tavLst>
                                    </p:anim>
                                    <p:animScale>
                                      <p:cBhvr>
                                        <p:cTn id="285" dur="26">
                                          <p:stCondLst>
                                            <p:cond delay="650"/>
                                          </p:stCondLst>
                                        </p:cTn>
                                        <p:tgtEl>
                                          <p:spTgt spid="27">
                                            <p:txEl>
                                              <p:pRg st="0" end="0"/>
                                            </p:txEl>
                                          </p:spTgt>
                                        </p:tgtEl>
                                      </p:cBhvr>
                                      <p:to x="100000" y="60000"/>
                                    </p:animScale>
                                    <p:animScale>
                                      <p:cBhvr>
                                        <p:cTn id="286" dur="166" decel="50000">
                                          <p:stCondLst>
                                            <p:cond delay="676"/>
                                          </p:stCondLst>
                                        </p:cTn>
                                        <p:tgtEl>
                                          <p:spTgt spid="27">
                                            <p:txEl>
                                              <p:pRg st="0" end="0"/>
                                            </p:txEl>
                                          </p:spTgt>
                                        </p:tgtEl>
                                      </p:cBhvr>
                                      <p:to x="100000" y="100000"/>
                                    </p:animScale>
                                    <p:animScale>
                                      <p:cBhvr>
                                        <p:cTn id="287" dur="26">
                                          <p:stCondLst>
                                            <p:cond delay="1312"/>
                                          </p:stCondLst>
                                        </p:cTn>
                                        <p:tgtEl>
                                          <p:spTgt spid="27">
                                            <p:txEl>
                                              <p:pRg st="0" end="0"/>
                                            </p:txEl>
                                          </p:spTgt>
                                        </p:tgtEl>
                                      </p:cBhvr>
                                      <p:to x="100000" y="80000"/>
                                    </p:animScale>
                                    <p:animScale>
                                      <p:cBhvr>
                                        <p:cTn id="288" dur="166" decel="50000">
                                          <p:stCondLst>
                                            <p:cond delay="1338"/>
                                          </p:stCondLst>
                                        </p:cTn>
                                        <p:tgtEl>
                                          <p:spTgt spid="27">
                                            <p:txEl>
                                              <p:pRg st="0" end="0"/>
                                            </p:txEl>
                                          </p:spTgt>
                                        </p:tgtEl>
                                      </p:cBhvr>
                                      <p:to x="100000" y="100000"/>
                                    </p:animScale>
                                    <p:animScale>
                                      <p:cBhvr>
                                        <p:cTn id="289" dur="26">
                                          <p:stCondLst>
                                            <p:cond delay="1642"/>
                                          </p:stCondLst>
                                        </p:cTn>
                                        <p:tgtEl>
                                          <p:spTgt spid="27">
                                            <p:txEl>
                                              <p:pRg st="0" end="0"/>
                                            </p:txEl>
                                          </p:spTgt>
                                        </p:tgtEl>
                                      </p:cBhvr>
                                      <p:to x="100000" y="90000"/>
                                    </p:animScale>
                                    <p:animScale>
                                      <p:cBhvr>
                                        <p:cTn id="290" dur="166" decel="50000">
                                          <p:stCondLst>
                                            <p:cond delay="1668"/>
                                          </p:stCondLst>
                                        </p:cTn>
                                        <p:tgtEl>
                                          <p:spTgt spid="27">
                                            <p:txEl>
                                              <p:pRg st="0" end="0"/>
                                            </p:txEl>
                                          </p:spTgt>
                                        </p:tgtEl>
                                      </p:cBhvr>
                                      <p:to x="100000" y="100000"/>
                                    </p:animScale>
                                    <p:animScale>
                                      <p:cBhvr>
                                        <p:cTn id="291" dur="26">
                                          <p:stCondLst>
                                            <p:cond delay="1808"/>
                                          </p:stCondLst>
                                        </p:cTn>
                                        <p:tgtEl>
                                          <p:spTgt spid="27">
                                            <p:txEl>
                                              <p:pRg st="0" end="0"/>
                                            </p:txEl>
                                          </p:spTgt>
                                        </p:tgtEl>
                                      </p:cBhvr>
                                      <p:to x="100000" y="95000"/>
                                    </p:animScale>
                                    <p:animScale>
                                      <p:cBhvr>
                                        <p:cTn id="292" dur="166" decel="50000">
                                          <p:stCondLst>
                                            <p:cond delay="1834"/>
                                          </p:stCondLst>
                                        </p:cTn>
                                        <p:tgtEl>
                                          <p:spTgt spid="27">
                                            <p:txEl>
                                              <p:pRg st="0" end="0"/>
                                            </p:txEl>
                                          </p:spTgt>
                                        </p:tgtEl>
                                      </p:cBhvr>
                                      <p:to x="100000" y="100000"/>
                                    </p:animScale>
                                  </p:childTnLst>
                                </p:cTn>
                              </p:par>
                              <p:par>
                                <p:cTn id="293" presetID="26" presetClass="entr" presetSubtype="0" fill="hold" grpId="0" nodeType="withEffect">
                                  <p:stCondLst>
                                    <p:cond delay="0"/>
                                  </p:stCondLst>
                                  <p:childTnLst>
                                    <p:set>
                                      <p:cBhvr>
                                        <p:cTn id="294" dur="1" fill="hold">
                                          <p:stCondLst>
                                            <p:cond delay="0"/>
                                          </p:stCondLst>
                                        </p:cTn>
                                        <p:tgtEl>
                                          <p:spTgt spid="25">
                                            <p:bg/>
                                          </p:spTgt>
                                        </p:tgtEl>
                                        <p:attrNameLst>
                                          <p:attrName>style.visibility</p:attrName>
                                        </p:attrNameLst>
                                      </p:cBhvr>
                                      <p:to>
                                        <p:strVal val="visible"/>
                                      </p:to>
                                    </p:set>
                                    <p:animEffect transition="in" filter="wipe(down)">
                                      <p:cBhvr>
                                        <p:cTn id="295" dur="580">
                                          <p:stCondLst>
                                            <p:cond delay="0"/>
                                          </p:stCondLst>
                                        </p:cTn>
                                        <p:tgtEl>
                                          <p:spTgt spid="25">
                                            <p:bg/>
                                          </p:spTgt>
                                        </p:tgtEl>
                                      </p:cBhvr>
                                    </p:animEffect>
                                    <p:anim calcmode="lin" valueType="num">
                                      <p:cBhvr>
                                        <p:cTn id="296" dur="1822" tmFilter="0,0; 0.14,0.36; 0.43,0.73; 0.71,0.91; 1.0,1.0">
                                          <p:stCondLst>
                                            <p:cond delay="0"/>
                                          </p:stCondLst>
                                        </p:cTn>
                                        <p:tgtEl>
                                          <p:spTgt spid="25">
                                            <p:bg/>
                                          </p:spTgt>
                                        </p:tgtEl>
                                        <p:attrNameLst>
                                          <p:attrName>ppt_x</p:attrName>
                                        </p:attrNameLst>
                                      </p:cBhvr>
                                      <p:tavLst>
                                        <p:tav tm="0">
                                          <p:val>
                                            <p:strVal val="#ppt_x-0.25"/>
                                          </p:val>
                                        </p:tav>
                                        <p:tav tm="100000">
                                          <p:val>
                                            <p:strVal val="#ppt_x"/>
                                          </p:val>
                                        </p:tav>
                                      </p:tavLst>
                                    </p:anim>
                                    <p:anim calcmode="lin" valueType="num">
                                      <p:cBhvr>
                                        <p:cTn id="297" dur="664" tmFilter="0.0,0.0; 0.25,0.07; 0.50,0.2; 0.75,0.467; 1.0,1.0">
                                          <p:stCondLst>
                                            <p:cond delay="0"/>
                                          </p:stCondLst>
                                        </p:cTn>
                                        <p:tgtEl>
                                          <p:spTgt spid="25">
                                            <p:bg/>
                                          </p:spTgt>
                                        </p:tgtEl>
                                        <p:attrNameLst>
                                          <p:attrName>ppt_y</p:attrName>
                                        </p:attrNameLst>
                                      </p:cBhvr>
                                      <p:tavLst>
                                        <p:tav tm="0" fmla="#ppt_y-sin(pi*$)/3">
                                          <p:val>
                                            <p:fltVal val="0.5"/>
                                          </p:val>
                                        </p:tav>
                                        <p:tav tm="100000">
                                          <p:val>
                                            <p:fltVal val="1"/>
                                          </p:val>
                                        </p:tav>
                                      </p:tavLst>
                                    </p:anim>
                                    <p:anim calcmode="lin" valueType="num">
                                      <p:cBhvr>
                                        <p:cTn id="298" dur="664" tmFilter="0, 0; 0.125,0.2665; 0.25,0.4; 0.375,0.465; 0.5,0.5;  0.625,0.535; 0.75,0.6; 0.875,0.7335; 1,1">
                                          <p:stCondLst>
                                            <p:cond delay="664"/>
                                          </p:stCondLst>
                                        </p:cTn>
                                        <p:tgtEl>
                                          <p:spTgt spid="25">
                                            <p:bg/>
                                          </p:spTgt>
                                        </p:tgtEl>
                                        <p:attrNameLst>
                                          <p:attrName>ppt_y</p:attrName>
                                        </p:attrNameLst>
                                      </p:cBhvr>
                                      <p:tavLst>
                                        <p:tav tm="0" fmla="#ppt_y-sin(pi*$)/9">
                                          <p:val>
                                            <p:fltVal val="0"/>
                                          </p:val>
                                        </p:tav>
                                        <p:tav tm="100000">
                                          <p:val>
                                            <p:fltVal val="1"/>
                                          </p:val>
                                        </p:tav>
                                      </p:tavLst>
                                    </p:anim>
                                    <p:anim calcmode="lin" valueType="num">
                                      <p:cBhvr>
                                        <p:cTn id="299" dur="332" tmFilter="0, 0; 0.125,0.2665; 0.25,0.4; 0.375,0.465; 0.5,0.5;  0.625,0.535; 0.75,0.6; 0.875,0.7335; 1,1">
                                          <p:stCondLst>
                                            <p:cond delay="1324"/>
                                          </p:stCondLst>
                                        </p:cTn>
                                        <p:tgtEl>
                                          <p:spTgt spid="25">
                                            <p:bg/>
                                          </p:spTgt>
                                        </p:tgtEl>
                                        <p:attrNameLst>
                                          <p:attrName>ppt_y</p:attrName>
                                        </p:attrNameLst>
                                      </p:cBhvr>
                                      <p:tavLst>
                                        <p:tav tm="0" fmla="#ppt_y-sin(pi*$)/27">
                                          <p:val>
                                            <p:fltVal val="0"/>
                                          </p:val>
                                        </p:tav>
                                        <p:tav tm="100000">
                                          <p:val>
                                            <p:fltVal val="1"/>
                                          </p:val>
                                        </p:tav>
                                      </p:tavLst>
                                    </p:anim>
                                    <p:anim calcmode="lin" valueType="num">
                                      <p:cBhvr>
                                        <p:cTn id="300" dur="164" tmFilter="0, 0; 0.125,0.2665; 0.25,0.4; 0.375,0.465; 0.5,0.5;  0.625,0.535; 0.75,0.6; 0.875,0.7335; 1,1">
                                          <p:stCondLst>
                                            <p:cond delay="1656"/>
                                          </p:stCondLst>
                                        </p:cTn>
                                        <p:tgtEl>
                                          <p:spTgt spid="25">
                                            <p:bg/>
                                          </p:spTgt>
                                        </p:tgtEl>
                                        <p:attrNameLst>
                                          <p:attrName>ppt_y</p:attrName>
                                        </p:attrNameLst>
                                      </p:cBhvr>
                                      <p:tavLst>
                                        <p:tav tm="0" fmla="#ppt_y-sin(pi*$)/81">
                                          <p:val>
                                            <p:fltVal val="0"/>
                                          </p:val>
                                        </p:tav>
                                        <p:tav tm="100000">
                                          <p:val>
                                            <p:fltVal val="1"/>
                                          </p:val>
                                        </p:tav>
                                      </p:tavLst>
                                    </p:anim>
                                    <p:animScale>
                                      <p:cBhvr>
                                        <p:cTn id="301" dur="26">
                                          <p:stCondLst>
                                            <p:cond delay="650"/>
                                          </p:stCondLst>
                                        </p:cTn>
                                        <p:tgtEl>
                                          <p:spTgt spid="25">
                                            <p:bg/>
                                          </p:spTgt>
                                        </p:tgtEl>
                                      </p:cBhvr>
                                      <p:to x="100000" y="60000"/>
                                    </p:animScale>
                                    <p:animScale>
                                      <p:cBhvr>
                                        <p:cTn id="302" dur="166" decel="50000">
                                          <p:stCondLst>
                                            <p:cond delay="676"/>
                                          </p:stCondLst>
                                        </p:cTn>
                                        <p:tgtEl>
                                          <p:spTgt spid="25">
                                            <p:bg/>
                                          </p:spTgt>
                                        </p:tgtEl>
                                      </p:cBhvr>
                                      <p:to x="100000" y="100000"/>
                                    </p:animScale>
                                    <p:animScale>
                                      <p:cBhvr>
                                        <p:cTn id="303" dur="26">
                                          <p:stCondLst>
                                            <p:cond delay="1312"/>
                                          </p:stCondLst>
                                        </p:cTn>
                                        <p:tgtEl>
                                          <p:spTgt spid="25">
                                            <p:bg/>
                                          </p:spTgt>
                                        </p:tgtEl>
                                      </p:cBhvr>
                                      <p:to x="100000" y="80000"/>
                                    </p:animScale>
                                    <p:animScale>
                                      <p:cBhvr>
                                        <p:cTn id="304" dur="166" decel="50000">
                                          <p:stCondLst>
                                            <p:cond delay="1338"/>
                                          </p:stCondLst>
                                        </p:cTn>
                                        <p:tgtEl>
                                          <p:spTgt spid="25">
                                            <p:bg/>
                                          </p:spTgt>
                                        </p:tgtEl>
                                      </p:cBhvr>
                                      <p:to x="100000" y="100000"/>
                                    </p:animScale>
                                    <p:animScale>
                                      <p:cBhvr>
                                        <p:cTn id="305" dur="26">
                                          <p:stCondLst>
                                            <p:cond delay="1642"/>
                                          </p:stCondLst>
                                        </p:cTn>
                                        <p:tgtEl>
                                          <p:spTgt spid="25">
                                            <p:bg/>
                                          </p:spTgt>
                                        </p:tgtEl>
                                      </p:cBhvr>
                                      <p:to x="100000" y="90000"/>
                                    </p:animScale>
                                    <p:animScale>
                                      <p:cBhvr>
                                        <p:cTn id="306" dur="166" decel="50000">
                                          <p:stCondLst>
                                            <p:cond delay="1668"/>
                                          </p:stCondLst>
                                        </p:cTn>
                                        <p:tgtEl>
                                          <p:spTgt spid="25">
                                            <p:bg/>
                                          </p:spTgt>
                                        </p:tgtEl>
                                      </p:cBhvr>
                                      <p:to x="100000" y="100000"/>
                                    </p:animScale>
                                    <p:animScale>
                                      <p:cBhvr>
                                        <p:cTn id="307" dur="26">
                                          <p:stCondLst>
                                            <p:cond delay="1808"/>
                                          </p:stCondLst>
                                        </p:cTn>
                                        <p:tgtEl>
                                          <p:spTgt spid="25">
                                            <p:bg/>
                                          </p:spTgt>
                                        </p:tgtEl>
                                      </p:cBhvr>
                                      <p:to x="100000" y="95000"/>
                                    </p:animScale>
                                    <p:animScale>
                                      <p:cBhvr>
                                        <p:cTn id="308" dur="166" decel="50000">
                                          <p:stCondLst>
                                            <p:cond delay="1834"/>
                                          </p:stCondLst>
                                        </p:cTn>
                                        <p:tgtEl>
                                          <p:spTgt spid="25">
                                            <p:bg/>
                                          </p:spTgt>
                                        </p:tgtEl>
                                      </p:cBhvr>
                                      <p:to x="100000" y="100000"/>
                                    </p:animScale>
                                  </p:childTnLst>
                                </p:cTn>
                              </p:par>
                              <p:par>
                                <p:cTn id="309" presetID="26" presetClass="entr" presetSubtype="0" fill="hold" grpId="0" nodeType="withEffect">
                                  <p:stCondLst>
                                    <p:cond delay="0"/>
                                  </p:stCondLst>
                                  <p:childTnLst>
                                    <p:set>
                                      <p:cBhvr>
                                        <p:cTn id="310" dur="1" fill="hold">
                                          <p:stCondLst>
                                            <p:cond delay="0"/>
                                          </p:stCondLst>
                                        </p:cTn>
                                        <p:tgtEl>
                                          <p:spTgt spid="25">
                                            <p:txEl>
                                              <p:pRg st="0" end="0"/>
                                            </p:txEl>
                                          </p:spTgt>
                                        </p:tgtEl>
                                        <p:attrNameLst>
                                          <p:attrName>style.visibility</p:attrName>
                                        </p:attrNameLst>
                                      </p:cBhvr>
                                      <p:to>
                                        <p:strVal val="visible"/>
                                      </p:to>
                                    </p:set>
                                    <p:animEffect transition="in" filter="wipe(down)">
                                      <p:cBhvr>
                                        <p:cTn id="311" dur="580">
                                          <p:stCondLst>
                                            <p:cond delay="0"/>
                                          </p:stCondLst>
                                        </p:cTn>
                                        <p:tgtEl>
                                          <p:spTgt spid="25">
                                            <p:txEl>
                                              <p:pRg st="0" end="0"/>
                                            </p:txEl>
                                          </p:spTgt>
                                        </p:tgtEl>
                                      </p:cBhvr>
                                    </p:animEffect>
                                    <p:anim calcmode="lin" valueType="num">
                                      <p:cBhvr>
                                        <p:cTn id="312" dur="1822" tmFilter="0,0; 0.14,0.36; 0.43,0.73; 0.71,0.91; 1.0,1.0">
                                          <p:stCondLst>
                                            <p:cond delay="0"/>
                                          </p:stCondLst>
                                        </p:cTn>
                                        <p:tgtEl>
                                          <p:spTgt spid="25">
                                            <p:txEl>
                                              <p:pRg st="0" end="0"/>
                                            </p:txEl>
                                          </p:spTgt>
                                        </p:tgtEl>
                                        <p:attrNameLst>
                                          <p:attrName>ppt_x</p:attrName>
                                        </p:attrNameLst>
                                      </p:cBhvr>
                                      <p:tavLst>
                                        <p:tav tm="0">
                                          <p:val>
                                            <p:strVal val="#ppt_x-0.25"/>
                                          </p:val>
                                        </p:tav>
                                        <p:tav tm="100000">
                                          <p:val>
                                            <p:strVal val="#ppt_x"/>
                                          </p:val>
                                        </p:tav>
                                      </p:tavLst>
                                    </p:anim>
                                    <p:anim calcmode="lin" valueType="num">
                                      <p:cBhvr>
                                        <p:cTn id="313" dur="664" tmFilter="0.0,0.0; 0.25,0.07; 0.50,0.2; 0.75,0.467; 1.0,1.0">
                                          <p:stCondLst>
                                            <p:cond delay="0"/>
                                          </p:stCondLst>
                                        </p:cTn>
                                        <p:tgtEl>
                                          <p:spTgt spid="25">
                                            <p:txEl>
                                              <p:pRg st="0" end="0"/>
                                            </p:txEl>
                                          </p:spTgt>
                                        </p:tgtEl>
                                        <p:attrNameLst>
                                          <p:attrName>ppt_y</p:attrName>
                                        </p:attrNameLst>
                                      </p:cBhvr>
                                      <p:tavLst>
                                        <p:tav tm="0" fmla="#ppt_y-sin(pi*$)/3">
                                          <p:val>
                                            <p:fltVal val="0.5"/>
                                          </p:val>
                                        </p:tav>
                                        <p:tav tm="100000">
                                          <p:val>
                                            <p:fltVal val="1"/>
                                          </p:val>
                                        </p:tav>
                                      </p:tavLst>
                                    </p:anim>
                                    <p:anim calcmode="lin" valueType="num">
                                      <p:cBhvr>
                                        <p:cTn id="314" dur="664" tmFilter="0, 0; 0.125,0.2665; 0.25,0.4; 0.375,0.465; 0.5,0.5;  0.625,0.535; 0.75,0.6; 0.875,0.7335; 1,1">
                                          <p:stCondLst>
                                            <p:cond delay="664"/>
                                          </p:stCondLst>
                                        </p:cTn>
                                        <p:tgtEl>
                                          <p:spTgt spid="25">
                                            <p:txEl>
                                              <p:pRg st="0" end="0"/>
                                            </p:txEl>
                                          </p:spTgt>
                                        </p:tgtEl>
                                        <p:attrNameLst>
                                          <p:attrName>ppt_y</p:attrName>
                                        </p:attrNameLst>
                                      </p:cBhvr>
                                      <p:tavLst>
                                        <p:tav tm="0" fmla="#ppt_y-sin(pi*$)/9">
                                          <p:val>
                                            <p:fltVal val="0"/>
                                          </p:val>
                                        </p:tav>
                                        <p:tav tm="100000">
                                          <p:val>
                                            <p:fltVal val="1"/>
                                          </p:val>
                                        </p:tav>
                                      </p:tavLst>
                                    </p:anim>
                                    <p:anim calcmode="lin" valueType="num">
                                      <p:cBhvr>
                                        <p:cTn id="315" dur="332" tmFilter="0, 0; 0.125,0.2665; 0.25,0.4; 0.375,0.465; 0.5,0.5;  0.625,0.535; 0.75,0.6; 0.875,0.7335; 1,1">
                                          <p:stCondLst>
                                            <p:cond delay="1324"/>
                                          </p:stCondLst>
                                        </p:cTn>
                                        <p:tgtEl>
                                          <p:spTgt spid="25">
                                            <p:txEl>
                                              <p:pRg st="0" end="0"/>
                                            </p:txEl>
                                          </p:spTgt>
                                        </p:tgtEl>
                                        <p:attrNameLst>
                                          <p:attrName>ppt_y</p:attrName>
                                        </p:attrNameLst>
                                      </p:cBhvr>
                                      <p:tavLst>
                                        <p:tav tm="0" fmla="#ppt_y-sin(pi*$)/27">
                                          <p:val>
                                            <p:fltVal val="0"/>
                                          </p:val>
                                        </p:tav>
                                        <p:tav tm="100000">
                                          <p:val>
                                            <p:fltVal val="1"/>
                                          </p:val>
                                        </p:tav>
                                      </p:tavLst>
                                    </p:anim>
                                    <p:anim calcmode="lin" valueType="num">
                                      <p:cBhvr>
                                        <p:cTn id="316" dur="164" tmFilter="0, 0; 0.125,0.2665; 0.25,0.4; 0.375,0.465; 0.5,0.5;  0.625,0.535; 0.75,0.6; 0.875,0.7335; 1,1">
                                          <p:stCondLst>
                                            <p:cond delay="1656"/>
                                          </p:stCondLst>
                                        </p:cTn>
                                        <p:tgtEl>
                                          <p:spTgt spid="25">
                                            <p:txEl>
                                              <p:pRg st="0" end="0"/>
                                            </p:txEl>
                                          </p:spTgt>
                                        </p:tgtEl>
                                        <p:attrNameLst>
                                          <p:attrName>ppt_y</p:attrName>
                                        </p:attrNameLst>
                                      </p:cBhvr>
                                      <p:tavLst>
                                        <p:tav tm="0" fmla="#ppt_y-sin(pi*$)/81">
                                          <p:val>
                                            <p:fltVal val="0"/>
                                          </p:val>
                                        </p:tav>
                                        <p:tav tm="100000">
                                          <p:val>
                                            <p:fltVal val="1"/>
                                          </p:val>
                                        </p:tav>
                                      </p:tavLst>
                                    </p:anim>
                                    <p:animScale>
                                      <p:cBhvr>
                                        <p:cTn id="317" dur="26">
                                          <p:stCondLst>
                                            <p:cond delay="650"/>
                                          </p:stCondLst>
                                        </p:cTn>
                                        <p:tgtEl>
                                          <p:spTgt spid="25">
                                            <p:txEl>
                                              <p:pRg st="0" end="0"/>
                                            </p:txEl>
                                          </p:spTgt>
                                        </p:tgtEl>
                                      </p:cBhvr>
                                      <p:to x="100000" y="60000"/>
                                    </p:animScale>
                                    <p:animScale>
                                      <p:cBhvr>
                                        <p:cTn id="318" dur="166" decel="50000">
                                          <p:stCondLst>
                                            <p:cond delay="676"/>
                                          </p:stCondLst>
                                        </p:cTn>
                                        <p:tgtEl>
                                          <p:spTgt spid="25">
                                            <p:txEl>
                                              <p:pRg st="0" end="0"/>
                                            </p:txEl>
                                          </p:spTgt>
                                        </p:tgtEl>
                                      </p:cBhvr>
                                      <p:to x="100000" y="100000"/>
                                    </p:animScale>
                                    <p:animScale>
                                      <p:cBhvr>
                                        <p:cTn id="319" dur="26">
                                          <p:stCondLst>
                                            <p:cond delay="1312"/>
                                          </p:stCondLst>
                                        </p:cTn>
                                        <p:tgtEl>
                                          <p:spTgt spid="25">
                                            <p:txEl>
                                              <p:pRg st="0" end="0"/>
                                            </p:txEl>
                                          </p:spTgt>
                                        </p:tgtEl>
                                      </p:cBhvr>
                                      <p:to x="100000" y="80000"/>
                                    </p:animScale>
                                    <p:animScale>
                                      <p:cBhvr>
                                        <p:cTn id="320" dur="166" decel="50000">
                                          <p:stCondLst>
                                            <p:cond delay="1338"/>
                                          </p:stCondLst>
                                        </p:cTn>
                                        <p:tgtEl>
                                          <p:spTgt spid="25">
                                            <p:txEl>
                                              <p:pRg st="0" end="0"/>
                                            </p:txEl>
                                          </p:spTgt>
                                        </p:tgtEl>
                                      </p:cBhvr>
                                      <p:to x="100000" y="100000"/>
                                    </p:animScale>
                                    <p:animScale>
                                      <p:cBhvr>
                                        <p:cTn id="321" dur="26">
                                          <p:stCondLst>
                                            <p:cond delay="1642"/>
                                          </p:stCondLst>
                                        </p:cTn>
                                        <p:tgtEl>
                                          <p:spTgt spid="25">
                                            <p:txEl>
                                              <p:pRg st="0" end="0"/>
                                            </p:txEl>
                                          </p:spTgt>
                                        </p:tgtEl>
                                      </p:cBhvr>
                                      <p:to x="100000" y="90000"/>
                                    </p:animScale>
                                    <p:animScale>
                                      <p:cBhvr>
                                        <p:cTn id="322" dur="166" decel="50000">
                                          <p:stCondLst>
                                            <p:cond delay="1668"/>
                                          </p:stCondLst>
                                        </p:cTn>
                                        <p:tgtEl>
                                          <p:spTgt spid="25">
                                            <p:txEl>
                                              <p:pRg st="0" end="0"/>
                                            </p:txEl>
                                          </p:spTgt>
                                        </p:tgtEl>
                                      </p:cBhvr>
                                      <p:to x="100000" y="100000"/>
                                    </p:animScale>
                                    <p:animScale>
                                      <p:cBhvr>
                                        <p:cTn id="323" dur="26">
                                          <p:stCondLst>
                                            <p:cond delay="1808"/>
                                          </p:stCondLst>
                                        </p:cTn>
                                        <p:tgtEl>
                                          <p:spTgt spid="25">
                                            <p:txEl>
                                              <p:pRg st="0" end="0"/>
                                            </p:txEl>
                                          </p:spTgt>
                                        </p:tgtEl>
                                      </p:cBhvr>
                                      <p:to x="100000" y="95000"/>
                                    </p:animScale>
                                    <p:animScale>
                                      <p:cBhvr>
                                        <p:cTn id="324" dur="166" decel="50000">
                                          <p:stCondLst>
                                            <p:cond delay="1834"/>
                                          </p:stCondLst>
                                        </p:cTn>
                                        <p:tgtEl>
                                          <p:spTgt spid="25">
                                            <p:txEl>
                                              <p:pRg st="0" end="0"/>
                                            </p:txEl>
                                          </p:spTgt>
                                        </p:tgtEl>
                                      </p:cBhvr>
                                      <p:to x="100000" y="100000"/>
                                    </p:animScale>
                                  </p:childTnLst>
                                </p:cTn>
                              </p:par>
                              <p:par>
                                <p:cTn id="325" presetID="26" presetClass="entr" presetSubtype="0" fill="hold" grpId="0" nodeType="withEffect">
                                  <p:stCondLst>
                                    <p:cond delay="0"/>
                                  </p:stCondLst>
                                  <p:childTnLst>
                                    <p:set>
                                      <p:cBhvr>
                                        <p:cTn id="326" dur="1" fill="hold">
                                          <p:stCondLst>
                                            <p:cond delay="0"/>
                                          </p:stCondLst>
                                        </p:cTn>
                                        <p:tgtEl>
                                          <p:spTgt spid="23">
                                            <p:bg/>
                                          </p:spTgt>
                                        </p:tgtEl>
                                        <p:attrNameLst>
                                          <p:attrName>style.visibility</p:attrName>
                                        </p:attrNameLst>
                                      </p:cBhvr>
                                      <p:to>
                                        <p:strVal val="visible"/>
                                      </p:to>
                                    </p:set>
                                    <p:animEffect transition="in" filter="wipe(down)">
                                      <p:cBhvr>
                                        <p:cTn id="327" dur="580">
                                          <p:stCondLst>
                                            <p:cond delay="0"/>
                                          </p:stCondLst>
                                        </p:cTn>
                                        <p:tgtEl>
                                          <p:spTgt spid="23">
                                            <p:bg/>
                                          </p:spTgt>
                                        </p:tgtEl>
                                      </p:cBhvr>
                                    </p:animEffect>
                                    <p:anim calcmode="lin" valueType="num">
                                      <p:cBhvr>
                                        <p:cTn id="328" dur="1822" tmFilter="0,0; 0.14,0.36; 0.43,0.73; 0.71,0.91; 1.0,1.0">
                                          <p:stCondLst>
                                            <p:cond delay="0"/>
                                          </p:stCondLst>
                                        </p:cTn>
                                        <p:tgtEl>
                                          <p:spTgt spid="23">
                                            <p:bg/>
                                          </p:spTgt>
                                        </p:tgtEl>
                                        <p:attrNameLst>
                                          <p:attrName>ppt_x</p:attrName>
                                        </p:attrNameLst>
                                      </p:cBhvr>
                                      <p:tavLst>
                                        <p:tav tm="0">
                                          <p:val>
                                            <p:strVal val="#ppt_x-0.25"/>
                                          </p:val>
                                        </p:tav>
                                        <p:tav tm="100000">
                                          <p:val>
                                            <p:strVal val="#ppt_x"/>
                                          </p:val>
                                        </p:tav>
                                      </p:tavLst>
                                    </p:anim>
                                    <p:anim calcmode="lin" valueType="num">
                                      <p:cBhvr>
                                        <p:cTn id="329" dur="664" tmFilter="0.0,0.0; 0.25,0.07; 0.50,0.2; 0.75,0.467; 1.0,1.0">
                                          <p:stCondLst>
                                            <p:cond delay="0"/>
                                          </p:stCondLst>
                                        </p:cTn>
                                        <p:tgtEl>
                                          <p:spTgt spid="23">
                                            <p:bg/>
                                          </p:spTgt>
                                        </p:tgtEl>
                                        <p:attrNameLst>
                                          <p:attrName>ppt_y</p:attrName>
                                        </p:attrNameLst>
                                      </p:cBhvr>
                                      <p:tavLst>
                                        <p:tav tm="0" fmla="#ppt_y-sin(pi*$)/3">
                                          <p:val>
                                            <p:fltVal val="0.5"/>
                                          </p:val>
                                        </p:tav>
                                        <p:tav tm="100000">
                                          <p:val>
                                            <p:fltVal val="1"/>
                                          </p:val>
                                        </p:tav>
                                      </p:tavLst>
                                    </p:anim>
                                    <p:anim calcmode="lin" valueType="num">
                                      <p:cBhvr>
                                        <p:cTn id="330" dur="664" tmFilter="0, 0; 0.125,0.2665; 0.25,0.4; 0.375,0.465; 0.5,0.5;  0.625,0.535; 0.75,0.6; 0.875,0.7335; 1,1">
                                          <p:stCondLst>
                                            <p:cond delay="664"/>
                                          </p:stCondLst>
                                        </p:cTn>
                                        <p:tgtEl>
                                          <p:spTgt spid="23">
                                            <p:bg/>
                                          </p:spTgt>
                                        </p:tgtEl>
                                        <p:attrNameLst>
                                          <p:attrName>ppt_y</p:attrName>
                                        </p:attrNameLst>
                                      </p:cBhvr>
                                      <p:tavLst>
                                        <p:tav tm="0" fmla="#ppt_y-sin(pi*$)/9">
                                          <p:val>
                                            <p:fltVal val="0"/>
                                          </p:val>
                                        </p:tav>
                                        <p:tav tm="100000">
                                          <p:val>
                                            <p:fltVal val="1"/>
                                          </p:val>
                                        </p:tav>
                                      </p:tavLst>
                                    </p:anim>
                                    <p:anim calcmode="lin" valueType="num">
                                      <p:cBhvr>
                                        <p:cTn id="331" dur="332" tmFilter="0, 0; 0.125,0.2665; 0.25,0.4; 0.375,0.465; 0.5,0.5;  0.625,0.535; 0.75,0.6; 0.875,0.7335; 1,1">
                                          <p:stCondLst>
                                            <p:cond delay="1324"/>
                                          </p:stCondLst>
                                        </p:cTn>
                                        <p:tgtEl>
                                          <p:spTgt spid="23">
                                            <p:bg/>
                                          </p:spTgt>
                                        </p:tgtEl>
                                        <p:attrNameLst>
                                          <p:attrName>ppt_y</p:attrName>
                                        </p:attrNameLst>
                                      </p:cBhvr>
                                      <p:tavLst>
                                        <p:tav tm="0" fmla="#ppt_y-sin(pi*$)/27">
                                          <p:val>
                                            <p:fltVal val="0"/>
                                          </p:val>
                                        </p:tav>
                                        <p:tav tm="100000">
                                          <p:val>
                                            <p:fltVal val="1"/>
                                          </p:val>
                                        </p:tav>
                                      </p:tavLst>
                                    </p:anim>
                                    <p:anim calcmode="lin" valueType="num">
                                      <p:cBhvr>
                                        <p:cTn id="332" dur="164" tmFilter="0, 0; 0.125,0.2665; 0.25,0.4; 0.375,0.465; 0.5,0.5;  0.625,0.535; 0.75,0.6; 0.875,0.7335; 1,1">
                                          <p:stCondLst>
                                            <p:cond delay="1656"/>
                                          </p:stCondLst>
                                        </p:cTn>
                                        <p:tgtEl>
                                          <p:spTgt spid="23">
                                            <p:bg/>
                                          </p:spTgt>
                                        </p:tgtEl>
                                        <p:attrNameLst>
                                          <p:attrName>ppt_y</p:attrName>
                                        </p:attrNameLst>
                                      </p:cBhvr>
                                      <p:tavLst>
                                        <p:tav tm="0" fmla="#ppt_y-sin(pi*$)/81">
                                          <p:val>
                                            <p:fltVal val="0"/>
                                          </p:val>
                                        </p:tav>
                                        <p:tav tm="100000">
                                          <p:val>
                                            <p:fltVal val="1"/>
                                          </p:val>
                                        </p:tav>
                                      </p:tavLst>
                                    </p:anim>
                                    <p:animScale>
                                      <p:cBhvr>
                                        <p:cTn id="333" dur="26">
                                          <p:stCondLst>
                                            <p:cond delay="650"/>
                                          </p:stCondLst>
                                        </p:cTn>
                                        <p:tgtEl>
                                          <p:spTgt spid="23">
                                            <p:bg/>
                                          </p:spTgt>
                                        </p:tgtEl>
                                      </p:cBhvr>
                                      <p:to x="100000" y="60000"/>
                                    </p:animScale>
                                    <p:animScale>
                                      <p:cBhvr>
                                        <p:cTn id="334" dur="166" decel="50000">
                                          <p:stCondLst>
                                            <p:cond delay="676"/>
                                          </p:stCondLst>
                                        </p:cTn>
                                        <p:tgtEl>
                                          <p:spTgt spid="23">
                                            <p:bg/>
                                          </p:spTgt>
                                        </p:tgtEl>
                                      </p:cBhvr>
                                      <p:to x="100000" y="100000"/>
                                    </p:animScale>
                                    <p:animScale>
                                      <p:cBhvr>
                                        <p:cTn id="335" dur="26">
                                          <p:stCondLst>
                                            <p:cond delay="1312"/>
                                          </p:stCondLst>
                                        </p:cTn>
                                        <p:tgtEl>
                                          <p:spTgt spid="23">
                                            <p:bg/>
                                          </p:spTgt>
                                        </p:tgtEl>
                                      </p:cBhvr>
                                      <p:to x="100000" y="80000"/>
                                    </p:animScale>
                                    <p:animScale>
                                      <p:cBhvr>
                                        <p:cTn id="336" dur="166" decel="50000">
                                          <p:stCondLst>
                                            <p:cond delay="1338"/>
                                          </p:stCondLst>
                                        </p:cTn>
                                        <p:tgtEl>
                                          <p:spTgt spid="23">
                                            <p:bg/>
                                          </p:spTgt>
                                        </p:tgtEl>
                                      </p:cBhvr>
                                      <p:to x="100000" y="100000"/>
                                    </p:animScale>
                                    <p:animScale>
                                      <p:cBhvr>
                                        <p:cTn id="337" dur="26">
                                          <p:stCondLst>
                                            <p:cond delay="1642"/>
                                          </p:stCondLst>
                                        </p:cTn>
                                        <p:tgtEl>
                                          <p:spTgt spid="23">
                                            <p:bg/>
                                          </p:spTgt>
                                        </p:tgtEl>
                                      </p:cBhvr>
                                      <p:to x="100000" y="90000"/>
                                    </p:animScale>
                                    <p:animScale>
                                      <p:cBhvr>
                                        <p:cTn id="338" dur="166" decel="50000">
                                          <p:stCondLst>
                                            <p:cond delay="1668"/>
                                          </p:stCondLst>
                                        </p:cTn>
                                        <p:tgtEl>
                                          <p:spTgt spid="23">
                                            <p:bg/>
                                          </p:spTgt>
                                        </p:tgtEl>
                                      </p:cBhvr>
                                      <p:to x="100000" y="100000"/>
                                    </p:animScale>
                                    <p:animScale>
                                      <p:cBhvr>
                                        <p:cTn id="339" dur="26">
                                          <p:stCondLst>
                                            <p:cond delay="1808"/>
                                          </p:stCondLst>
                                        </p:cTn>
                                        <p:tgtEl>
                                          <p:spTgt spid="23">
                                            <p:bg/>
                                          </p:spTgt>
                                        </p:tgtEl>
                                      </p:cBhvr>
                                      <p:to x="100000" y="95000"/>
                                    </p:animScale>
                                    <p:animScale>
                                      <p:cBhvr>
                                        <p:cTn id="340" dur="166" decel="50000">
                                          <p:stCondLst>
                                            <p:cond delay="1834"/>
                                          </p:stCondLst>
                                        </p:cTn>
                                        <p:tgtEl>
                                          <p:spTgt spid="23">
                                            <p:bg/>
                                          </p:spTgt>
                                        </p:tgtEl>
                                      </p:cBhvr>
                                      <p:to x="100000" y="100000"/>
                                    </p:animScale>
                                  </p:childTnLst>
                                </p:cTn>
                              </p:par>
                              <p:par>
                                <p:cTn id="341" presetID="26" presetClass="entr" presetSubtype="0" fill="hold" grpId="0" nodeType="withEffect">
                                  <p:stCondLst>
                                    <p:cond delay="0"/>
                                  </p:stCondLst>
                                  <p:childTnLst>
                                    <p:set>
                                      <p:cBhvr>
                                        <p:cTn id="342" dur="1" fill="hold">
                                          <p:stCondLst>
                                            <p:cond delay="0"/>
                                          </p:stCondLst>
                                        </p:cTn>
                                        <p:tgtEl>
                                          <p:spTgt spid="23">
                                            <p:txEl>
                                              <p:pRg st="0" end="0"/>
                                            </p:txEl>
                                          </p:spTgt>
                                        </p:tgtEl>
                                        <p:attrNameLst>
                                          <p:attrName>style.visibility</p:attrName>
                                        </p:attrNameLst>
                                      </p:cBhvr>
                                      <p:to>
                                        <p:strVal val="visible"/>
                                      </p:to>
                                    </p:set>
                                    <p:animEffect transition="in" filter="wipe(down)">
                                      <p:cBhvr>
                                        <p:cTn id="343" dur="580">
                                          <p:stCondLst>
                                            <p:cond delay="0"/>
                                          </p:stCondLst>
                                        </p:cTn>
                                        <p:tgtEl>
                                          <p:spTgt spid="23">
                                            <p:txEl>
                                              <p:pRg st="0" end="0"/>
                                            </p:txEl>
                                          </p:spTgt>
                                        </p:tgtEl>
                                      </p:cBhvr>
                                    </p:animEffect>
                                    <p:anim calcmode="lin" valueType="num">
                                      <p:cBhvr>
                                        <p:cTn id="344" dur="1822" tmFilter="0,0; 0.14,0.36; 0.43,0.73; 0.71,0.91; 1.0,1.0">
                                          <p:stCondLst>
                                            <p:cond delay="0"/>
                                          </p:stCondLst>
                                        </p:cTn>
                                        <p:tgtEl>
                                          <p:spTgt spid="23">
                                            <p:txEl>
                                              <p:pRg st="0" end="0"/>
                                            </p:txEl>
                                          </p:spTgt>
                                        </p:tgtEl>
                                        <p:attrNameLst>
                                          <p:attrName>ppt_x</p:attrName>
                                        </p:attrNameLst>
                                      </p:cBhvr>
                                      <p:tavLst>
                                        <p:tav tm="0">
                                          <p:val>
                                            <p:strVal val="#ppt_x-0.25"/>
                                          </p:val>
                                        </p:tav>
                                        <p:tav tm="100000">
                                          <p:val>
                                            <p:strVal val="#ppt_x"/>
                                          </p:val>
                                        </p:tav>
                                      </p:tavLst>
                                    </p:anim>
                                    <p:anim calcmode="lin" valueType="num">
                                      <p:cBhvr>
                                        <p:cTn id="345" dur="664" tmFilter="0.0,0.0; 0.25,0.07; 0.50,0.2; 0.75,0.467; 1.0,1.0">
                                          <p:stCondLst>
                                            <p:cond delay="0"/>
                                          </p:stCondLst>
                                        </p:cTn>
                                        <p:tgtEl>
                                          <p:spTgt spid="23">
                                            <p:txEl>
                                              <p:pRg st="0" end="0"/>
                                            </p:txEl>
                                          </p:spTgt>
                                        </p:tgtEl>
                                        <p:attrNameLst>
                                          <p:attrName>ppt_y</p:attrName>
                                        </p:attrNameLst>
                                      </p:cBhvr>
                                      <p:tavLst>
                                        <p:tav tm="0" fmla="#ppt_y-sin(pi*$)/3">
                                          <p:val>
                                            <p:fltVal val="0.5"/>
                                          </p:val>
                                        </p:tav>
                                        <p:tav tm="100000">
                                          <p:val>
                                            <p:fltVal val="1"/>
                                          </p:val>
                                        </p:tav>
                                      </p:tavLst>
                                    </p:anim>
                                    <p:anim calcmode="lin" valueType="num">
                                      <p:cBhvr>
                                        <p:cTn id="346" dur="664" tmFilter="0, 0; 0.125,0.2665; 0.25,0.4; 0.375,0.465; 0.5,0.5;  0.625,0.535; 0.75,0.6; 0.875,0.7335; 1,1">
                                          <p:stCondLst>
                                            <p:cond delay="664"/>
                                          </p:stCondLst>
                                        </p:cTn>
                                        <p:tgtEl>
                                          <p:spTgt spid="23">
                                            <p:txEl>
                                              <p:pRg st="0" end="0"/>
                                            </p:txEl>
                                          </p:spTgt>
                                        </p:tgtEl>
                                        <p:attrNameLst>
                                          <p:attrName>ppt_y</p:attrName>
                                        </p:attrNameLst>
                                      </p:cBhvr>
                                      <p:tavLst>
                                        <p:tav tm="0" fmla="#ppt_y-sin(pi*$)/9">
                                          <p:val>
                                            <p:fltVal val="0"/>
                                          </p:val>
                                        </p:tav>
                                        <p:tav tm="100000">
                                          <p:val>
                                            <p:fltVal val="1"/>
                                          </p:val>
                                        </p:tav>
                                      </p:tavLst>
                                    </p:anim>
                                    <p:anim calcmode="lin" valueType="num">
                                      <p:cBhvr>
                                        <p:cTn id="347" dur="332" tmFilter="0, 0; 0.125,0.2665; 0.25,0.4; 0.375,0.465; 0.5,0.5;  0.625,0.535; 0.75,0.6; 0.875,0.7335; 1,1">
                                          <p:stCondLst>
                                            <p:cond delay="1324"/>
                                          </p:stCondLst>
                                        </p:cTn>
                                        <p:tgtEl>
                                          <p:spTgt spid="23">
                                            <p:txEl>
                                              <p:pRg st="0" end="0"/>
                                            </p:txEl>
                                          </p:spTgt>
                                        </p:tgtEl>
                                        <p:attrNameLst>
                                          <p:attrName>ppt_y</p:attrName>
                                        </p:attrNameLst>
                                      </p:cBhvr>
                                      <p:tavLst>
                                        <p:tav tm="0" fmla="#ppt_y-sin(pi*$)/27">
                                          <p:val>
                                            <p:fltVal val="0"/>
                                          </p:val>
                                        </p:tav>
                                        <p:tav tm="100000">
                                          <p:val>
                                            <p:fltVal val="1"/>
                                          </p:val>
                                        </p:tav>
                                      </p:tavLst>
                                    </p:anim>
                                    <p:anim calcmode="lin" valueType="num">
                                      <p:cBhvr>
                                        <p:cTn id="348" dur="164" tmFilter="0, 0; 0.125,0.2665; 0.25,0.4; 0.375,0.465; 0.5,0.5;  0.625,0.535; 0.75,0.6; 0.875,0.7335; 1,1">
                                          <p:stCondLst>
                                            <p:cond delay="1656"/>
                                          </p:stCondLst>
                                        </p:cTn>
                                        <p:tgtEl>
                                          <p:spTgt spid="23">
                                            <p:txEl>
                                              <p:pRg st="0" end="0"/>
                                            </p:txEl>
                                          </p:spTgt>
                                        </p:tgtEl>
                                        <p:attrNameLst>
                                          <p:attrName>ppt_y</p:attrName>
                                        </p:attrNameLst>
                                      </p:cBhvr>
                                      <p:tavLst>
                                        <p:tav tm="0" fmla="#ppt_y-sin(pi*$)/81">
                                          <p:val>
                                            <p:fltVal val="0"/>
                                          </p:val>
                                        </p:tav>
                                        <p:tav tm="100000">
                                          <p:val>
                                            <p:fltVal val="1"/>
                                          </p:val>
                                        </p:tav>
                                      </p:tavLst>
                                    </p:anim>
                                    <p:animScale>
                                      <p:cBhvr>
                                        <p:cTn id="349" dur="26">
                                          <p:stCondLst>
                                            <p:cond delay="650"/>
                                          </p:stCondLst>
                                        </p:cTn>
                                        <p:tgtEl>
                                          <p:spTgt spid="23">
                                            <p:txEl>
                                              <p:pRg st="0" end="0"/>
                                            </p:txEl>
                                          </p:spTgt>
                                        </p:tgtEl>
                                      </p:cBhvr>
                                      <p:to x="100000" y="60000"/>
                                    </p:animScale>
                                    <p:animScale>
                                      <p:cBhvr>
                                        <p:cTn id="350" dur="166" decel="50000">
                                          <p:stCondLst>
                                            <p:cond delay="676"/>
                                          </p:stCondLst>
                                        </p:cTn>
                                        <p:tgtEl>
                                          <p:spTgt spid="23">
                                            <p:txEl>
                                              <p:pRg st="0" end="0"/>
                                            </p:txEl>
                                          </p:spTgt>
                                        </p:tgtEl>
                                      </p:cBhvr>
                                      <p:to x="100000" y="100000"/>
                                    </p:animScale>
                                    <p:animScale>
                                      <p:cBhvr>
                                        <p:cTn id="351" dur="26">
                                          <p:stCondLst>
                                            <p:cond delay="1312"/>
                                          </p:stCondLst>
                                        </p:cTn>
                                        <p:tgtEl>
                                          <p:spTgt spid="23">
                                            <p:txEl>
                                              <p:pRg st="0" end="0"/>
                                            </p:txEl>
                                          </p:spTgt>
                                        </p:tgtEl>
                                      </p:cBhvr>
                                      <p:to x="100000" y="80000"/>
                                    </p:animScale>
                                    <p:animScale>
                                      <p:cBhvr>
                                        <p:cTn id="352" dur="166" decel="50000">
                                          <p:stCondLst>
                                            <p:cond delay="1338"/>
                                          </p:stCondLst>
                                        </p:cTn>
                                        <p:tgtEl>
                                          <p:spTgt spid="23">
                                            <p:txEl>
                                              <p:pRg st="0" end="0"/>
                                            </p:txEl>
                                          </p:spTgt>
                                        </p:tgtEl>
                                      </p:cBhvr>
                                      <p:to x="100000" y="100000"/>
                                    </p:animScale>
                                    <p:animScale>
                                      <p:cBhvr>
                                        <p:cTn id="353" dur="26">
                                          <p:stCondLst>
                                            <p:cond delay="1642"/>
                                          </p:stCondLst>
                                        </p:cTn>
                                        <p:tgtEl>
                                          <p:spTgt spid="23">
                                            <p:txEl>
                                              <p:pRg st="0" end="0"/>
                                            </p:txEl>
                                          </p:spTgt>
                                        </p:tgtEl>
                                      </p:cBhvr>
                                      <p:to x="100000" y="90000"/>
                                    </p:animScale>
                                    <p:animScale>
                                      <p:cBhvr>
                                        <p:cTn id="354" dur="166" decel="50000">
                                          <p:stCondLst>
                                            <p:cond delay="1668"/>
                                          </p:stCondLst>
                                        </p:cTn>
                                        <p:tgtEl>
                                          <p:spTgt spid="23">
                                            <p:txEl>
                                              <p:pRg st="0" end="0"/>
                                            </p:txEl>
                                          </p:spTgt>
                                        </p:tgtEl>
                                      </p:cBhvr>
                                      <p:to x="100000" y="100000"/>
                                    </p:animScale>
                                    <p:animScale>
                                      <p:cBhvr>
                                        <p:cTn id="355" dur="26">
                                          <p:stCondLst>
                                            <p:cond delay="1808"/>
                                          </p:stCondLst>
                                        </p:cTn>
                                        <p:tgtEl>
                                          <p:spTgt spid="23">
                                            <p:txEl>
                                              <p:pRg st="0" end="0"/>
                                            </p:txEl>
                                          </p:spTgt>
                                        </p:tgtEl>
                                      </p:cBhvr>
                                      <p:to x="100000" y="95000"/>
                                    </p:animScale>
                                    <p:animScale>
                                      <p:cBhvr>
                                        <p:cTn id="356" dur="166" decel="50000">
                                          <p:stCondLst>
                                            <p:cond delay="1834"/>
                                          </p:stCondLst>
                                        </p:cTn>
                                        <p:tgtEl>
                                          <p:spTgt spid="23">
                                            <p:txEl>
                                              <p:pRg st="0" end="0"/>
                                            </p:txEl>
                                          </p:spTgt>
                                        </p:tgtEl>
                                      </p:cBhvr>
                                      <p:to x="100000" y="100000"/>
                                    </p:animScale>
                                  </p:childTnLst>
                                </p:cTn>
                              </p:par>
                              <p:par>
                                <p:cTn id="357" presetID="26" presetClass="entr" presetSubtype="0" fill="hold" grpId="0" nodeType="withEffect">
                                  <p:stCondLst>
                                    <p:cond delay="0"/>
                                  </p:stCondLst>
                                  <p:childTnLst>
                                    <p:set>
                                      <p:cBhvr>
                                        <p:cTn id="358" dur="1" fill="hold">
                                          <p:stCondLst>
                                            <p:cond delay="0"/>
                                          </p:stCondLst>
                                        </p:cTn>
                                        <p:tgtEl>
                                          <p:spTgt spid="22">
                                            <p:bg/>
                                          </p:spTgt>
                                        </p:tgtEl>
                                        <p:attrNameLst>
                                          <p:attrName>style.visibility</p:attrName>
                                        </p:attrNameLst>
                                      </p:cBhvr>
                                      <p:to>
                                        <p:strVal val="visible"/>
                                      </p:to>
                                    </p:set>
                                    <p:animEffect transition="in" filter="wipe(down)">
                                      <p:cBhvr>
                                        <p:cTn id="359" dur="580">
                                          <p:stCondLst>
                                            <p:cond delay="0"/>
                                          </p:stCondLst>
                                        </p:cTn>
                                        <p:tgtEl>
                                          <p:spTgt spid="22">
                                            <p:bg/>
                                          </p:spTgt>
                                        </p:tgtEl>
                                      </p:cBhvr>
                                    </p:animEffect>
                                    <p:anim calcmode="lin" valueType="num">
                                      <p:cBhvr>
                                        <p:cTn id="360" dur="1822" tmFilter="0,0; 0.14,0.36; 0.43,0.73; 0.71,0.91; 1.0,1.0">
                                          <p:stCondLst>
                                            <p:cond delay="0"/>
                                          </p:stCondLst>
                                        </p:cTn>
                                        <p:tgtEl>
                                          <p:spTgt spid="22">
                                            <p:bg/>
                                          </p:spTgt>
                                        </p:tgtEl>
                                        <p:attrNameLst>
                                          <p:attrName>ppt_x</p:attrName>
                                        </p:attrNameLst>
                                      </p:cBhvr>
                                      <p:tavLst>
                                        <p:tav tm="0">
                                          <p:val>
                                            <p:strVal val="#ppt_x-0.25"/>
                                          </p:val>
                                        </p:tav>
                                        <p:tav tm="100000">
                                          <p:val>
                                            <p:strVal val="#ppt_x"/>
                                          </p:val>
                                        </p:tav>
                                      </p:tavLst>
                                    </p:anim>
                                    <p:anim calcmode="lin" valueType="num">
                                      <p:cBhvr>
                                        <p:cTn id="361" dur="664" tmFilter="0.0,0.0; 0.25,0.07; 0.50,0.2; 0.75,0.467; 1.0,1.0">
                                          <p:stCondLst>
                                            <p:cond delay="0"/>
                                          </p:stCondLst>
                                        </p:cTn>
                                        <p:tgtEl>
                                          <p:spTgt spid="22">
                                            <p:bg/>
                                          </p:spTgt>
                                        </p:tgtEl>
                                        <p:attrNameLst>
                                          <p:attrName>ppt_y</p:attrName>
                                        </p:attrNameLst>
                                      </p:cBhvr>
                                      <p:tavLst>
                                        <p:tav tm="0" fmla="#ppt_y-sin(pi*$)/3">
                                          <p:val>
                                            <p:fltVal val="0.5"/>
                                          </p:val>
                                        </p:tav>
                                        <p:tav tm="100000">
                                          <p:val>
                                            <p:fltVal val="1"/>
                                          </p:val>
                                        </p:tav>
                                      </p:tavLst>
                                    </p:anim>
                                    <p:anim calcmode="lin" valueType="num">
                                      <p:cBhvr>
                                        <p:cTn id="362" dur="664" tmFilter="0, 0; 0.125,0.2665; 0.25,0.4; 0.375,0.465; 0.5,0.5;  0.625,0.535; 0.75,0.6; 0.875,0.7335; 1,1">
                                          <p:stCondLst>
                                            <p:cond delay="664"/>
                                          </p:stCondLst>
                                        </p:cTn>
                                        <p:tgtEl>
                                          <p:spTgt spid="22">
                                            <p:bg/>
                                          </p:spTgt>
                                        </p:tgtEl>
                                        <p:attrNameLst>
                                          <p:attrName>ppt_y</p:attrName>
                                        </p:attrNameLst>
                                      </p:cBhvr>
                                      <p:tavLst>
                                        <p:tav tm="0" fmla="#ppt_y-sin(pi*$)/9">
                                          <p:val>
                                            <p:fltVal val="0"/>
                                          </p:val>
                                        </p:tav>
                                        <p:tav tm="100000">
                                          <p:val>
                                            <p:fltVal val="1"/>
                                          </p:val>
                                        </p:tav>
                                      </p:tavLst>
                                    </p:anim>
                                    <p:anim calcmode="lin" valueType="num">
                                      <p:cBhvr>
                                        <p:cTn id="363" dur="332" tmFilter="0, 0; 0.125,0.2665; 0.25,0.4; 0.375,0.465; 0.5,0.5;  0.625,0.535; 0.75,0.6; 0.875,0.7335; 1,1">
                                          <p:stCondLst>
                                            <p:cond delay="1324"/>
                                          </p:stCondLst>
                                        </p:cTn>
                                        <p:tgtEl>
                                          <p:spTgt spid="22">
                                            <p:bg/>
                                          </p:spTgt>
                                        </p:tgtEl>
                                        <p:attrNameLst>
                                          <p:attrName>ppt_y</p:attrName>
                                        </p:attrNameLst>
                                      </p:cBhvr>
                                      <p:tavLst>
                                        <p:tav tm="0" fmla="#ppt_y-sin(pi*$)/27">
                                          <p:val>
                                            <p:fltVal val="0"/>
                                          </p:val>
                                        </p:tav>
                                        <p:tav tm="100000">
                                          <p:val>
                                            <p:fltVal val="1"/>
                                          </p:val>
                                        </p:tav>
                                      </p:tavLst>
                                    </p:anim>
                                    <p:anim calcmode="lin" valueType="num">
                                      <p:cBhvr>
                                        <p:cTn id="364" dur="164" tmFilter="0, 0; 0.125,0.2665; 0.25,0.4; 0.375,0.465; 0.5,0.5;  0.625,0.535; 0.75,0.6; 0.875,0.7335; 1,1">
                                          <p:stCondLst>
                                            <p:cond delay="1656"/>
                                          </p:stCondLst>
                                        </p:cTn>
                                        <p:tgtEl>
                                          <p:spTgt spid="22">
                                            <p:bg/>
                                          </p:spTgt>
                                        </p:tgtEl>
                                        <p:attrNameLst>
                                          <p:attrName>ppt_y</p:attrName>
                                        </p:attrNameLst>
                                      </p:cBhvr>
                                      <p:tavLst>
                                        <p:tav tm="0" fmla="#ppt_y-sin(pi*$)/81">
                                          <p:val>
                                            <p:fltVal val="0"/>
                                          </p:val>
                                        </p:tav>
                                        <p:tav tm="100000">
                                          <p:val>
                                            <p:fltVal val="1"/>
                                          </p:val>
                                        </p:tav>
                                      </p:tavLst>
                                    </p:anim>
                                    <p:animScale>
                                      <p:cBhvr>
                                        <p:cTn id="365" dur="26">
                                          <p:stCondLst>
                                            <p:cond delay="650"/>
                                          </p:stCondLst>
                                        </p:cTn>
                                        <p:tgtEl>
                                          <p:spTgt spid="22">
                                            <p:bg/>
                                          </p:spTgt>
                                        </p:tgtEl>
                                      </p:cBhvr>
                                      <p:to x="100000" y="60000"/>
                                    </p:animScale>
                                    <p:animScale>
                                      <p:cBhvr>
                                        <p:cTn id="366" dur="166" decel="50000">
                                          <p:stCondLst>
                                            <p:cond delay="676"/>
                                          </p:stCondLst>
                                        </p:cTn>
                                        <p:tgtEl>
                                          <p:spTgt spid="22">
                                            <p:bg/>
                                          </p:spTgt>
                                        </p:tgtEl>
                                      </p:cBhvr>
                                      <p:to x="100000" y="100000"/>
                                    </p:animScale>
                                    <p:animScale>
                                      <p:cBhvr>
                                        <p:cTn id="367" dur="26">
                                          <p:stCondLst>
                                            <p:cond delay="1312"/>
                                          </p:stCondLst>
                                        </p:cTn>
                                        <p:tgtEl>
                                          <p:spTgt spid="22">
                                            <p:bg/>
                                          </p:spTgt>
                                        </p:tgtEl>
                                      </p:cBhvr>
                                      <p:to x="100000" y="80000"/>
                                    </p:animScale>
                                    <p:animScale>
                                      <p:cBhvr>
                                        <p:cTn id="368" dur="166" decel="50000">
                                          <p:stCondLst>
                                            <p:cond delay="1338"/>
                                          </p:stCondLst>
                                        </p:cTn>
                                        <p:tgtEl>
                                          <p:spTgt spid="22">
                                            <p:bg/>
                                          </p:spTgt>
                                        </p:tgtEl>
                                      </p:cBhvr>
                                      <p:to x="100000" y="100000"/>
                                    </p:animScale>
                                    <p:animScale>
                                      <p:cBhvr>
                                        <p:cTn id="369" dur="26">
                                          <p:stCondLst>
                                            <p:cond delay="1642"/>
                                          </p:stCondLst>
                                        </p:cTn>
                                        <p:tgtEl>
                                          <p:spTgt spid="22">
                                            <p:bg/>
                                          </p:spTgt>
                                        </p:tgtEl>
                                      </p:cBhvr>
                                      <p:to x="100000" y="90000"/>
                                    </p:animScale>
                                    <p:animScale>
                                      <p:cBhvr>
                                        <p:cTn id="370" dur="166" decel="50000">
                                          <p:stCondLst>
                                            <p:cond delay="1668"/>
                                          </p:stCondLst>
                                        </p:cTn>
                                        <p:tgtEl>
                                          <p:spTgt spid="22">
                                            <p:bg/>
                                          </p:spTgt>
                                        </p:tgtEl>
                                      </p:cBhvr>
                                      <p:to x="100000" y="100000"/>
                                    </p:animScale>
                                    <p:animScale>
                                      <p:cBhvr>
                                        <p:cTn id="371" dur="26">
                                          <p:stCondLst>
                                            <p:cond delay="1808"/>
                                          </p:stCondLst>
                                        </p:cTn>
                                        <p:tgtEl>
                                          <p:spTgt spid="22">
                                            <p:bg/>
                                          </p:spTgt>
                                        </p:tgtEl>
                                      </p:cBhvr>
                                      <p:to x="100000" y="95000"/>
                                    </p:animScale>
                                    <p:animScale>
                                      <p:cBhvr>
                                        <p:cTn id="372" dur="166" decel="50000">
                                          <p:stCondLst>
                                            <p:cond delay="1834"/>
                                          </p:stCondLst>
                                        </p:cTn>
                                        <p:tgtEl>
                                          <p:spTgt spid="22">
                                            <p:bg/>
                                          </p:spTgt>
                                        </p:tgtEl>
                                      </p:cBhvr>
                                      <p:to x="100000" y="100000"/>
                                    </p:animScale>
                                  </p:childTnLst>
                                </p:cTn>
                              </p:par>
                              <p:par>
                                <p:cTn id="373" presetID="26" presetClass="entr" presetSubtype="0" fill="hold" grpId="0" nodeType="withEffect">
                                  <p:stCondLst>
                                    <p:cond delay="0"/>
                                  </p:stCondLst>
                                  <p:childTnLst>
                                    <p:set>
                                      <p:cBhvr>
                                        <p:cTn id="374" dur="1" fill="hold">
                                          <p:stCondLst>
                                            <p:cond delay="0"/>
                                          </p:stCondLst>
                                        </p:cTn>
                                        <p:tgtEl>
                                          <p:spTgt spid="22">
                                            <p:txEl>
                                              <p:pRg st="0" end="0"/>
                                            </p:txEl>
                                          </p:spTgt>
                                        </p:tgtEl>
                                        <p:attrNameLst>
                                          <p:attrName>style.visibility</p:attrName>
                                        </p:attrNameLst>
                                      </p:cBhvr>
                                      <p:to>
                                        <p:strVal val="visible"/>
                                      </p:to>
                                    </p:set>
                                    <p:animEffect transition="in" filter="wipe(down)">
                                      <p:cBhvr>
                                        <p:cTn id="375" dur="580">
                                          <p:stCondLst>
                                            <p:cond delay="0"/>
                                          </p:stCondLst>
                                        </p:cTn>
                                        <p:tgtEl>
                                          <p:spTgt spid="22">
                                            <p:txEl>
                                              <p:pRg st="0" end="0"/>
                                            </p:txEl>
                                          </p:spTgt>
                                        </p:tgtEl>
                                      </p:cBhvr>
                                    </p:animEffect>
                                    <p:anim calcmode="lin" valueType="num">
                                      <p:cBhvr>
                                        <p:cTn id="376" dur="1822" tmFilter="0,0; 0.14,0.36; 0.43,0.73; 0.71,0.91; 1.0,1.0">
                                          <p:stCondLst>
                                            <p:cond delay="0"/>
                                          </p:stCondLst>
                                        </p:cTn>
                                        <p:tgtEl>
                                          <p:spTgt spid="22">
                                            <p:txEl>
                                              <p:pRg st="0" end="0"/>
                                            </p:txEl>
                                          </p:spTgt>
                                        </p:tgtEl>
                                        <p:attrNameLst>
                                          <p:attrName>ppt_x</p:attrName>
                                        </p:attrNameLst>
                                      </p:cBhvr>
                                      <p:tavLst>
                                        <p:tav tm="0">
                                          <p:val>
                                            <p:strVal val="#ppt_x-0.25"/>
                                          </p:val>
                                        </p:tav>
                                        <p:tav tm="100000">
                                          <p:val>
                                            <p:strVal val="#ppt_x"/>
                                          </p:val>
                                        </p:tav>
                                      </p:tavLst>
                                    </p:anim>
                                    <p:anim calcmode="lin" valueType="num">
                                      <p:cBhvr>
                                        <p:cTn id="377" dur="664" tmFilter="0.0,0.0; 0.25,0.07; 0.50,0.2; 0.75,0.467; 1.0,1.0">
                                          <p:stCondLst>
                                            <p:cond delay="0"/>
                                          </p:stCondLst>
                                        </p:cTn>
                                        <p:tgtEl>
                                          <p:spTgt spid="22">
                                            <p:txEl>
                                              <p:pRg st="0" end="0"/>
                                            </p:txEl>
                                          </p:spTgt>
                                        </p:tgtEl>
                                        <p:attrNameLst>
                                          <p:attrName>ppt_y</p:attrName>
                                        </p:attrNameLst>
                                      </p:cBhvr>
                                      <p:tavLst>
                                        <p:tav tm="0" fmla="#ppt_y-sin(pi*$)/3">
                                          <p:val>
                                            <p:fltVal val="0.5"/>
                                          </p:val>
                                        </p:tav>
                                        <p:tav tm="100000">
                                          <p:val>
                                            <p:fltVal val="1"/>
                                          </p:val>
                                        </p:tav>
                                      </p:tavLst>
                                    </p:anim>
                                    <p:anim calcmode="lin" valueType="num">
                                      <p:cBhvr>
                                        <p:cTn id="378" dur="664" tmFilter="0, 0; 0.125,0.2665; 0.25,0.4; 0.375,0.465; 0.5,0.5;  0.625,0.535; 0.75,0.6; 0.875,0.7335; 1,1">
                                          <p:stCondLst>
                                            <p:cond delay="664"/>
                                          </p:stCondLst>
                                        </p:cTn>
                                        <p:tgtEl>
                                          <p:spTgt spid="22">
                                            <p:txEl>
                                              <p:pRg st="0" end="0"/>
                                            </p:txEl>
                                          </p:spTgt>
                                        </p:tgtEl>
                                        <p:attrNameLst>
                                          <p:attrName>ppt_y</p:attrName>
                                        </p:attrNameLst>
                                      </p:cBhvr>
                                      <p:tavLst>
                                        <p:tav tm="0" fmla="#ppt_y-sin(pi*$)/9">
                                          <p:val>
                                            <p:fltVal val="0"/>
                                          </p:val>
                                        </p:tav>
                                        <p:tav tm="100000">
                                          <p:val>
                                            <p:fltVal val="1"/>
                                          </p:val>
                                        </p:tav>
                                      </p:tavLst>
                                    </p:anim>
                                    <p:anim calcmode="lin" valueType="num">
                                      <p:cBhvr>
                                        <p:cTn id="379" dur="332" tmFilter="0, 0; 0.125,0.2665; 0.25,0.4; 0.375,0.465; 0.5,0.5;  0.625,0.535; 0.75,0.6; 0.875,0.7335; 1,1">
                                          <p:stCondLst>
                                            <p:cond delay="1324"/>
                                          </p:stCondLst>
                                        </p:cTn>
                                        <p:tgtEl>
                                          <p:spTgt spid="22">
                                            <p:txEl>
                                              <p:pRg st="0" end="0"/>
                                            </p:txEl>
                                          </p:spTgt>
                                        </p:tgtEl>
                                        <p:attrNameLst>
                                          <p:attrName>ppt_y</p:attrName>
                                        </p:attrNameLst>
                                      </p:cBhvr>
                                      <p:tavLst>
                                        <p:tav tm="0" fmla="#ppt_y-sin(pi*$)/27">
                                          <p:val>
                                            <p:fltVal val="0"/>
                                          </p:val>
                                        </p:tav>
                                        <p:tav tm="100000">
                                          <p:val>
                                            <p:fltVal val="1"/>
                                          </p:val>
                                        </p:tav>
                                      </p:tavLst>
                                    </p:anim>
                                    <p:anim calcmode="lin" valueType="num">
                                      <p:cBhvr>
                                        <p:cTn id="380" dur="164" tmFilter="0, 0; 0.125,0.2665; 0.25,0.4; 0.375,0.465; 0.5,0.5;  0.625,0.535; 0.75,0.6; 0.875,0.7335; 1,1">
                                          <p:stCondLst>
                                            <p:cond delay="1656"/>
                                          </p:stCondLst>
                                        </p:cTn>
                                        <p:tgtEl>
                                          <p:spTgt spid="22">
                                            <p:txEl>
                                              <p:pRg st="0" end="0"/>
                                            </p:txEl>
                                          </p:spTgt>
                                        </p:tgtEl>
                                        <p:attrNameLst>
                                          <p:attrName>ppt_y</p:attrName>
                                        </p:attrNameLst>
                                      </p:cBhvr>
                                      <p:tavLst>
                                        <p:tav tm="0" fmla="#ppt_y-sin(pi*$)/81">
                                          <p:val>
                                            <p:fltVal val="0"/>
                                          </p:val>
                                        </p:tav>
                                        <p:tav tm="100000">
                                          <p:val>
                                            <p:fltVal val="1"/>
                                          </p:val>
                                        </p:tav>
                                      </p:tavLst>
                                    </p:anim>
                                    <p:animScale>
                                      <p:cBhvr>
                                        <p:cTn id="381" dur="26">
                                          <p:stCondLst>
                                            <p:cond delay="650"/>
                                          </p:stCondLst>
                                        </p:cTn>
                                        <p:tgtEl>
                                          <p:spTgt spid="22">
                                            <p:txEl>
                                              <p:pRg st="0" end="0"/>
                                            </p:txEl>
                                          </p:spTgt>
                                        </p:tgtEl>
                                      </p:cBhvr>
                                      <p:to x="100000" y="60000"/>
                                    </p:animScale>
                                    <p:animScale>
                                      <p:cBhvr>
                                        <p:cTn id="382" dur="166" decel="50000">
                                          <p:stCondLst>
                                            <p:cond delay="676"/>
                                          </p:stCondLst>
                                        </p:cTn>
                                        <p:tgtEl>
                                          <p:spTgt spid="22">
                                            <p:txEl>
                                              <p:pRg st="0" end="0"/>
                                            </p:txEl>
                                          </p:spTgt>
                                        </p:tgtEl>
                                      </p:cBhvr>
                                      <p:to x="100000" y="100000"/>
                                    </p:animScale>
                                    <p:animScale>
                                      <p:cBhvr>
                                        <p:cTn id="383" dur="26">
                                          <p:stCondLst>
                                            <p:cond delay="1312"/>
                                          </p:stCondLst>
                                        </p:cTn>
                                        <p:tgtEl>
                                          <p:spTgt spid="22">
                                            <p:txEl>
                                              <p:pRg st="0" end="0"/>
                                            </p:txEl>
                                          </p:spTgt>
                                        </p:tgtEl>
                                      </p:cBhvr>
                                      <p:to x="100000" y="80000"/>
                                    </p:animScale>
                                    <p:animScale>
                                      <p:cBhvr>
                                        <p:cTn id="384" dur="166" decel="50000">
                                          <p:stCondLst>
                                            <p:cond delay="1338"/>
                                          </p:stCondLst>
                                        </p:cTn>
                                        <p:tgtEl>
                                          <p:spTgt spid="22">
                                            <p:txEl>
                                              <p:pRg st="0" end="0"/>
                                            </p:txEl>
                                          </p:spTgt>
                                        </p:tgtEl>
                                      </p:cBhvr>
                                      <p:to x="100000" y="100000"/>
                                    </p:animScale>
                                    <p:animScale>
                                      <p:cBhvr>
                                        <p:cTn id="385" dur="26">
                                          <p:stCondLst>
                                            <p:cond delay="1642"/>
                                          </p:stCondLst>
                                        </p:cTn>
                                        <p:tgtEl>
                                          <p:spTgt spid="22">
                                            <p:txEl>
                                              <p:pRg st="0" end="0"/>
                                            </p:txEl>
                                          </p:spTgt>
                                        </p:tgtEl>
                                      </p:cBhvr>
                                      <p:to x="100000" y="90000"/>
                                    </p:animScale>
                                    <p:animScale>
                                      <p:cBhvr>
                                        <p:cTn id="386" dur="166" decel="50000">
                                          <p:stCondLst>
                                            <p:cond delay="1668"/>
                                          </p:stCondLst>
                                        </p:cTn>
                                        <p:tgtEl>
                                          <p:spTgt spid="22">
                                            <p:txEl>
                                              <p:pRg st="0" end="0"/>
                                            </p:txEl>
                                          </p:spTgt>
                                        </p:tgtEl>
                                      </p:cBhvr>
                                      <p:to x="100000" y="100000"/>
                                    </p:animScale>
                                    <p:animScale>
                                      <p:cBhvr>
                                        <p:cTn id="387" dur="26">
                                          <p:stCondLst>
                                            <p:cond delay="1808"/>
                                          </p:stCondLst>
                                        </p:cTn>
                                        <p:tgtEl>
                                          <p:spTgt spid="22">
                                            <p:txEl>
                                              <p:pRg st="0" end="0"/>
                                            </p:txEl>
                                          </p:spTgt>
                                        </p:tgtEl>
                                      </p:cBhvr>
                                      <p:to x="100000" y="95000"/>
                                    </p:animScale>
                                    <p:animScale>
                                      <p:cBhvr>
                                        <p:cTn id="388" dur="166" decel="50000">
                                          <p:stCondLst>
                                            <p:cond delay="1834"/>
                                          </p:stCondLst>
                                        </p:cTn>
                                        <p:tgtEl>
                                          <p:spTgt spid="22">
                                            <p:txEl>
                                              <p:pRg st="0" end="0"/>
                                            </p:txEl>
                                          </p:spTgt>
                                        </p:tgtEl>
                                      </p:cBhvr>
                                      <p:to x="100000" y="100000"/>
                                    </p:animScale>
                                  </p:childTnLst>
                                </p:cTn>
                              </p:par>
                              <p:par>
                                <p:cTn id="389" presetID="26" presetClass="entr" presetSubtype="0" fill="hold" grpId="0" nodeType="withEffect">
                                  <p:stCondLst>
                                    <p:cond delay="0"/>
                                  </p:stCondLst>
                                  <p:childTnLst>
                                    <p:set>
                                      <p:cBhvr>
                                        <p:cTn id="390" dur="1" fill="hold">
                                          <p:stCondLst>
                                            <p:cond delay="0"/>
                                          </p:stCondLst>
                                        </p:cTn>
                                        <p:tgtEl>
                                          <p:spTgt spid="17">
                                            <p:bg/>
                                          </p:spTgt>
                                        </p:tgtEl>
                                        <p:attrNameLst>
                                          <p:attrName>style.visibility</p:attrName>
                                        </p:attrNameLst>
                                      </p:cBhvr>
                                      <p:to>
                                        <p:strVal val="visible"/>
                                      </p:to>
                                    </p:set>
                                    <p:animEffect transition="in" filter="wipe(down)">
                                      <p:cBhvr>
                                        <p:cTn id="391" dur="580">
                                          <p:stCondLst>
                                            <p:cond delay="0"/>
                                          </p:stCondLst>
                                        </p:cTn>
                                        <p:tgtEl>
                                          <p:spTgt spid="17">
                                            <p:bg/>
                                          </p:spTgt>
                                        </p:tgtEl>
                                      </p:cBhvr>
                                    </p:animEffect>
                                    <p:anim calcmode="lin" valueType="num">
                                      <p:cBhvr>
                                        <p:cTn id="392" dur="1822" tmFilter="0,0; 0.14,0.36; 0.43,0.73; 0.71,0.91; 1.0,1.0">
                                          <p:stCondLst>
                                            <p:cond delay="0"/>
                                          </p:stCondLst>
                                        </p:cTn>
                                        <p:tgtEl>
                                          <p:spTgt spid="17">
                                            <p:bg/>
                                          </p:spTgt>
                                        </p:tgtEl>
                                        <p:attrNameLst>
                                          <p:attrName>ppt_x</p:attrName>
                                        </p:attrNameLst>
                                      </p:cBhvr>
                                      <p:tavLst>
                                        <p:tav tm="0">
                                          <p:val>
                                            <p:strVal val="#ppt_x-0.25"/>
                                          </p:val>
                                        </p:tav>
                                        <p:tav tm="100000">
                                          <p:val>
                                            <p:strVal val="#ppt_x"/>
                                          </p:val>
                                        </p:tav>
                                      </p:tavLst>
                                    </p:anim>
                                    <p:anim calcmode="lin" valueType="num">
                                      <p:cBhvr>
                                        <p:cTn id="393" dur="664" tmFilter="0.0,0.0; 0.25,0.07; 0.50,0.2; 0.75,0.467; 1.0,1.0">
                                          <p:stCondLst>
                                            <p:cond delay="0"/>
                                          </p:stCondLst>
                                        </p:cTn>
                                        <p:tgtEl>
                                          <p:spTgt spid="17">
                                            <p:bg/>
                                          </p:spTgt>
                                        </p:tgtEl>
                                        <p:attrNameLst>
                                          <p:attrName>ppt_y</p:attrName>
                                        </p:attrNameLst>
                                      </p:cBhvr>
                                      <p:tavLst>
                                        <p:tav tm="0" fmla="#ppt_y-sin(pi*$)/3">
                                          <p:val>
                                            <p:fltVal val="0.5"/>
                                          </p:val>
                                        </p:tav>
                                        <p:tav tm="100000">
                                          <p:val>
                                            <p:fltVal val="1"/>
                                          </p:val>
                                        </p:tav>
                                      </p:tavLst>
                                    </p:anim>
                                    <p:anim calcmode="lin" valueType="num">
                                      <p:cBhvr>
                                        <p:cTn id="394" dur="664" tmFilter="0, 0; 0.125,0.2665; 0.25,0.4; 0.375,0.465; 0.5,0.5;  0.625,0.535; 0.75,0.6; 0.875,0.7335; 1,1">
                                          <p:stCondLst>
                                            <p:cond delay="664"/>
                                          </p:stCondLst>
                                        </p:cTn>
                                        <p:tgtEl>
                                          <p:spTgt spid="17">
                                            <p:bg/>
                                          </p:spTgt>
                                        </p:tgtEl>
                                        <p:attrNameLst>
                                          <p:attrName>ppt_y</p:attrName>
                                        </p:attrNameLst>
                                      </p:cBhvr>
                                      <p:tavLst>
                                        <p:tav tm="0" fmla="#ppt_y-sin(pi*$)/9">
                                          <p:val>
                                            <p:fltVal val="0"/>
                                          </p:val>
                                        </p:tav>
                                        <p:tav tm="100000">
                                          <p:val>
                                            <p:fltVal val="1"/>
                                          </p:val>
                                        </p:tav>
                                      </p:tavLst>
                                    </p:anim>
                                    <p:anim calcmode="lin" valueType="num">
                                      <p:cBhvr>
                                        <p:cTn id="395" dur="332" tmFilter="0, 0; 0.125,0.2665; 0.25,0.4; 0.375,0.465; 0.5,0.5;  0.625,0.535; 0.75,0.6; 0.875,0.7335; 1,1">
                                          <p:stCondLst>
                                            <p:cond delay="1324"/>
                                          </p:stCondLst>
                                        </p:cTn>
                                        <p:tgtEl>
                                          <p:spTgt spid="17">
                                            <p:bg/>
                                          </p:spTgt>
                                        </p:tgtEl>
                                        <p:attrNameLst>
                                          <p:attrName>ppt_y</p:attrName>
                                        </p:attrNameLst>
                                      </p:cBhvr>
                                      <p:tavLst>
                                        <p:tav tm="0" fmla="#ppt_y-sin(pi*$)/27">
                                          <p:val>
                                            <p:fltVal val="0"/>
                                          </p:val>
                                        </p:tav>
                                        <p:tav tm="100000">
                                          <p:val>
                                            <p:fltVal val="1"/>
                                          </p:val>
                                        </p:tav>
                                      </p:tavLst>
                                    </p:anim>
                                    <p:anim calcmode="lin" valueType="num">
                                      <p:cBhvr>
                                        <p:cTn id="396" dur="164" tmFilter="0, 0; 0.125,0.2665; 0.25,0.4; 0.375,0.465; 0.5,0.5;  0.625,0.535; 0.75,0.6; 0.875,0.7335; 1,1">
                                          <p:stCondLst>
                                            <p:cond delay="1656"/>
                                          </p:stCondLst>
                                        </p:cTn>
                                        <p:tgtEl>
                                          <p:spTgt spid="17">
                                            <p:bg/>
                                          </p:spTgt>
                                        </p:tgtEl>
                                        <p:attrNameLst>
                                          <p:attrName>ppt_y</p:attrName>
                                        </p:attrNameLst>
                                      </p:cBhvr>
                                      <p:tavLst>
                                        <p:tav tm="0" fmla="#ppt_y-sin(pi*$)/81">
                                          <p:val>
                                            <p:fltVal val="0"/>
                                          </p:val>
                                        </p:tav>
                                        <p:tav tm="100000">
                                          <p:val>
                                            <p:fltVal val="1"/>
                                          </p:val>
                                        </p:tav>
                                      </p:tavLst>
                                    </p:anim>
                                    <p:animScale>
                                      <p:cBhvr>
                                        <p:cTn id="397" dur="26">
                                          <p:stCondLst>
                                            <p:cond delay="650"/>
                                          </p:stCondLst>
                                        </p:cTn>
                                        <p:tgtEl>
                                          <p:spTgt spid="17">
                                            <p:bg/>
                                          </p:spTgt>
                                        </p:tgtEl>
                                      </p:cBhvr>
                                      <p:to x="100000" y="60000"/>
                                    </p:animScale>
                                    <p:animScale>
                                      <p:cBhvr>
                                        <p:cTn id="398" dur="166" decel="50000">
                                          <p:stCondLst>
                                            <p:cond delay="676"/>
                                          </p:stCondLst>
                                        </p:cTn>
                                        <p:tgtEl>
                                          <p:spTgt spid="17">
                                            <p:bg/>
                                          </p:spTgt>
                                        </p:tgtEl>
                                      </p:cBhvr>
                                      <p:to x="100000" y="100000"/>
                                    </p:animScale>
                                    <p:animScale>
                                      <p:cBhvr>
                                        <p:cTn id="399" dur="26">
                                          <p:stCondLst>
                                            <p:cond delay="1312"/>
                                          </p:stCondLst>
                                        </p:cTn>
                                        <p:tgtEl>
                                          <p:spTgt spid="17">
                                            <p:bg/>
                                          </p:spTgt>
                                        </p:tgtEl>
                                      </p:cBhvr>
                                      <p:to x="100000" y="80000"/>
                                    </p:animScale>
                                    <p:animScale>
                                      <p:cBhvr>
                                        <p:cTn id="400" dur="166" decel="50000">
                                          <p:stCondLst>
                                            <p:cond delay="1338"/>
                                          </p:stCondLst>
                                        </p:cTn>
                                        <p:tgtEl>
                                          <p:spTgt spid="17">
                                            <p:bg/>
                                          </p:spTgt>
                                        </p:tgtEl>
                                      </p:cBhvr>
                                      <p:to x="100000" y="100000"/>
                                    </p:animScale>
                                    <p:animScale>
                                      <p:cBhvr>
                                        <p:cTn id="401" dur="26">
                                          <p:stCondLst>
                                            <p:cond delay="1642"/>
                                          </p:stCondLst>
                                        </p:cTn>
                                        <p:tgtEl>
                                          <p:spTgt spid="17">
                                            <p:bg/>
                                          </p:spTgt>
                                        </p:tgtEl>
                                      </p:cBhvr>
                                      <p:to x="100000" y="90000"/>
                                    </p:animScale>
                                    <p:animScale>
                                      <p:cBhvr>
                                        <p:cTn id="402" dur="166" decel="50000">
                                          <p:stCondLst>
                                            <p:cond delay="1668"/>
                                          </p:stCondLst>
                                        </p:cTn>
                                        <p:tgtEl>
                                          <p:spTgt spid="17">
                                            <p:bg/>
                                          </p:spTgt>
                                        </p:tgtEl>
                                      </p:cBhvr>
                                      <p:to x="100000" y="100000"/>
                                    </p:animScale>
                                    <p:animScale>
                                      <p:cBhvr>
                                        <p:cTn id="403" dur="26">
                                          <p:stCondLst>
                                            <p:cond delay="1808"/>
                                          </p:stCondLst>
                                        </p:cTn>
                                        <p:tgtEl>
                                          <p:spTgt spid="17">
                                            <p:bg/>
                                          </p:spTgt>
                                        </p:tgtEl>
                                      </p:cBhvr>
                                      <p:to x="100000" y="95000"/>
                                    </p:animScale>
                                    <p:animScale>
                                      <p:cBhvr>
                                        <p:cTn id="404" dur="166" decel="50000">
                                          <p:stCondLst>
                                            <p:cond delay="1834"/>
                                          </p:stCondLst>
                                        </p:cTn>
                                        <p:tgtEl>
                                          <p:spTgt spid="17">
                                            <p:bg/>
                                          </p:spTgt>
                                        </p:tgtEl>
                                      </p:cBhvr>
                                      <p:to x="100000" y="100000"/>
                                    </p:animScale>
                                  </p:childTnLst>
                                </p:cTn>
                              </p:par>
                              <p:par>
                                <p:cTn id="405" presetID="26" presetClass="entr" presetSubtype="0" fill="hold" grpId="0" nodeType="withEffect">
                                  <p:stCondLst>
                                    <p:cond delay="0"/>
                                  </p:stCondLst>
                                  <p:childTnLst>
                                    <p:set>
                                      <p:cBhvr>
                                        <p:cTn id="406" dur="1" fill="hold">
                                          <p:stCondLst>
                                            <p:cond delay="0"/>
                                          </p:stCondLst>
                                        </p:cTn>
                                        <p:tgtEl>
                                          <p:spTgt spid="17">
                                            <p:txEl>
                                              <p:pRg st="0" end="0"/>
                                            </p:txEl>
                                          </p:spTgt>
                                        </p:tgtEl>
                                        <p:attrNameLst>
                                          <p:attrName>style.visibility</p:attrName>
                                        </p:attrNameLst>
                                      </p:cBhvr>
                                      <p:to>
                                        <p:strVal val="visible"/>
                                      </p:to>
                                    </p:set>
                                    <p:animEffect transition="in" filter="wipe(down)">
                                      <p:cBhvr>
                                        <p:cTn id="407" dur="580">
                                          <p:stCondLst>
                                            <p:cond delay="0"/>
                                          </p:stCondLst>
                                        </p:cTn>
                                        <p:tgtEl>
                                          <p:spTgt spid="17">
                                            <p:txEl>
                                              <p:pRg st="0" end="0"/>
                                            </p:txEl>
                                          </p:spTgt>
                                        </p:tgtEl>
                                      </p:cBhvr>
                                    </p:animEffect>
                                    <p:anim calcmode="lin" valueType="num">
                                      <p:cBhvr>
                                        <p:cTn id="408" dur="1822" tmFilter="0,0; 0.14,0.36; 0.43,0.73; 0.71,0.91; 1.0,1.0">
                                          <p:stCondLst>
                                            <p:cond delay="0"/>
                                          </p:stCondLst>
                                        </p:cTn>
                                        <p:tgtEl>
                                          <p:spTgt spid="17">
                                            <p:txEl>
                                              <p:pRg st="0" end="0"/>
                                            </p:txEl>
                                          </p:spTgt>
                                        </p:tgtEl>
                                        <p:attrNameLst>
                                          <p:attrName>ppt_x</p:attrName>
                                        </p:attrNameLst>
                                      </p:cBhvr>
                                      <p:tavLst>
                                        <p:tav tm="0">
                                          <p:val>
                                            <p:strVal val="#ppt_x-0.25"/>
                                          </p:val>
                                        </p:tav>
                                        <p:tav tm="100000">
                                          <p:val>
                                            <p:strVal val="#ppt_x"/>
                                          </p:val>
                                        </p:tav>
                                      </p:tavLst>
                                    </p:anim>
                                    <p:anim calcmode="lin" valueType="num">
                                      <p:cBhvr>
                                        <p:cTn id="409" dur="664" tmFilter="0.0,0.0; 0.25,0.07; 0.50,0.2; 0.75,0.467; 1.0,1.0">
                                          <p:stCondLst>
                                            <p:cond delay="0"/>
                                          </p:stCondLst>
                                        </p:cTn>
                                        <p:tgtEl>
                                          <p:spTgt spid="17">
                                            <p:txEl>
                                              <p:pRg st="0" end="0"/>
                                            </p:txEl>
                                          </p:spTgt>
                                        </p:tgtEl>
                                        <p:attrNameLst>
                                          <p:attrName>ppt_y</p:attrName>
                                        </p:attrNameLst>
                                      </p:cBhvr>
                                      <p:tavLst>
                                        <p:tav tm="0" fmla="#ppt_y-sin(pi*$)/3">
                                          <p:val>
                                            <p:fltVal val="0.5"/>
                                          </p:val>
                                        </p:tav>
                                        <p:tav tm="100000">
                                          <p:val>
                                            <p:fltVal val="1"/>
                                          </p:val>
                                        </p:tav>
                                      </p:tavLst>
                                    </p:anim>
                                    <p:anim calcmode="lin" valueType="num">
                                      <p:cBhvr>
                                        <p:cTn id="410" dur="664" tmFilter="0, 0; 0.125,0.2665; 0.25,0.4; 0.375,0.465; 0.5,0.5;  0.625,0.535; 0.75,0.6; 0.875,0.7335; 1,1">
                                          <p:stCondLst>
                                            <p:cond delay="664"/>
                                          </p:stCondLst>
                                        </p:cTn>
                                        <p:tgtEl>
                                          <p:spTgt spid="17">
                                            <p:txEl>
                                              <p:pRg st="0" end="0"/>
                                            </p:txEl>
                                          </p:spTgt>
                                        </p:tgtEl>
                                        <p:attrNameLst>
                                          <p:attrName>ppt_y</p:attrName>
                                        </p:attrNameLst>
                                      </p:cBhvr>
                                      <p:tavLst>
                                        <p:tav tm="0" fmla="#ppt_y-sin(pi*$)/9">
                                          <p:val>
                                            <p:fltVal val="0"/>
                                          </p:val>
                                        </p:tav>
                                        <p:tav tm="100000">
                                          <p:val>
                                            <p:fltVal val="1"/>
                                          </p:val>
                                        </p:tav>
                                      </p:tavLst>
                                    </p:anim>
                                    <p:anim calcmode="lin" valueType="num">
                                      <p:cBhvr>
                                        <p:cTn id="411" dur="332" tmFilter="0, 0; 0.125,0.2665; 0.25,0.4; 0.375,0.465; 0.5,0.5;  0.625,0.535; 0.75,0.6; 0.875,0.7335; 1,1">
                                          <p:stCondLst>
                                            <p:cond delay="1324"/>
                                          </p:stCondLst>
                                        </p:cTn>
                                        <p:tgtEl>
                                          <p:spTgt spid="17">
                                            <p:txEl>
                                              <p:pRg st="0" end="0"/>
                                            </p:txEl>
                                          </p:spTgt>
                                        </p:tgtEl>
                                        <p:attrNameLst>
                                          <p:attrName>ppt_y</p:attrName>
                                        </p:attrNameLst>
                                      </p:cBhvr>
                                      <p:tavLst>
                                        <p:tav tm="0" fmla="#ppt_y-sin(pi*$)/27">
                                          <p:val>
                                            <p:fltVal val="0"/>
                                          </p:val>
                                        </p:tav>
                                        <p:tav tm="100000">
                                          <p:val>
                                            <p:fltVal val="1"/>
                                          </p:val>
                                        </p:tav>
                                      </p:tavLst>
                                    </p:anim>
                                    <p:anim calcmode="lin" valueType="num">
                                      <p:cBhvr>
                                        <p:cTn id="412" dur="164" tmFilter="0, 0; 0.125,0.2665; 0.25,0.4; 0.375,0.465; 0.5,0.5;  0.625,0.535; 0.75,0.6; 0.875,0.7335; 1,1">
                                          <p:stCondLst>
                                            <p:cond delay="1656"/>
                                          </p:stCondLst>
                                        </p:cTn>
                                        <p:tgtEl>
                                          <p:spTgt spid="17">
                                            <p:txEl>
                                              <p:pRg st="0" end="0"/>
                                            </p:txEl>
                                          </p:spTgt>
                                        </p:tgtEl>
                                        <p:attrNameLst>
                                          <p:attrName>ppt_y</p:attrName>
                                        </p:attrNameLst>
                                      </p:cBhvr>
                                      <p:tavLst>
                                        <p:tav tm="0" fmla="#ppt_y-sin(pi*$)/81">
                                          <p:val>
                                            <p:fltVal val="0"/>
                                          </p:val>
                                        </p:tav>
                                        <p:tav tm="100000">
                                          <p:val>
                                            <p:fltVal val="1"/>
                                          </p:val>
                                        </p:tav>
                                      </p:tavLst>
                                    </p:anim>
                                    <p:animScale>
                                      <p:cBhvr>
                                        <p:cTn id="413" dur="26">
                                          <p:stCondLst>
                                            <p:cond delay="650"/>
                                          </p:stCondLst>
                                        </p:cTn>
                                        <p:tgtEl>
                                          <p:spTgt spid="17">
                                            <p:txEl>
                                              <p:pRg st="0" end="0"/>
                                            </p:txEl>
                                          </p:spTgt>
                                        </p:tgtEl>
                                      </p:cBhvr>
                                      <p:to x="100000" y="60000"/>
                                    </p:animScale>
                                    <p:animScale>
                                      <p:cBhvr>
                                        <p:cTn id="414" dur="166" decel="50000">
                                          <p:stCondLst>
                                            <p:cond delay="676"/>
                                          </p:stCondLst>
                                        </p:cTn>
                                        <p:tgtEl>
                                          <p:spTgt spid="17">
                                            <p:txEl>
                                              <p:pRg st="0" end="0"/>
                                            </p:txEl>
                                          </p:spTgt>
                                        </p:tgtEl>
                                      </p:cBhvr>
                                      <p:to x="100000" y="100000"/>
                                    </p:animScale>
                                    <p:animScale>
                                      <p:cBhvr>
                                        <p:cTn id="415" dur="26">
                                          <p:stCondLst>
                                            <p:cond delay="1312"/>
                                          </p:stCondLst>
                                        </p:cTn>
                                        <p:tgtEl>
                                          <p:spTgt spid="17">
                                            <p:txEl>
                                              <p:pRg st="0" end="0"/>
                                            </p:txEl>
                                          </p:spTgt>
                                        </p:tgtEl>
                                      </p:cBhvr>
                                      <p:to x="100000" y="80000"/>
                                    </p:animScale>
                                    <p:animScale>
                                      <p:cBhvr>
                                        <p:cTn id="416" dur="166" decel="50000">
                                          <p:stCondLst>
                                            <p:cond delay="1338"/>
                                          </p:stCondLst>
                                        </p:cTn>
                                        <p:tgtEl>
                                          <p:spTgt spid="17">
                                            <p:txEl>
                                              <p:pRg st="0" end="0"/>
                                            </p:txEl>
                                          </p:spTgt>
                                        </p:tgtEl>
                                      </p:cBhvr>
                                      <p:to x="100000" y="100000"/>
                                    </p:animScale>
                                    <p:animScale>
                                      <p:cBhvr>
                                        <p:cTn id="417" dur="26">
                                          <p:stCondLst>
                                            <p:cond delay="1642"/>
                                          </p:stCondLst>
                                        </p:cTn>
                                        <p:tgtEl>
                                          <p:spTgt spid="17">
                                            <p:txEl>
                                              <p:pRg st="0" end="0"/>
                                            </p:txEl>
                                          </p:spTgt>
                                        </p:tgtEl>
                                      </p:cBhvr>
                                      <p:to x="100000" y="90000"/>
                                    </p:animScale>
                                    <p:animScale>
                                      <p:cBhvr>
                                        <p:cTn id="418" dur="166" decel="50000">
                                          <p:stCondLst>
                                            <p:cond delay="1668"/>
                                          </p:stCondLst>
                                        </p:cTn>
                                        <p:tgtEl>
                                          <p:spTgt spid="17">
                                            <p:txEl>
                                              <p:pRg st="0" end="0"/>
                                            </p:txEl>
                                          </p:spTgt>
                                        </p:tgtEl>
                                      </p:cBhvr>
                                      <p:to x="100000" y="100000"/>
                                    </p:animScale>
                                    <p:animScale>
                                      <p:cBhvr>
                                        <p:cTn id="419" dur="26">
                                          <p:stCondLst>
                                            <p:cond delay="1808"/>
                                          </p:stCondLst>
                                        </p:cTn>
                                        <p:tgtEl>
                                          <p:spTgt spid="17">
                                            <p:txEl>
                                              <p:pRg st="0" end="0"/>
                                            </p:txEl>
                                          </p:spTgt>
                                        </p:tgtEl>
                                      </p:cBhvr>
                                      <p:to x="100000" y="95000"/>
                                    </p:animScale>
                                    <p:animScale>
                                      <p:cBhvr>
                                        <p:cTn id="420" dur="166" decel="50000">
                                          <p:stCondLst>
                                            <p:cond delay="1834"/>
                                          </p:stCondLst>
                                        </p:cTn>
                                        <p:tgtEl>
                                          <p:spTgt spid="17">
                                            <p:txEl>
                                              <p:pRg st="0" end="0"/>
                                            </p:txEl>
                                          </p:spTgt>
                                        </p:tgtEl>
                                      </p:cBhvr>
                                      <p:to x="100000" y="100000"/>
                                    </p:animScale>
                                  </p:childTnLst>
                                </p:cTn>
                              </p:par>
                              <p:par>
                                <p:cTn id="421" presetID="26" presetClass="entr" presetSubtype="0" fill="hold" grpId="0" nodeType="withEffect">
                                  <p:stCondLst>
                                    <p:cond delay="0"/>
                                  </p:stCondLst>
                                  <p:childTnLst>
                                    <p:set>
                                      <p:cBhvr>
                                        <p:cTn id="422" dur="1" fill="hold">
                                          <p:stCondLst>
                                            <p:cond delay="0"/>
                                          </p:stCondLst>
                                        </p:cTn>
                                        <p:tgtEl>
                                          <p:spTgt spid="24">
                                            <p:bg/>
                                          </p:spTgt>
                                        </p:tgtEl>
                                        <p:attrNameLst>
                                          <p:attrName>style.visibility</p:attrName>
                                        </p:attrNameLst>
                                      </p:cBhvr>
                                      <p:to>
                                        <p:strVal val="visible"/>
                                      </p:to>
                                    </p:set>
                                    <p:animEffect transition="in" filter="wipe(down)">
                                      <p:cBhvr>
                                        <p:cTn id="423" dur="580">
                                          <p:stCondLst>
                                            <p:cond delay="0"/>
                                          </p:stCondLst>
                                        </p:cTn>
                                        <p:tgtEl>
                                          <p:spTgt spid="24">
                                            <p:bg/>
                                          </p:spTgt>
                                        </p:tgtEl>
                                      </p:cBhvr>
                                    </p:animEffect>
                                    <p:anim calcmode="lin" valueType="num">
                                      <p:cBhvr>
                                        <p:cTn id="424" dur="1822" tmFilter="0,0; 0.14,0.36; 0.43,0.73; 0.71,0.91; 1.0,1.0">
                                          <p:stCondLst>
                                            <p:cond delay="0"/>
                                          </p:stCondLst>
                                        </p:cTn>
                                        <p:tgtEl>
                                          <p:spTgt spid="24">
                                            <p:bg/>
                                          </p:spTgt>
                                        </p:tgtEl>
                                        <p:attrNameLst>
                                          <p:attrName>ppt_x</p:attrName>
                                        </p:attrNameLst>
                                      </p:cBhvr>
                                      <p:tavLst>
                                        <p:tav tm="0">
                                          <p:val>
                                            <p:strVal val="#ppt_x-0.25"/>
                                          </p:val>
                                        </p:tav>
                                        <p:tav tm="100000">
                                          <p:val>
                                            <p:strVal val="#ppt_x"/>
                                          </p:val>
                                        </p:tav>
                                      </p:tavLst>
                                    </p:anim>
                                    <p:anim calcmode="lin" valueType="num">
                                      <p:cBhvr>
                                        <p:cTn id="425" dur="664" tmFilter="0.0,0.0; 0.25,0.07; 0.50,0.2; 0.75,0.467; 1.0,1.0">
                                          <p:stCondLst>
                                            <p:cond delay="0"/>
                                          </p:stCondLst>
                                        </p:cTn>
                                        <p:tgtEl>
                                          <p:spTgt spid="24">
                                            <p:bg/>
                                          </p:spTgt>
                                        </p:tgtEl>
                                        <p:attrNameLst>
                                          <p:attrName>ppt_y</p:attrName>
                                        </p:attrNameLst>
                                      </p:cBhvr>
                                      <p:tavLst>
                                        <p:tav tm="0" fmla="#ppt_y-sin(pi*$)/3">
                                          <p:val>
                                            <p:fltVal val="0.5"/>
                                          </p:val>
                                        </p:tav>
                                        <p:tav tm="100000">
                                          <p:val>
                                            <p:fltVal val="1"/>
                                          </p:val>
                                        </p:tav>
                                      </p:tavLst>
                                    </p:anim>
                                    <p:anim calcmode="lin" valueType="num">
                                      <p:cBhvr>
                                        <p:cTn id="426" dur="664" tmFilter="0, 0; 0.125,0.2665; 0.25,0.4; 0.375,0.465; 0.5,0.5;  0.625,0.535; 0.75,0.6; 0.875,0.7335; 1,1">
                                          <p:stCondLst>
                                            <p:cond delay="664"/>
                                          </p:stCondLst>
                                        </p:cTn>
                                        <p:tgtEl>
                                          <p:spTgt spid="24">
                                            <p:bg/>
                                          </p:spTgt>
                                        </p:tgtEl>
                                        <p:attrNameLst>
                                          <p:attrName>ppt_y</p:attrName>
                                        </p:attrNameLst>
                                      </p:cBhvr>
                                      <p:tavLst>
                                        <p:tav tm="0" fmla="#ppt_y-sin(pi*$)/9">
                                          <p:val>
                                            <p:fltVal val="0"/>
                                          </p:val>
                                        </p:tav>
                                        <p:tav tm="100000">
                                          <p:val>
                                            <p:fltVal val="1"/>
                                          </p:val>
                                        </p:tav>
                                      </p:tavLst>
                                    </p:anim>
                                    <p:anim calcmode="lin" valueType="num">
                                      <p:cBhvr>
                                        <p:cTn id="427" dur="332" tmFilter="0, 0; 0.125,0.2665; 0.25,0.4; 0.375,0.465; 0.5,0.5;  0.625,0.535; 0.75,0.6; 0.875,0.7335; 1,1">
                                          <p:stCondLst>
                                            <p:cond delay="1324"/>
                                          </p:stCondLst>
                                        </p:cTn>
                                        <p:tgtEl>
                                          <p:spTgt spid="24">
                                            <p:bg/>
                                          </p:spTgt>
                                        </p:tgtEl>
                                        <p:attrNameLst>
                                          <p:attrName>ppt_y</p:attrName>
                                        </p:attrNameLst>
                                      </p:cBhvr>
                                      <p:tavLst>
                                        <p:tav tm="0" fmla="#ppt_y-sin(pi*$)/27">
                                          <p:val>
                                            <p:fltVal val="0"/>
                                          </p:val>
                                        </p:tav>
                                        <p:tav tm="100000">
                                          <p:val>
                                            <p:fltVal val="1"/>
                                          </p:val>
                                        </p:tav>
                                      </p:tavLst>
                                    </p:anim>
                                    <p:anim calcmode="lin" valueType="num">
                                      <p:cBhvr>
                                        <p:cTn id="428" dur="164" tmFilter="0, 0; 0.125,0.2665; 0.25,0.4; 0.375,0.465; 0.5,0.5;  0.625,0.535; 0.75,0.6; 0.875,0.7335; 1,1">
                                          <p:stCondLst>
                                            <p:cond delay="1656"/>
                                          </p:stCondLst>
                                        </p:cTn>
                                        <p:tgtEl>
                                          <p:spTgt spid="24">
                                            <p:bg/>
                                          </p:spTgt>
                                        </p:tgtEl>
                                        <p:attrNameLst>
                                          <p:attrName>ppt_y</p:attrName>
                                        </p:attrNameLst>
                                      </p:cBhvr>
                                      <p:tavLst>
                                        <p:tav tm="0" fmla="#ppt_y-sin(pi*$)/81">
                                          <p:val>
                                            <p:fltVal val="0"/>
                                          </p:val>
                                        </p:tav>
                                        <p:tav tm="100000">
                                          <p:val>
                                            <p:fltVal val="1"/>
                                          </p:val>
                                        </p:tav>
                                      </p:tavLst>
                                    </p:anim>
                                    <p:animScale>
                                      <p:cBhvr>
                                        <p:cTn id="429" dur="26">
                                          <p:stCondLst>
                                            <p:cond delay="650"/>
                                          </p:stCondLst>
                                        </p:cTn>
                                        <p:tgtEl>
                                          <p:spTgt spid="24">
                                            <p:bg/>
                                          </p:spTgt>
                                        </p:tgtEl>
                                      </p:cBhvr>
                                      <p:to x="100000" y="60000"/>
                                    </p:animScale>
                                    <p:animScale>
                                      <p:cBhvr>
                                        <p:cTn id="430" dur="166" decel="50000">
                                          <p:stCondLst>
                                            <p:cond delay="676"/>
                                          </p:stCondLst>
                                        </p:cTn>
                                        <p:tgtEl>
                                          <p:spTgt spid="24">
                                            <p:bg/>
                                          </p:spTgt>
                                        </p:tgtEl>
                                      </p:cBhvr>
                                      <p:to x="100000" y="100000"/>
                                    </p:animScale>
                                    <p:animScale>
                                      <p:cBhvr>
                                        <p:cTn id="431" dur="26">
                                          <p:stCondLst>
                                            <p:cond delay="1312"/>
                                          </p:stCondLst>
                                        </p:cTn>
                                        <p:tgtEl>
                                          <p:spTgt spid="24">
                                            <p:bg/>
                                          </p:spTgt>
                                        </p:tgtEl>
                                      </p:cBhvr>
                                      <p:to x="100000" y="80000"/>
                                    </p:animScale>
                                    <p:animScale>
                                      <p:cBhvr>
                                        <p:cTn id="432" dur="166" decel="50000">
                                          <p:stCondLst>
                                            <p:cond delay="1338"/>
                                          </p:stCondLst>
                                        </p:cTn>
                                        <p:tgtEl>
                                          <p:spTgt spid="24">
                                            <p:bg/>
                                          </p:spTgt>
                                        </p:tgtEl>
                                      </p:cBhvr>
                                      <p:to x="100000" y="100000"/>
                                    </p:animScale>
                                    <p:animScale>
                                      <p:cBhvr>
                                        <p:cTn id="433" dur="26">
                                          <p:stCondLst>
                                            <p:cond delay="1642"/>
                                          </p:stCondLst>
                                        </p:cTn>
                                        <p:tgtEl>
                                          <p:spTgt spid="24">
                                            <p:bg/>
                                          </p:spTgt>
                                        </p:tgtEl>
                                      </p:cBhvr>
                                      <p:to x="100000" y="90000"/>
                                    </p:animScale>
                                    <p:animScale>
                                      <p:cBhvr>
                                        <p:cTn id="434" dur="166" decel="50000">
                                          <p:stCondLst>
                                            <p:cond delay="1668"/>
                                          </p:stCondLst>
                                        </p:cTn>
                                        <p:tgtEl>
                                          <p:spTgt spid="24">
                                            <p:bg/>
                                          </p:spTgt>
                                        </p:tgtEl>
                                      </p:cBhvr>
                                      <p:to x="100000" y="100000"/>
                                    </p:animScale>
                                    <p:animScale>
                                      <p:cBhvr>
                                        <p:cTn id="435" dur="26">
                                          <p:stCondLst>
                                            <p:cond delay="1808"/>
                                          </p:stCondLst>
                                        </p:cTn>
                                        <p:tgtEl>
                                          <p:spTgt spid="24">
                                            <p:bg/>
                                          </p:spTgt>
                                        </p:tgtEl>
                                      </p:cBhvr>
                                      <p:to x="100000" y="95000"/>
                                    </p:animScale>
                                    <p:animScale>
                                      <p:cBhvr>
                                        <p:cTn id="436" dur="166" decel="50000">
                                          <p:stCondLst>
                                            <p:cond delay="1834"/>
                                          </p:stCondLst>
                                        </p:cTn>
                                        <p:tgtEl>
                                          <p:spTgt spid="24">
                                            <p:bg/>
                                          </p:spTgt>
                                        </p:tgtEl>
                                      </p:cBhvr>
                                      <p:to x="100000" y="100000"/>
                                    </p:animScale>
                                  </p:childTnLst>
                                </p:cTn>
                              </p:par>
                              <p:par>
                                <p:cTn id="437" presetID="26" presetClass="entr" presetSubtype="0" fill="hold" grpId="0" nodeType="withEffect">
                                  <p:stCondLst>
                                    <p:cond delay="0"/>
                                  </p:stCondLst>
                                  <p:childTnLst>
                                    <p:set>
                                      <p:cBhvr>
                                        <p:cTn id="438" dur="1" fill="hold">
                                          <p:stCondLst>
                                            <p:cond delay="0"/>
                                          </p:stCondLst>
                                        </p:cTn>
                                        <p:tgtEl>
                                          <p:spTgt spid="24">
                                            <p:txEl>
                                              <p:pRg st="0" end="0"/>
                                            </p:txEl>
                                          </p:spTgt>
                                        </p:tgtEl>
                                        <p:attrNameLst>
                                          <p:attrName>style.visibility</p:attrName>
                                        </p:attrNameLst>
                                      </p:cBhvr>
                                      <p:to>
                                        <p:strVal val="visible"/>
                                      </p:to>
                                    </p:set>
                                    <p:animEffect transition="in" filter="wipe(down)">
                                      <p:cBhvr>
                                        <p:cTn id="439" dur="580">
                                          <p:stCondLst>
                                            <p:cond delay="0"/>
                                          </p:stCondLst>
                                        </p:cTn>
                                        <p:tgtEl>
                                          <p:spTgt spid="24">
                                            <p:txEl>
                                              <p:pRg st="0" end="0"/>
                                            </p:txEl>
                                          </p:spTgt>
                                        </p:tgtEl>
                                      </p:cBhvr>
                                    </p:animEffect>
                                    <p:anim calcmode="lin" valueType="num">
                                      <p:cBhvr>
                                        <p:cTn id="440" dur="1822" tmFilter="0,0; 0.14,0.36; 0.43,0.73; 0.71,0.91; 1.0,1.0">
                                          <p:stCondLst>
                                            <p:cond delay="0"/>
                                          </p:stCondLst>
                                        </p:cTn>
                                        <p:tgtEl>
                                          <p:spTgt spid="24">
                                            <p:txEl>
                                              <p:pRg st="0" end="0"/>
                                            </p:txEl>
                                          </p:spTgt>
                                        </p:tgtEl>
                                        <p:attrNameLst>
                                          <p:attrName>ppt_x</p:attrName>
                                        </p:attrNameLst>
                                      </p:cBhvr>
                                      <p:tavLst>
                                        <p:tav tm="0">
                                          <p:val>
                                            <p:strVal val="#ppt_x-0.25"/>
                                          </p:val>
                                        </p:tav>
                                        <p:tav tm="100000">
                                          <p:val>
                                            <p:strVal val="#ppt_x"/>
                                          </p:val>
                                        </p:tav>
                                      </p:tavLst>
                                    </p:anim>
                                    <p:anim calcmode="lin" valueType="num">
                                      <p:cBhvr>
                                        <p:cTn id="441" dur="664" tmFilter="0.0,0.0; 0.25,0.07; 0.50,0.2; 0.75,0.467; 1.0,1.0">
                                          <p:stCondLst>
                                            <p:cond delay="0"/>
                                          </p:stCondLst>
                                        </p:cTn>
                                        <p:tgtEl>
                                          <p:spTgt spid="24">
                                            <p:txEl>
                                              <p:pRg st="0" end="0"/>
                                            </p:txEl>
                                          </p:spTgt>
                                        </p:tgtEl>
                                        <p:attrNameLst>
                                          <p:attrName>ppt_y</p:attrName>
                                        </p:attrNameLst>
                                      </p:cBhvr>
                                      <p:tavLst>
                                        <p:tav tm="0" fmla="#ppt_y-sin(pi*$)/3">
                                          <p:val>
                                            <p:fltVal val="0.5"/>
                                          </p:val>
                                        </p:tav>
                                        <p:tav tm="100000">
                                          <p:val>
                                            <p:fltVal val="1"/>
                                          </p:val>
                                        </p:tav>
                                      </p:tavLst>
                                    </p:anim>
                                    <p:anim calcmode="lin" valueType="num">
                                      <p:cBhvr>
                                        <p:cTn id="442" dur="664" tmFilter="0, 0; 0.125,0.2665; 0.25,0.4; 0.375,0.465; 0.5,0.5;  0.625,0.535; 0.75,0.6; 0.875,0.7335; 1,1">
                                          <p:stCondLst>
                                            <p:cond delay="664"/>
                                          </p:stCondLst>
                                        </p:cTn>
                                        <p:tgtEl>
                                          <p:spTgt spid="24">
                                            <p:txEl>
                                              <p:pRg st="0" end="0"/>
                                            </p:txEl>
                                          </p:spTgt>
                                        </p:tgtEl>
                                        <p:attrNameLst>
                                          <p:attrName>ppt_y</p:attrName>
                                        </p:attrNameLst>
                                      </p:cBhvr>
                                      <p:tavLst>
                                        <p:tav tm="0" fmla="#ppt_y-sin(pi*$)/9">
                                          <p:val>
                                            <p:fltVal val="0"/>
                                          </p:val>
                                        </p:tav>
                                        <p:tav tm="100000">
                                          <p:val>
                                            <p:fltVal val="1"/>
                                          </p:val>
                                        </p:tav>
                                      </p:tavLst>
                                    </p:anim>
                                    <p:anim calcmode="lin" valueType="num">
                                      <p:cBhvr>
                                        <p:cTn id="443" dur="332" tmFilter="0, 0; 0.125,0.2665; 0.25,0.4; 0.375,0.465; 0.5,0.5;  0.625,0.535; 0.75,0.6; 0.875,0.7335; 1,1">
                                          <p:stCondLst>
                                            <p:cond delay="1324"/>
                                          </p:stCondLst>
                                        </p:cTn>
                                        <p:tgtEl>
                                          <p:spTgt spid="24">
                                            <p:txEl>
                                              <p:pRg st="0" end="0"/>
                                            </p:txEl>
                                          </p:spTgt>
                                        </p:tgtEl>
                                        <p:attrNameLst>
                                          <p:attrName>ppt_y</p:attrName>
                                        </p:attrNameLst>
                                      </p:cBhvr>
                                      <p:tavLst>
                                        <p:tav tm="0" fmla="#ppt_y-sin(pi*$)/27">
                                          <p:val>
                                            <p:fltVal val="0"/>
                                          </p:val>
                                        </p:tav>
                                        <p:tav tm="100000">
                                          <p:val>
                                            <p:fltVal val="1"/>
                                          </p:val>
                                        </p:tav>
                                      </p:tavLst>
                                    </p:anim>
                                    <p:anim calcmode="lin" valueType="num">
                                      <p:cBhvr>
                                        <p:cTn id="444" dur="164" tmFilter="0, 0; 0.125,0.2665; 0.25,0.4; 0.375,0.465; 0.5,0.5;  0.625,0.535; 0.75,0.6; 0.875,0.7335; 1,1">
                                          <p:stCondLst>
                                            <p:cond delay="1656"/>
                                          </p:stCondLst>
                                        </p:cTn>
                                        <p:tgtEl>
                                          <p:spTgt spid="24">
                                            <p:txEl>
                                              <p:pRg st="0" end="0"/>
                                            </p:txEl>
                                          </p:spTgt>
                                        </p:tgtEl>
                                        <p:attrNameLst>
                                          <p:attrName>ppt_y</p:attrName>
                                        </p:attrNameLst>
                                      </p:cBhvr>
                                      <p:tavLst>
                                        <p:tav tm="0" fmla="#ppt_y-sin(pi*$)/81">
                                          <p:val>
                                            <p:fltVal val="0"/>
                                          </p:val>
                                        </p:tav>
                                        <p:tav tm="100000">
                                          <p:val>
                                            <p:fltVal val="1"/>
                                          </p:val>
                                        </p:tav>
                                      </p:tavLst>
                                    </p:anim>
                                    <p:animScale>
                                      <p:cBhvr>
                                        <p:cTn id="445" dur="26">
                                          <p:stCondLst>
                                            <p:cond delay="650"/>
                                          </p:stCondLst>
                                        </p:cTn>
                                        <p:tgtEl>
                                          <p:spTgt spid="24">
                                            <p:txEl>
                                              <p:pRg st="0" end="0"/>
                                            </p:txEl>
                                          </p:spTgt>
                                        </p:tgtEl>
                                      </p:cBhvr>
                                      <p:to x="100000" y="60000"/>
                                    </p:animScale>
                                    <p:animScale>
                                      <p:cBhvr>
                                        <p:cTn id="446" dur="166" decel="50000">
                                          <p:stCondLst>
                                            <p:cond delay="676"/>
                                          </p:stCondLst>
                                        </p:cTn>
                                        <p:tgtEl>
                                          <p:spTgt spid="24">
                                            <p:txEl>
                                              <p:pRg st="0" end="0"/>
                                            </p:txEl>
                                          </p:spTgt>
                                        </p:tgtEl>
                                      </p:cBhvr>
                                      <p:to x="100000" y="100000"/>
                                    </p:animScale>
                                    <p:animScale>
                                      <p:cBhvr>
                                        <p:cTn id="447" dur="26">
                                          <p:stCondLst>
                                            <p:cond delay="1312"/>
                                          </p:stCondLst>
                                        </p:cTn>
                                        <p:tgtEl>
                                          <p:spTgt spid="24">
                                            <p:txEl>
                                              <p:pRg st="0" end="0"/>
                                            </p:txEl>
                                          </p:spTgt>
                                        </p:tgtEl>
                                      </p:cBhvr>
                                      <p:to x="100000" y="80000"/>
                                    </p:animScale>
                                    <p:animScale>
                                      <p:cBhvr>
                                        <p:cTn id="448" dur="166" decel="50000">
                                          <p:stCondLst>
                                            <p:cond delay="1338"/>
                                          </p:stCondLst>
                                        </p:cTn>
                                        <p:tgtEl>
                                          <p:spTgt spid="24">
                                            <p:txEl>
                                              <p:pRg st="0" end="0"/>
                                            </p:txEl>
                                          </p:spTgt>
                                        </p:tgtEl>
                                      </p:cBhvr>
                                      <p:to x="100000" y="100000"/>
                                    </p:animScale>
                                    <p:animScale>
                                      <p:cBhvr>
                                        <p:cTn id="449" dur="26">
                                          <p:stCondLst>
                                            <p:cond delay="1642"/>
                                          </p:stCondLst>
                                        </p:cTn>
                                        <p:tgtEl>
                                          <p:spTgt spid="24">
                                            <p:txEl>
                                              <p:pRg st="0" end="0"/>
                                            </p:txEl>
                                          </p:spTgt>
                                        </p:tgtEl>
                                      </p:cBhvr>
                                      <p:to x="100000" y="90000"/>
                                    </p:animScale>
                                    <p:animScale>
                                      <p:cBhvr>
                                        <p:cTn id="450" dur="166" decel="50000">
                                          <p:stCondLst>
                                            <p:cond delay="1668"/>
                                          </p:stCondLst>
                                        </p:cTn>
                                        <p:tgtEl>
                                          <p:spTgt spid="24">
                                            <p:txEl>
                                              <p:pRg st="0" end="0"/>
                                            </p:txEl>
                                          </p:spTgt>
                                        </p:tgtEl>
                                      </p:cBhvr>
                                      <p:to x="100000" y="100000"/>
                                    </p:animScale>
                                    <p:animScale>
                                      <p:cBhvr>
                                        <p:cTn id="451" dur="26">
                                          <p:stCondLst>
                                            <p:cond delay="1808"/>
                                          </p:stCondLst>
                                        </p:cTn>
                                        <p:tgtEl>
                                          <p:spTgt spid="24">
                                            <p:txEl>
                                              <p:pRg st="0" end="0"/>
                                            </p:txEl>
                                          </p:spTgt>
                                        </p:tgtEl>
                                      </p:cBhvr>
                                      <p:to x="100000" y="95000"/>
                                    </p:animScale>
                                    <p:animScale>
                                      <p:cBhvr>
                                        <p:cTn id="452" dur="166" decel="50000">
                                          <p:stCondLst>
                                            <p:cond delay="1834"/>
                                          </p:stCondLst>
                                        </p:cTn>
                                        <p:tgtEl>
                                          <p:spTgt spid="24">
                                            <p:txEl>
                                              <p:pRg st="0" end="0"/>
                                            </p:txEl>
                                          </p:spTgt>
                                        </p:tgtEl>
                                      </p:cBhvr>
                                      <p:to x="100000" y="100000"/>
                                    </p:animScale>
                                  </p:childTnLst>
                                </p:cTn>
                              </p:par>
                              <p:par>
                                <p:cTn id="453" presetID="26" presetClass="entr" presetSubtype="0" fill="hold" grpId="0" nodeType="withEffect">
                                  <p:stCondLst>
                                    <p:cond delay="0"/>
                                  </p:stCondLst>
                                  <p:childTnLst>
                                    <p:set>
                                      <p:cBhvr>
                                        <p:cTn id="454" dur="1" fill="hold">
                                          <p:stCondLst>
                                            <p:cond delay="0"/>
                                          </p:stCondLst>
                                        </p:cTn>
                                        <p:tgtEl>
                                          <p:spTgt spid="26">
                                            <p:bg/>
                                          </p:spTgt>
                                        </p:tgtEl>
                                        <p:attrNameLst>
                                          <p:attrName>style.visibility</p:attrName>
                                        </p:attrNameLst>
                                      </p:cBhvr>
                                      <p:to>
                                        <p:strVal val="visible"/>
                                      </p:to>
                                    </p:set>
                                    <p:animEffect transition="in" filter="wipe(down)">
                                      <p:cBhvr>
                                        <p:cTn id="455" dur="580">
                                          <p:stCondLst>
                                            <p:cond delay="0"/>
                                          </p:stCondLst>
                                        </p:cTn>
                                        <p:tgtEl>
                                          <p:spTgt spid="26">
                                            <p:bg/>
                                          </p:spTgt>
                                        </p:tgtEl>
                                      </p:cBhvr>
                                    </p:animEffect>
                                    <p:anim calcmode="lin" valueType="num">
                                      <p:cBhvr>
                                        <p:cTn id="456" dur="1822" tmFilter="0,0; 0.14,0.36; 0.43,0.73; 0.71,0.91; 1.0,1.0">
                                          <p:stCondLst>
                                            <p:cond delay="0"/>
                                          </p:stCondLst>
                                        </p:cTn>
                                        <p:tgtEl>
                                          <p:spTgt spid="26">
                                            <p:bg/>
                                          </p:spTgt>
                                        </p:tgtEl>
                                        <p:attrNameLst>
                                          <p:attrName>ppt_x</p:attrName>
                                        </p:attrNameLst>
                                      </p:cBhvr>
                                      <p:tavLst>
                                        <p:tav tm="0">
                                          <p:val>
                                            <p:strVal val="#ppt_x-0.25"/>
                                          </p:val>
                                        </p:tav>
                                        <p:tav tm="100000">
                                          <p:val>
                                            <p:strVal val="#ppt_x"/>
                                          </p:val>
                                        </p:tav>
                                      </p:tavLst>
                                    </p:anim>
                                    <p:anim calcmode="lin" valueType="num">
                                      <p:cBhvr>
                                        <p:cTn id="457" dur="664" tmFilter="0.0,0.0; 0.25,0.07; 0.50,0.2; 0.75,0.467; 1.0,1.0">
                                          <p:stCondLst>
                                            <p:cond delay="0"/>
                                          </p:stCondLst>
                                        </p:cTn>
                                        <p:tgtEl>
                                          <p:spTgt spid="26">
                                            <p:bg/>
                                          </p:spTgt>
                                        </p:tgtEl>
                                        <p:attrNameLst>
                                          <p:attrName>ppt_y</p:attrName>
                                        </p:attrNameLst>
                                      </p:cBhvr>
                                      <p:tavLst>
                                        <p:tav tm="0" fmla="#ppt_y-sin(pi*$)/3">
                                          <p:val>
                                            <p:fltVal val="0.5"/>
                                          </p:val>
                                        </p:tav>
                                        <p:tav tm="100000">
                                          <p:val>
                                            <p:fltVal val="1"/>
                                          </p:val>
                                        </p:tav>
                                      </p:tavLst>
                                    </p:anim>
                                    <p:anim calcmode="lin" valueType="num">
                                      <p:cBhvr>
                                        <p:cTn id="458" dur="664" tmFilter="0, 0; 0.125,0.2665; 0.25,0.4; 0.375,0.465; 0.5,0.5;  0.625,0.535; 0.75,0.6; 0.875,0.7335; 1,1">
                                          <p:stCondLst>
                                            <p:cond delay="664"/>
                                          </p:stCondLst>
                                        </p:cTn>
                                        <p:tgtEl>
                                          <p:spTgt spid="26">
                                            <p:bg/>
                                          </p:spTgt>
                                        </p:tgtEl>
                                        <p:attrNameLst>
                                          <p:attrName>ppt_y</p:attrName>
                                        </p:attrNameLst>
                                      </p:cBhvr>
                                      <p:tavLst>
                                        <p:tav tm="0" fmla="#ppt_y-sin(pi*$)/9">
                                          <p:val>
                                            <p:fltVal val="0"/>
                                          </p:val>
                                        </p:tav>
                                        <p:tav tm="100000">
                                          <p:val>
                                            <p:fltVal val="1"/>
                                          </p:val>
                                        </p:tav>
                                      </p:tavLst>
                                    </p:anim>
                                    <p:anim calcmode="lin" valueType="num">
                                      <p:cBhvr>
                                        <p:cTn id="459" dur="332" tmFilter="0, 0; 0.125,0.2665; 0.25,0.4; 0.375,0.465; 0.5,0.5;  0.625,0.535; 0.75,0.6; 0.875,0.7335; 1,1">
                                          <p:stCondLst>
                                            <p:cond delay="1324"/>
                                          </p:stCondLst>
                                        </p:cTn>
                                        <p:tgtEl>
                                          <p:spTgt spid="26">
                                            <p:bg/>
                                          </p:spTgt>
                                        </p:tgtEl>
                                        <p:attrNameLst>
                                          <p:attrName>ppt_y</p:attrName>
                                        </p:attrNameLst>
                                      </p:cBhvr>
                                      <p:tavLst>
                                        <p:tav tm="0" fmla="#ppt_y-sin(pi*$)/27">
                                          <p:val>
                                            <p:fltVal val="0"/>
                                          </p:val>
                                        </p:tav>
                                        <p:tav tm="100000">
                                          <p:val>
                                            <p:fltVal val="1"/>
                                          </p:val>
                                        </p:tav>
                                      </p:tavLst>
                                    </p:anim>
                                    <p:anim calcmode="lin" valueType="num">
                                      <p:cBhvr>
                                        <p:cTn id="460" dur="164" tmFilter="0, 0; 0.125,0.2665; 0.25,0.4; 0.375,0.465; 0.5,0.5;  0.625,0.535; 0.75,0.6; 0.875,0.7335; 1,1">
                                          <p:stCondLst>
                                            <p:cond delay="1656"/>
                                          </p:stCondLst>
                                        </p:cTn>
                                        <p:tgtEl>
                                          <p:spTgt spid="26">
                                            <p:bg/>
                                          </p:spTgt>
                                        </p:tgtEl>
                                        <p:attrNameLst>
                                          <p:attrName>ppt_y</p:attrName>
                                        </p:attrNameLst>
                                      </p:cBhvr>
                                      <p:tavLst>
                                        <p:tav tm="0" fmla="#ppt_y-sin(pi*$)/81">
                                          <p:val>
                                            <p:fltVal val="0"/>
                                          </p:val>
                                        </p:tav>
                                        <p:tav tm="100000">
                                          <p:val>
                                            <p:fltVal val="1"/>
                                          </p:val>
                                        </p:tav>
                                      </p:tavLst>
                                    </p:anim>
                                    <p:animScale>
                                      <p:cBhvr>
                                        <p:cTn id="461" dur="26">
                                          <p:stCondLst>
                                            <p:cond delay="650"/>
                                          </p:stCondLst>
                                        </p:cTn>
                                        <p:tgtEl>
                                          <p:spTgt spid="26">
                                            <p:bg/>
                                          </p:spTgt>
                                        </p:tgtEl>
                                      </p:cBhvr>
                                      <p:to x="100000" y="60000"/>
                                    </p:animScale>
                                    <p:animScale>
                                      <p:cBhvr>
                                        <p:cTn id="462" dur="166" decel="50000">
                                          <p:stCondLst>
                                            <p:cond delay="676"/>
                                          </p:stCondLst>
                                        </p:cTn>
                                        <p:tgtEl>
                                          <p:spTgt spid="26">
                                            <p:bg/>
                                          </p:spTgt>
                                        </p:tgtEl>
                                      </p:cBhvr>
                                      <p:to x="100000" y="100000"/>
                                    </p:animScale>
                                    <p:animScale>
                                      <p:cBhvr>
                                        <p:cTn id="463" dur="26">
                                          <p:stCondLst>
                                            <p:cond delay="1312"/>
                                          </p:stCondLst>
                                        </p:cTn>
                                        <p:tgtEl>
                                          <p:spTgt spid="26">
                                            <p:bg/>
                                          </p:spTgt>
                                        </p:tgtEl>
                                      </p:cBhvr>
                                      <p:to x="100000" y="80000"/>
                                    </p:animScale>
                                    <p:animScale>
                                      <p:cBhvr>
                                        <p:cTn id="464" dur="166" decel="50000">
                                          <p:stCondLst>
                                            <p:cond delay="1338"/>
                                          </p:stCondLst>
                                        </p:cTn>
                                        <p:tgtEl>
                                          <p:spTgt spid="26">
                                            <p:bg/>
                                          </p:spTgt>
                                        </p:tgtEl>
                                      </p:cBhvr>
                                      <p:to x="100000" y="100000"/>
                                    </p:animScale>
                                    <p:animScale>
                                      <p:cBhvr>
                                        <p:cTn id="465" dur="26">
                                          <p:stCondLst>
                                            <p:cond delay="1642"/>
                                          </p:stCondLst>
                                        </p:cTn>
                                        <p:tgtEl>
                                          <p:spTgt spid="26">
                                            <p:bg/>
                                          </p:spTgt>
                                        </p:tgtEl>
                                      </p:cBhvr>
                                      <p:to x="100000" y="90000"/>
                                    </p:animScale>
                                    <p:animScale>
                                      <p:cBhvr>
                                        <p:cTn id="466" dur="166" decel="50000">
                                          <p:stCondLst>
                                            <p:cond delay="1668"/>
                                          </p:stCondLst>
                                        </p:cTn>
                                        <p:tgtEl>
                                          <p:spTgt spid="26">
                                            <p:bg/>
                                          </p:spTgt>
                                        </p:tgtEl>
                                      </p:cBhvr>
                                      <p:to x="100000" y="100000"/>
                                    </p:animScale>
                                    <p:animScale>
                                      <p:cBhvr>
                                        <p:cTn id="467" dur="26">
                                          <p:stCondLst>
                                            <p:cond delay="1808"/>
                                          </p:stCondLst>
                                        </p:cTn>
                                        <p:tgtEl>
                                          <p:spTgt spid="26">
                                            <p:bg/>
                                          </p:spTgt>
                                        </p:tgtEl>
                                      </p:cBhvr>
                                      <p:to x="100000" y="95000"/>
                                    </p:animScale>
                                    <p:animScale>
                                      <p:cBhvr>
                                        <p:cTn id="468" dur="166" decel="50000">
                                          <p:stCondLst>
                                            <p:cond delay="1834"/>
                                          </p:stCondLst>
                                        </p:cTn>
                                        <p:tgtEl>
                                          <p:spTgt spid="26">
                                            <p:bg/>
                                          </p:spTgt>
                                        </p:tgtEl>
                                      </p:cBhvr>
                                      <p:to x="100000" y="100000"/>
                                    </p:animScale>
                                  </p:childTnLst>
                                </p:cTn>
                              </p:par>
                              <p:par>
                                <p:cTn id="469" presetID="26" presetClass="entr" presetSubtype="0" fill="hold" grpId="0" nodeType="withEffect">
                                  <p:stCondLst>
                                    <p:cond delay="0"/>
                                  </p:stCondLst>
                                  <p:childTnLst>
                                    <p:set>
                                      <p:cBhvr>
                                        <p:cTn id="470" dur="1" fill="hold">
                                          <p:stCondLst>
                                            <p:cond delay="0"/>
                                          </p:stCondLst>
                                        </p:cTn>
                                        <p:tgtEl>
                                          <p:spTgt spid="26">
                                            <p:txEl>
                                              <p:pRg st="0" end="0"/>
                                            </p:txEl>
                                          </p:spTgt>
                                        </p:tgtEl>
                                        <p:attrNameLst>
                                          <p:attrName>style.visibility</p:attrName>
                                        </p:attrNameLst>
                                      </p:cBhvr>
                                      <p:to>
                                        <p:strVal val="visible"/>
                                      </p:to>
                                    </p:set>
                                    <p:animEffect transition="in" filter="wipe(down)">
                                      <p:cBhvr>
                                        <p:cTn id="471" dur="580">
                                          <p:stCondLst>
                                            <p:cond delay="0"/>
                                          </p:stCondLst>
                                        </p:cTn>
                                        <p:tgtEl>
                                          <p:spTgt spid="26">
                                            <p:txEl>
                                              <p:pRg st="0" end="0"/>
                                            </p:txEl>
                                          </p:spTgt>
                                        </p:tgtEl>
                                      </p:cBhvr>
                                    </p:animEffect>
                                    <p:anim calcmode="lin" valueType="num">
                                      <p:cBhvr>
                                        <p:cTn id="472" dur="1822" tmFilter="0,0; 0.14,0.36; 0.43,0.73; 0.71,0.91; 1.0,1.0">
                                          <p:stCondLst>
                                            <p:cond delay="0"/>
                                          </p:stCondLst>
                                        </p:cTn>
                                        <p:tgtEl>
                                          <p:spTgt spid="26">
                                            <p:txEl>
                                              <p:pRg st="0" end="0"/>
                                            </p:txEl>
                                          </p:spTgt>
                                        </p:tgtEl>
                                        <p:attrNameLst>
                                          <p:attrName>ppt_x</p:attrName>
                                        </p:attrNameLst>
                                      </p:cBhvr>
                                      <p:tavLst>
                                        <p:tav tm="0">
                                          <p:val>
                                            <p:strVal val="#ppt_x-0.25"/>
                                          </p:val>
                                        </p:tav>
                                        <p:tav tm="100000">
                                          <p:val>
                                            <p:strVal val="#ppt_x"/>
                                          </p:val>
                                        </p:tav>
                                      </p:tavLst>
                                    </p:anim>
                                    <p:anim calcmode="lin" valueType="num">
                                      <p:cBhvr>
                                        <p:cTn id="473" dur="664" tmFilter="0.0,0.0; 0.25,0.07; 0.50,0.2; 0.75,0.467; 1.0,1.0">
                                          <p:stCondLst>
                                            <p:cond delay="0"/>
                                          </p:stCondLst>
                                        </p:cTn>
                                        <p:tgtEl>
                                          <p:spTgt spid="26">
                                            <p:txEl>
                                              <p:pRg st="0" end="0"/>
                                            </p:txEl>
                                          </p:spTgt>
                                        </p:tgtEl>
                                        <p:attrNameLst>
                                          <p:attrName>ppt_y</p:attrName>
                                        </p:attrNameLst>
                                      </p:cBhvr>
                                      <p:tavLst>
                                        <p:tav tm="0" fmla="#ppt_y-sin(pi*$)/3">
                                          <p:val>
                                            <p:fltVal val="0.5"/>
                                          </p:val>
                                        </p:tav>
                                        <p:tav tm="100000">
                                          <p:val>
                                            <p:fltVal val="1"/>
                                          </p:val>
                                        </p:tav>
                                      </p:tavLst>
                                    </p:anim>
                                    <p:anim calcmode="lin" valueType="num">
                                      <p:cBhvr>
                                        <p:cTn id="474" dur="664" tmFilter="0, 0; 0.125,0.2665; 0.25,0.4; 0.375,0.465; 0.5,0.5;  0.625,0.535; 0.75,0.6; 0.875,0.7335; 1,1">
                                          <p:stCondLst>
                                            <p:cond delay="664"/>
                                          </p:stCondLst>
                                        </p:cTn>
                                        <p:tgtEl>
                                          <p:spTgt spid="26">
                                            <p:txEl>
                                              <p:pRg st="0" end="0"/>
                                            </p:txEl>
                                          </p:spTgt>
                                        </p:tgtEl>
                                        <p:attrNameLst>
                                          <p:attrName>ppt_y</p:attrName>
                                        </p:attrNameLst>
                                      </p:cBhvr>
                                      <p:tavLst>
                                        <p:tav tm="0" fmla="#ppt_y-sin(pi*$)/9">
                                          <p:val>
                                            <p:fltVal val="0"/>
                                          </p:val>
                                        </p:tav>
                                        <p:tav tm="100000">
                                          <p:val>
                                            <p:fltVal val="1"/>
                                          </p:val>
                                        </p:tav>
                                      </p:tavLst>
                                    </p:anim>
                                    <p:anim calcmode="lin" valueType="num">
                                      <p:cBhvr>
                                        <p:cTn id="475" dur="332" tmFilter="0, 0; 0.125,0.2665; 0.25,0.4; 0.375,0.465; 0.5,0.5;  0.625,0.535; 0.75,0.6; 0.875,0.7335; 1,1">
                                          <p:stCondLst>
                                            <p:cond delay="1324"/>
                                          </p:stCondLst>
                                        </p:cTn>
                                        <p:tgtEl>
                                          <p:spTgt spid="26">
                                            <p:txEl>
                                              <p:pRg st="0" end="0"/>
                                            </p:txEl>
                                          </p:spTgt>
                                        </p:tgtEl>
                                        <p:attrNameLst>
                                          <p:attrName>ppt_y</p:attrName>
                                        </p:attrNameLst>
                                      </p:cBhvr>
                                      <p:tavLst>
                                        <p:tav tm="0" fmla="#ppt_y-sin(pi*$)/27">
                                          <p:val>
                                            <p:fltVal val="0"/>
                                          </p:val>
                                        </p:tav>
                                        <p:tav tm="100000">
                                          <p:val>
                                            <p:fltVal val="1"/>
                                          </p:val>
                                        </p:tav>
                                      </p:tavLst>
                                    </p:anim>
                                    <p:anim calcmode="lin" valueType="num">
                                      <p:cBhvr>
                                        <p:cTn id="476" dur="164" tmFilter="0, 0; 0.125,0.2665; 0.25,0.4; 0.375,0.465; 0.5,0.5;  0.625,0.535; 0.75,0.6; 0.875,0.7335; 1,1">
                                          <p:stCondLst>
                                            <p:cond delay="1656"/>
                                          </p:stCondLst>
                                        </p:cTn>
                                        <p:tgtEl>
                                          <p:spTgt spid="26">
                                            <p:txEl>
                                              <p:pRg st="0" end="0"/>
                                            </p:txEl>
                                          </p:spTgt>
                                        </p:tgtEl>
                                        <p:attrNameLst>
                                          <p:attrName>ppt_y</p:attrName>
                                        </p:attrNameLst>
                                      </p:cBhvr>
                                      <p:tavLst>
                                        <p:tav tm="0" fmla="#ppt_y-sin(pi*$)/81">
                                          <p:val>
                                            <p:fltVal val="0"/>
                                          </p:val>
                                        </p:tav>
                                        <p:tav tm="100000">
                                          <p:val>
                                            <p:fltVal val="1"/>
                                          </p:val>
                                        </p:tav>
                                      </p:tavLst>
                                    </p:anim>
                                    <p:animScale>
                                      <p:cBhvr>
                                        <p:cTn id="477" dur="26">
                                          <p:stCondLst>
                                            <p:cond delay="650"/>
                                          </p:stCondLst>
                                        </p:cTn>
                                        <p:tgtEl>
                                          <p:spTgt spid="26">
                                            <p:txEl>
                                              <p:pRg st="0" end="0"/>
                                            </p:txEl>
                                          </p:spTgt>
                                        </p:tgtEl>
                                      </p:cBhvr>
                                      <p:to x="100000" y="60000"/>
                                    </p:animScale>
                                    <p:animScale>
                                      <p:cBhvr>
                                        <p:cTn id="478" dur="166" decel="50000">
                                          <p:stCondLst>
                                            <p:cond delay="676"/>
                                          </p:stCondLst>
                                        </p:cTn>
                                        <p:tgtEl>
                                          <p:spTgt spid="26">
                                            <p:txEl>
                                              <p:pRg st="0" end="0"/>
                                            </p:txEl>
                                          </p:spTgt>
                                        </p:tgtEl>
                                      </p:cBhvr>
                                      <p:to x="100000" y="100000"/>
                                    </p:animScale>
                                    <p:animScale>
                                      <p:cBhvr>
                                        <p:cTn id="479" dur="26">
                                          <p:stCondLst>
                                            <p:cond delay="1312"/>
                                          </p:stCondLst>
                                        </p:cTn>
                                        <p:tgtEl>
                                          <p:spTgt spid="26">
                                            <p:txEl>
                                              <p:pRg st="0" end="0"/>
                                            </p:txEl>
                                          </p:spTgt>
                                        </p:tgtEl>
                                      </p:cBhvr>
                                      <p:to x="100000" y="80000"/>
                                    </p:animScale>
                                    <p:animScale>
                                      <p:cBhvr>
                                        <p:cTn id="480" dur="166" decel="50000">
                                          <p:stCondLst>
                                            <p:cond delay="1338"/>
                                          </p:stCondLst>
                                        </p:cTn>
                                        <p:tgtEl>
                                          <p:spTgt spid="26">
                                            <p:txEl>
                                              <p:pRg st="0" end="0"/>
                                            </p:txEl>
                                          </p:spTgt>
                                        </p:tgtEl>
                                      </p:cBhvr>
                                      <p:to x="100000" y="100000"/>
                                    </p:animScale>
                                    <p:animScale>
                                      <p:cBhvr>
                                        <p:cTn id="481" dur="26">
                                          <p:stCondLst>
                                            <p:cond delay="1642"/>
                                          </p:stCondLst>
                                        </p:cTn>
                                        <p:tgtEl>
                                          <p:spTgt spid="26">
                                            <p:txEl>
                                              <p:pRg st="0" end="0"/>
                                            </p:txEl>
                                          </p:spTgt>
                                        </p:tgtEl>
                                      </p:cBhvr>
                                      <p:to x="100000" y="90000"/>
                                    </p:animScale>
                                    <p:animScale>
                                      <p:cBhvr>
                                        <p:cTn id="482" dur="166" decel="50000">
                                          <p:stCondLst>
                                            <p:cond delay="1668"/>
                                          </p:stCondLst>
                                        </p:cTn>
                                        <p:tgtEl>
                                          <p:spTgt spid="26">
                                            <p:txEl>
                                              <p:pRg st="0" end="0"/>
                                            </p:txEl>
                                          </p:spTgt>
                                        </p:tgtEl>
                                      </p:cBhvr>
                                      <p:to x="100000" y="100000"/>
                                    </p:animScale>
                                    <p:animScale>
                                      <p:cBhvr>
                                        <p:cTn id="483" dur="26">
                                          <p:stCondLst>
                                            <p:cond delay="1808"/>
                                          </p:stCondLst>
                                        </p:cTn>
                                        <p:tgtEl>
                                          <p:spTgt spid="26">
                                            <p:txEl>
                                              <p:pRg st="0" end="0"/>
                                            </p:txEl>
                                          </p:spTgt>
                                        </p:tgtEl>
                                      </p:cBhvr>
                                      <p:to x="100000" y="95000"/>
                                    </p:animScale>
                                    <p:animScale>
                                      <p:cBhvr>
                                        <p:cTn id="484" dur="166" decel="50000">
                                          <p:stCondLst>
                                            <p:cond delay="1834"/>
                                          </p:stCondLst>
                                        </p:cTn>
                                        <p:tgtEl>
                                          <p:spTgt spid="26">
                                            <p:txEl>
                                              <p:pRg st="0" end="0"/>
                                            </p:txEl>
                                          </p:spTgt>
                                        </p:tgtEl>
                                      </p:cBhvr>
                                      <p:to x="100000" y="100000"/>
                                    </p:animScale>
                                  </p:childTnLst>
                                </p:cTn>
                              </p:par>
                              <p:par>
                                <p:cTn id="485" presetID="26" presetClass="entr" presetSubtype="0" fill="hold" grpId="0" nodeType="withEffect">
                                  <p:stCondLst>
                                    <p:cond delay="0"/>
                                  </p:stCondLst>
                                  <p:childTnLst>
                                    <p:set>
                                      <p:cBhvr>
                                        <p:cTn id="486" dur="1" fill="hold">
                                          <p:stCondLst>
                                            <p:cond delay="0"/>
                                          </p:stCondLst>
                                        </p:cTn>
                                        <p:tgtEl>
                                          <p:spTgt spid="28">
                                            <p:bg/>
                                          </p:spTgt>
                                        </p:tgtEl>
                                        <p:attrNameLst>
                                          <p:attrName>style.visibility</p:attrName>
                                        </p:attrNameLst>
                                      </p:cBhvr>
                                      <p:to>
                                        <p:strVal val="visible"/>
                                      </p:to>
                                    </p:set>
                                    <p:animEffect transition="in" filter="wipe(down)">
                                      <p:cBhvr>
                                        <p:cTn id="487" dur="580">
                                          <p:stCondLst>
                                            <p:cond delay="0"/>
                                          </p:stCondLst>
                                        </p:cTn>
                                        <p:tgtEl>
                                          <p:spTgt spid="28">
                                            <p:bg/>
                                          </p:spTgt>
                                        </p:tgtEl>
                                      </p:cBhvr>
                                    </p:animEffect>
                                    <p:anim calcmode="lin" valueType="num">
                                      <p:cBhvr>
                                        <p:cTn id="488" dur="1822" tmFilter="0,0; 0.14,0.36; 0.43,0.73; 0.71,0.91; 1.0,1.0">
                                          <p:stCondLst>
                                            <p:cond delay="0"/>
                                          </p:stCondLst>
                                        </p:cTn>
                                        <p:tgtEl>
                                          <p:spTgt spid="28">
                                            <p:bg/>
                                          </p:spTgt>
                                        </p:tgtEl>
                                        <p:attrNameLst>
                                          <p:attrName>ppt_x</p:attrName>
                                        </p:attrNameLst>
                                      </p:cBhvr>
                                      <p:tavLst>
                                        <p:tav tm="0">
                                          <p:val>
                                            <p:strVal val="#ppt_x-0.25"/>
                                          </p:val>
                                        </p:tav>
                                        <p:tav tm="100000">
                                          <p:val>
                                            <p:strVal val="#ppt_x"/>
                                          </p:val>
                                        </p:tav>
                                      </p:tavLst>
                                    </p:anim>
                                    <p:anim calcmode="lin" valueType="num">
                                      <p:cBhvr>
                                        <p:cTn id="489" dur="664" tmFilter="0.0,0.0; 0.25,0.07; 0.50,0.2; 0.75,0.467; 1.0,1.0">
                                          <p:stCondLst>
                                            <p:cond delay="0"/>
                                          </p:stCondLst>
                                        </p:cTn>
                                        <p:tgtEl>
                                          <p:spTgt spid="28">
                                            <p:bg/>
                                          </p:spTgt>
                                        </p:tgtEl>
                                        <p:attrNameLst>
                                          <p:attrName>ppt_y</p:attrName>
                                        </p:attrNameLst>
                                      </p:cBhvr>
                                      <p:tavLst>
                                        <p:tav tm="0" fmla="#ppt_y-sin(pi*$)/3">
                                          <p:val>
                                            <p:fltVal val="0.5"/>
                                          </p:val>
                                        </p:tav>
                                        <p:tav tm="100000">
                                          <p:val>
                                            <p:fltVal val="1"/>
                                          </p:val>
                                        </p:tav>
                                      </p:tavLst>
                                    </p:anim>
                                    <p:anim calcmode="lin" valueType="num">
                                      <p:cBhvr>
                                        <p:cTn id="490" dur="664" tmFilter="0, 0; 0.125,0.2665; 0.25,0.4; 0.375,0.465; 0.5,0.5;  0.625,0.535; 0.75,0.6; 0.875,0.7335; 1,1">
                                          <p:stCondLst>
                                            <p:cond delay="664"/>
                                          </p:stCondLst>
                                        </p:cTn>
                                        <p:tgtEl>
                                          <p:spTgt spid="28">
                                            <p:bg/>
                                          </p:spTgt>
                                        </p:tgtEl>
                                        <p:attrNameLst>
                                          <p:attrName>ppt_y</p:attrName>
                                        </p:attrNameLst>
                                      </p:cBhvr>
                                      <p:tavLst>
                                        <p:tav tm="0" fmla="#ppt_y-sin(pi*$)/9">
                                          <p:val>
                                            <p:fltVal val="0"/>
                                          </p:val>
                                        </p:tav>
                                        <p:tav tm="100000">
                                          <p:val>
                                            <p:fltVal val="1"/>
                                          </p:val>
                                        </p:tav>
                                      </p:tavLst>
                                    </p:anim>
                                    <p:anim calcmode="lin" valueType="num">
                                      <p:cBhvr>
                                        <p:cTn id="491" dur="332" tmFilter="0, 0; 0.125,0.2665; 0.25,0.4; 0.375,0.465; 0.5,0.5;  0.625,0.535; 0.75,0.6; 0.875,0.7335; 1,1">
                                          <p:stCondLst>
                                            <p:cond delay="1324"/>
                                          </p:stCondLst>
                                        </p:cTn>
                                        <p:tgtEl>
                                          <p:spTgt spid="28">
                                            <p:bg/>
                                          </p:spTgt>
                                        </p:tgtEl>
                                        <p:attrNameLst>
                                          <p:attrName>ppt_y</p:attrName>
                                        </p:attrNameLst>
                                      </p:cBhvr>
                                      <p:tavLst>
                                        <p:tav tm="0" fmla="#ppt_y-sin(pi*$)/27">
                                          <p:val>
                                            <p:fltVal val="0"/>
                                          </p:val>
                                        </p:tav>
                                        <p:tav tm="100000">
                                          <p:val>
                                            <p:fltVal val="1"/>
                                          </p:val>
                                        </p:tav>
                                      </p:tavLst>
                                    </p:anim>
                                    <p:anim calcmode="lin" valueType="num">
                                      <p:cBhvr>
                                        <p:cTn id="492" dur="164" tmFilter="0, 0; 0.125,0.2665; 0.25,0.4; 0.375,0.465; 0.5,0.5;  0.625,0.535; 0.75,0.6; 0.875,0.7335; 1,1">
                                          <p:stCondLst>
                                            <p:cond delay="1656"/>
                                          </p:stCondLst>
                                        </p:cTn>
                                        <p:tgtEl>
                                          <p:spTgt spid="28">
                                            <p:bg/>
                                          </p:spTgt>
                                        </p:tgtEl>
                                        <p:attrNameLst>
                                          <p:attrName>ppt_y</p:attrName>
                                        </p:attrNameLst>
                                      </p:cBhvr>
                                      <p:tavLst>
                                        <p:tav tm="0" fmla="#ppt_y-sin(pi*$)/81">
                                          <p:val>
                                            <p:fltVal val="0"/>
                                          </p:val>
                                        </p:tav>
                                        <p:tav tm="100000">
                                          <p:val>
                                            <p:fltVal val="1"/>
                                          </p:val>
                                        </p:tav>
                                      </p:tavLst>
                                    </p:anim>
                                    <p:animScale>
                                      <p:cBhvr>
                                        <p:cTn id="493" dur="26">
                                          <p:stCondLst>
                                            <p:cond delay="650"/>
                                          </p:stCondLst>
                                        </p:cTn>
                                        <p:tgtEl>
                                          <p:spTgt spid="28">
                                            <p:bg/>
                                          </p:spTgt>
                                        </p:tgtEl>
                                      </p:cBhvr>
                                      <p:to x="100000" y="60000"/>
                                    </p:animScale>
                                    <p:animScale>
                                      <p:cBhvr>
                                        <p:cTn id="494" dur="166" decel="50000">
                                          <p:stCondLst>
                                            <p:cond delay="676"/>
                                          </p:stCondLst>
                                        </p:cTn>
                                        <p:tgtEl>
                                          <p:spTgt spid="28">
                                            <p:bg/>
                                          </p:spTgt>
                                        </p:tgtEl>
                                      </p:cBhvr>
                                      <p:to x="100000" y="100000"/>
                                    </p:animScale>
                                    <p:animScale>
                                      <p:cBhvr>
                                        <p:cTn id="495" dur="26">
                                          <p:stCondLst>
                                            <p:cond delay="1312"/>
                                          </p:stCondLst>
                                        </p:cTn>
                                        <p:tgtEl>
                                          <p:spTgt spid="28">
                                            <p:bg/>
                                          </p:spTgt>
                                        </p:tgtEl>
                                      </p:cBhvr>
                                      <p:to x="100000" y="80000"/>
                                    </p:animScale>
                                    <p:animScale>
                                      <p:cBhvr>
                                        <p:cTn id="496" dur="166" decel="50000">
                                          <p:stCondLst>
                                            <p:cond delay="1338"/>
                                          </p:stCondLst>
                                        </p:cTn>
                                        <p:tgtEl>
                                          <p:spTgt spid="28">
                                            <p:bg/>
                                          </p:spTgt>
                                        </p:tgtEl>
                                      </p:cBhvr>
                                      <p:to x="100000" y="100000"/>
                                    </p:animScale>
                                    <p:animScale>
                                      <p:cBhvr>
                                        <p:cTn id="497" dur="26">
                                          <p:stCondLst>
                                            <p:cond delay="1642"/>
                                          </p:stCondLst>
                                        </p:cTn>
                                        <p:tgtEl>
                                          <p:spTgt spid="28">
                                            <p:bg/>
                                          </p:spTgt>
                                        </p:tgtEl>
                                      </p:cBhvr>
                                      <p:to x="100000" y="90000"/>
                                    </p:animScale>
                                    <p:animScale>
                                      <p:cBhvr>
                                        <p:cTn id="498" dur="166" decel="50000">
                                          <p:stCondLst>
                                            <p:cond delay="1668"/>
                                          </p:stCondLst>
                                        </p:cTn>
                                        <p:tgtEl>
                                          <p:spTgt spid="28">
                                            <p:bg/>
                                          </p:spTgt>
                                        </p:tgtEl>
                                      </p:cBhvr>
                                      <p:to x="100000" y="100000"/>
                                    </p:animScale>
                                    <p:animScale>
                                      <p:cBhvr>
                                        <p:cTn id="499" dur="26">
                                          <p:stCondLst>
                                            <p:cond delay="1808"/>
                                          </p:stCondLst>
                                        </p:cTn>
                                        <p:tgtEl>
                                          <p:spTgt spid="28">
                                            <p:bg/>
                                          </p:spTgt>
                                        </p:tgtEl>
                                      </p:cBhvr>
                                      <p:to x="100000" y="95000"/>
                                    </p:animScale>
                                    <p:animScale>
                                      <p:cBhvr>
                                        <p:cTn id="500" dur="166" decel="50000">
                                          <p:stCondLst>
                                            <p:cond delay="1834"/>
                                          </p:stCondLst>
                                        </p:cTn>
                                        <p:tgtEl>
                                          <p:spTgt spid="28">
                                            <p:bg/>
                                          </p:spTgt>
                                        </p:tgtEl>
                                      </p:cBhvr>
                                      <p:to x="100000" y="100000"/>
                                    </p:animScale>
                                  </p:childTnLst>
                                </p:cTn>
                              </p:par>
                              <p:par>
                                <p:cTn id="501" presetID="26" presetClass="entr" presetSubtype="0" fill="hold" grpId="0" nodeType="withEffect">
                                  <p:stCondLst>
                                    <p:cond delay="0"/>
                                  </p:stCondLst>
                                  <p:childTnLst>
                                    <p:set>
                                      <p:cBhvr>
                                        <p:cTn id="502" dur="1" fill="hold">
                                          <p:stCondLst>
                                            <p:cond delay="0"/>
                                          </p:stCondLst>
                                        </p:cTn>
                                        <p:tgtEl>
                                          <p:spTgt spid="28">
                                            <p:txEl>
                                              <p:pRg st="0" end="0"/>
                                            </p:txEl>
                                          </p:spTgt>
                                        </p:tgtEl>
                                        <p:attrNameLst>
                                          <p:attrName>style.visibility</p:attrName>
                                        </p:attrNameLst>
                                      </p:cBhvr>
                                      <p:to>
                                        <p:strVal val="visible"/>
                                      </p:to>
                                    </p:set>
                                    <p:animEffect transition="in" filter="wipe(down)">
                                      <p:cBhvr>
                                        <p:cTn id="503" dur="580">
                                          <p:stCondLst>
                                            <p:cond delay="0"/>
                                          </p:stCondLst>
                                        </p:cTn>
                                        <p:tgtEl>
                                          <p:spTgt spid="28">
                                            <p:txEl>
                                              <p:pRg st="0" end="0"/>
                                            </p:txEl>
                                          </p:spTgt>
                                        </p:tgtEl>
                                      </p:cBhvr>
                                    </p:animEffect>
                                    <p:anim calcmode="lin" valueType="num">
                                      <p:cBhvr>
                                        <p:cTn id="504" dur="1822" tmFilter="0,0; 0.14,0.36; 0.43,0.73; 0.71,0.91; 1.0,1.0">
                                          <p:stCondLst>
                                            <p:cond delay="0"/>
                                          </p:stCondLst>
                                        </p:cTn>
                                        <p:tgtEl>
                                          <p:spTgt spid="28">
                                            <p:txEl>
                                              <p:pRg st="0" end="0"/>
                                            </p:txEl>
                                          </p:spTgt>
                                        </p:tgtEl>
                                        <p:attrNameLst>
                                          <p:attrName>ppt_x</p:attrName>
                                        </p:attrNameLst>
                                      </p:cBhvr>
                                      <p:tavLst>
                                        <p:tav tm="0">
                                          <p:val>
                                            <p:strVal val="#ppt_x-0.25"/>
                                          </p:val>
                                        </p:tav>
                                        <p:tav tm="100000">
                                          <p:val>
                                            <p:strVal val="#ppt_x"/>
                                          </p:val>
                                        </p:tav>
                                      </p:tavLst>
                                    </p:anim>
                                    <p:anim calcmode="lin" valueType="num">
                                      <p:cBhvr>
                                        <p:cTn id="505" dur="664" tmFilter="0.0,0.0; 0.25,0.07; 0.50,0.2; 0.75,0.467; 1.0,1.0">
                                          <p:stCondLst>
                                            <p:cond delay="0"/>
                                          </p:stCondLst>
                                        </p:cTn>
                                        <p:tgtEl>
                                          <p:spTgt spid="28">
                                            <p:txEl>
                                              <p:pRg st="0" end="0"/>
                                            </p:txEl>
                                          </p:spTgt>
                                        </p:tgtEl>
                                        <p:attrNameLst>
                                          <p:attrName>ppt_y</p:attrName>
                                        </p:attrNameLst>
                                      </p:cBhvr>
                                      <p:tavLst>
                                        <p:tav tm="0" fmla="#ppt_y-sin(pi*$)/3">
                                          <p:val>
                                            <p:fltVal val="0.5"/>
                                          </p:val>
                                        </p:tav>
                                        <p:tav tm="100000">
                                          <p:val>
                                            <p:fltVal val="1"/>
                                          </p:val>
                                        </p:tav>
                                      </p:tavLst>
                                    </p:anim>
                                    <p:anim calcmode="lin" valueType="num">
                                      <p:cBhvr>
                                        <p:cTn id="506" dur="664" tmFilter="0, 0; 0.125,0.2665; 0.25,0.4; 0.375,0.465; 0.5,0.5;  0.625,0.535; 0.75,0.6; 0.875,0.7335; 1,1">
                                          <p:stCondLst>
                                            <p:cond delay="664"/>
                                          </p:stCondLst>
                                        </p:cTn>
                                        <p:tgtEl>
                                          <p:spTgt spid="28">
                                            <p:txEl>
                                              <p:pRg st="0" end="0"/>
                                            </p:txEl>
                                          </p:spTgt>
                                        </p:tgtEl>
                                        <p:attrNameLst>
                                          <p:attrName>ppt_y</p:attrName>
                                        </p:attrNameLst>
                                      </p:cBhvr>
                                      <p:tavLst>
                                        <p:tav tm="0" fmla="#ppt_y-sin(pi*$)/9">
                                          <p:val>
                                            <p:fltVal val="0"/>
                                          </p:val>
                                        </p:tav>
                                        <p:tav tm="100000">
                                          <p:val>
                                            <p:fltVal val="1"/>
                                          </p:val>
                                        </p:tav>
                                      </p:tavLst>
                                    </p:anim>
                                    <p:anim calcmode="lin" valueType="num">
                                      <p:cBhvr>
                                        <p:cTn id="507" dur="332" tmFilter="0, 0; 0.125,0.2665; 0.25,0.4; 0.375,0.465; 0.5,0.5;  0.625,0.535; 0.75,0.6; 0.875,0.7335; 1,1">
                                          <p:stCondLst>
                                            <p:cond delay="1324"/>
                                          </p:stCondLst>
                                        </p:cTn>
                                        <p:tgtEl>
                                          <p:spTgt spid="28">
                                            <p:txEl>
                                              <p:pRg st="0" end="0"/>
                                            </p:txEl>
                                          </p:spTgt>
                                        </p:tgtEl>
                                        <p:attrNameLst>
                                          <p:attrName>ppt_y</p:attrName>
                                        </p:attrNameLst>
                                      </p:cBhvr>
                                      <p:tavLst>
                                        <p:tav tm="0" fmla="#ppt_y-sin(pi*$)/27">
                                          <p:val>
                                            <p:fltVal val="0"/>
                                          </p:val>
                                        </p:tav>
                                        <p:tav tm="100000">
                                          <p:val>
                                            <p:fltVal val="1"/>
                                          </p:val>
                                        </p:tav>
                                      </p:tavLst>
                                    </p:anim>
                                    <p:anim calcmode="lin" valueType="num">
                                      <p:cBhvr>
                                        <p:cTn id="508" dur="164" tmFilter="0, 0; 0.125,0.2665; 0.25,0.4; 0.375,0.465; 0.5,0.5;  0.625,0.535; 0.75,0.6; 0.875,0.7335; 1,1">
                                          <p:stCondLst>
                                            <p:cond delay="1656"/>
                                          </p:stCondLst>
                                        </p:cTn>
                                        <p:tgtEl>
                                          <p:spTgt spid="28">
                                            <p:txEl>
                                              <p:pRg st="0" end="0"/>
                                            </p:txEl>
                                          </p:spTgt>
                                        </p:tgtEl>
                                        <p:attrNameLst>
                                          <p:attrName>ppt_y</p:attrName>
                                        </p:attrNameLst>
                                      </p:cBhvr>
                                      <p:tavLst>
                                        <p:tav tm="0" fmla="#ppt_y-sin(pi*$)/81">
                                          <p:val>
                                            <p:fltVal val="0"/>
                                          </p:val>
                                        </p:tav>
                                        <p:tav tm="100000">
                                          <p:val>
                                            <p:fltVal val="1"/>
                                          </p:val>
                                        </p:tav>
                                      </p:tavLst>
                                    </p:anim>
                                    <p:animScale>
                                      <p:cBhvr>
                                        <p:cTn id="509" dur="26">
                                          <p:stCondLst>
                                            <p:cond delay="650"/>
                                          </p:stCondLst>
                                        </p:cTn>
                                        <p:tgtEl>
                                          <p:spTgt spid="28">
                                            <p:txEl>
                                              <p:pRg st="0" end="0"/>
                                            </p:txEl>
                                          </p:spTgt>
                                        </p:tgtEl>
                                      </p:cBhvr>
                                      <p:to x="100000" y="60000"/>
                                    </p:animScale>
                                    <p:animScale>
                                      <p:cBhvr>
                                        <p:cTn id="510" dur="166" decel="50000">
                                          <p:stCondLst>
                                            <p:cond delay="676"/>
                                          </p:stCondLst>
                                        </p:cTn>
                                        <p:tgtEl>
                                          <p:spTgt spid="28">
                                            <p:txEl>
                                              <p:pRg st="0" end="0"/>
                                            </p:txEl>
                                          </p:spTgt>
                                        </p:tgtEl>
                                      </p:cBhvr>
                                      <p:to x="100000" y="100000"/>
                                    </p:animScale>
                                    <p:animScale>
                                      <p:cBhvr>
                                        <p:cTn id="511" dur="26">
                                          <p:stCondLst>
                                            <p:cond delay="1312"/>
                                          </p:stCondLst>
                                        </p:cTn>
                                        <p:tgtEl>
                                          <p:spTgt spid="28">
                                            <p:txEl>
                                              <p:pRg st="0" end="0"/>
                                            </p:txEl>
                                          </p:spTgt>
                                        </p:tgtEl>
                                      </p:cBhvr>
                                      <p:to x="100000" y="80000"/>
                                    </p:animScale>
                                    <p:animScale>
                                      <p:cBhvr>
                                        <p:cTn id="512" dur="166" decel="50000">
                                          <p:stCondLst>
                                            <p:cond delay="1338"/>
                                          </p:stCondLst>
                                        </p:cTn>
                                        <p:tgtEl>
                                          <p:spTgt spid="28">
                                            <p:txEl>
                                              <p:pRg st="0" end="0"/>
                                            </p:txEl>
                                          </p:spTgt>
                                        </p:tgtEl>
                                      </p:cBhvr>
                                      <p:to x="100000" y="100000"/>
                                    </p:animScale>
                                    <p:animScale>
                                      <p:cBhvr>
                                        <p:cTn id="513" dur="26">
                                          <p:stCondLst>
                                            <p:cond delay="1642"/>
                                          </p:stCondLst>
                                        </p:cTn>
                                        <p:tgtEl>
                                          <p:spTgt spid="28">
                                            <p:txEl>
                                              <p:pRg st="0" end="0"/>
                                            </p:txEl>
                                          </p:spTgt>
                                        </p:tgtEl>
                                      </p:cBhvr>
                                      <p:to x="100000" y="90000"/>
                                    </p:animScale>
                                    <p:animScale>
                                      <p:cBhvr>
                                        <p:cTn id="514" dur="166" decel="50000">
                                          <p:stCondLst>
                                            <p:cond delay="1668"/>
                                          </p:stCondLst>
                                        </p:cTn>
                                        <p:tgtEl>
                                          <p:spTgt spid="28">
                                            <p:txEl>
                                              <p:pRg st="0" end="0"/>
                                            </p:txEl>
                                          </p:spTgt>
                                        </p:tgtEl>
                                      </p:cBhvr>
                                      <p:to x="100000" y="100000"/>
                                    </p:animScale>
                                    <p:animScale>
                                      <p:cBhvr>
                                        <p:cTn id="515" dur="26">
                                          <p:stCondLst>
                                            <p:cond delay="1808"/>
                                          </p:stCondLst>
                                        </p:cTn>
                                        <p:tgtEl>
                                          <p:spTgt spid="28">
                                            <p:txEl>
                                              <p:pRg st="0" end="0"/>
                                            </p:txEl>
                                          </p:spTgt>
                                        </p:tgtEl>
                                      </p:cBhvr>
                                      <p:to x="100000" y="95000"/>
                                    </p:animScale>
                                    <p:animScale>
                                      <p:cBhvr>
                                        <p:cTn id="516" dur="166" decel="50000">
                                          <p:stCondLst>
                                            <p:cond delay="1834"/>
                                          </p:stCondLst>
                                        </p:cTn>
                                        <p:tgtEl>
                                          <p:spTgt spid="28">
                                            <p:txEl>
                                              <p:pRg st="0" end="0"/>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build="allAtOnce" animBg="1"/>
      <p:bldP spid="22" grpId="0" build="allAtOnce" animBg="1"/>
      <p:bldP spid="23" grpId="0" build="allAtOnce" animBg="1"/>
      <p:bldP spid="24" grpId="0" build="allAtOnce" animBg="1"/>
      <p:bldP spid="25" grpId="0" build="allAtOnce" animBg="1"/>
      <p:bldP spid="26" grpId="0" build="allAtOnce" animBg="1"/>
      <p:bldP spid="27" grpId="0" build="allAtOnce" animBg="1"/>
      <p:bldP spid="28" grpId="0" build="allAtOnce" animBg="1"/>
      <p:bldP spid="29" grpId="0" build="allAtOnce" animBg="1"/>
      <p:bldP spid="30" grpId="0" build="allAtOnce" animBg="1"/>
      <p:bldP spid="33" grpId="0" build="allAtOnce" animBg="1"/>
      <p:bldP spid="40" grpId="0" build="allAtOnce" animBg="1"/>
      <p:bldP spid="42" grpId="0" build="allAtOnce" animBg="1"/>
      <p:bldP spid="43" grpId="0" build="allAtOnce" animBg="1"/>
      <p:bldP spid="44" grpId="0" build="allAtOnce" animBg="1"/>
      <p:bldP spid="45" grpId="0" build="allAtOnce"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319967">
            <a:off x="1177597" y="-465835"/>
            <a:ext cx="9148887" cy="6858000"/>
          </a:xfrm>
          <a:prstGeom prst="rect">
            <a:avLst/>
          </a:prstGeom>
        </p:spPr>
      </p:pic>
      <p:pic>
        <p:nvPicPr>
          <p:cNvPr id="4" name="图片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21121378">
            <a:off x="-332242" y="-218894"/>
            <a:ext cx="3519596" cy="2747271"/>
          </a:xfrm>
          <a:prstGeom prst="rect">
            <a:avLst/>
          </a:prstGeom>
        </p:spPr>
      </p:pic>
      <p:pic>
        <p:nvPicPr>
          <p:cNvPr id="9" name="图片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340339" y="2529177"/>
            <a:ext cx="1170434" cy="1170434"/>
          </a:xfrm>
          <a:prstGeom prst="rect">
            <a:avLst/>
          </a:prstGeom>
        </p:spPr>
      </p:pic>
      <p:pic>
        <p:nvPicPr>
          <p:cNvPr id="7" name="图片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65746" y="4457977"/>
            <a:ext cx="1170434" cy="1170434"/>
          </a:xfrm>
          <a:prstGeom prst="rect">
            <a:avLst/>
          </a:prstGeom>
        </p:spPr>
      </p:pic>
      <p:pic>
        <p:nvPicPr>
          <p:cNvPr id="12" name="图片 1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905642">
            <a:off x="8645790" y="2192463"/>
            <a:ext cx="1799543" cy="1196038"/>
          </a:xfrm>
          <a:prstGeom prst="rect">
            <a:avLst/>
          </a:prstGeom>
        </p:spPr>
      </p:pic>
      <p:pic>
        <p:nvPicPr>
          <p:cNvPr id="3" name="Picture 2">
            <a:extLst>
              <a:ext uri="{FF2B5EF4-FFF2-40B4-BE49-F238E27FC236}">
                <a16:creationId xmlns:a16="http://schemas.microsoft.com/office/drawing/2014/main" id="{7C060624-2099-45A3-BB38-889E607DCDBC}"/>
              </a:ext>
            </a:extLst>
          </p:cNvPr>
          <p:cNvPicPr>
            <a:picLocks noChangeAspect="1"/>
          </p:cNvPicPr>
          <p:nvPr/>
        </p:nvPicPr>
        <p:blipFill>
          <a:blip r:embed="rId6"/>
          <a:stretch>
            <a:fillRect/>
          </a:stretch>
        </p:blipFill>
        <p:spPr>
          <a:xfrm>
            <a:off x="6019800" y="3352800"/>
            <a:ext cx="152400" cy="152400"/>
          </a:xfrm>
          <a:prstGeom prst="rect">
            <a:avLst/>
          </a:prstGeom>
        </p:spPr>
      </p:pic>
      <p:pic>
        <p:nvPicPr>
          <p:cNvPr id="11" name="Picture 3" descr="Dạy học theo hình thức cặp nhóm thực sự có hiệu quả với môn tiếng ...">
            <a:extLst>
              <a:ext uri="{FF2B5EF4-FFF2-40B4-BE49-F238E27FC236}">
                <a16:creationId xmlns:a16="http://schemas.microsoft.com/office/drawing/2014/main" id="{C690EFCC-1971-4220-ADA8-D11130DFAC4B}"/>
              </a:ext>
            </a:extLst>
          </p:cNvPr>
          <p:cNvPicPr>
            <a:picLocks noChangeAspect="1" noChangeArrowheads="1"/>
          </p:cNvPicPr>
          <p:nvPr/>
        </p:nvPicPr>
        <p:blipFill>
          <a:blip r:embed="rId7">
            <a:clrChange>
              <a:clrFrom>
                <a:srgbClr val="F6F6F6"/>
              </a:clrFrom>
              <a:clrTo>
                <a:srgbClr val="F6F6F6">
                  <a:alpha val="0"/>
                </a:srgbClr>
              </a:clrTo>
            </a:clrChange>
            <a:extLst>
              <a:ext uri="{28A0092B-C50C-407E-A947-70E740481C1C}">
                <a14:useLocalDpi xmlns:a14="http://schemas.microsoft.com/office/drawing/2010/main" val="0"/>
              </a:ext>
            </a:extLst>
          </a:blip>
          <a:srcRect/>
          <a:stretch>
            <a:fillRect/>
          </a:stretch>
        </p:blipFill>
        <p:spPr bwMode="auto">
          <a:xfrm>
            <a:off x="4035955" y="1338245"/>
            <a:ext cx="4064490" cy="29699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Box 9">
            <a:extLst>
              <a:ext uri="{FF2B5EF4-FFF2-40B4-BE49-F238E27FC236}">
                <a16:creationId xmlns:a16="http://schemas.microsoft.com/office/drawing/2014/main" id="{1C1922B8-4969-4E3A-9AEE-8BE902467E27}"/>
              </a:ext>
            </a:extLst>
          </p:cNvPr>
          <p:cNvSpPr txBox="1"/>
          <p:nvPr/>
        </p:nvSpPr>
        <p:spPr>
          <a:xfrm>
            <a:off x="3124200" y="3699611"/>
            <a:ext cx="5943600" cy="923330"/>
          </a:xfrm>
          <a:prstGeom prst="rect">
            <a:avLst/>
          </a:prstGeom>
          <a:noFill/>
        </p:spPr>
        <p:txBody>
          <a:bodyPr wrap="square" rtlCol="0">
            <a:spAutoFit/>
          </a:bodyPr>
          <a:lstStyle/>
          <a:p>
            <a:pPr algn="ctr"/>
            <a:r>
              <a:rPr lang="en-US" sz="5400" dirty="0" err="1">
                <a:solidFill>
                  <a:srgbClr val="FF0000"/>
                </a:solidFill>
                <a:latin typeface="Times New Roman" panose="02020603050405020304" pitchFamily="18" charset="0"/>
                <a:cs typeface="Times New Roman" panose="02020603050405020304" pitchFamily="18" charset="0"/>
              </a:rPr>
              <a:t>Thảo</a:t>
            </a:r>
            <a:r>
              <a:rPr lang="en-US" sz="5400" dirty="0">
                <a:solidFill>
                  <a:srgbClr val="FF0000"/>
                </a:solidFill>
                <a:latin typeface="Times New Roman" panose="02020603050405020304" pitchFamily="18" charset="0"/>
                <a:cs typeface="Times New Roman" panose="02020603050405020304" pitchFamily="18" charset="0"/>
              </a:rPr>
              <a:t> </a:t>
            </a:r>
            <a:r>
              <a:rPr lang="en-US" sz="5400" dirty="0" err="1">
                <a:solidFill>
                  <a:srgbClr val="FF0000"/>
                </a:solidFill>
                <a:latin typeface="Times New Roman" panose="02020603050405020304" pitchFamily="18" charset="0"/>
                <a:cs typeface="Times New Roman" panose="02020603050405020304" pitchFamily="18" charset="0"/>
              </a:rPr>
              <a:t>luận</a:t>
            </a:r>
            <a:r>
              <a:rPr lang="en-US" sz="5400" dirty="0">
                <a:solidFill>
                  <a:srgbClr val="FF0000"/>
                </a:solidFill>
                <a:latin typeface="Times New Roman" panose="02020603050405020304" pitchFamily="18" charset="0"/>
                <a:cs typeface="Times New Roman" panose="02020603050405020304" pitchFamily="18" charset="0"/>
              </a:rPr>
              <a:t> </a:t>
            </a:r>
            <a:r>
              <a:rPr lang="en-US" sz="5400" dirty="0" err="1">
                <a:solidFill>
                  <a:srgbClr val="FF0000"/>
                </a:solidFill>
                <a:latin typeface="Times New Roman" panose="02020603050405020304" pitchFamily="18" charset="0"/>
                <a:cs typeface="Times New Roman" panose="02020603050405020304" pitchFamily="18" charset="0"/>
              </a:rPr>
              <a:t>nhóm</a:t>
            </a:r>
            <a:endParaRPr lang="en-US" sz="5400" dirty="0">
              <a:solidFill>
                <a:srgbClr val="FF0000"/>
              </a:solidFill>
              <a:latin typeface="Times New Roman" panose="02020603050405020304" pitchFamily="18" charset="0"/>
              <a:cs typeface="Times New Roman" panose="02020603050405020304" pitchFamily="18" charset="0"/>
            </a:endParaRPr>
          </a:p>
        </p:txBody>
      </p:sp>
      <p:sp>
        <p:nvSpPr>
          <p:cNvPr id="13" name="Oval Callout 26">
            <a:extLst>
              <a:ext uri="{FF2B5EF4-FFF2-40B4-BE49-F238E27FC236}">
                <a16:creationId xmlns:a16="http://schemas.microsoft.com/office/drawing/2014/main" id="{7C46ADE1-8D27-4F44-850C-75190B638F63}"/>
              </a:ext>
            </a:extLst>
          </p:cNvPr>
          <p:cNvSpPr/>
          <p:nvPr/>
        </p:nvSpPr>
        <p:spPr>
          <a:xfrm>
            <a:off x="9302775" y="1122987"/>
            <a:ext cx="1997603" cy="1072688"/>
          </a:xfrm>
          <a:prstGeom prst="wedgeEllipseCallout">
            <a:avLst>
              <a:gd name="adj1" fmla="val -141350"/>
              <a:gd name="adj2" fmla="val 131001"/>
            </a:avLst>
          </a:prstGeom>
          <a:solidFill>
            <a:srgbClr val="FFFF00">
              <a:alpha val="35000"/>
            </a:srgbClr>
          </a:solidFill>
          <a:ln w="15875" cap="flat" cmpd="sng" algn="ctr">
            <a:solidFill>
              <a:srgbClr val="4E67C8">
                <a:shade val="50000"/>
                <a:shade val="75000"/>
                <a:satMod val="125000"/>
                <a:lumMod val="75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vi-VN" sz="1800" b="0" i="0" u="none" strike="noStrike" kern="0" cap="none" spc="0" normalizeH="0" baseline="0" noProof="0" dirty="0">
              <a:ln>
                <a:noFill/>
              </a:ln>
              <a:solidFill>
                <a:prstClr val="white"/>
              </a:solidFill>
              <a:effectLst/>
              <a:uLnTx/>
              <a:uFillTx/>
              <a:latin typeface="Arial" panose="020B0604020202020204" pitchFamily="34" charset="0"/>
            </a:endParaRPr>
          </a:p>
        </p:txBody>
      </p:sp>
      <p:sp>
        <p:nvSpPr>
          <p:cNvPr id="14" name="Text Box 3">
            <a:extLst>
              <a:ext uri="{FF2B5EF4-FFF2-40B4-BE49-F238E27FC236}">
                <a16:creationId xmlns:a16="http://schemas.microsoft.com/office/drawing/2014/main" id="{1A814FFE-E52A-4AAB-99F3-4C5E6CC4EEC1}"/>
              </a:ext>
            </a:extLst>
          </p:cNvPr>
          <p:cNvSpPr txBox="1"/>
          <p:nvPr/>
        </p:nvSpPr>
        <p:spPr>
          <a:xfrm>
            <a:off x="9536434" y="1338245"/>
            <a:ext cx="1454244" cy="646331"/>
          </a:xfrm>
          <a:prstGeom prst="rect">
            <a:avLst/>
          </a:prstGeom>
          <a:noFill/>
        </p:spPr>
        <p:txBody>
          <a:bodyPr wrap="none" rtlCol="0">
            <a:spAutoFit/>
          </a:bodyPr>
          <a:lstStyle/>
          <a:p>
            <a:r>
              <a:rPr lang="vi-VN" altLang="en-US" sz="3600" b="1" dirty="0">
                <a:solidFill>
                  <a:srgbClr val="FF0000"/>
                </a:solidFill>
                <a:latin typeface="Times New Roman" panose="02020603050405020304" pitchFamily="18" charset="0"/>
                <a:cs typeface="Times New Roman" panose="02020603050405020304" pitchFamily="18" charset="0"/>
              </a:rPr>
              <a:t>3 phút</a:t>
            </a:r>
          </a:p>
        </p:txBody>
      </p:sp>
    </p:spTree>
    <p:extLst>
      <p:ext uri="{BB962C8B-B14F-4D97-AF65-F5344CB8AC3E}">
        <p14:creationId xmlns:p14="http://schemas.microsoft.com/office/powerpoint/2010/main" val="37469946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par>
                                <p:cTn id="10" presetID="42" presetClass="path" presetSubtype="0" repeatCount="2000" accel="50000" decel="50000" autoRev="1" fill="hold" nodeType="withEffect">
                                  <p:stCondLst>
                                    <p:cond delay="0"/>
                                  </p:stCondLst>
                                  <p:childTnLst>
                                    <p:animMotion origin="layout" path="M 5E-6 4.81481E-6 L -0.05195 0.00115 " pathEditMode="relative" rAng="0" ptsTypes="AA">
                                      <p:cBhvr>
                                        <p:cTn id="11" dur="2000" fill="hold"/>
                                        <p:tgtEl>
                                          <p:spTgt spid="4"/>
                                        </p:tgtEl>
                                        <p:attrNameLst>
                                          <p:attrName>ppt_x</p:attrName>
                                          <p:attrName>ppt_y</p:attrName>
                                        </p:attrNameLst>
                                      </p:cBhvr>
                                      <p:rCtr x="-2604" y="46"/>
                                    </p:animMotion>
                                  </p:childTnLst>
                                </p:cTn>
                              </p:par>
                              <p:par>
                                <p:cTn id="12" presetID="2" presetClass="entr" presetSubtype="2" fill="hold" nodeType="withEffect">
                                  <p:stCondLst>
                                    <p:cond delay="1500"/>
                                  </p:stCondLst>
                                  <p:childTnLst>
                                    <p:set>
                                      <p:cBhvr>
                                        <p:cTn id="13" dur="1" fill="hold">
                                          <p:stCondLst>
                                            <p:cond delay="0"/>
                                          </p:stCondLst>
                                        </p:cTn>
                                        <p:tgtEl>
                                          <p:spTgt spid="7"/>
                                        </p:tgtEl>
                                        <p:attrNameLst>
                                          <p:attrName>style.visibility</p:attrName>
                                        </p:attrNameLst>
                                      </p:cBhvr>
                                      <p:to>
                                        <p:strVal val="visible"/>
                                      </p:to>
                                    </p:set>
                                    <p:anim calcmode="lin" valueType="num">
                                      <p:cBhvr additive="base">
                                        <p:cTn id="14" dur="500" fill="hold"/>
                                        <p:tgtEl>
                                          <p:spTgt spid="7"/>
                                        </p:tgtEl>
                                        <p:attrNameLst>
                                          <p:attrName>ppt_x</p:attrName>
                                        </p:attrNameLst>
                                      </p:cBhvr>
                                      <p:tavLst>
                                        <p:tav tm="0">
                                          <p:val>
                                            <p:strVal val="1+#ppt_w/2"/>
                                          </p:val>
                                        </p:tav>
                                        <p:tav tm="100000">
                                          <p:val>
                                            <p:strVal val="#ppt_x"/>
                                          </p:val>
                                        </p:tav>
                                      </p:tavLst>
                                    </p:anim>
                                    <p:anim calcmode="lin" valueType="num">
                                      <p:cBhvr additive="base">
                                        <p:cTn id="15" dur="500" fill="hold"/>
                                        <p:tgtEl>
                                          <p:spTgt spid="7"/>
                                        </p:tgtEl>
                                        <p:attrNameLst>
                                          <p:attrName>ppt_y</p:attrName>
                                        </p:attrNameLst>
                                      </p:cBhvr>
                                      <p:tavLst>
                                        <p:tav tm="0">
                                          <p:val>
                                            <p:strVal val="#ppt_y"/>
                                          </p:val>
                                        </p:tav>
                                        <p:tav tm="100000">
                                          <p:val>
                                            <p:strVal val="#ppt_y"/>
                                          </p:val>
                                        </p:tav>
                                      </p:tavLst>
                                    </p:anim>
                                  </p:childTnLst>
                                </p:cTn>
                              </p:par>
                              <p:par>
                                <p:cTn id="16" presetID="2" presetClass="entr" presetSubtype="2" fill="hold" nodeType="withEffect">
                                  <p:stCondLst>
                                    <p:cond delay="1500"/>
                                  </p:stCondLst>
                                  <p:childTnLst>
                                    <p:set>
                                      <p:cBhvr>
                                        <p:cTn id="17" dur="1" fill="hold">
                                          <p:stCondLst>
                                            <p:cond delay="0"/>
                                          </p:stCondLst>
                                        </p:cTn>
                                        <p:tgtEl>
                                          <p:spTgt spid="9"/>
                                        </p:tgtEl>
                                        <p:attrNameLst>
                                          <p:attrName>style.visibility</p:attrName>
                                        </p:attrNameLst>
                                      </p:cBhvr>
                                      <p:to>
                                        <p:strVal val="visible"/>
                                      </p:to>
                                    </p:set>
                                    <p:anim calcmode="lin" valueType="num">
                                      <p:cBhvr additive="base">
                                        <p:cTn id="18" dur="500" fill="hold"/>
                                        <p:tgtEl>
                                          <p:spTgt spid="9"/>
                                        </p:tgtEl>
                                        <p:attrNameLst>
                                          <p:attrName>ppt_x</p:attrName>
                                        </p:attrNameLst>
                                      </p:cBhvr>
                                      <p:tavLst>
                                        <p:tav tm="0">
                                          <p:val>
                                            <p:strVal val="1+#ppt_w/2"/>
                                          </p:val>
                                        </p:tav>
                                        <p:tav tm="100000">
                                          <p:val>
                                            <p:strVal val="#ppt_x"/>
                                          </p:val>
                                        </p:tav>
                                      </p:tavLst>
                                    </p:anim>
                                    <p:anim calcmode="lin" valueType="num">
                                      <p:cBhvr additive="base">
                                        <p:cTn id="19" dur="500" fill="hold"/>
                                        <p:tgtEl>
                                          <p:spTgt spid="9"/>
                                        </p:tgtEl>
                                        <p:attrNameLst>
                                          <p:attrName>ppt_y</p:attrName>
                                        </p:attrNameLst>
                                      </p:cBhvr>
                                      <p:tavLst>
                                        <p:tav tm="0">
                                          <p:val>
                                            <p:strVal val="#ppt_y"/>
                                          </p:val>
                                        </p:tav>
                                        <p:tav tm="100000">
                                          <p:val>
                                            <p:strVal val="#ppt_y"/>
                                          </p:val>
                                        </p:tav>
                                      </p:tavLst>
                                    </p:anim>
                                  </p:childTnLst>
                                </p:cTn>
                              </p:par>
                              <p:par>
                                <p:cTn id="20" presetID="8" presetClass="emph" presetSubtype="0" repeatCount="4000" fill="hold" nodeType="withEffect">
                                  <p:stCondLst>
                                    <p:cond delay="0"/>
                                  </p:stCondLst>
                                  <p:childTnLst>
                                    <p:animRot by="21600000">
                                      <p:cBhvr>
                                        <p:cTn id="21" dur="2000" fill="hold"/>
                                        <p:tgtEl>
                                          <p:spTgt spid="7"/>
                                        </p:tgtEl>
                                        <p:attrNameLst>
                                          <p:attrName>r</p:attrName>
                                        </p:attrNameLst>
                                      </p:cBhvr>
                                    </p:animRot>
                                  </p:childTnLst>
                                </p:cTn>
                              </p:par>
                              <p:par>
                                <p:cTn id="22" presetID="8" presetClass="emph" presetSubtype="0" repeatCount="4000" fill="hold" nodeType="withEffect">
                                  <p:stCondLst>
                                    <p:cond delay="0"/>
                                  </p:stCondLst>
                                  <p:childTnLst>
                                    <p:animRot by="21600000">
                                      <p:cBhvr>
                                        <p:cTn id="23" dur="2000" fill="hold"/>
                                        <p:tgtEl>
                                          <p:spTgt spid="9"/>
                                        </p:tgtEl>
                                        <p:attrNameLst>
                                          <p:attrName>r</p:attrName>
                                        </p:attrNameLst>
                                      </p:cBhvr>
                                    </p:animRot>
                                  </p:childTnLst>
                                </p:cTn>
                              </p:par>
                              <p:par>
                                <p:cTn id="24" presetID="47" presetClass="entr" presetSubtype="0" fill="hold" nodeType="withEffect">
                                  <p:stCondLst>
                                    <p:cond delay="0"/>
                                  </p:stCondLst>
                                  <p:childTnLst>
                                    <p:set>
                                      <p:cBhvr>
                                        <p:cTn id="25" dur="1" fill="hold">
                                          <p:stCondLst>
                                            <p:cond delay="0"/>
                                          </p:stCondLst>
                                        </p:cTn>
                                        <p:tgtEl>
                                          <p:spTgt spid="5"/>
                                        </p:tgtEl>
                                        <p:attrNameLst>
                                          <p:attrName>style.visibility</p:attrName>
                                        </p:attrNameLst>
                                      </p:cBhvr>
                                      <p:to>
                                        <p:strVal val="visible"/>
                                      </p:to>
                                    </p:set>
                                    <p:animEffect transition="in" filter="fade">
                                      <p:cBhvr>
                                        <p:cTn id="26" dur="1000"/>
                                        <p:tgtEl>
                                          <p:spTgt spid="5"/>
                                        </p:tgtEl>
                                      </p:cBhvr>
                                    </p:animEffect>
                                    <p:anim calcmode="lin" valueType="num">
                                      <p:cBhvr>
                                        <p:cTn id="27" dur="1000" fill="hold"/>
                                        <p:tgtEl>
                                          <p:spTgt spid="5"/>
                                        </p:tgtEl>
                                        <p:attrNameLst>
                                          <p:attrName>ppt_x</p:attrName>
                                        </p:attrNameLst>
                                      </p:cBhvr>
                                      <p:tavLst>
                                        <p:tav tm="0">
                                          <p:val>
                                            <p:strVal val="#ppt_x"/>
                                          </p:val>
                                        </p:tav>
                                        <p:tav tm="100000">
                                          <p:val>
                                            <p:strVal val="#ppt_x"/>
                                          </p:val>
                                        </p:tav>
                                      </p:tavLst>
                                    </p:anim>
                                    <p:anim calcmode="lin" valueType="num">
                                      <p:cBhvr>
                                        <p:cTn id="28" dur="1000" fill="hold"/>
                                        <p:tgtEl>
                                          <p:spTgt spid="5"/>
                                        </p:tgtEl>
                                        <p:attrNameLst>
                                          <p:attrName>ppt_y</p:attrName>
                                        </p:attrNameLst>
                                      </p:cBhvr>
                                      <p:tavLst>
                                        <p:tav tm="0">
                                          <p:val>
                                            <p:strVal val="#ppt_y-.1"/>
                                          </p:val>
                                        </p:tav>
                                        <p:tav tm="100000">
                                          <p:val>
                                            <p:strVal val="#ppt_y"/>
                                          </p:val>
                                        </p:tav>
                                      </p:tavLst>
                                    </p:anim>
                                  </p:childTnLst>
                                </p:cTn>
                              </p:par>
                              <p:par>
                                <p:cTn id="29" presetID="42" presetClass="entr" presetSubtype="0" fill="hold" grpId="1" nodeType="withEffect">
                                  <p:stCondLst>
                                    <p:cond delay="0"/>
                                  </p:stCondLst>
                                  <p:childTnLst>
                                    <p:set>
                                      <p:cBhvr>
                                        <p:cTn id="30" dur="1" fill="hold">
                                          <p:stCondLst>
                                            <p:cond delay="0"/>
                                          </p:stCondLst>
                                        </p:cTn>
                                        <p:tgtEl>
                                          <p:spTgt spid="13"/>
                                        </p:tgtEl>
                                        <p:attrNameLst>
                                          <p:attrName>style.visibility</p:attrName>
                                        </p:attrNameLst>
                                      </p:cBhvr>
                                      <p:to>
                                        <p:strVal val="visible"/>
                                      </p:to>
                                    </p:set>
                                    <p:animEffect transition="in" filter="fade">
                                      <p:cBhvr>
                                        <p:cTn id="31" dur="1000"/>
                                        <p:tgtEl>
                                          <p:spTgt spid="13"/>
                                        </p:tgtEl>
                                      </p:cBhvr>
                                    </p:animEffect>
                                    <p:anim calcmode="lin" valueType="num">
                                      <p:cBhvr>
                                        <p:cTn id="32" dur="1000" fill="hold"/>
                                        <p:tgtEl>
                                          <p:spTgt spid="13"/>
                                        </p:tgtEl>
                                        <p:attrNameLst>
                                          <p:attrName>ppt_x</p:attrName>
                                        </p:attrNameLst>
                                      </p:cBhvr>
                                      <p:tavLst>
                                        <p:tav tm="0">
                                          <p:val>
                                            <p:strVal val="#ppt_x"/>
                                          </p:val>
                                        </p:tav>
                                        <p:tav tm="100000">
                                          <p:val>
                                            <p:strVal val="#ppt_x"/>
                                          </p:val>
                                        </p:tav>
                                      </p:tavLst>
                                    </p:anim>
                                    <p:anim calcmode="lin" valueType="num">
                                      <p:cBhvr>
                                        <p:cTn id="33" dur="1000" fill="hold"/>
                                        <p:tgtEl>
                                          <p:spTgt spid="13"/>
                                        </p:tgtEl>
                                        <p:attrNameLst>
                                          <p:attrName>ppt_y</p:attrName>
                                        </p:attrNameLst>
                                      </p:cBhvr>
                                      <p:tavLst>
                                        <p:tav tm="0">
                                          <p:val>
                                            <p:strVal val="#ppt_y+.1"/>
                                          </p:val>
                                        </p:tav>
                                        <p:tav tm="100000">
                                          <p:val>
                                            <p:strVal val="#ppt_y"/>
                                          </p:val>
                                        </p:tav>
                                      </p:tavLst>
                                    </p:anim>
                                  </p:childTnLst>
                                </p:cTn>
                              </p:par>
                              <p:par>
                                <p:cTn id="34" presetID="16" presetClass="entr" presetSubtype="21" fill="hold" grpId="1" nodeType="withEffect">
                                  <p:stCondLst>
                                    <p:cond delay="0"/>
                                  </p:stCondLst>
                                  <p:childTnLst>
                                    <p:set>
                                      <p:cBhvr>
                                        <p:cTn id="35" dur="1" fill="hold">
                                          <p:stCondLst>
                                            <p:cond delay="0"/>
                                          </p:stCondLst>
                                        </p:cTn>
                                        <p:tgtEl>
                                          <p:spTgt spid="14"/>
                                        </p:tgtEl>
                                        <p:attrNameLst>
                                          <p:attrName>style.visibility</p:attrName>
                                        </p:attrNameLst>
                                      </p:cBhvr>
                                      <p:to>
                                        <p:strVal val="visible"/>
                                      </p:to>
                                    </p:set>
                                    <p:animEffect transition="in" filter="barn(inVertical)">
                                      <p:cBhvr>
                                        <p:cTn id="36"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3" grpId="1" animBg="1"/>
      <p:bldP spid="14" grpId="0"/>
      <p:bldP spid="14" grpId="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6" name="Text Box 8"/>
          <p:cNvSpPr txBox="1">
            <a:spLocks noChangeArrowheads="1"/>
          </p:cNvSpPr>
          <p:nvPr/>
        </p:nvSpPr>
        <p:spPr bwMode="auto">
          <a:xfrm>
            <a:off x="205912" y="0"/>
            <a:ext cx="7750639" cy="2677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fontAlgn="base">
              <a:spcBef>
                <a:spcPct val="50000"/>
              </a:spcBef>
              <a:spcAft>
                <a:spcPct val="0"/>
              </a:spcAft>
              <a:buNone/>
              <a:defRPr/>
            </a:pPr>
            <a:r>
              <a:rPr lang="en-US" altLang="vi-VN" sz="2800" b="1" dirty="0">
                <a:solidFill>
                  <a:srgbClr val="000066"/>
                </a:solidFill>
                <a:latin typeface="Times New Roman" panose="02020603050405020304" pitchFamily="18" charset="0"/>
                <a:cs typeface="Times New Roman" panose="02020603050405020304" pitchFamily="18" charset="0"/>
              </a:rPr>
              <a:t>(1)</a:t>
            </a:r>
            <a:r>
              <a:rPr lang="en-US" altLang="vi-VN" sz="2800" b="1" dirty="0" err="1">
                <a:solidFill>
                  <a:srgbClr val="000066"/>
                </a:solidFill>
                <a:latin typeface="Times New Roman" panose="02020603050405020304" pitchFamily="18" charset="0"/>
                <a:cs typeface="Times New Roman" panose="02020603050405020304" pitchFamily="18" charset="0"/>
              </a:rPr>
              <a:t>Trên</a:t>
            </a:r>
            <a:r>
              <a:rPr lang="en-US" altLang="vi-VN" sz="2800" b="1" dirty="0">
                <a:solidFill>
                  <a:srgbClr val="000066"/>
                </a:solidFill>
                <a:latin typeface="Times New Roman" panose="02020603050405020304" pitchFamily="18" charset="0"/>
                <a:cs typeface="Times New Roman" panose="02020603050405020304" pitchFamily="18" charset="0"/>
              </a:rPr>
              <a:t> con </a:t>
            </a:r>
            <a:r>
              <a:rPr lang="en-US" altLang="vi-VN" sz="2800" b="1" dirty="0" err="1">
                <a:solidFill>
                  <a:srgbClr val="000066"/>
                </a:solidFill>
                <a:latin typeface="Times New Roman" panose="02020603050405020304" pitchFamily="18" charset="0"/>
                <a:cs typeface="Times New Roman" panose="02020603050405020304" pitchFamily="18" charset="0"/>
              </a:rPr>
              <a:t>đường</a:t>
            </a:r>
            <a:r>
              <a:rPr lang="en-US" altLang="vi-VN" sz="2800" b="1" dirty="0">
                <a:solidFill>
                  <a:srgbClr val="000066"/>
                </a:solidFill>
                <a:latin typeface="Times New Roman" panose="02020603050405020304" pitchFamily="18" charset="0"/>
                <a:cs typeface="Times New Roman" panose="02020603050405020304" pitchFamily="18" charset="0"/>
              </a:rPr>
              <a:t> </a:t>
            </a:r>
            <a:r>
              <a:rPr lang="en-US" altLang="vi-VN" sz="2800" b="1" dirty="0" err="1">
                <a:solidFill>
                  <a:srgbClr val="000066"/>
                </a:solidFill>
                <a:latin typeface="Times New Roman" panose="02020603050405020304" pitchFamily="18" charset="0"/>
                <a:cs typeface="Times New Roman" panose="02020603050405020304" pitchFamily="18" charset="0"/>
              </a:rPr>
              <a:t>từ</a:t>
            </a:r>
            <a:r>
              <a:rPr lang="en-US" altLang="vi-VN" sz="2800" b="1" dirty="0">
                <a:solidFill>
                  <a:srgbClr val="000066"/>
                </a:solidFill>
                <a:latin typeface="Times New Roman" panose="02020603050405020304" pitchFamily="18" charset="0"/>
                <a:cs typeface="Times New Roman" panose="02020603050405020304" pitchFamily="18" charset="0"/>
              </a:rPr>
              <a:t> </a:t>
            </a:r>
            <a:r>
              <a:rPr lang="en-US" altLang="vi-VN" sz="2800" b="1" dirty="0" err="1">
                <a:solidFill>
                  <a:srgbClr val="000066"/>
                </a:solidFill>
                <a:latin typeface="Times New Roman" panose="02020603050405020304" pitchFamily="18" charset="0"/>
                <a:cs typeface="Times New Roman" panose="02020603050405020304" pitchFamily="18" charset="0"/>
              </a:rPr>
              <a:t>nhà</a:t>
            </a:r>
            <a:r>
              <a:rPr lang="en-US" altLang="vi-VN" sz="2800" b="1" dirty="0">
                <a:solidFill>
                  <a:srgbClr val="000066"/>
                </a:solidFill>
                <a:latin typeface="Times New Roman" panose="02020603050405020304" pitchFamily="18" charset="0"/>
                <a:cs typeface="Times New Roman" panose="02020603050405020304" pitchFamily="18" charset="0"/>
              </a:rPr>
              <a:t> </a:t>
            </a:r>
            <a:r>
              <a:rPr lang="en-US" altLang="vi-VN" sz="2800" b="1" dirty="0" err="1">
                <a:solidFill>
                  <a:srgbClr val="000066"/>
                </a:solidFill>
                <a:latin typeface="Times New Roman" panose="02020603050405020304" pitchFamily="18" charset="0"/>
                <a:cs typeface="Times New Roman" panose="02020603050405020304" pitchFamily="18" charset="0"/>
              </a:rPr>
              <a:t>đến</a:t>
            </a:r>
            <a:r>
              <a:rPr lang="en-US" altLang="vi-VN" sz="2800" b="1" dirty="0">
                <a:solidFill>
                  <a:srgbClr val="000066"/>
                </a:solidFill>
                <a:latin typeface="Times New Roman" panose="02020603050405020304" pitchFamily="18" charset="0"/>
                <a:cs typeface="Times New Roman" panose="02020603050405020304" pitchFamily="18" charset="0"/>
              </a:rPr>
              <a:t> </a:t>
            </a:r>
            <a:r>
              <a:rPr lang="en-US" altLang="vi-VN" sz="2800" b="1" dirty="0" err="1">
                <a:solidFill>
                  <a:srgbClr val="000066"/>
                </a:solidFill>
                <a:latin typeface="Times New Roman" panose="02020603050405020304" pitchFamily="18" charset="0"/>
                <a:cs typeface="Times New Roman" panose="02020603050405020304" pitchFamily="18" charset="0"/>
              </a:rPr>
              <a:t>trường</a:t>
            </a:r>
            <a:r>
              <a:rPr lang="en-US" altLang="vi-VN" sz="2800" b="1" dirty="0">
                <a:solidFill>
                  <a:srgbClr val="000066"/>
                </a:solidFill>
                <a:latin typeface="Times New Roman" panose="02020603050405020304" pitchFamily="18" charset="0"/>
                <a:cs typeface="Times New Roman" panose="02020603050405020304" pitchFamily="18" charset="0"/>
              </a:rPr>
              <a:t>, </a:t>
            </a:r>
            <a:r>
              <a:rPr lang="en-US" altLang="vi-VN" sz="2800" b="1" dirty="0" err="1">
                <a:solidFill>
                  <a:srgbClr val="000066"/>
                </a:solidFill>
                <a:latin typeface="Times New Roman" panose="02020603050405020304" pitchFamily="18" charset="0"/>
                <a:cs typeface="Times New Roman" panose="02020603050405020304" pitchFamily="18" charset="0"/>
              </a:rPr>
              <a:t>tôi</a:t>
            </a:r>
            <a:r>
              <a:rPr lang="en-US" altLang="vi-VN" sz="2800" b="1" dirty="0">
                <a:solidFill>
                  <a:srgbClr val="000066"/>
                </a:solidFill>
                <a:latin typeface="Times New Roman" panose="02020603050405020304" pitchFamily="18" charset="0"/>
                <a:cs typeface="Times New Roman" panose="02020603050405020304" pitchFamily="18" charset="0"/>
              </a:rPr>
              <a:t> </a:t>
            </a:r>
            <a:r>
              <a:rPr lang="en-US" altLang="vi-VN" sz="2800" b="1" dirty="0" err="1">
                <a:solidFill>
                  <a:srgbClr val="000066"/>
                </a:solidFill>
                <a:latin typeface="Times New Roman" panose="02020603050405020304" pitchFamily="18" charset="0"/>
                <a:cs typeface="Times New Roman" panose="02020603050405020304" pitchFamily="18" charset="0"/>
              </a:rPr>
              <a:t>phải</a:t>
            </a:r>
            <a:r>
              <a:rPr lang="en-US" altLang="vi-VN" sz="2800" b="1" dirty="0">
                <a:solidFill>
                  <a:srgbClr val="000066"/>
                </a:solidFill>
                <a:latin typeface="Times New Roman" panose="02020603050405020304" pitchFamily="18" charset="0"/>
                <a:cs typeface="Times New Roman" panose="02020603050405020304" pitchFamily="18" charset="0"/>
              </a:rPr>
              <a:t> </a:t>
            </a:r>
            <a:r>
              <a:rPr lang="en-US" altLang="vi-VN" sz="2800" b="1" dirty="0" err="1">
                <a:solidFill>
                  <a:srgbClr val="000066"/>
                </a:solidFill>
                <a:latin typeface="Times New Roman" panose="02020603050405020304" pitchFamily="18" charset="0"/>
                <a:cs typeface="Times New Roman" panose="02020603050405020304" pitchFamily="18" charset="0"/>
              </a:rPr>
              <a:t>đi</a:t>
            </a:r>
            <a:r>
              <a:rPr lang="en-US" altLang="vi-VN" sz="2800" b="1" dirty="0">
                <a:solidFill>
                  <a:srgbClr val="000066"/>
                </a:solidFill>
                <a:latin typeface="Times New Roman" panose="02020603050405020304" pitchFamily="18" charset="0"/>
                <a:cs typeface="Times New Roman" panose="02020603050405020304" pitchFamily="18" charset="0"/>
              </a:rPr>
              <a:t> qua </a:t>
            </a:r>
            <a:r>
              <a:rPr lang="en-US" altLang="vi-VN" sz="2800" b="1" dirty="0" err="1">
                <a:solidFill>
                  <a:srgbClr val="000066"/>
                </a:solidFill>
                <a:latin typeface="Times New Roman" panose="02020603050405020304" pitchFamily="18" charset="0"/>
                <a:cs typeface="Times New Roman" panose="02020603050405020304" pitchFamily="18" charset="0"/>
              </a:rPr>
              <a:t>bờ</a:t>
            </a:r>
            <a:r>
              <a:rPr lang="en-US" altLang="vi-VN" sz="2800" b="1" dirty="0">
                <a:solidFill>
                  <a:srgbClr val="000066"/>
                </a:solidFill>
                <a:latin typeface="Times New Roman" panose="02020603050405020304" pitchFamily="18" charset="0"/>
                <a:cs typeface="Times New Roman" panose="02020603050405020304" pitchFamily="18" charset="0"/>
              </a:rPr>
              <a:t> </a:t>
            </a:r>
            <a:r>
              <a:rPr lang="en-US" altLang="vi-VN" sz="2800" b="1" dirty="0" err="1">
                <a:solidFill>
                  <a:srgbClr val="000066"/>
                </a:solidFill>
                <a:latin typeface="Times New Roman" panose="02020603050405020304" pitchFamily="18" charset="0"/>
                <a:cs typeface="Times New Roman" panose="02020603050405020304" pitchFamily="18" charset="0"/>
              </a:rPr>
              <a:t>Hồ</a:t>
            </a:r>
            <a:r>
              <a:rPr lang="en-US" altLang="vi-VN" sz="2800" b="1" dirty="0">
                <a:solidFill>
                  <a:srgbClr val="000066"/>
                </a:solidFill>
                <a:latin typeface="Times New Roman" panose="02020603050405020304" pitchFamily="18" charset="0"/>
                <a:cs typeface="Times New Roman" panose="02020603050405020304" pitchFamily="18" charset="0"/>
              </a:rPr>
              <a:t> </a:t>
            </a:r>
            <a:r>
              <a:rPr lang="en-US" altLang="vi-VN" sz="2800" b="1" dirty="0" err="1">
                <a:solidFill>
                  <a:srgbClr val="000066"/>
                </a:solidFill>
                <a:latin typeface="Times New Roman" panose="02020603050405020304" pitchFamily="18" charset="0"/>
                <a:cs typeface="Times New Roman" panose="02020603050405020304" pitchFamily="18" charset="0"/>
              </a:rPr>
              <a:t>Gươm</a:t>
            </a:r>
            <a:r>
              <a:rPr lang="en-US" altLang="vi-VN" sz="2800" b="1" dirty="0">
                <a:solidFill>
                  <a:srgbClr val="000066"/>
                </a:solidFill>
                <a:latin typeface="Times New Roman" panose="02020603050405020304" pitchFamily="18" charset="0"/>
                <a:cs typeface="Times New Roman" panose="02020603050405020304" pitchFamily="18" charset="0"/>
              </a:rPr>
              <a:t>. (2)</a:t>
            </a:r>
            <a:r>
              <a:rPr lang="en-US" altLang="vi-VN" sz="2800" b="1" dirty="0" err="1">
                <a:solidFill>
                  <a:srgbClr val="000066"/>
                </a:solidFill>
                <a:latin typeface="Times New Roman" panose="02020603050405020304" pitchFamily="18" charset="0"/>
                <a:cs typeface="Times New Roman" panose="02020603050405020304" pitchFamily="18" charset="0"/>
              </a:rPr>
              <a:t>Lúc</a:t>
            </a:r>
            <a:r>
              <a:rPr lang="en-US" altLang="vi-VN" sz="2800" b="1" dirty="0">
                <a:solidFill>
                  <a:srgbClr val="000066"/>
                </a:solidFill>
                <a:latin typeface="Times New Roman" panose="02020603050405020304" pitchFamily="18" charset="0"/>
                <a:cs typeface="Times New Roman" panose="02020603050405020304" pitchFamily="18" charset="0"/>
              </a:rPr>
              <a:t> </a:t>
            </a:r>
            <a:r>
              <a:rPr lang="en-US" altLang="vi-VN" sz="2800" b="1" dirty="0" err="1">
                <a:solidFill>
                  <a:srgbClr val="000066"/>
                </a:solidFill>
                <a:latin typeface="Times New Roman" panose="02020603050405020304" pitchFamily="18" charset="0"/>
                <a:cs typeface="Times New Roman" panose="02020603050405020304" pitchFamily="18" charset="0"/>
              </a:rPr>
              <a:t>có</a:t>
            </a:r>
            <a:r>
              <a:rPr lang="en-US" altLang="vi-VN" sz="2800" b="1" dirty="0">
                <a:solidFill>
                  <a:srgbClr val="000066"/>
                </a:solidFill>
                <a:latin typeface="Times New Roman" panose="02020603050405020304" pitchFamily="18" charset="0"/>
                <a:cs typeface="Times New Roman" panose="02020603050405020304" pitchFamily="18" charset="0"/>
              </a:rPr>
              <a:t> </a:t>
            </a:r>
            <a:r>
              <a:rPr lang="en-US" altLang="vi-VN" sz="2800" b="1" dirty="0" err="1">
                <a:solidFill>
                  <a:srgbClr val="000066"/>
                </a:solidFill>
                <a:latin typeface="Times New Roman" panose="02020603050405020304" pitchFamily="18" charset="0"/>
                <a:cs typeface="Times New Roman" panose="02020603050405020304" pitchFamily="18" charset="0"/>
              </a:rPr>
              <a:t>bạn</a:t>
            </a:r>
            <a:r>
              <a:rPr lang="en-US" altLang="vi-VN" sz="2800" b="1" dirty="0">
                <a:solidFill>
                  <a:srgbClr val="000066"/>
                </a:solidFill>
                <a:latin typeface="Times New Roman" panose="02020603050405020304" pitchFamily="18" charset="0"/>
                <a:cs typeface="Times New Roman" panose="02020603050405020304" pitchFamily="18" charset="0"/>
              </a:rPr>
              <a:t> </a:t>
            </a:r>
            <a:r>
              <a:rPr lang="en-US" altLang="vi-VN" sz="2800" b="1" dirty="0" err="1">
                <a:solidFill>
                  <a:srgbClr val="000066"/>
                </a:solidFill>
                <a:latin typeface="Times New Roman" panose="02020603050405020304" pitchFamily="18" charset="0"/>
                <a:cs typeface="Times New Roman" panose="02020603050405020304" pitchFamily="18" charset="0"/>
              </a:rPr>
              <a:t>thì</a:t>
            </a:r>
            <a:r>
              <a:rPr lang="en-US" altLang="vi-VN" sz="2800" b="1" dirty="0">
                <a:solidFill>
                  <a:srgbClr val="000066"/>
                </a:solidFill>
                <a:latin typeface="Times New Roman" panose="02020603050405020304" pitchFamily="18" charset="0"/>
                <a:cs typeface="Times New Roman" panose="02020603050405020304" pitchFamily="18" charset="0"/>
              </a:rPr>
              <a:t> </a:t>
            </a:r>
            <a:r>
              <a:rPr lang="en-US" altLang="vi-VN" sz="2800" b="1" dirty="0" err="1">
                <a:solidFill>
                  <a:srgbClr val="000066"/>
                </a:solidFill>
                <a:latin typeface="Times New Roman" panose="02020603050405020304" pitchFamily="18" charset="0"/>
                <a:cs typeface="Times New Roman" panose="02020603050405020304" pitchFamily="18" charset="0"/>
              </a:rPr>
              <a:t>chuyện</a:t>
            </a:r>
            <a:r>
              <a:rPr lang="en-US" altLang="vi-VN" sz="2800" b="1" dirty="0">
                <a:solidFill>
                  <a:srgbClr val="000066"/>
                </a:solidFill>
                <a:latin typeface="Times New Roman" panose="02020603050405020304" pitchFamily="18" charset="0"/>
                <a:cs typeface="Times New Roman" panose="02020603050405020304" pitchFamily="18" charset="0"/>
              </a:rPr>
              <a:t> </a:t>
            </a:r>
            <a:r>
              <a:rPr lang="en-US" altLang="vi-VN" sz="2800" b="1" dirty="0" err="1">
                <a:solidFill>
                  <a:srgbClr val="000066"/>
                </a:solidFill>
                <a:latin typeface="Times New Roman" panose="02020603050405020304" pitchFamily="18" charset="0"/>
                <a:cs typeface="Times New Roman" panose="02020603050405020304" pitchFamily="18" charset="0"/>
              </a:rPr>
              <a:t>trò</a:t>
            </a:r>
            <a:r>
              <a:rPr lang="en-US" altLang="vi-VN" sz="2800" b="1" dirty="0">
                <a:solidFill>
                  <a:srgbClr val="000066"/>
                </a:solidFill>
                <a:latin typeface="Times New Roman" panose="02020603050405020304" pitchFamily="18" charset="0"/>
                <a:cs typeface="Times New Roman" panose="02020603050405020304" pitchFamily="18" charset="0"/>
              </a:rPr>
              <a:t> </a:t>
            </a:r>
            <a:r>
              <a:rPr lang="en-US" altLang="vi-VN" sz="2800" b="1" dirty="0" err="1">
                <a:solidFill>
                  <a:srgbClr val="000066"/>
                </a:solidFill>
                <a:latin typeface="Times New Roman" panose="02020603050405020304" pitchFamily="18" charset="0"/>
                <a:cs typeface="Times New Roman" panose="02020603050405020304" pitchFamily="18" charset="0"/>
              </a:rPr>
              <a:t>tíu</a:t>
            </a:r>
            <a:r>
              <a:rPr lang="en-US" altLang="vi-VN" sz="2800" b="1" dirty="0">
                <a:solidFill>
                  <a:srgbClr val="000066"/>
                </a:solidFill>
                <a:latin typeface="Times New Roman" panose="02020603050405020304" pitchFamily="18" charset="0"/>
                <a:cs typeface="Times New Roman" panose="02020603050405020304" pitchFamily="18" charset="0"/>
              </a:rPr>
              <a:t> </a:t>
            </a:r>
            <a:r>
              <a:rPr lang="en-US" altLang="vi-VN" sz="2800" b="1" dirty="0" err="1">
                <a:solidFill>
                  <a:srgbClr val="000066"/>
                </a:solidFill>
                <a:latin typeface="Times New Roman" panose="02020603050405020304" pitchFamily="18" charset="0"/>
                <a:cs typeface="Times New Roman" panose="02020603050405020304" pitchFamily="18" charset="0"/>
              </a:rPr>
              <a:t>tít</a:t>
            </a:r>
            <a:r>
              <a:rPr lang="en-US" altLang="vi-VN" sz="2800" b="1" dirty="0">
                <a:solidFill>
                  <a:srgbClr val="000066"/>
                </a:solidFill>
                <a:latin typeface="Times New Roman" panose="02020603050405020304" pitchFamily="18" charset="0"/>
                <a:cs typeface="Times New Roman" panose="02020603050405020304" pitchFamily="18" charset="0"/>
              </a:rPr>
              <a:t>, </a:t>
            </a:r>
            <a:r>
              <a:rPr lang="en-US" altLang="vi-VN" sz="2800" b="1" dirty="0" err="1">
                <a:solidFill>
                  <a:srgbClr val="000066"/>
                </a:solidFill>
                <a:latin typeface="Times New Roman" panose="02020603050405020304" pitchFamily="18" charset="0"/>
                <a:cs typeface="Times New Roman" panose="02020603050405020304" pitchFamily="18" charset="0"/>
              </a:rPr>
              <a:t>có</a:t>
            </a:r>
            <a:r>
              <a:rPr lang="en-US" altLang="vi-VN" sz="2800" b="1" dirty="0">
                <a:solidFill>
                  <a:srgbClr val="000066"/>
                </a:solidFill>
                <a:latin typeface="Times New Roman" panose="02020603050405020304" pitchFamily="18" charset="0"/>
                <a:cs typeface="Times New Roman" panose="02020603050405020304" pitchFamily="18" charset="0"/>
              </a:rPr>
              <a:t> </a:t>
            </a:r>
            <a:r>
              <a:rPr lang="en-US" altLang="vi-VN" sz="2800" b="1" dirty="0" err="1">
                <a:solidFill>
                  <a:srgbClr val="000066"/>
                </a:solidFill>
                <a:latin typeface="Times New Roman" panose="02020603050405020304" pitchFamily="18" charset="0"/>
                <a:cs typeface="Times New Roman" panose="02020603050405020304" pitchFamily="18" charset="0"/>
              </a:rPr>
              <a:t>khi</a:t>
            </a:r>
            <a:r>
              <a:rPr lang="en-US" altLang="vi-VN" sz="2800" b="1" dirty="0">
                <a:solidFill>
                  <a:srgbClr val="000066"/>
                </a:solidFill>
                <a:latin typeface="Times New Roman" panose="02020603050405020304" pitchFamily="18" charset="0"/>
                <a:cs typeface="Times New Roman" panose="02020603050405020304" pitchFamily="18" charset="0"/>
              </a:rPr>
              <a:t> </a:t>
            </a:r>
            <a:r>
              <a:rPr lang="en-US" altLang="vi-VN" sz="2800" b="1" dirty="0" err="1">
                <a:solidFill>
                  <a:srgbClr val="000066"/>
                </a:solidFill>
                <a:latin typeface="Times New Roman" panose="02020603050405020304" pitchFamily="18" charset="0"/>
                <a:cs typeface="Times New Roman" panose="02020603050405020304" pitchFamily="18" charset="0"/>
              </a:rPr>
              <a:t>đuổi</a:t>
            </a:r>
            <a:r>
              <a:rPr lang="en-US" altLang="vi-VN" sz="2800" b="1" dirty="0">
                <a:solidFill>
                  <a:srgbClr val="000066"/>
                </a:solidFill>
                <a:latin typeface="Times New Roman" panose="02020603050405020304" pitchFamily="18" charset="0"/>
                <a:cs typeface="Times New Roman" panose="02020603050405020304" pitchFamily="18" charset="0"/>
              </a:rPr>
              <a:t> </a:t>
            </a:r>
            <a:r>
              <a:rPr lang="en-US" altLang="vi-VN" sz="2800" b="1" dirty="0" err="1">
                <a:solidFill>
                  <a:srgbClr val="000066"/>
                </a:solidFill>
                <a:latin typeface="Times New Roman" panose="02020603050405020304" pitchFamily="18" charset="0"/>
                <a:cs typeface="Times New Roman" panose="02020603050405020304" pitchFamily="18" charset="0"/>
              </a:rPr>
              <a:t>nhau</a:t>
            </a:r>
            <a:r>
              <a:rPr lang="en-US" altLang="vi-VN" sz="2800" b="1" dirty="0">
                <a:solidFill>
                  <a:srgbClr val="000066"/>
                </a:solidFill>
                <a:latin typeface="Times New Roman" panose="02020603050405020304" pitchFamily="18" charset="0"/>
                <a:cs typeface="Times New Roman" panose="02020603050405020304" pitchFamily="18" charset="0"/>
              </a:rPr>
              <a:t> </a:t>
            </a:r>
            <a:r>
              <a:rPr lang="en-US" altLang="vi-VN" sz="2800" b="1" dirty="0" err="1">
                <a:solidFill>
                  <a:srgbClr val="000066"/>
                </a:solidFill>
                <a:latin typeface="Times New Roman" panose="02020603050405020304" pitchFamily="18" charset="0"/>
                <a:cs typeface="Times New Roman" panose="02020603050405020304" pitchFamily="18" charset="0"/>
              </a:rPr>
              <a:t>suốt</a:t>
            </a:r>
            <a:r>
              <a:rPr lang="en-US" altLang="vi-VN" sz="2800" b="1" dirty="0">
                <a:solidFill>
                  <a:srgbClr val="000066"/>
                </a:solidFill>
                <a:latin typeface="Times New Roman" panose="02020603050405020304" pitchFamily="18" charset="0"/>
                <a:cs typeface="Times New Roman" panose="02020603050405020304" pitchFamily="18" charset="0"/>
              </a:rPr>
              <a:t> </a:t>
            </a:r>
            <a:r>
              <a:rPr lang="en-US" altLang="vi-VN" sz="2800" b="1" dirty="0" err="1">
                <a:solidFill>
                  <a:srgbClr val="000066"/>
                </a:solidFill>
                <a:latin typeface="Times New Roman" panose="02020603050405020304" pitchFamily="18" charset="0"/>
                <a:cs typeface="Times New Roman" panose="02020603050405020304" pitchFamily="18" charset="0"/>
              </a:rPr>
              <a:t>dọc</a:t>
            </a:r>
            <a:r>
              <a:rPr lang="en-US" altLang="vi-VN" sz="2800" b="1" dirty="0">
                <a:solidFill>
                  <a:srgbClr val="000066"/>
                </a:solidFill>
                <a:latin typeface="Times New Roman" panose="02020603050405020304" pitchFamily="18" charset="0"/>
                <a:cs typeface="Times New Roman" panose="02020603050405020304" pitchFamily="18" charset="0"/>
              </a:rPr>
              <a:t> </a:t>
            </a:r>
            <a:r>
              <a:rPr lang="en-US" altLang="vi-VN" sz="2800" b="1" dirty="0" err="1">
                <a:solidFill>
                  <a:srgbClr val="000066"/>
                </a:solidFill>
                <a:latin typeface="Times New Roman" panose="02020603050405020304" pitchFamily="18" charset="0"/>
                <a:cs typeface="Times New Roman" panose="02020603050405020304" pitchFamily="18" charset="0"/>
              </a:rPr>
              <a:t>đường</a:t>
            </a:r>
            <a:r>
              <a:rPr lang="en-US" altLang="vi-VN" sz="2800" b="1" dirty="0">
                <a:solidFill>
                  <a:srgbClr val="000066"/>
                </a:solidFill>
                <a:latin typeface="Times New Roman" panose="02020603050405020304" pitchFamily="18" charset="0"/>
                <a:cs typeface="Times New Roman" panose="02020603050405020304" pitchFamily="18" charset="0"/>
              </a:rPr>
              <a:t>. (3)</a:t>
            </a:r>
            <a:r>
              <a:rPr lang="en-US" altLang="vi-VN" sz="2800" b="1" dirty="0" err="1">
                <a:solidFill>
                  <a:srgbClr val="000066"/>
                </a:solidFill>
                <a:latin typeface="Times New Roman" panose="02020603050405020304" pitchFamily="18" charset="0"/>
                <a:cs typeface="Times New Roman" panose="02020603050405020304" pitchFamily="18" charset="0"/>
              </a:rPr>
              <a:t>Nhưng</a:t>
            </a:r>
            <a:r>
              <a:rPr lang="en-US" altLang="vi-VN" sz="2800" b="1" dirty="0">
                <a:solidFill>
                  <a:srgbClr val="000066"/>
                </a:solidFill>
                <a:latin typeface="Times New Roman" panose="02020603050405020304" pitchFamily="18" charset="0"/>
                <a:cs typeface="Times New Roman" panose="02020603050405020304" pitchFamily="18" charset="0"/>
              </a:rPr>
              <a:t> </a:t>
            </a:r>
            <a:r>
              <a:rPr lang="en-US" altLang="vi-VN" sz="2800" b="1" dirty="0" err="1">
                <a:solidFill>
                  <a:srgbClr val="000066"/>
                </a:solidFill>
                <a:latin typeface="Times New Roman" panose="02020603050405020304" pitchFamily="18" charset="0"/>
                <a:cs typeface="Times New Roman" panose="02020603050405020304" pitchFamily="18" charset="0"/>
              </a:rPr>
              <a:t>khi</a:t>
            </a:r>
            <a:r>
              <a:rPr lang="en-US" altLang="vi-VN" sz="2800" b="1" dirty="0">
                <a:solidFill>
                  <a:srgbClr val="000066"/>
                </a:solidFill>
                <a:latin typeface="Times New Roman" panose="02020603050405020304" pitchFamily="18" charset="0"/>
                <a:cs typeface="Times New Roman" panose="02020603050405020304" pitchFamily="18" charset="0"/>
              </a:rPr>
              <a:t> </a:t>
            </a:r>
            <a:r>
              <a:rPr lang="en-US" altLang="vi-VN" sz="2800" b="1" dirty="0" err="1">
                <a:solidFill>
                  <a:srgbClr val="000066"/>
                </a:solidFill>
                <a:latin typeface="Times New Roman" panose="02020603050405020304" pitchFamily="18" charset="0"/>
                <a:cs typeface="Times New Roman" panose="02020603050405020304" pitchFamily="18" charset="0"/>
              </a:rPr>
              <a:t>đi</a:t>
            </a:r>
            <a:r>
              <a:rPr lang="en-US" altLang="vi-VN" sz="2800" b="1" dirty="0">
                <a:solidFill>
                  <a:srgbClr val="000066"/>
                </a:solidFill>
                <a:latin typeface="Times New Roman" panose="02020603050405020304" pitchFamily="18" charset="0"/>
                <a:cs typeface="Times New Roman" panose="02020603050405020304" pitchFamily="18" charset="0"/>
              </a:rPr>
              <a:t> </a:t>
            </a:r>
            <a:r>
              <a:rPr lang="en-US" altLang="vi-VN" sz="2800" b="1" dirty="0" err="1">
                <a:solidFill>
                  <a:srgbClr val="000066"/>
                </a:solidFill>
                <a:latin typeface="Times New Roman" panose="02020603050405020304" pitchFamily="18" charset="0"/>
                <a:cs typeface="Times New Roman" panose="02020603050405020304" pitchFamily="18" charset="0"/>
              </a:rPr>
              <a:t>một</a:t>
            </a:r>
            <a:r>
              <a:rPr lang="en-US" altLang="vi-VN" sz="2800" b="1" dirty="0">
                <a:solidFill>
                  <a:srgbClr val="000066"/>
                </a:solidFill>
                <a:latin typeface="Times New Roman" panose="02020603050405020304" pitchFamily="18" charset="0"/>
                <a:cs typeface="Times New Roman" panose="02020603050405020304" pitchFamily="18" charset="0"/>
              </a:rPr>
              <a:t> </a:t>
            </a:r>
            <a:r>
              <a:rPr lang="en-US" altLang="vi-VN" sz="2800" b="1" dirty="0" err="1">
                <a:solidFill>
                  <a:srgbClr val="000066"/>
                </a:solidFill>
                <a:latin typeface="Times New Roman" panose="02020603050405020304" pitchFamily="18" charset="0"/>
                <a:cs typeface="Times New Roman" panose="02020603050405020304" pitchFamily="18" charset="0"/>
              </a:rPr>
              <a:t>mình</a:t>
            </a:r>
            <a:r>
              <a:rPr lang="en-US" altLang="vi-VN" sz="2800" b="1" dirty="0">
                <a:solidFill>
                  <a:srgbClr val="000066"/>
                </a:solidFill>
                <a:latin typeface="Times New Roman" panose="02020603050405020304" pitchFamily="18" charset="0"/>
                <a:cs typeface="Times New Roman" panose="02020603050405020304" pitchFamily="18" charset="0"/>
              </a:rPr>
              <a:t>, </a:t>
            </a:r>
            <a:r>
              <a:rPr lang="en-US" altLang="vi-VN" sz="2800" b="1" dirty="0" err="1">
                <a:solidFill>
                  <a:srgbClr val="000066"/>
                </a:solidFill>
                <a:latin typeface="Times New Roman" panose="02020603050405020304" pitchFamily="18" charset="0"/>
                <a:cs typeface="Times New Roman" panose="02020603050405020304" pitchFamily="18" charset="0"/>
              </a:rPr>
              <a:t>tôi</a:t>
            </a:r>
            <a:r>
              <a:rPr lang="en-US" altLang="vi-VN" sz="2800" b="1" dirty="0">
                <a:solidFill>
                  <a:srgbClr val="000066"/>
                </a:solidFill>
                <a:latin typeface="Times New Roman" panose="02020603050405020304" pitchFamily="18" charset="0"/>
                <a:cs typeface="Times New Roman" panose="02020603050405020304" pitchFamily="18" charset="0"/>
              </a:rPr>
              <a:t> </a:t>
            </a:r>
            <a:r>
              <a:rPr lang="en-US" altLang="vi-VN" sz="2800" b="1" dirty="0" err="1">
                <a:solidFill>
                  <a:srgbClr val="000066"/>
                </a:solidFill>
                <a:latin typeface="Times New Roman" panose="02020603050405020304" pitchFamily="18" charset="0"/>
                <a:cs typeface="Times New Roman" panose="02020603050405020304" pitchFamily="18" charset="0"/>
              </a:rPr>
              <a:t>thích</a:t>
            </a:r>
            <a:r>
              <a:rPr lang="en-US" altLang="vi-VN" sz="2800" b="1" dirty="0">
                <a:solidFill>
                  <a:srgbClr val="000066"/>
                </a:solidFill>
                <a:latin typeface="Times New Roman" panose="02020603050405020304" pitchFamily="18" charset="0"/>
                <a:cs typeface="Times New Roman" panose="02020603050405020304" pitchFamily="18" charset="0"/>
              </a:rPr>
              <a:t> </a:t>
            </a:r>
            <a:r>
              <a:rPr lang="en-US" altLang="vi-VN" sz="2800" b="1" dirty="0" err="1">
                <a:solidFill>
                  <a:srgbClr val="000066"/>
                </a:solidFill>
                <a:latin typeface="Times New Roman" panose="02020603050405020304" pitchFamily="18" charset="0"/>
                <a:cs typeface="Times New Roman" panose="02020603050405020304" pitchFamily="18" charset="0"/>
              </a:rPr>
              <a:t>ôm</a:t>
            </a:r>
            <a:r>
              <a:rPr lang="en-US" altLang="vi-VN" sz="2800" b="1" dirty="0">
                <a:solidFill>
                  <a:srgbClr val="000066"/>
                </a:solidFill>
                <a:latin typeface="Times New Roman" panose="02020603050405020304" pitchFamily="18" charset="0"/>
                <a:cs typeface="Times New Roman" panose="02020603050405020304" pitchFamily="18" charset="0"/>
              </a:rPr>
              <a:t> </a:t>
            </a:r>
            <a:r>
              <a:rPr lang="en-US" altLang="vi-VN" sz="2800" b="1" dirty="0" err="1">
                <a:solidFill>
                  <a:srgbClr val="000066"/>
                </a:solidFill>
                <a:latin typeface="Times New Roman" panose="02020603050405020304" pitchFamily="18" charset="0"/>
                <a:cs typeface="Times New Roman" panose="02020603050405020304" pitchFamily="18" charset="0"/>
              </a:rPr>
              <a:t>cặp</a:t>
            </a:r>
            <a:r>
              <a:rPr lang="en-US" altLang="vi-VN" sz="2800" b="1" dirty="0">
                <a:solidFill>
                  <a:srgbClr val="000066"/>
                </a:solidFill>
                <a:latin typeface="Times New Roman" panose="02020603050405020304" pitchFamily="18" charset="0"/>
                <a:cs typeface="Times New Roman" panose="02020603050405020304" pitchFamily="18" charset="0"/>
              </a:rPr>
              <a:t> </a:t>
            </a:r>
            <a:r>
              <a:rPr lang="en-US" altLang="vi-VN" sz="2800" b="1" dirty="0" err="1">
                <a:solidFill>
                  <a:srgbClr val="000066"/>
                </a:solidFill>
                <a:latin typeface="Times New Roman" panose="02020603050405020304" pitchFamily="18" charset="0"/>
                <a:cs typeface="Times New Roman" panose="02020603050405020304" pitchFamily="18" charset="0"/>
              </a:rPr>
              <a:t>vào</a:t>
            </a:r>
            <a:r>
              <a:rPr lang="en-US" altLang="vi-VN" sz="2800" b="1" dirty="0">
                <a:solidFill>
                  <a:srgbClr val="000066"/>
                </a:solidFill>
                <a:latin typeface="Times New Roman" panose="02020603050405020304" pitchFamily="18" charset="0"/>
                <a:cs typeface="Times New Roman" panose="02020603050405020304" pitchFamily="18" charset="0"/>
              </a:rPr>
              <a:t> </a:t>
            </a:r>
            <a:r>
              <a:rPr lang="en-US" altLang="vi-VN" sz="2800" b="1" dirty="0" err="1">
                <a:solidFill>
                  <a:srgbClr val="000066"/>
                </a:solidFill>
                <a:latin typeface="Times New Roman" panose="02020603050405020304" pitchFamily="18" charset="0"/>
                <a:cs typeface="Times New Roman" panose="02020603050405020304" pitchFamily="18" charset="0"/>
              </a:rPr>
              <a:t>ngực</a:t>
            </a:r>
            <a:r>
              <a:rPr lang="en-US" altLang="vi-VN" sz="2800" b="1" dirty="0">
                <a:solidFill>
                  <a:srgbClr val="000066"/>
                </a:solidFill>
                <a:latin typeface="Times New Roman" panose="02020603050405020304" pitchFamily="18" charset="0"/>
                <a:cs typeface="Times New Roman" panose="02020603050405020304" pitchFamily="18" charset="0"/>
              </a:rPr>
              <a:t>, </a:t>
            </a:r>
            <a:r>
              <a:rPr lang="en-US" altLang="vi-VN" sz="2800" b="1" dirty="0" err="1">
                <a:solidFill>
                  <a:srgbClr val="000066"/>
                </a:solidFill>
                <a:latin typeface="Times New Roman" panose="02020603050405020304" pitchFamily="18" charset="0"/>
                <a:cs typeface="Times New Roman" panose="02020603050405020304" pitchFamily="18" charset="0"/>
              </a:rPr>
              <a:t>nhìn</a:t>
            </a:r>
            <a:r>
              <a:rPr lang="en-US" altLang="vi-VN" sz="2800" b="1" dirty="0">
                <a:solidFill>
                  <a:srgbClr val="000066"/>
                </a:solidFill>
                <a:latin typeface="Times New Roman" panose="02020603050405020304" pitchFamily="18" charset="0"/>
                <a:cs typeface="Times New Roman" panose="02020603050405020304" pitchFamily="18" charset="0"/>
              </a:rPr>
              <a:t> </a:t>
            </a:r>
            <a:r>
              <a:rPr lang="en-US" altLang="vi-VN" sz="2800" b="1" dirty="0" err="1">
                <a:solidFill>
                  <a:srgbClr val="000066"/>
                </a:solidFill>
                <a:latin typeface="Times New Roman" panose="02020603050405020304" pitchFamily="18" charset="0"/>
                <a:cs typeface="Times New Roman" panose="02020603050405020304" pitchFamily="18" charset="0"/>
              </a:rPr>
              <a:t>lên</a:t>
            </a:r>
            <a:r>
              <a:rPr lang="en-US" altLang="vi-VN" sz="2800" b="1" dirty="0">
                <a:solidFill>
                  <a:srgbClr val="000066"/>
                </a:solidFill>
                <a:latin typeface="Times New Roman" panose="02020603050405020304" pitchFamily="18" charset="0"/>
                <a:cs typeface="Times New Roman" panose="02020603050405020304" pitchFamily="18" charset="0"/>
              </a:rPr>
              <a:t> </a:t>
            </a:r>
            <a:r>
              <a:rPr lang="en-US" altLang="vi-VN" sz="2800" b="1" dirty="0" err="1">
                <a:solidFill>
                  <a:srgbClr val="000066"/>
                </a:solidFill>
                <a:latin typeface="Times New Roman" panose="02020603050405020304" pitchFamily="18" charset="0"/>
                <a:cs typeface="Times New Roman" panose="02020603050405020304" pitchFamily="18" charset="0"/>
              </a:rPr>
              <a:t>các</a:t>
            </a:r>
            <a:r>
              <a:rPr lang="en-US" altLang="vi-VN" sz="2800" b="1" dirty="0">
                <a:solidFill>
                  <a:srgbClr val="000066"/>
                </a:solidFill>
                <a:latin typeface="Times New Roman" panose="02020603050405020304" pitchFamily="18" charset="0"/>
                <a:cs typeface="Times New Roman" panose="02020603050405020304" pitchFamily="18" charset="0"/>
              </a:rPr>
              <a:t> </a:t>
            </a:r>
            <a:r>
              <a:rPr lang="en-US" altLang="vi-VN" sz="2800" b="1" dirty="0" err="1">
                <a:solidFill>
                  <a:srgbClr val="000066"/>
                </a:solidFill>
                <a:latin typeface="Times New Roman" panose="02020603050405020304" pitchFamily="18" charset="0"/>
                <a:cs typeface="Times New Roman" panose="02020603050405020304" pitchFamily="18" charset="0"/>
              </a:rPr>
              <a:t>vòm</a:t>
            </a:r>
            <a:r>
              <a:rPr lang="en-US" altLang="vi-VN" sz="2800" b="1" dirty="0">
                <a:solidFill>
                  <a:srgbClr val="000066"/>
                </a:solidFill>
                <a:latin typeface="Times New Roman" panose="02020603050405020304" pitchFamily="18" charset="0"/>
                <a:cs typeface="Times New Roman" panose="02020603050405020304" pitchFamily="18" charset="0"/>
              </a:rPr>
              <a:t> </a:t>
            </a:r>
            <a:r>
              <a:rPr lang="en-US" altLang="vi-VN" sz="2800" b="1" dirty="0" err="1">
                <a:solidFill>
                  <a:srgbClr val="000066"/>
                </a:solidFill>
                <a:latin typeface="Times New Roman" panose="02020603050405020304" pitchFamily="18" charset="0"/>
                <a:cs typeface="Times New Roman" panose="02020603050405020304" pitchFamily="18" charset="0"/>
              </a:rPr>
              <a:t>cây</a:t>
            </a:r>
            <a:r>
              <a:rPr lang="en-US" altLang="vi-VN" sz="2800" b="1" dirty="0">
                <a:solidFill>
                  <a:srgbClr val="000066"/>
                </a:solidFill>
                <a:latin typeface="Times New Roman" panose="02020603050405020304" pitchFamily="18" charset="0"/>
                <a:cs typeface="Times New Roman" panose="02020603050405020304" pitchFamily="18" charset="0"/>
              </a:rPr>
              <a:t>, </a:t>
            </a:r>
            <a:r>
              <a:rPr lang="en-US" altLang="vi-VN" sz="2800" b="1" dirty="0" err="1">
                <a:solidFill>
                  <a:srgbClr val="000066"/>
                </a:solidFill>
                <a:latin typeface="Times New Roman" panose="02020603050405020304" pitchFamily="18" charset="0"/>
                <a:cs typeface="Times New Roman" panose="02020603050405020304" pitchFamily="18" charset="0"/>
              </a:rPr>
              <a:t>vừa</a:t>
            </a:r>
            <a:r>
              <a:rPr lang="en-US" altLang="vi-VN" sz="2800" b="1" dirty="0">
                <a:solidFill>
                  <a:srgbClr val="000066"/>
                </a:solidFill>
                <a:latin typeface="Times New Roman" panose="02020603050405020304" pitchFamily="18" charset="0"/>
                <a:cs typeface="Times New Roman" panose="02020603050405020304" pitchFamily="18" charset="0"/>
              </a:rPr>
              <a:t> </a:t>
            </a:r>
            <a:r>
              <a:rPr lang="en-US" altLang="vi-VN" sz="2800" b="1" dirty="0" err="1">
                <a:solidFill>
                  <a:srgbClr val="000066"/>
                </a:solidFill>
                <a:latin typeface="Times New Roman" panose="02020603050405020304" pitchFamily="18" charset="0"/>
                <a:cs typeface="Times New Roman" panose="02020603050405020304" pitchFamily="18" charset="0"/>
              </a:rPr>
              <a:t>đi</a:t>
            </a:r>
            <a:r>
              <a:rPr lang="en-US" altLang="vi-VN" sz="2800" b="1" dirty="0">
                <a:solidFill>
                  <a:srgbClr val="000066"/>
                </a:solidFill>
                <a:latin typeface="Times New Roman" panose="02020603050405020304" pitchFamily="18" charset="0"/>
                <a:cs typeface="Times New Roman" panose="02020603050405020304" pitchFamily="18" charset="0"/>
              </a:rPr>
              <a:t> </a:t>
            </a:r>
            <a:r>
              <a:rPr lang="en-US" altLang="vi-VN" sz="2800" b="1" dirty="0" err="1">
                <a:solidFill>
                  <a:srgbClr val="000066"/>
                </a:solidFill>
                <a:latin typeface="Times New Roman" panose="02020603050405020304" pitchFamily="18" charset="0"/>
                <a:cs typeface="Times New Roman" panose="02020603050405020304" pitchFamily="18" charset="0"/>
              </a:rPr>
              <a:t>vừa</a:t>
            </a:r>
            <a:r>
              <a:rPr lang="en-US" altLang="vi-VN" sz="2800" b="1" dirty="0">
                <a:solidFill>
                  <a:srgbClr val="000066"/>
                </a:solidFill>
                <a:latin typeface="Times New Roman" panose="02020603050405020304" pitchFamily="18" charset="0"/>
                <a:cs typeface="Times New Roman" panose="02020603050405020304" pitchFamily="18" charset="0"/>
              </a:rPr>
              <a:t> </a:t>
            </a:r>
            <a:r>
              <a:rPr lang="en-US" altLang="vi-VN" sz="2800" b="1" dirty="0" err="1">
                <a:solidFill>
                  <a:srgbClr val="000066"/>
                </a:solidFill>
                <a:latin typeface="Times New Roman" panose="02020603050405020304" pitchFamily="18" charset="0"/>
                <a:cs typeface="Times New Roman" panose="02020603050405020304" pitchFamily="18" charset="0"/>
              </a:rPr>
              <a:t>lẩm</a:t>
            </a:r>
            <a:r>
              <a:rPr lang="en-US" altLang="vi-VN" sz="2800" b="1" dirty="0">
                <a:solidFill>
                  <a:srgbClr val="000066"/>
                </a:solidFill>
                <a:latin typeface="Times New Roman" panose="02020603050405020304" pitchFamily="18" charset="0"/>
                <a:cs typeface="Times New Roman" panose="02020603050405020304" pitchFamily="18" charset="0"/>
              </a:rPr>
              <a:t> </a:t>
            </a:r>
            <a:r>
              <a:rPr lang="en-US" altLang="vi-VN" sz="2800" b="1" dirty="0" err="1">
                <a:solidFill>
                  <a:srgbClr val="000066"/>
                </a:solidFill>
                <a:latin typeface="Times New Roman" panose="02020603050405020304" pitchFamily="18" charset="0"/>
                <a:cs typeface="Times New Roman" panose="02020603050405020304" pitchFamily="18" charset="0"/>
              </a:rPr>
              <a:t>nhẩm</a:t>
            </a:r>
            <a:r>
              <a:rPr lang="en-US" altLang="vi-VN" sz="2800" b="1" dirty="0">
                <a:solidFill>
                  <a:srgbClr val="000066"/>
                </a:solidFill>
                <a:latin typeface="Times New Roman" panose="02020603050405020304" pitchFamily="18" charset="0"/>
                <a:cs typeface="Times New Roman" panose="02020603050405020304" pitchFamily="18" charset="0"/>
              </a:rPr>
              <a:t> </a:t>
            </a:r>
            <a:r>
              <a:rPr lang="en-US" altLang="vi-VN" sz="2800" b="1" dirty="0" err="1">
                <a:solidFill>
                  <a:srgbClr val="000066"/>
                </a:solidFill>
                <a:latin typeface="Times New Roman" panose="02020603050405020304" pitchFamily="18" charset="0"/>
                <a:cs typeface="Times New Roman" panose="02020603050405020304" pitchFamily="18" charset="0"/>
              </a:rPr>
              <a:t>ôn</a:t>
            </a:r>
            <a:r>
              <a:rPr lang="en-US" altLang="vi-VN" sz="2800" b="1" dirty="0">
                <a:solidFill>
                  <a:srgbClr val="000066"/>
                </a:solidFill>
                <a:latin typeface="Times New Roman" panose="02020603050405020304" pitchFamily="18" charset="0"/>
                <a:cs typeface="Times New Roman" panose="02020603050405020304" pitchFamily="18" charset="0"/>
              </a:rPr>
              <a:t> </a:t>
            </a:r>
            <a:r>
              <a:rPr lang="en-US" altLang="vi-VN" sz="2800" b="1" dirty="0" err="1">
                <a:solidFill>
                  <a:srgbClr val="000066"/>
                </a:solidFill>
                <a:latin typeface="Times New Roman" panose="02020603050405020304" pitchFamily="18" charset="0"/>
                <a:cs typeface="Times New Roman" panose="02020603050405020304" pitchFamily="18" charset="0"/>
              </a:rPr>
              <a:t>bài</a:t>
            </a:r>
            <a:r>
              <a:rPr lang="en-US" altLang="vi-VN" sz="2800" b="1" dirty="0">
                <a:solidFill>
                  <a:srgbClr val="000066"/>
                </a:solidFill>
                <a:latin typeface="Times New Roman" panose="02020603050405020304" pitchFamily="18" charset="0"/>
                <a:cs typeface="Times New Roman" panose="02020603050405020304" pitchFamily="18" charset="0"/>
              </a:rPr>
              <a:t>.</a:t>
            </a:r>
          </a:p>
        </p:txBody>
      </p:sp>
      <p:sp>
        <p:nvSpPr>
          <p:cNvPr id="12297" name="Rectangle 9"/>
          <p:cNvSpPr>
            <a:spLocks noChangeArrowheads="1"/>
          </p:cNvSpPr>
          <p:nvPr/>
        </p:nvSpPr>
        <p:spPr bwMode="auto">
          <a:xfrm>
            <a:off x="194481" y="2550766"/>
            <a:ext cx="7750639" cy="22467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fontAlgn="base">
              <a:spcBef>
                <a:spcPct val="50000"/>
              </a:spcBef>
              <a:spcAft>
                <a:spcPct val="0"/>
              </a:spcAft>
              <a:buNone/>
              <a:defRPr/>
            </a:pPr>
            <a:r>
              <a:rPr lang="en-US" altLang="vi-VN" sz="2800" b="1" dirty="0">
                <a:solidFill>
                  <a:srgbClr val="000066"/>
                </a:solidFill>
                <a:latin typeface="Times New Roman" panose="02020603050405020304" pitchFamily="18" charset="0"/>
                <a:cs typeface="Times New Roman" panose="02020603050405020304" pitchFamily="18" charset="0"/>
              </a:rPr>
              <a:t>(4) </a:t>
            </a:r>
            <a:r>
              <a:rPr lang="en-US" altLang="vi-VN" sz="2800" b="1" dirty="0" err="1">
                <a:solidFill>
                  <a:srgbClr val="000066"/>
                </a:solidFill>
                <a:latin typeface="Times New Roman" panose="02020603050405020304" pitchFamily="18" charset="0"/>
                <a:cs typeface="Times New Roman" panose="02020603050405020304" pitchFamily="18" charset="0"/>
              </a:rPr>
              <a:t>Vì</a:t>
            </a:r>
            <a:r>
              <a:rPr lang="en-US" altLang="vi-VN" sz="2800" b="1" dirty="0">
                <a:solidFill>
                  <a:srgbClr val="000066"/>
                </a:solidFill>
                <a:latin typeface="Times New Roman" panose="02020603050405020304" pitchFamily="18" charset="0"/>
                <a:cs typeface="Times New Roman" panose="02020603050405020304" pitchFamily="18" charset="0"/>
              </a:rPr>
              <a:t> </a:t>
            </a:r>
            <a:r>
              <a:rPr lang="en-US" altLang="vi-VN" sz="2800" b="1" dirty="0" err="1">
                <a:solidFill>
                  <a:srgbClr val="000066"/>
                </a:solidFill>
                <a:latin typeface="Times New Roman" panose="02020603050405020304" pitchFamily="18" charset="0"/>
                <a:cs typeface="Times New Roman" panose="02020603050405020304" pitchFamily="18" charset="0"/>
              </a:rPr>
              <a:t>thế</a:t>
            </a:r>
            <a:r>
              <a:rPr lang="en-US" altLang="vi-VN" sz="2800" b="1" dirty="0">
                <a:solidFill>
                  <a:srgbClr val="000066"/>
                </a:solidFill>
                <a:latin typeface="Times New Roman" panose="02020603050405020304" pitchFamily="18" charset="0"/>
                <a:cs typeface="Times New Roman" panose="02020603050405020304" pitchFamily="18" charset="0"/>
              </a:rPr>
              <a:t>, </a:t>
            </a:r>
            <a:r>
              <a:rPr lang="en-US" altLang="vi-VN" sz="2800" b="1" dirty="0" err="1">
                <a:solidFill>
                  <a:srgbClr val="000066"/>
                </a:solidFill>
                <a:latin typeface="Times New Roman" panose="02020603050405020304" pitchFamily="18" charset="0"/>
                <a:cs typeface="Times New Roman" panose="02020603050405020304" pitchFamily="18" charset="0"/>
              </a:rPr>
              <a:t>tôi</a:t>
            </a:r>
            <a:r>
              <a:rPr lang="en-US" altLang="vi-VN" sz="2800" b="1" dirty="0">
                <a:solidFill>
                  <a:srgbClr val="000066"/>
                </a:solidFill>
                <a:latin typeface="Times New Roman" panose="02020603050405020304" pitchFamily="18" charset="0"/>
                <a:cs typeface="Times New Roman" panose="02020603050405020304" pitchFamily="18" charset="0"/>
              </a:rPr>
              <a:t> </a:t>
            </a:r>
            <a:r>
              <a:rPr lang="en-US" altLang="vi-VN" sz="2800" b="1" dirty="0" err="1">
                <a:solidFill>
                  <a:srgbClr val="000066"/>
                </a:solidFill>
                <a:latin typeface="Times New Roman" panose="02020603050405020304" pitchFamily="18" charset="0"/>
                <a:cs typeface="Times New Roman" panose="02020603050405020304" pitchFamily="18" charset="0"/>
              </a:rPr>
              <a:t>thường</a:t>
            </a:r>
            <a:r>
              <a:rPr lang="en-US" altLang="vi-VN" sz="2800" b="1" dirty="0">
                <a:solidFill>
                  <a:srgbClr val="000066"/>
                </a:solidFill>
                <a:latin typeface="Times New Roman" panose="02020603050405020304" pitchFamily="18" charset="0"/>
                <a:cs typeface="Times New Roman" panose="02020603050405020304" pitchFamily="18" charset="0"/>
              </a:rPr>
              <a:t> </a:t>
            </a:r>
            <a:r>
              <a:rPr lang="en-US" altLang="vi-VN" sz="2800" b="1" dirty="0" err="1">
                <a:solidFill>
                  <a:srgbClr val="000066"/>
                </a:solidFill>
                <a:latin typeface="Times New Roman" panose="02020603050405020304" pitchFamily="18" charset="0"/>
                <a:cs typeface="Times New Roman" panose="02020603050405020304" pitchFamily="18" charset="0"/>
              </a:rPr>
              <a:t>là</a:t>
            </a:r>
            <a:r>
              <a:rPr lang="en-US" altLang="vi-VN" sz="2800" b="1" dirty="0">
                <a:solidFill>
                  <a:srgbClr val="000066"/>
                </a:solidFill>
                <a:latin typeface="Times New Roman" panose="02020603050405020304" pitchFamily="18" charset="0"/>
                <a:cs typeface="Times New Roman" panose="02020603050405020304" pitchFamily="18" charset="0"/>
              </a:rPr>
              <a:t> </a:t>
            </a:r>
            <a:r>
              <a:rPr lang="en-US" altLang="vi-VN" sz="2800" b="1" dirty="0" err="1">
                <a:solidFill>
                  <a:srgbClr val="000066"/>
                </a:solidFill>
                <a:latin typeface="Times New Roman" panose="02020603050405020304" pitchFamily="18" charset="0"/>
                <a:cs typeface="Times New Roman" panose="02020603050405020304" pitchFamily="18" charset="0"/>
              </a:rPr>
              <a:t>đứa</a:t>
            </a:r>
            <a:r>
              <a:rPr lang="en-US" altLang="vi-VN" sz="2800" b="1" dirty="0">
                <a:solidFill>
                  <a:srgbClr val="000066"/>
                </a:solidFill>
                <a:latin typeface="Times New Roman" panose="02020603050405020304" pitchFamily="18" charset="0"/>
                <a:cs typeface="Times New Roman" panose="02020603050405020304" pitchFamily="18" charset="0"/>
              </a:rPr>
              <a:t> </a:t>
            </a:r>
            <a:r>
              <a:rPr lang="en-US" altLang="vi-VN" sz="2800" b="1" dirty="0" err="1">
                <a:solidFill>
                  <a:srgbClr val="000066"/>
                </a:solidFill>
                <a:latin typeface="Times New Roman" panose="02020603050405020304" pitchFamily="18" charset="0"/>
                <a:cs typeface="Times New Roman" panose="02020603050405020304" pitchFamily="18" charset="0"/>
              </a:rPr>
              <a:t>phát</a:t>
            </a:r>
            <a:r>
              <a:rPr lang="en-US" altLang="vi-VN" sz="2800" b="1" dirty="0">
                <a:solidFill>
                  <a:srgbClr val="000066"/>
                </a:solidFill>
                <a:latin typeface="Times New Roman" panose="02020603050405020304" pitchFamily="18" charset="0"/>
                <a:cs typeface="Times New Roman" panose="02020603050405020304" pitchFamily="18" charset="0"/>
              </a:rPr>
              <a:t> </a:t>
            </a:r>
            <a:r>
              <a:rPr lang="en-US" altLang="vi-VN" sz="2800" b="1" dirty="0" err="1">
                <a:solidFill>
                  <a:srgbClr val="000066"/>
                </a:solidFill>
                <a:latin typeface="Times New Roman" panose="02020603050405020304" pitchFamily="18" charset="0"/>
                <a:cs typeface="Times New Roman" panose="02020603050405020304" pitchFamily="18" charset="0"/>
              </a:rPr>
              <a:t>hiện</a:t>
            </a:r>
            <a:r>
              <a:rPr lang="en-US" altLang="vi-VN" sz="2800" b="1" dirty="0">
                <a:solidFill>
                  <a:srgbClr val="000066"/>
                </a:solidFill>
                <a:latin typeface="Times New Roman" panose="02020603050405020304" pitchFamily="18" charset="0"/>
                <a:cs typeface="Times New Roman" panose="02020603050405020304" pitchFamily="18" charset="0"/>
              </a:rPr>
              <a:t> ra </a:t>
            </a:r>
            <a:r>
              <a:rPr lang="en-US" altLang="vi-VN" sz="2800" b="1" dirty="0" err="1">
                <a:solidFill>
                  <a:srgbClr val="000066"/>
                </a:solidFill>
                <a:latin typeface="Times New Roman" panose="02020603050405020304" pitchFamily="18" charset="0"/>
                <a:cs typeface="Times New Roman" panose="02020603050405020304" pitchFamily="18" charset="0"/>
              </a:rPr>
              <a:t>bông</a:t>
            </a:r>
            <a:r>
              <a:rPr lang="en-US" altLang="vi-VN" sz="2800" b="1" dirty="0">
                <a:solidFill>
                  <a:srgbClr val="000066"/>
                </a:solidFill>
                <a:latin typeface="Times New Roman" panose="02020603050405020304" pitchFamily="18" charset="0"/>
                <a:cs typeface="Times New Roman" panose="02020603050405020304" pitchFamily="18" charset="0"/>
              </a:rPr>
              <a:t> </a:t>
            </a:r>
            <a:r>
              <a:rPr lang="en-US" altLang="vi-VN" sz="2800" b="1" dirty="0" err="1">
                <a:solidFill>
                  <a:srgbClr val="000066"/>
                </a:solidFill>
                <a:latin typeface="Times New Roman" panose="02020603050405020304" pitchFamily="18" charset="0"/>
                <a:cs typeface="Times New Roman" panose="02020603050405020304" pitchFamily="18" charset="0"/>
              </a:rPr>
              <a:t>hoa</a:t>
            </a:r>
            <a:r>
              <a:rPr lang="en-US" altLang="vi-VN" sz="2800" b="1" dirty="0">
                <a:solidFill>
                  <a:srgbClr val="000066"/>
                </a:solidFill>
                <a:latin typeface="Times New Roman" panose="02020603050405020304" pitchFamily="18" charset="0"/>
                <a:cs typeface="Times New Roman" panose="02020603050405020304" pitchFamily="18" charset="0"/>
              </a:rPr>
              <a:t> </a:t>
            </a:r>
            <a:r>
              <a:rPr lang="en-US" altLang="vi-VN" sz="2800" b="1" dirty="0" err="1">
                <a:solidFill>
                  <a:srgbClr val="000066"/>
                </a:solidFill>
                <a:latin typeface="Times New Roman" panose="02020603050405020304" pitchFamily="18" charset="0"/>
                <a:cs typeface="Times New Roman" panose="02020603050405020304" pitchFamily="18" charset="0"/>
              </a:rPr>
              <a:t>gạo</a:t>
            </a:r>
            <a:r>
              <a:rPr lang="en-US" altLang="vi-VN" sz="2800" b="1" dirty="0">
                <a:solidFill>
                  <a:srgbClr val="000066"/>
                </a:solidFill>
                <a:latin typeface="Times New Roman" panose="02020603050405020304" pitchFamily="18" charset="0"/>
                <a:cs typeface="Times New Roman" panose="02020603050405020304" pitchFamily="18" charset="0"/>
              </a:rPr>
              <a:t> </a:t>
            </a:r>
            <a:r>
              <a:rPr lang="en-US" altLang="vi-VN" sz="2800" b="1" dirty="0" err="1">
                <a:solidFill>
                  <a:srgbClr val="000066"/>
                </a:solidFill>
                <a:latin typeface="Times New Roman" panose="02020603050405020304" pitchFamily="18" charset="0"/>
                <a:cs typeface="Times New Roman" panose="02020603050405020304" pitchFamily="18" charset="0"/>
              </a:rPr>
              <a:t>đầu</a:t>
            </a:r>
            <a:r>
              <a:rPr lang="en-US" altLang="vi-VN" sz="2800" b="1" dirty="0">
                <a:solidFill>
                  <a:srgbClr val="000066"/>
                </a:solidFill>
                <a:latin typeface="Times New Roman" panose="02020603050405020304" pitchFamily="18" charset="0"/>
                <a:cs typeface="Times New Roman" panose="02020603050405020304" pitchFamily="18" charset="0"/>
              </a:rPr>
              <a:t> </a:t>
            </a:r>
            <a:r>
              <a:rPr lang="en-US" altLang="vi-VN" sz="2800" b="1" dirty="0" err="1">
                <a:solidFill>
                  <a:srgbClr val="000066"/>
                </a:solidFill>
                <a:latin typeface="Times New Roman" panose="02020603050405020304" pitchFamily="18" charset="0"/>
                <a:cs typeface="Times New Roman" panose="02020603050405020304" pitchFamily="18" charset="0"/>
              </a:rPr>
              <a:t>tiên</a:t>
            </a:r>
            <a:r>
              <a:rPr lang="en-US" altLang="vi-VN" sz="2800" b="1" dirty="0">
                <a:solidFill>
                  <a:srgbClr val="000066"/>
                </a:solidFill>
                <a:latin typeface="Times New Roman" panose="02020603050405020304" pitchFamily="18" charset="0"/>
                <a:cs typeface="Times New Roman" panose="02020603050405020304" pitchFamily="18" charset="0"/>
              </a:rPr>
              <a:t> </a:t>
            </a:r>
            <a:r>
              <a:rPr lang="en-US" altLang="vi-VN" sz="2800" b="1" dirty="0" err="1">
                <a:solidFill>
                  <a:srgbClr val="000066"/>
                </a:solidFill>
                <a:latin typeface="Times New Roman" panose="02020603050405020304" pitchFamily="18" charset="0"/>
                <a:cs typeface="Times New Roman" panose="02020603050405020304" pitchFamily="18" charset="0"/>
              </a:rPr>
              <a:t>nở</a:t>
            </a:r>
            <a:r>
              <a:rPr lang="en-US" altLang="vi-VN" sz="2800" b="1" dirty="0">
                <a:solidFill>
                  <a:srgbClr val="000066"/>
                </a:solidFill>
                <a:latin typeface="Times New Roman" panose="02020603050405020304" pitchFamily="18" charset="0"/>
                <a:cs typeface="Times New Roman" panose="02020603050405020304" pitchFamily="18" charset="0"/>
              </a:rPr>
              <a:t> </a:t>
            </a:r>
            <a:r>
              <a:rPr lang="en-US" altLang="vi-VN" sz="2800" b="1" dirty="0" err="1">
                <a:solidFill>
                  <a:srgbClr val="000066"/>
                </a:solidFill>
                <a:latin typeface="Times New Roman" panose="02020603050405020304" pitchFamily="18" charset="0"/>
                <a:cs typeface="Times New Roman" panose="02020603050405020304" pitchFamily="18" charset="0"/>
              </a:rPr>
              <a:t>trên</a:t>
            </a:r>
            <a:r>
              <a:rPr lang="en-US" altLang="vi-VN" sz="2800" b="1" dirty="0">
                <a:solidFill>
                  <a:srgbClr val="000066"/>
                </a:solidFill>
                <a:latin typeface="Times New Roman" panose="02020603050405020304" pitchFamily="18" charset="0"/>
                <a:cs typeface="Times New Roman" panose="02020603050405020304" pitchFamily="18" charset="0"/>
              </a:rPr>
              <a:t> </a:t>
            </a:r>
            <a:r>
              <a:rPr lang="en-US" altLang="vi-VN" sz="2800" b="1" dirty="0" err="1">
                <a:solidFill>
                  <a:srgbClr val="000066"/>
                </a:solidFill>
                <a:latin typeface="Times New Roman" panose="02020603050405020304" pitchFamily="18" charset="0"/>
                <a:cs typeface="Times New Roman" panose="02020603050405020304" pitchFamily="18" charset="0"/>
              </a:rPr>
              <a:t>cây</a:t>
            </a:r>
            <a:r>
              <a:rPr lang="en-US" altLang="vi-VN" sz="2800" b="1" dirty="0">
                <a:solidFill>
                  <a:srgbClr val="000066"/>
                </a:solidFill>
                <a:latin typeface="Times New Roman" panose="02020603050405020304" pitchFamily="18" charset="0"/>
                <a:cs typeface="Times New Roman" panose="02020603050405020304" pitchFamily="18" charset="0"/>
              </a:rPr>
              <a:t> </a:t>
            </a:r>
            <a:r>
              <a:rPr lang="en-US" altLang="vi-VN" sz="2800" b="1" dirty="0" err="1">
                <a:solidFill>
                  <a:srgbClr val="000066"/>
                </a:solidFill>
                <a:latin typeface="Times New Roman" panose="02020603050405020304" pitchFamily="18" charset="0"/>
                <a:cs typeface="Times New Roman" panose="02020603050405020304" pitchFamily="18" charset="0"/>
              </a:rPr>
              <a:t>gạo</a:t>
            </a:r>
            <a:r>
              <a:rPr lang="en-US" altLang="vi-VN" sz="2800" b="1" dirty="0">
                <a:solidFill>
                  <a:srgbClr val="000066"/>
                </a:solidFill>
                <a:latin typeface="Times New Roman" panose="02020603050405020304" pitchFamily="18" charset="0"/>
                <a:cs typeface="Times New Roman" panose="02020603050405020304" pitchFamily="18" charset="0"/>
              </a:rPr>
              <a:t> </a:t>
            </a:r>
            <a:r>
              <a:rPr lang="en-US" altLang="vi-VN" sz="2800" b="1" dirty="0" err="1">
                <a:solidFill>
                  <a:srgbClr val="000066"/>
                </a:solidFill>
                <a:latin typeface="Times New Roman" panose="02020603050405020304" pitchFamily="18" charset="0"/>
                <a:cs typeface="Times New Roman" panose="02020603050405020304" pitchFamily="18" charset="0"/>
              </a:rPr>
              <a:t>trước</a:t>
            </a:r>
            <a:r>
              <a:rPr lang="en-US" altLang="vi-VN" sz="2800" b="1" dirty="0">
                <a:solidFill>
                  <a:srgbClr val="000066"/>
                </a:solidFill>
                <a:latin typeface="Times New Roman" panose="02020603050405020304" pitchFamily="18" charset="0"/>
                <a:cs typeface="Times New Roman" panose="02020603050405020304" pitchFamily="18" charset="0"/>
              </a:rPr>
              <a:t> </a:t>
            </a:r>
            <a:r>
              <a:rPr lang="en-US" altLang="vi-VN" sz="2800" b="1" dirty="0" err="1">
                <a:solidFill>
                  <a:srgbClr val="000066"/>
                </a:solidFill>
                <a:latin typeface="Times New Roman" panose="02020603050405020304" pitchFamily="18" charset="0"/>
                <a:cs typeface="Times New Roman" panose="02020603050405020304" pitchFamily="18" charset="0"/>
              </a:rPr>
              <a:t>đền</a:t>
            </a:r>
            <a:r>
              <a:rPr lang="en-US" altLang="vi-VN" sz="2800" b="1" dirty="0">
                <a:solidFill>
                  <a:srgbClr val="000066"/>
                </a:solidFill>
                <a:latin typeface="Times New Roman" panose="02020603050405020304" pitchFamily="18" charset="0"/>
                <a:cs typeface="Times New Roman" panose="02020603050405020304" pitchFamily="18" charset="0"/>
              </a:rPr>
              <a:t> </a:t>
            </a:r>
            <a:r>
              <a:rPr lang="en-US" altLang="vi-VN" sz="2800" b="1" dirty="0" err="1">
                <a:solidFill>
                  <a:srgbClr val="000066"/>
                </a:solidFill>
                <a:latin typeface="Times New Roman" panose="02020603050405020304" pitchFamily="18" charset="0"/>
                <a:cs typeface="Times New Roman" panose="02020603050405020304" pitchFamily="18" charset="0"/>
              </a:rPr>
              <a:t>Ngọc</a:t>
            </a:r>
            <a:r>
              <a:rPr lang="en-US" altLang="vi-VN" sz="2800" b="1" dirty="0">
                <a:solidFill>
                  <a:srgbClr val="000066"/>
                </a:solidFill>
                <a:latin typeface="Times New Roman" panose="02020603050405020304" pitchFamily="18" charset="0"/>
                <a:cs typeface="Times New Roman" panose="02020603050405020304" pitchFamily="18" charset="0"/>
              </a:rPr>
              <a:t> </a:t>
            </a:r>
            <a:r>
              <a:rPr lang="en-US" altLang="vi-VN" sz="2800" b="1" dirty="0" err="1">
                <a:solidFill>
                  <a:srgbClr val="000066"/>
                </a:solidFill>
                <a:latin typeface="Times New Roman" panose="02020603050405020304" pitchFamily="18" charset="0"/>
                <a:cs typeface="Times New Roman" panose="02020603050405020304" pitchFamily="18" charset="0"/>
              </a:rPr>
              <a:t>Sơn</a:t>
            </a:r>
            <a:r>
              <a:rPr lang="en-US" altLang="vi-VN" sz="2800" b="1" dirty="0">
                <a:solidFill>
                  <a:srgbClr val="000066"/>
                </a:solidFill>
                <a:latin typeface="Times New Roman" panose="02020603050405020304" pitchFamily="18" charset="0"/>
                <a:cs typeface="Times New Roman" panose="02020603050405020304" pitchFamily="18" charset="0"/>
              </a:rPr>
              <a:t>. (5) </a:t>
            </a:r>
            <a:r>
              <a:rPr lang="en-US" altLang="vi-VN" sz="2800" b="1" dirty="0" err="1">
                <a:solidFill>
                  <a:srgbClr val="000066"/>
                </a:solidFill>
                <a:latin typeface="Times New Roman" panose="02020603050405020304" pitchFamily="18" charset="0"/>
                <a:cs typeface="Times New Roman" panose="02020603050405020304" pitchFamily="18" charset="0"/>
              </a:rPr>
              <a:t>Rồi</a:t>
            </a:r>
            <a:r>
              <a:rPr lang="en-US" altLang="vi-VN" sz="2800" b="1" dirty="0">
                <a:solidFill>
                  <a:srgbClr val="000066"/>
                </a:solidFill>
                <a:latin typeface="Times New Roman" panose="02020603050405020304" pitchFamily="18" charset="0"/>
                <a:cs typeface="Times New Roman" panose="02020603050405020304" pitchFamily="18" charset="0"/>
              </a:rPr>
              <a:t> </a:t>
            </a:r>
            <a:r>
              <a:rPr lang="en-US" altLang="vi-VN" sz="2800" b="1" dirty="0" err="1">
                <a:solidFill>
                  <a:srgbClr val="000066"/>
                </a:solidFill>
                <a:latin typeface="Times New Roman" panose="02020603050405020304" pitchFamily="18" charset="0"/>
                <a:cs typeface="Times New Roman" panose="02020603050405020304" pitchFamily="18" charset="0"/>
              </a:rPr>
              <a:t>bông</a:t>
            </a:r>
            <a:r>
              <a:rPr lang="en-US" altLang="vi-VN" sz="2800" b="1" dirty="0">
                <a:solidFill>
                  <a:srgbClr val="000066"/>
                </a:solidFill>
                <a:latin typeface="Times New Roman" panose="02020603050405020304" pitchFamily="18" charset="0"/>
                <a:cs typeface="Times New Roman" panose="02020603050405020304" pitchFamily="18" charset="0"/>
              </a:rPr>
              <a:t> </a:t>
            </a:r>
            <a:r>
              <a:rPr lang="en-US" altLang="vi-VN" sz="2800" b="1" dirty="0" err="1">
                <a:solidFill>
                  <a:srgbClr val="000066"/>
                </a:solidFill>
                <a:latin typeface="Times New Roman" panose="02020603050405020304" pitchFamily="18" charset="0"/>
                <a:cs typeface="Times New Roman" panose="02020603050405020304" pitchFamily="18" charset="0"/>
              </a:rPr>
              <a:t>nọ</a:t>
            </a:r>
            <a:r>
              <a:rPr lang="en-US" altLang="vi-VN" sz="2800" b="1" dirty="0">
                <a:solidFill>
                  <a:srgbClr val="000066"/>
                </a:solidFill>
                <a:latin typeface="Times New Roman" panose="02020603050405020304" pitchFamily="18" charset="0"/>
                <a:cs typeface="Times New Roman" panose="02020603050405020304" pitchFamily="18" charset="0"/>
              </a:rPr>
              <a:t> </a:t>
            </a:r>
            <a:r>
              <a:rPr lang="en-US" altLang="vi-VN" sz="2800" b="1" dirty="0" err="1">
                <a:solidFill>
                  <a:srgbClr val="000066"/>
                </a:solidFill>
                <a:latin typeface="Times New Roman" panose="02020603050405020304" pitchFamily="18" charset="0"/>
                <a:cs typeface="Times New Roman" panose="02020603050405020304" pitchFamily="18" charset="0"/>
              </a:rPr>
              <a:t>gọi</a:t>
            </a:r>
            <a:r>
              <a:rPr lang="en-US" altLang="vi-VN" sz="2800" b="1" dirty="0">
                <a:solidFill>
                  <a:srgbClr val="000066"/>
                </a:solidFill>
                <a:latin typeface="Times New Roman" panose="02020603050405020304" pitchFamily="18" charset="0"/>
                <a:cs typeface="Times New Roman" panose="02020603050405020304" pitchFamily="18" charset="0"/>
              </a:rPr>
              <a:t> </a:t>
            </a:r>
            <a:r>
              <a:rPr lang="en-US" altLang="vi-VN" sz="2800" b="1" dirty="0" err="1">
                <a:solidFill>
                  <a:srgbClr val="000066"/>
                </a:solidFill>
                <a:latin typeface="Times New Roman" panose="02020603050405020304" pitchFamily="18" charset="0"/>
                <a:cs typeface="Times New Roman" panose="02020603050405020304" pitchFamily="18" charset="0"/>
              </a:rPr>
              <a:t>bông</a:t>
            </a:r>
            <a:r>
              <a:rPr lang="en-US" altLang="vi-VN" sz="2800" b="1" dirty="0">
                <a:solidFill>
                  <a:srgbClr val="000066"/>
                </a:solidFill>
                <a:latin typeface="Times New Roman" panose="02020603050405020304" pitchFamily="18" charset="0"/>
                <a:cs typeface="Times New Roman" panose="02020603050405020304" pitchFamily="18" charset="0"/>
              </a:rPr>
              <a:t> kia, </a:t>
            </a:r>
            <a:r>
              <a:rPr lang="en-US" altLang="vi-VN" sz="2800" b="1" dirty="0" err="1">
                <a:solidFill>
                  <a:srgbClr val="000066"/>
                </a:solidFill>
                <a:latin typeface="Times New Roman" panose="02020603050405020304" pitchFamily="18" charset="0"/>
                <a:cs typeface="Times New Roman" panose="02020603050405020304" pitchFamily="18" charset="0"/>
              </a:rPr>
              <a:t>bông</a:t>
            </a:r>
            <a:r>
              <a:rPr lang="en-US" altLang="vi-VN" sz="2800" b="1" dirty="0">
                <a:solidFill>
                  <a:srgbClr val="000066"/>
                </a:solidFill>
                <a:latin typeface="Times New Roman" panose="02020603050405020304" pitchFamily="18" charset="0"/>
                <a:cs typeface="Times New Roman" panose="02020603050405020304" pitchFamily="18" charset="0"/>
              </a:rPr>
              <a:t> </a:t>
            </a:r>
            <a:r>
              <a:rPr lang="en-US" altLang="vi-VN" sz="2800" b="1" dirty="0" err="1">
                <a:solidFill>
                  <a:srgbClr val="000066"/>
                </a:solidFill>
                <a:latin typeface="Times New Roman" panose="02020603050405020304" pitchFamily="18" charset="0"/>
                <a:cs typeface="Times New Roman" panose="02020603050405020304" pitchFamily="18" charset="0"/>
              </a:rPr>
              <a:t>nọ</a:t>
            </a:r>
            <a:r>
              <a:rPr lang="en-US" altLang="vi-VN" sz="2800" b="1" dirty="0">
                <a:solidFill>
                  <a:srgbClr val="000066"/>
                </a:solidFill>
                <a:latin typeface="Times New Roman" panose="02020603050405020304" pitchFamily="18" charset="0"/>
                <a:cs typeface="Times New Roman" panose="02020603050405020304" pitchFamily="18" charset="0"/>
              </a:rPr>
              <a:t> </a:t>
            </a:r>
            <a:r>
              <a:rPr lang="en-US" altLang="vi-VN" sz="2800" b="1" dirty="0" err="1">
                <a:solidFill>
                  <a:srgbClr val="000066"/>
                </a:solidFill>
                <a:latin typeface="Times New Roman" panose="02020603050405020304" pitchFamily="18" charset="0"/>
                <a:cs typeface="Times New Roman" panose="02020603050405020304" pitchFamily="18" charset="0"/>
              </a:rPr>
              <a:t>ganh</a:t>
            </a:r>
            <a:r>
              <a:rPr lang="en-US" altLang="vi-VN" sz="2800" b="1" dirty="0">
                <a:solidFill>
                  <a:srgbClr val="000066"/>
                </a:solidFill>
                <a:latin typeface="Times New Roman" panose="02020603050405020304" pitchFamily="18" charset="0"/>
                <a:cs typeface="Times New Roman" panose="02020603050405020304" pitchFamily="18" charset="0"/>
              </a:rPr>
              <a:t> </a:t>
            </a:r>
            <a:r>
              <a:rPr lang="en-US" altLang="vi-VN" sz="2800" b="1" dirty="0" err="1">
                <a:solidFill>
                  <a:srgbClr val="000066"/>
                </a:solidFill>
                <a:latin typeface="Times New Roman" panose="02020603050405020304" pitchFamily="18" charset="0"/>
                <a:cs typeface="Times New Roman" panose="02020603050405020304" pitchFamily="18" charset="0"/>
              </a:rPr>
              <a:t>bông</a:t>
            </a:r>
            <a:r>
              <a:rPr lang="en-US" altLang="vi-VN" sz="2800" b="1" dirty="0">
                <a:solidFill>
                  <a:srgbClr val="000066"/>
                </a:solidFill>
                <a:latin typeface="Times New Roman" panose="02020603050405020304" pitchFamily="18" charset="0"/>
                <a:cs typeface="Times New Roman" panose="02020603050405020304" pitchFamily="18" charset="0"/>
              </a:rPr>
              <a:t> kia, </a:t>
            </a:r>
            <a:r>
              <a:rPr lang="en-US" altLang="vi-VN" sz="2800" b="1" dirty="0" err="1">
                <a:solidFill>
                  <a:srgbClr val="000066"/>
                </a:solidFill>
                <a:latin typeface="Times New Roman" panose="02020603050405020304" pitchFamily="18" charset="0"/>
                <a:cs typeface="Times New Roman" panose="02020603050405020304" pitchFamily="18" charset="0"/>
              </a:rPr>
              <a:t>chỉ</a:t>
            </a:r>
            <a:r>
              <a:rPr lang="en-US" altLang="vi-VN" sz="2800" b="1" dirty="0">
                <a:solidFill>
                  <a:srgbClr val="000066"/>
                </a:solidFill>
                <a:latin typeface="Times New Roman" panose="02020603050405020304" pitchFamily="18" charset="0"/>
                <a:cs typeface="Times New Roman" panose="02020603050405020304" pitchFamily="18" charset="0"/>
              </a:rPr>
              <a:t> </a:t>
            </a:r>
            <a:r>
              <a:rPr lang="en-US" altLang="vi-VN" sz="2800" b="1" dirty="0" err="1">
                <a:solidFill>
                  <a:srgbClr val="000066"/>
                </a:solidFill>
                <a:latin typeface="Times New Roman" panose="02020603050405020304" pitchFamily="18" charset="0"/>
                <a:cs typeface="Times New Roman" panose="02020603050405020304" pitchFamily="18" charset="0"/>
              </a:rPr>
              <a:t>vài</a:t>
            </a:r>
            <a:r>
              <a:rPr lang="en-US" altLang="vi-VN" sz="2800" b="1" dirty="0">
                <a:solidFill>
                  <a:srgbClr val="000066"/>
                </a:solidFill>
                <a:latin typeface="Times New Roman" panose="02020603050405020304" pitchFamily="18" charset="0"/>
                <a:cs typeface="Times New Roman" panose="02020603050405020304" pitchFamily="18" charset="0"/>
              </a:rPr>
              <a:t> </a:t>
            </a:r>
            <a:r>
              <a:rPr lang="en-US" altLang="vi-VN" sz="2800" b="1" dirty="0" err="1">
                <a:solidFill>
                  <a:srgbClr val="000066"/>
                </a:solidFill>
                <a:latin typeface="Times New Roman" panose="02020603050405020304" pitchFamily="18" charset="0"/>
                <a:cs typeface="Times New Roman" panose="02020603050405020304" pitchFamily="18" charset="0"/>
              </a:rPr>
              <a:t>hôm</a:t>
            </a:r>
            <a:r>
              <a:rPr lang="en-US" altLang="vi-VN" sz="2800" b="1" dirty="0">
                <a:solidFill>
                  <a:srgbClr val="000066"/>
                </a:solidFill>
                <a:latin typeface="Times New Roman" panose="02020603050405020304" pitchFamily="18" charset="0"/>
                <a:cs typeface="Times New Roman" panose="02020603050405020304" pitchFamily="18" charset="0"/>
              </a:rPr>
              <a:t> </a:t>
            </a:r>
            <a:r>
              <a:rPr lang="en-US" altLang="vi-VN" sz="2800" b="1" dirty="0" err="1">
                <a:solidFill>
                  <a:srgbClr val="000066"/>
                </a:solidFill>
                <a:latin typeface="Times New Roman" panose="02020603050405020304" pitchFamily="18" charset="0"/>
                <a:cs typeface="Times New Roman" panose="02020603050405020304" pitchFamily="18" charset="0"/>
              </a:rPr>
              <a:t>sau</a:t>
            </a:r>
            <a:r>
              <a:rPr lang="en-US" altLang="vi-VN" sz="2800" b="1" dirty="0">
                <a:solidFill>
                  <a:srgbClr val="000066"/>
                </a:solidFill>
                <a:latin typeface="Times New Roman" panose="02020603050405020304" pitchFamily="18" charset="0"/>
                <a:cs typeface="Times New Roman" panose="02020603050405020304" pitchFamily="18" charset="0"/>
              </a:rPr>
              <a:t>, </a:t>
            </a:r>
            <a:r>
              <a:rPr lang="en-US" altLang="vi-VN" sz="2800" b="1" dirty="0" err="1">
                <a:solidFill>
                  <a:srgbClr val="000066"/>
                </a:solidFill>
                <a:latin typeface="Times New Roman" panose="02020603050405020304" pitchFamily="18" charset="0"/>
                <a:cs typeface="Times New Roman" panose="02020603050405020304" pitchFamily="18" charset="0"/>
              </a:rPr>
              <a:t>cây</a:t>
            </a:r>
            <a:r>
              <a:rPr lang="en-US" altLang="vi-VN" sz="2800" b="1" dirty="0">
                <a:solidFill>
                  <a:srgbClr val="000066"/>
                </a:solidFill>
                <a:latin typeface="Times New Roman" panose="02020603050405020304" pitchFamily="18" charset="0"/>
                <a:cs typeface="Times New Roman" panose="02020603050405020304" pitchFamily="18" charset="0"/>
              </a:rPr>
              <a:t> </a:t>
            </a:r>
            <a:r>
              <a:rPr lang="en-US" altLang="vi-VN" sz="2800" b="1" dirty="0" err="1">
                <a:solidFill>
                  <a:srgbClr val="000066"/>
                </a:solidFill>
                <a:latin typeface="Times New Roman" panose="02020603050405020304" pitchFamily="18" charset="0"/>
                <a:cs typeface="Times New Roman" panose="02020603050405020304" pitchFamily="18" charset="0"/>
              </a:rPr>
              <a:t>gạo</a:t>
            </a:r>
            <a:r>
              <a:rPr lang="en-US" altLang="vi-VN" sz="2800" b="1" dirty="0">
                <a:solidFill>
                  <a:srgbClr val="000066"/>
                </a:solidFill>
                <a:latin typeface="Times New Roman" panose="02020603050405020304" pitchFamily="18" charset="0"/>
                <a:cs typeface="Times New Roman" panose="02020603050405020304" pitchFamily="18" charset="0"/>
              </a:rPr>
              <a:t> </a:t>
            </a:r>
            <a:r>
              <a:rPr lang="en-US" altLang="vi-VN" sz="2800" b="1" dirty="0" err="1">
                <a:solidFill>
                  <a:srgbClr val="000066"/>
                </a:solidFill>
                <a:latin typeface="Times New Roman" panose="02020603050405020304" pitchFamily="18" charset="0"/>
                <a:cs typeface="Times New Roman" panose="02020603050405020304" pitchFamily="18" charset="0"/>
              </a:rPr>
              <a:t>đã</a:t>
            </a:r>
            <a:r>
              <a:rPr lang="en-US" altLang="vi-VN" sz="2800" b="1" dirty="0">
                <a:solidFill>
                  <a:srgbClr val="000066"/>
                </a:solidFill>
                <a:latin typeface="Times New Roman" panose="02020603050405020304" pitchFamily="18" charset="0"/>
                <a:cs typeface="Times New Roman" panose="02020603050405020304" pitchFamily="18" charset="0"/>
              </a:rPr>
              <a:t> </a:t>
            </a:r>
            <a:r>
              <a:rPr lang="en-US" altLang="vi-VN" sz="2800" b="1" dirty="0" err="1">
                <a:solidFill>
                  <a:srgbClr val="000066"/>
                </a:solidFill>
                <a:latin typeface="Times New Roman" panose="02020603050405020304" pitchFamily="18" charset="0"/>
                <a:cs typeface="Times New Roman" panose="02020603050405020304" pitchFamily="18" charset="0"/>
              </a:rPr>
              <a:t>như</a:t>
            </a:r>
            <a:r>
              <a:rPr lang="en-US" altLang="vi-VN" sz="2800" b="1" dirty="0">
                <a:solidFill>
                  <a:srgbClr val="000066"/>
                </a:solidFill>
                <a:latin typeface="Times New Roman" panose="02020603050405020304" pitchFamily="18" charset="0"/>
                <a:cs typeface="Times New Roman" panose="02020603050405020304" pitchFamily="18" charset="0"/>
              </a:rPr>
              <a:t> </a:t>
            </a:r>
            <a:r>
              <a:rPr lang="en-US" altLang="vi-VN" sz="2800" b="1" dirty="0" err="1">
                <a:solidFill>
                  <a:srgbClr val="000066"/>
                </a:solidFill>
                <a:latin typeface="Times New Roman" panose="02020603050405020304" pitchFamily="18" charset="0"/>
                <a:cs typeface="Times New Roman" panose="02020603050405020304" pitchFamily="18" charset="0"/>
              </a:rPr>
              <a:t>một</a:t>
            </a:r>
            <a:r>
              <a:rPr lang="en-US" altLang="vi-VN" sz="2800" b="1" dirty="0">
                <a:solidFill>
                  <a:srgbClr val="000066"/>
                </a:solidFill>
                <a:latin typeface="Times New Roman" panose="02020603050405020304" pitchFamily="18" charset="0"/>
                <a:cs typeface="Times New Roman" panose="02020603050405020304" pitchFamily="18" charset="0"/>
              </a:rPr>
              <a:t> </a:t>
            </a:r>
            <a:r>
              <a:rPr lang="en-US" altLang="vi-VN" sz="2800" b="1" dirty="0" err="1">
                <a:solidFill>
                  <a:srgbClr val="000066"/>
                </a:solidFill>
                <a:latin typeface="Times New Roman" panose="02020603050405020304" pitchFamily="18" charset="0"/>
                <a:cs typeface="Times New Roman" panose="02020603050405020304" pitchFamily="18" charset="0"/>
              </a:rPr>
              <a:t>cây</a:t>
            </a:r>
            <a:r>
              <a:rPr lang="en-US" altLang="vi-VN" sz="2800" b="1" dirty="0">
                <a:solidFill>
                  <a:srgbClr val="000066"/>
                </a:solidFill>
                <a:latin typeface="Times New Roman" panose="02020603050405020304" pitchFamily="18" charset="0"/>
                <a:cs typeface="Times New Roman" panose="02020603050405020304" pitchFamily="18" charset="0"/>
              </a:rPr>
              <a:t> </a:t>
            </a:r>
            <a:r>
              <a:rPr lang="en-US" altLang="vi-VN" sz="2800" b="1" dirty="0" err="1">
                <a:solidFill>
                  <a:srgbClr val="000066"/>
                </a:solidFill>
                <a:latin typeface="Times New Roman" panose="02020603050405020304" pitchFamily="18" charset="0"/>
                <a:cs typeface="Times New Roman" panose="02020603050405020304" pitchFamily="18" charset="0"/>
              </a:rPr>
              <a:t>đuốc</a:t>
            </a:r>
            <a:r>
              <a:rPr lang="en-US" altLang="vi-VN" sz="2800" b="1" dirty="0">
                <a:solidFill>
                  <a:srgbClr val="000066"/>
                </a:solidFill>
                <a:latin typeface="Times New Roman" panose="02020603050405020304" pitchFamily="18" charset="0"/>
                <a:cs typeface="Times New Roman" panose="02020603050405020304" pitchFamily="18" charset="0"/>
              </a:rPr>
              <a:t> </a:t>
            </a:r>
            <a:r>
              <a:rPr lang="en-US" altLang="vi-VN" sz="2800" b="1" dirty="0" err="1">
                <a:solidFill>
                  <a:srgbClr val="000066"/>
                </a:solidFill>
                <a:latin typeface="Times New Roman" panose="02020603050405020304" pitchFamily="18" charset="0"/>
                <a:cs typeface="Times New Roman" panose="02020603050405020304" pitchFamily="18" charset="0"/>
              </a:rPr>
              <a:t>lớn</a:t>
            </a:r>
            <a:r>
              <a:rPr lang="en-US" altLang="vi-VN" sz="2800" b="1" dirty="0">
                <a:solidFill>
                  <a:srgbClr val="000066"/>
                </a:solidFill>
                <a:latin typeface="Times New Roman" panose="02020603050405020304" pitchFamily="18" charset="0"/>
                <a:cs typeface="Times New Roman" panose="02020603050405020304" pitchFamily="18" charset="0"/>
              </a:rPr>
              <a:t> </a:t>
            </a:r>
            <a:r>
              <a:rPr lang="en-US" altLang="vi-VN" sz="2800" b="1" dirty="0" err="1">
                <a:solidFill>
                  <a:srgbClr val="000066"/>
                </a:solidFill>
                <a:latin typeface="Times New Roman" panose="02020603050405020304" pitchFamily="18" charset="0"/>
                <a:cs typeface="Times New Roman" panose="02020603050405020304" pitchFamily="18" charset="0"/>
              </a:rPr>
              <a:t>cháy</a:t>
            </a:r>
            <a:r>
              <a:rPr lang="en-US" altLang="vi-VN" sz="2800" b="1" dirty="0">
                <a:solidFill>
                  <a:srgbClr val="000066"/>
                </a:solidFill>
                <a:latin typeface="Times New Roman" panose="02020603050405020304" pitchFamily="18" charset="0"/>
                <a:cs typeface="Times New Roman" panose="02020603050405020304" pitchFamily="18" charset="0"/>
              </a:rPr>
              <a:t> </a:t>
            </a:r>
            <a:r>
              <a:rPr lang="en-US" altLang="vi-VN" sz="2800" b="1" dirty="0" err="1">
                <a:solidFill>
                  <a:srgbClr val="000066"/>
                </a:solidFill>
                <a:latin typeface="Times New Roman" panose="02020603050405020304" pitchFamily="18" charset="0"/>
                <a:cs typeface="Times New Roman" panose="02020603050405020304" pitchFamily="18" charset="0"/>
              </a:rPr>
              <a:t>rừng</a:t>
            </a:r>
            <a:r>
              <a:rPr lang="en-US" altLang="vi-VN" sz="2800" b="1" dirty="0">
                <a:solidFill>
                  <a:srgbClr val="000066"/>
                </a:solidFill>
                <a:latin typeface="Times New Roman" panose="02020603050405020304" pitchFamily="18" charset="0"/>
                <a:cs typeface="Times New Roman" panose="02020603050405020304" pitchFamily="18" charset="0"/>
              </a:rPr>
              <a:t> </a:t>
            </a:r>
            <a:r>
              <a:rPr lang="en-US" altLang="vi-VN" sz="2800" b="1" dirty="0" err="1">
                <a:solidFill>
                  <a:srgbClr val="000066"/>
                </a:solidFill>
                <a:latin typeface="Times New Roman" panose="02020603050405020304" pitchFamily="18" charset="0"/>
                <a:cs typeface="Times New Roman" panose="02020603050405020304" pitchFamily="18" charset="0"/>
              </a:rPr>
              <a:t>rực</a:t>
            </a:r>
            <a:r>
              <a:rPr lang="en-US" altLang="vi-VN" sz="2800" b="1" dirty="0">
                <a:solidFill>
                  <a:srgbClr val="000066"/>
                </a:solidFill>
                <a:latin typeface="Times New Roman" panose="02020603050405020304" pitchFamily="18" charset="0"/>
                <a:cs typeface="Times New Roman" panose="02020603050405020304" pitchFamily="18" charset="0"/>
              </a:rPr>
              <a:t> </a:t>
            </a:r>
            <a:r>
              <a:rPr lang="en-US" altLang="vi-VN" sz="2800" b="1" dirty="0" err="1">
                <a:solidFill>
                  <a:srgbClr val="000066"/>
                </a:solidFill>
                <a:latin typeface="Times New Roman" panose="02020603050405020304" pitchFamily="18" charset="0"/>
                <a:cs typeface="Times New Roman" panose="02020603050405020304" pitchFamily="18" charset="0"/>
              </a:rPr>
              <a:t>giữa</a:t>
            </a:r>
            <a:r>
              <a:rPr lang="en-US" altLang="vi-VN" sz="2800" b="1" dirty="0">
                <a:solidFill>
                  <a:srgbClr val="000066"/>
                </a:solidFill>
                <a:latin typeface="Times New Roman" panose="02020603050405020304" pitchFamily="18" charset="0"/>
                <a:cs typeface="Times New Roman" panose="02020603050405020304" pitchFamily="18" charset="0"/>
              </a:rPr>
              <a:t> </a:t>
            </a:r>
            <a:r>
              <a:rPr lang="en-US" altLang="vi-VN" sz="2800" b="1" dirty="0" err="1">
                <a:solidFill>
                  <a:srgbClr val="000066"/>
                </a:solidFill>
                <a:latin typeface="Times New Roman" panose="02020603050405020304" pitchFamily="18" charset="0"/>
                <a:cs typeface="Times New Roman" panose="02020603050405020304" pitchFamily="18" charset="0"/>
              </a:rPr>
              <a:t>trời</a:t>
            </a:r>
            <a:r>
              <a:rPr lang="en-US" altLang="vi-VN" sz="2800" b="1" dirty="0">
                <a:solidFill>
                  <a:srgbClr val="000066"/>
                </a:solidFill>
                <a:latin typeface="Times New Roman" panose="02020603050405020304" pitchFamily="18" charset="0"/>
                <a:cs typeface="Times New Roman" panose="02020603050405020304" pitchFamily="18" charset="0"/>
              </a:rPr>
              <a:t>.</a:t>
            </a:r>
          </a:p>
        </p:txBody>
      </p:sp>
      <p:sp>
        <p:nvSpPr>
          <p:cNvPr id="12298" name="Rectangle 10"/>
          <p:cNvSpPr>
            <a:spLocks noChangeArrowheads="1"/>
          </p:cNvSpPr>
          <p:nvPr/>
        </p:nvSpPr>
        <p:spPr bwMode="auto">
          <a:xfrm>
            <a:off x="194482" y="4800601"/>
            <a:ext cx="7750638" cy="1815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50000"/>
              </a:spcBef>
              <a:spcAft>
                <a:spcPct val="0"/>
              </a:spcAft>
              <a:buNone/>
              <a:defRPr/>
            </a:pPr>
            <a:r>
              <a:rPr lang="en-US" altLang="vi-VN" sz="2800" b="1" dirty="0">
                <a:solidFill>
                  <a:srgbClr val="000066"/>
                </a:solidFill>
                <a:latin typeface="Times New Roman" panose="02020603050405020304" pitchFamily="18" charset="0"/>
                <a:cs typeface="Times New Roman" panose="02020603050405020304" pitchFamily="18" charset="0"/>
              </a:rPr>
              <a:t>(6) </a:t>
            </a:r>
            <a:r>
              <a:rPr lang="en-US" altLang="vi-VN" sz="2800" b="1" dirty="0" err="1">
                <a:solidFill>
                  <a:srgbClr val="000066"/>
                </a:solidFill>
                <a:latin typeface="Times New Roman" panose="02020603050405020304" pitchFamily="18" charset="0"/>
                <a:cs typeface="Times New Roman" panose="02020603050405020304" pitchFamily="18" charset="0"/>
              </a:rPr>
              <a:t>Nhưng</a:t>
            </a:r>
            <a:r>
              <a:rPr lang="en-US" altLang="vi-VN" sz="2800" b="1" dirty="0">
                <a:solidFill>
                  <a:srgbClr val="000066"/>
                </a:solidFill>
                <a:latin typeface="Times New Roman" panose="02020603050405020304" pitchFamily="18" charset="0"/>
                <a:cs typeface="Times New Roman" panose="02020603050405020304" pitchFamily="18" charset="0"/>
              </a:rPr>
              <a:t> </a:t>
            </a:r>
            <a:r>
              <a:rPr lang="en-US" altLang="vi-VN" sz="2800" b="1" dirty="0" err="1">
                <a:solidFill>
                  <a:srgbClr val="000066"/>
                </a:solidFill>
                <a:latin typeface="Times New Roman" panose="02020603050405020304" pitchFamily="18" charset="0"/>
                <a:cs typeface="Times New Roman" panose="02020603050405020304" pitchFamily="18" charset="0"/>
              </a:rPr>
              <a:t>khi</a:t>
            </a:r>
            <a:r>
              <a:rPr lang="en-US" altLang="vi-VN" sz="2800" b="1" dirty="0">
                <a:solidFill>
                  <a:srgbClr val="000066"/>
                </a:solidFill>
                <a:latin typeface="Times New Roman" panose="02020603050405020304" pitchFamily="18" charset="0"/>
                <a:cs typeface="Times New Roman" panose="02020603050405020304" pitchFamily="18" charset="0"/>
              </a:rPr>
              <a:t> </a:t>
            </a:r>
            <a:r>
              <a:rPr lang="en-US" altLang="vi-VN" sz="2800" b="1" dirty="0" err="1">
                <a:solidFill>
                  <a:srgbClr val="000066"/>
                </a:solidFill>
                <a:latin typeface="Times New Roman" panose="02020603050405020304" pitchFamily="18" charset="0"/>
                <a:cs typeface="Times New Roman" panose="02020603050405020304" pitchFamily="18" charset="0"/>
              </a:rPr>
              <a:t>lửa</a:t>
            </a:r>
            <a:r>
              <a:rPr lang="en-US" altLang="vi-VN" sz="2800" b="1" dirty="0">
                <a:solidFill>
                  <a:srgbClr val="000066"/>
                </a:solidFill>
                <a:latin typeface="Times New Roman" panose="02020603050405020304" pitchFamily="18" charset="0"/>
                <a:cs typeface="Times New Roman" panose="02020603050405020304" pitchFamily="18" charset="0"/>
              </a:rPr>
              <a:t> ở </a:t>
            </a:r>
            <a:r>
              <a:rPr lang="en-US" altLang="vi-VN" sz="2800" b="1" dirty="0" err="1">
                <a:solidFill>
                  <a:srgbClr val="000066"/>
                </a:solidFill>
                <a:latin typeface="Times New Roman" panose="02020603050405020304" pitchFamily="18" charset="0"/>
                <a:cs typeface="Times New Roman" panose="02020603050405020304" pitchFamily="18" charset="0"/>
              </a:rPr>
              <a:t>trên</a:t>
            </a:r>
            <a:r>
              <a:rPr lang="en-US" altLang="vi-VN" sz="2800" b="1" dirty="0">
                <a:solidFill>
                  <a:srgbClr val="000066"/>
                </a:solidFill>
                <a:latin typeface="Times New Roman" panose="02020603050405020304" pitchFamily="18" charset="0"/>
                <a:cs typeface="Times New Roman" panose="02020603050405020304" pitchFamily="18" charset="0"/>
              </a:rPr>
              <a:t> </a:t>
            </a:r>
            <a:r>
              <a:rPr lang="en-US" altLang="vi-VN" sz="2800" b="1" dirty="0" err="1">
                <a:solidFill>
                  <a:srgbClr val="000066"/>
                </a:solidFill>
                <a:latin typeface="Times New Roman" panose="02020603050405020304" pitchFamily="18" charset="0"/>
                <a:cs typeface="Times New Roman" panose="02020603050405020304" pitchFamily="18" charset="0"/>
              </a:rPr>
              <a:t>cây</a:t>
            </a:r>
            <a:r>
              <a:rPr lang="en-US" altLang="vi-VN" sz="2800" b="1" dirty="0">
                <a:solidFill>
                  <a:srgbClr val="000066"/>
                </a:solidFill>
                <a:latin typeface="Times New Roman" panose="02020603050405020304" pitchFamily="18" charset="0"/>
                <a:cs typeface="Times New Roman" panose="02020603050405020304" pitchFamily="18" charset="0"/>
              </a:rPr>
              <a:t> </a:t>
            </a:r>
            <a:r>
              <a:rPr lang="en-US" altLang="vi-VN" sz="2800" b="1" dirty="0" err="1">
                <a:solidFill>
                  <a:srgbClr val="000066"/>
                </a:solidFill>
                <a:latin typeface="Times New Roman" panose="02020603050405020304" pitchFamily="18" charset="0"/>
                <a:cs typeface="Times New Roman" panose="02020603050405020304" pitchFamily="18" charset="0"/>
              </a:rPr>
              <a:t>gạo</a:t>
            </a:r>
            <a:r>
              <a:rPr lang="en-US" altLang="vi-VN" sz="2800" b="1" dirty="0">
                <a:solidFill>
                  <a:srgbClr val="000066"/>
                </a:solidFill>
                <a:latin typeface="Times New Roman" panose="02020603050405020304" pitchFamily="18" charset="0"/>
                <a:cs typeface="Times New Roman" panose="02020603050405020304" pitchFamily="18" charset="0"/>
              </a:rPr>
              <a:t> </a:t>
            </a:r>
            <a:r>
              <a:rPr lang="en-US" altLang="vi-VN" sz="2800" b="1" dirty="0" err="1">
                <a:solidFill>
                  <a:srgbClr val="000066"/>
                </a:solidFill>
                <a:latin typeface="Times New Roman" panose="02020603050405020304" pitchFamily="18" charset="0"/>
                <a:cs typeface="Times New Roman" panose="02020603050405020304" pitchFamily="18" charset="0"/>
              </a:rPr>
              <a:t>sắp</a:t>
            </a:r>
            <a:r>
              <a:rPr lang="en-US" altLang="vi-VN" sz="2800" b="1" dirty="0">
                <a:solidFill>
                  <a:srgbClr val="000066"/>
                </a:solidFill>
                <a:latin typeface="Times New Roman" panose="02020603050405020304" pitchFamily="18" charset="0"/>
                <a:cs typeface="Times New Roman" panose="02020603050405020304" pitchFamily="18" charset="0"/>
              </a:rPr>
              <a:t> </a:t>
            </a:r>
            <a:r>
              <a:rPr lang="en-US" altLang="vi-VN" sz="2800" b="1" dirty="0" err="1">
                <a:solidFill>
                  <a:srgbClr val="000066"/>
                </a:solidFill>
                <a:latin typeface="Times New Roman" panose="02020603050405020304" pitchFamily="18" charset="0"/>
                <a:cs typeface="Times New Roman" panose="02020603050405020304" pitchFamily="18" charset="0"/>
              </a:rPr>
              <a:t>lụi</a:t>
            </a:r>
            <a:r>
              <a:rPr lang="en-US" altLang="vi-VN" sz="2800" b="1" dirty="0">
                <a:solidFill>
                  <a:srgbClr val="000066"/>
                </a:solidFill>
                <a:latin typeface="Times New Roman" panose="02020603050405020304" pitchFamily="18" charset="0"/>
                <a:cs typeface="Times New Roman" panose="02020603050405020304" pitchFamily="18" charset="0"/>
              </a:rPr>
              <a:t> </a:t>
            </a:r>
            <a:r>
              <a:rPr lang="en-US" altLang="vi-VN" sz="2800" b="1" dirty="0" err="1">
                <a:solidFill>
                  <a:srgbClr val="000066"/>
                </a:solidFill>
                <a:latin typeface="Times New Roman" panose="02020603050405020304" pitchFamily="18" charset="0"/>
                <a:cs typeface="Times New Roman" panose="02020603050405020304" pitchFamily="18" charset="0"/>
              </a:rPr>
              <a:t>thì</a:t>
            </a:r>
            <a:r>
              <a:rPr lang="en-US" altLang="vi-VN" sz="2800" b="1" dirty="0">
                <a:solidFill>
                  <a:srgbClr val="000066"/>
                </a:solidFill>
                <a:latin typeface="Times New Roman" panose="02020603050405020304" pitchFamily="18" charset="0"/>
                <a:cs typeface="Times New Roman" panose="02020603050405020304" pitchFamily="18" charset="0"/>
              </a:rPr>
              <a:t> </a:t>
            </a:r>
            <a:r>
              <a:rPr lang="en-US" altLang="vi-VN" sz="2800" b="1" dirty="0" err="1">
                <a:solidFill>
                  <a:srgbClr val="000066"/>
                </a:solidFill>
                <a:latin typeface="Times New Roman" panose="02020603050405020304" pitchFamily="18" charset="0"/>
                <a:cs typeface="Times New Roman" panose="02020603050405020304" pitchFamily="18" charset="0"/>
              </a:rPr>
              <a:t>nó</a:t>
            </a:r>
            <a:r>
              <a:rPr lang="en-US" altLang="vi-VN" sz="2800" b="1" dirty="0">
                <a:solidFill>
                  <a:srgbClr val="000066"/>
                </a:solidFill>
                <a:latin typeface="Times New Roman" panose="02020603050405020304" pitchFamily="18" charset="0"/>
                <a:cs typeface="Times New Roman" panose="02020603050405020304" pitchFamily="18" charset="0"/>
              </a:rPr>
              <a:t> </a:t>
            </a:r>
            <a:r>
              <a:rPr lang="en-US" altLang="vi-VN" sz="2800" b="1" dirty="0" err="1">
                <a:solidFill>
                  <a:srgbClr val="000066"/>
                </a:solidFill>
                <a:latin typeface="Times New Roman" panose="02020603050405020304" pitchFamily="18" charset="0"/>
                <a:cs typeface="Times New Roman" panose="02020603050405020304" pitchFamily="18" charset="0"/>
              </a:rPr>
              <a:t>lại</a:t>
            </a:r>
            <a:r>
              <a:rPr lang="en-US" altLang="vi-VN" sz="2800" b="1" dirty="0">
                <a:solidFill>
                  <a:srgbClr val="000066"/>
                </a:solidFill>
                <a:latin typeface="Times New Roman" panose="02020603050405020304" pitchFamily="18" charset="0"/>
                <a:cs typeface="Times New Roman" panose="02020603050405020304" pitchFamily="18" charset="0"/>
              </a:rPr>
              <a:t> “</a:t>
            </a:r>
            <a:r>
              <a:rPr lang="en-US" altLang="vi-VN" sz="2800" b="1" dirty="0" err="1">
                <a:solidFill>
                  <a:srgbClr val="000066"/>
                </a:solidFill>
                <a:latin typeface="Times New Roman" panose="02020603050405020304" pitchFamily="18" charset="0"/>
                <a:cs typeface="Times New Roman" panose="02020603050405020304" pitchFamily="18" charset="0"/>
              </a:rPr>
              <a:t>bén</a:t>
            </a:r>
            <a:r>
              <a:rPr lang="en-US" altLang="vi-VN" sz="2800" b="1" dirty="0">
                <a:solidFill>
                  <a:srgbClr val="000066"/>
                </a:solidFill>
                <a:latin typeface="Times New Roman" panose="02020603050405020304" pitchFamily="18" charset="0"/>
                <a:cs typeface="Times New Roman" panose="02020603050405020304" pitchFamily="18" charset="0"/>
              </a:rPr>
              <a:t>” sang </a:t>
            </a:r>
            <a:r>
              <a:rPr lang="en-US" altLang="vi-VN" sz="2800" b="1" dirty="0" err="1">
                <a:solidFill>
                  <a:srgbClr val="000066"/>
                </a:solidFill>
                <a:latin typeface="Times New Roman" panose="02020603050405020304" pitchFamily="18" charset="0"/>
                <a:cs typeface="Times New Roman" panose="02020603050405020304" pitchFamily="18" charset="0"/>
              </a:rPr>
              <a:t>những</a:t>
            </a:r>
            <a:r>
              <a:rPr lang="en-US" altLang="vi-VN" sz="2800" b="1" dirty="0">
                <a:solidFill>
                  <a:srgbClr val="000066"/>
                </a:solidFill>
                <a:latin typeface="Times New Roman" panose="02020603050405020304" pitchFamily="18" charset="0"/>
                <a:cs typeface="Times New Roman" panose="02020603050405020304" pitchFamily="18" charset="0"/>
              </a:rPr>
              <a:t> </a:t>
            </a:r>
            <a:r>
              <a:rPr lang="en-US" altLang="vi-VN" sz="2800" b="1" dirty="0" err="1">
                <a:solidFill>
                  <a:srgbClr val="000066"/>
                </a:solidFill>
                <a:latin typeface="Times New Roman" panose="02020603050405020304" pitchFamily="18" charset="0"/>
                <a:cs typeface="Times New Roman" panose="02020603050405020304" pitchFamily="18" charset="0"/>
              </a:rPr>
              <a:t>cây</a:t>
            </a:r>
            <a:r>
              <a:rPr lang="en-US" altLang="vi-VN" sz="2800" b="1" dirty="0">
                <a:solidFill>
                  <a:srgbClr val="000066"/>
                </a:solidFill>
                <a:latin typeface="Times New Roman" panose="02020603050405020304" pitchFamily="18" charset="0"/>
                <a:cs typeface="Times New Roman" panose="02020603050405020304" pitchFamily="18" charset="0"/>
              </a:rPr>
              <a:t> </a:t>
            </a:r>
            <a:r>
              <a:rPr lang="en-US" altLang="vi-VN" sz="2800" b="1" dirty="0" err="1">
                <a:solidFill>
                  <a:srgbClr val="000066"/>
                </a:solidFill>
                <a:latin typeface="Times New Roman" panose="02020603050405020304" pitchFamily="18" charset="0"/>
                <a:cs typeface="Times New Roman" panose="02020603050405020304" pitchFamily="18" charset="0"/>
              </a:rPr>
              <a:t>bông</a:t>
            </a:r>
            <a:r>
              <a:rPr lang="en-US" altLang="vi-VN" sz="2800" b="1" dirty="0">
                <a:solidFill>
                  <a:srgbClr val="000066"/>
                </a:solidFill>
                <a:latin typeface="Times New Roman" panose="02020603050405020304" pitchFamily="18" charset="0"/>
                <a:cs typeface="Times New Roman" panose="02020603050405020304" pitchFamily="18" charset="0"/>
              </a:rPr>
              <a:t> </a:t>
            </a:r>
            <a:r>
              <a:rPr lang="en-US" altLang="vi-VN" sz="2800" b="1" dirty="0" err="1">
                <a:solidFill>
                  <a:srgbClr val="000066"/>
                </a:solidFill>
                <a:latin typeface="Times New Roman" panose="02020603050405020304" pitchFamily="18" charset="0"/>
                <a:cs typeface="Times New Roman" panose="02020603050405020304" pitchFamily="18" charset="0"/>
              </a:rPr>
              <a:t>cạnh</a:t>
            </a:r>
            <a:r>
              <a:rPr lang="en-US" altLang="vi-VN" sz="2800" b="1" dirty="0">
                <a:solidFill>
                  <a:srgbClr val="000066"/>
                </a:solidFill>
                <a:latin typeface="Times New Roman" panose="02020603050405020304" pitchFamily="18" charset="0"/>
                <a:cs typeface="Times New Roman" panose="02020603050405020304" pitchFamily="18" charset="0"/>
              </a:rPr>
              <a:t> </a:t>
            </a:r>
            <a:r>
              <a:rPr lang="en-US" altLang="vi-VN" sz="2800" b="1" dirty="0" err="1">
                <a:solidFill>
                  <a:srgbClr val="000066"/>
                </a:solidFill>
                <a:latin typeface="Times New Roman" panose="02020603050405020304" pitchFamily="18" charset="0"/>
                <a:cs typeface="Times New Roman" panose="02020603050405020304" pitchFamily="18" charset="0"/>
              </a:rPr>
              <a:t>cầu</a:t>
            </a:r>
            <a:r>
              <a:rPr lang="en-US" altLang="vi-VN" sz="2800" b="1" dirty="0">
                <a:solidFill>
                  <a:srgbClr val="000066"/>
                </a:solidFill>
                <a:latin typeface="Times New Roman" panose="02020603050405020304" pitchFamily="18" charset="0"/>
                <a:cs typeface="Times New Roman" panose="02020603050405020304" pitchFamily="18" charset="0"/>
              </a:rPr>
              <a:t> </a:t>
            </a:r>
            <a:r>
              <a:rPr lang="en-US" altLang="vi-VN" sz="2800" b="1" dirty="0" err="1">
                <a:solidFill>
                  <a:srgbClr val="000066"/>
                </a:solidFill>
                <a:latin typeface="Times New Roman" panose="02020603050405020304" pitchFamily="18" charset="0"/>
                <a:cs typeface="Times New Roman" panose="02020603050405020304" pitchFamily="18" charset="0"/>
              </a:rPr>
              <a:t>Thê</a:t>
            </a:r>
            <a:r>
              <a:rPr lang="en-US" altLang="vi-VN" sz="2800" b="1" dirty="0">
                <a:solidFill>
                  <a:srgbClr val="000066"/>
                </a:solidFill>
                <a:latin typeface="Times New Roman" panose="02020603050405020304" pitchFamily="18" charset="0"/>
                <a:cs typeface="Times New Roman" panose="02020603050405020304" pitchFamily="18" charset="0"/>
              </a:rPr>
              <a:t> </a:t>
            </a:r>
            <a:r>
              <a:rPr lang="en-US" altLang="vi-VN" sz="2800" b="1" dirty="0" err="1">
                <a:solidFill>
                  <a:srgbClr val="000066"/>
                </a:solidFill>
                <a:latin typeface="Times New Roman" panose="02020603050405020304" pitchFamily="18" charset="0"/>
                <a:cs typeface="Times New Roman" panose="02020603050405020304" pitchFamily="18" charset="0"/>
              </a:rPr>
              <a:t>Húc</a:t>
            </a:r>
            <a:r>
              <a:rPr lang="en-US" altLang="vi-VN" sz="2800" b="1" dirty="0">
                <a:solidFill>
                  <a:srgbClr val="000066"/>
                </a:solidFill>
                <a:latin typeface="Times New Roman" panose="02020603050405020304" pitchFamily="18" charset="0"/>
                <a:cs typeface="Times New Roman" panose="02020603050405020304" pitchFamily="18" charset="0"/>
              </a:rPr>
              <a:t>. (7) </a:t>
            </a:r>
            <a:r>
              <a:rPr lang="en-US" altLang="vi-VN" sz="2800" b="1" dirty="0" err="1">
                <a:solidFill>
                  <a:srgbClr val="000066"/>
                </a:solidFill>
                <a:latin typeface="Times New Roman" panose="02020603050405020304" pitchFamily="18" charset="0"/>
                <a:cs typeface="Times New Roman" panose="02020603050405020304" pitchFamily="18" charset="0"/>
              </a:rPr>
              <a:t>Rồi</a:t>
            </a:r>
            <a:r>
              <a:rPr lang="en-US" altLang="vi-VN" sz="2800" b="1" dirty="0">
                <a:solidFill>
                  <a:srgbClr val="000066"/>
                </a:solidFill>
                <a:latin typeface="Times New Roman" panose="02020603050405020304" pitchFamily="18" charset="0"/>
                <a:cs typeface="Times New Roman" panose="02020603050405020304" pitchFamily="18" charset="0"/>
              </a:rPr>
              <a:t> </a:t>
            </a:r>
            <a:r>
              <a:rPr lang="en-US" altLang="vi-VN" sz="2800" b="1" dirty="0" err="1">
                <a:solidFill>
                  <a:srgbClr val="000066"/>
                </a:solidFill>
                <a:latin typeface="Times New Roman" panose="02020603050405020304" pitchFamily="18" charset="0"/>
                <a:cs typeface="Times New Roman" panose="02020603050405020304" pitchFamily="18" charset="0"/>
              </a:rPr>
              <a:t>thì</a:t>
            </a:r>
            <a:r>
              <a:rPr lang="en-US" altLang="vi-VN" sz="2800" b="1" dirty="0">
                <a:solidFill>
                  <a:srgbClr val="000066"/>
                </a:solidFill>
                <a:latin typeface="Times New Roman" panose="02020603050405020304" pitchFamily="18" charset="0"/>
                <a:cs typeface="Times New Roman" panose="02020603050405020304" pitchFamily="18" charset="0"/>
              </a:rPr>
              <a:t> </a:t>
            </a:r>
            <a:r>
              <a:rPr lang="en-US" altLang="vi-VN" sz="2800" b="1" dirty="0" err="1">
                <a:solidFill>
                  <a:srgbClr val="000066"/>
                </a:solidFill>
                <a:latin typeface="Times New Roman" panose="02020603050405020304" pitchFamily="18" charset="0"/>
                <a:cs typeface="Times New Roman" panose="02020603050405020304" pitchFamily="18" charset="0"/>
              </a:rPr>
              <a:t>cả</a:t>
            </a:r>
            <a:r>
              <a:rPr lang="en-US" altLang="vi-VN" sz="2800" b="1" dirty="0">
                <a:solidFill>
                  <a:srgbClr val="000066"/>
                </a:solidFill>
                <a:latin typeface="Times New Roman" panose="02020603050405020304" pitchFamily="18" charset="0"/>
                <a:cs typeface="Times New Roman" panose="02020603050405020304" pitchFamily="18" charset="0"/>
              </a:rPr>
              <a:t> </a:t>
            </a:r>
            <a:r>
              <a:rPr lang="en-US" altLang="vi-VN" sz="2800" b="1" dirty="0" err="1">
                <a:solidFill>
                  <a:srgbClr val="000066"/>
                </a:solidFill>
                <a:latin typeface="Times New Roman" panose="02020603050405020304" pitchFamily="18" charset="0"/>
                <a:cs typeface="Times New Roman" panose="02020603050405020304" pitchFamily="18" charset="0"/>
              </a:rPr>
              <a:t>một</a:t>
            </a:r>
            <a:r>
              <a:rPr lang="en-US" altLang="vi-VN" sz="2800" b="1" dirty="0">
                <a:solidFill>
                  <a:srgbClr val="000066"/>
                </a:solidFill>
                <a:latin typeface="Times New Roman" panose="02020603050405020304" pitchFamily="18" charset="0"/>
                <a:cs typeface="Times New Roman" panose="02020603050405020304" pitchFamily="18" charset="0"/>
              </a:rPr>
              <a:t> </a:t>
            </a:r>
            <a:r>
              <a:rPr lang="en-US" altLang="vi-VN" sz="2800" b="1" dirty="0" err="1">
                <a:solidFill>
                  <a:srgbClr val="000066"/>
                </a:solidFill>
                <a:latin typeface="Times New Roman" panose="02020603050405020304" pitchFamily="18" charset="0"/>
                <a:cs typeface="Times New Roman" panose="02020603050405020304" pitchFamily="18" charset="0"/>
              </a:rPr>
              <a:t>bãi</a:t>
            </a:r>
            <a:r>
              <a:rPr lang="en-US" altLang="vi-VN" sz="2800" b="1" dirty="0">
                <a:solidFill>
                  <a:srgbClr val="000066"/>
                </a:solidFill>
                <a:latin typeface="Times New Roman" panose="02020603050405020304" pitchFamily="18" charset="0"/>
                <a:cs typeface="Times New Roman" panose="02020603050405020304" pitchFamily="18" charset="0"/>
              </a:rPr>
              <a:t> </a:t>
            </a:r>
            <a:r>
              <a:rPr lang="en-US" altLang="vi-VN" sz="2800" b="1" dirty="0" err="1">
                <a:solidFill>
                  <a:srgbClr val="000066"/>
                </a:solidFill>
                <a:latin typeface="Times New Roman" panose="02020603050405020304" pitchFamily="18" charset="0"/>
                <a:cs typeface="Times New Roman" panose="02020603050405020304" pitchFamily="18" charset="0"/>
              </a:rPr>
              <a:t>vông</a:t>
            </a:r>
            <a:r>
              <a:rPr lang="en-US" altLang="vi-VN" sz="2800" b="1" dirty="0">
                <a:solidFill>
                  <a:srgbClr val="000066"/>
                </a:solidFill>
                <a:latin typeface="Times New Roman" panose="02020603050405020304" pitchFamily="18" charset="0"/>
                <a:cs typeface="Times New Roman" panose="02020603050405020304" pitchFamily="18" charset="0"/>
              </a:rPr>
              <a:t> </a:t>
            </a:r>
            <a:r>
              <a:rPr lang="en-US" altLang="vi-VN" sz="2800" b="1" dirty="0" err="1">
                <a:solidFill>
                  <a:srgbClr val="000066"/>
                </a:solidFill>
                <a:latin typeface="Times New Roman" panose="02020603050405020304" pitchFamily="18" charset="0"/>
                <a:cs typeface="Times New Roman" panose="02020603050405020304" pitchFamily="18" charset="0"/>
              </a:rPr>
              <a:t>lại</a:t>
            </a:r>
            <a:r>
              <a:rPr lang="en-US" altLang="vi-VN" sz="2800" b="1" dirty="0">
                <a:solidFill>
                  <a:srgbClr val="000066"/>
                </a:solidFill>
                <a:latin typeface="Times New Roman" panose="02020603050405020304" pitchFamily="18" charset="0"/>
                <a:cs typeface="Times New Roman" panose="02020603050405020304" pitchFamily="18" charset="0"/>
              </a:rPr>
              <a:t> </a:t>
            </a:r>
            <a:r>
              <a:rPr lang="en-US" altLang="vi-VN" sz="2800" b="1" dirty="0" err="1">
                <a:solidFill>
                  <a:srgbClr val="000066"/>
                </a:solidFill>
                <a:latin typeface="Times New Roman" panose="02020603050405020304" pitchFamily="18" charset="0"/>
                <a:cs typeface="Times New Roman" panose="02020603050405020304" pitchFamily="18" charset="0"/>
              </a:rPr>
              <a:t>bừng</a:t>
            </a:r>
            <a:r>
              <a:rPr lang="en-US" altLang="vi-VN" sz="2800" b="1" dirty="0">
                <a:solidFill>
                  <a:srgbClr val="000066"/>
                </a:solidFill>
                <a:latin typeface="Times New Roman" panose="02020603050405020304" pitchFamily="18" charset="0"/>
                <a:cs typeface="Times New Roman" panose="02020603050405020304" pitchFamily="18" charset="0"/>
              </a:rPr>
              <a:t> </a:t>
            </a:r>
            <a:r>
              <a:rPr lang="en-US" altLang="vi-VN" sz="2800" b="1" dirty="0" err="1">
                <a:solidFill>
                  <a:srgbClr val="000066"/>
                </a:solidFill>
                <a:latin typeface="Times New Roman" panose="02020603050405020304" pitchFamily="18" charset="0"/>
                <a:cs typeface="Times New Roman" panose="02020603050405020304" pitchFamily="18" charset="0"/>
              </a:rPr>
              <a:t>lên</a:t>
            </a:r>
            <a:r>
              <a:rPr lang="en-US" altLang="vi-VN" sz="2800" b="1" dirty="0">
                <a:solidFill>
                  <a:srgbClr val="000066"/>
                </a:solidFill>
                <a:latin typeface="Times New Roman" panose="02020603050405020304" pitchFamily="18" charset="0"/>
                <a:cs typeface="Times New Roman" panose="02020603050405020304" pitchFamily="18" charset="0"/>
              </a:rPr>
              <a:t>, </a:t>
            </a:r>
            <a:r>
              <a:rPr lang="en-US" altLang="vi-VN" sz="2800" b="1" dirty="0" err="1">
                <a:solidFill>
                  <a:srgbClr val="000066"/>
                </a:solidFill>
                <a:latin typeface="Times New Roman" panose="02020603050405020304" pitchFamily="18" charset="0"/>
                <a:cs typeface="Times New Roman" panose="02020603050405020304" pitchFamily="18" charset="0"/>
              </a:rPr>
              <a:t>đỏ</a:t>
            </a:r>
            <a:r>
              <a:rPr lang="en-US" altLang="vi-VN" sz="2800" b="1" dirty="0">
                <a:solidFill>
                  <a:srgbClr val="000066"/>
                </a:solidFill>
                <a:latin typeface="Times New Roman" panose="02020603050405020304" pitchFamily="18" charset="0"/>
                <a:cs typeface="Times New Roman" panose="02020603050405020304" pitchFamily="18" charset="0"/>
              </a:rPr>
              <a:t> gay, </a:t>
            </a:r>
            <a:r>
              <a:rPr lang="en-US" altLang="vi-VN" sz="2800" b="1" dirty="0" err="1">
                <a:solidFill>
                  <a:srgbClr val="000066"/>
                </a:solidFill>
                <a:latin typeface="Times New Roman" panose="02020603050405020304" pitchFamily="18" charset="0"/>
                <a:cs typeface="Times New Roman" panose="02020603050405020304" pitchFamily="18" charset="0"/>
              </a:rPr>
              <a:t>đỏ</a:t>
            </a:r>
            <a:r>
              <a:rPr lang="en-US" altLang="vi-VN" sz="2800" b="1" dirty="0">
                <a:solidFill>
                  <a:srgbClr val="000066"/>
                </a:solidFill>
                <a:latin typeface="Times New Roman" panose="02020603050405020304" pitchFamily="18" charset="0"/>
                <a:cs typeface="Times New Roman" panose="02020603050405020304" pitchFamily="18" charset="0"/>
              </a:rPr>
              <a:t> </a:t>
            </a:r>
            <a:r>
              <a:rPr lang="en-US" altLang="vi-VN" sz="2800" b="1" dirty="0" err="1">
                <a:solidFill>
                  <a:srgbClr val="000066"/>
                </a:solidFill>
                <a:latin typeface="Times New Roman" panose="02020603050405020304" pitchFamily="18" charset="0"/>
                <a:cs typeface="Times New Roman" panose="02020603050405020304" pitchFamily="18" charset="0"/>
              </a:rPr>
              <a:t>gắt</a:t>
            </a:r>
            <a:r>
              <a:rPr lang="en-US" altLang="vi-VN" sz="2800" b="1" dirty="0">
                <a:solidFill>
                  <a:srgbClr val="000066"/>
                </a:solidFill>
                <a:latin typeface="Times New Roman" panose="02020603050405020304" pitchFamily="18" charset="0"/>
                <a:cs typeface="Times New Roman" panose="02020603050405020304" pitchFamily="18" charset="0"/>
              </a:rPr>
              <a:t> </a:t>
            </a:r>
            <a:r>
              <a:rPr lang="en-US" altLang="vi-VN" sz="2800" b="1" dirty="0" err="1">
                <a:solidFill>
                  <a:srgbClr val="000066"/>
                </a:solidFill>
                <a:latin typeface="Times New Roman" panose="02020603050405020304" pitchFamily="18" charset="0"/>
                <a:cs typeface="Times New Roman" panose="02020603050405020304" pitchFamily="18" charset="0"/>
              </a:rPr>
              <a:t>suốt</a:t>
            </a:r>
            <a:r>
              <a:rPr lang="en-US" altLang="vi-VN" sz="2800" b="1" dirty="0">
                <a:solidFill>
                  <a:srgbClr val="000066"/>
                </a:solidFill>
                <a:latin typeface="Times New Roman" panose="02020603050405020304" pitchFamily="18" charset="0"/>
                <a:cs typeface="Times New Roman" panose="02020603050405020304" pitchFamily="18" charset="0"/>
              </a:rPr>
              <a:t> </a:t>
            </a:r>
            <a:r>
              <a:rPr lang="en-US" altLang="vi-VN" sz="2800" b="1" dirty="0" err="1">
                <a:solidFill>
                  <a:srgbClr val="000066"/>
                </a:solidFill>
                <a:latin typeface="Times New Roman" panose="02020603050405020304" pitchFamily="18" charset="0"/>
                <a:cs typeface="Times New Roman" panose="02020603050405020304" pitchFamily="18" charset="0"/>
              </a:rPr>
              <a:t>cả</a:t>
            </a:r>
            <a:r>
              <a:rPr lang="en-US" altLang="vi-VN" sz="2800" b="1" dirty="0">
                <a:solidFill>
                  <a:srgbClr val="000066"/>
                </a:solidFill>
                <a:latin typeface="Times New Roman" panose="02020603050405020304" pitchFamily="18" charset="0"/>
                <a:cs typeface="Times New Roman" panose="02020603050405020304" pitchFamily="18" charset="0"/>
              </a:rPr>
              <a:t> </a:t>
            </a:r>
            <a:r>
              <a:rPr lang="en-US" altLang="vi-VN" sz="2800" b="1" dirty="0" err="1">
                <a:solidFill>
                  <a:srgbClr val="000066"/>
                </a:solidFill>
                <a:latin typeface="Times New Roman" panose="02020603050405020304" pitchFamily="18" charset="0"/>
                <a:cs typeface="Times New Roman" panose="02020603050405020304" pitchFamily="18" charset="0"/>
              </a:rPr>
              <a:t>tháng</a:t>
            </a:r>
            <a:r>
              <a:rPr lang="en-US" altLang="vi-VN" sz="2800" b="1" dirty="0">
                <a:solidFill>
                  <a:srgbClr val="000066"/>
                </a:solidFill>
                <a:latin typeface="Times New Roman" panose="02020603050405020304" pitchFamily="18" charset="0"/>
                <a:cs typeface="Times New Roman" panose="02020603050405020304" pitchFamily="18" charset="0"/>
              </a:rPr>
              <a:t> </a:t>
            </a:r>
            <a:r>
              <a:rPr lang="en-US" altLang="vi-VN" sz="2800" b="1" dirty="0" err="1">
                <a:solidFill>
                  <a:srgbClr val="000066"/>
                </a:solidFill>
                <a:latin typeface="Times New Roman" panose="02020603050405020304" pitchFamily="18" charset="0"/>
                <a:cs typeface="Times New Roman" panose="02020603050405020304" pitchFamily="18" charset="0"/>
              </a:rPr>
              <a:t>tư</a:t>
            </a:r>
            <a:r>
              <a:rPr lang="en-US" altLang="vi-VN" sz="2800" b="1" dirty="0">
                <a:solidFill>
                  <a:srgbClr val="000066"/>
                </a:solidFill>
                <a:latin typeface="Times New Roman" panose="02020603050405020304" pitchFamily="18" charset="0"/>
                <a:cs typeface="Times New Roman" panose="02020603050405020304" pitchFamily="18" charset="0"/>
              </a:rPr>
              <a:t>.</a:t>
            </a:r>
          </a:p>
        </p:txBody>
      </p:sp>
      <p:sp>
        <p:nvSpPr>
          <p:cNvPr id="20485" name="Line 11"/>
          <p:cNvSpPr>
            <a:spLocks noChangeShapeType="1"/>
          </p:cNvSpPr>
          <p:nvPr/>
        </p:nvSpPr>
        <p:spPr bwMode="auto">
          <a:xfrm>
            <a:off x="7772400" y="0"/>
            <a:ext cx="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eaLnBrk="0" fontAlgn="base" hangingPunct="0">
              <a:spcBef>
                <a:spcPct val="0"/>
              </a:spcBef>
              <a:spcAft>
                <a:spcPct val="0"/>
              </a:spcAft>
              <a:defRPr/>
            </a:pPr>
            <a:endParaRPr lang="vi-VN">
              <a:solidFill>
                <a:srgbClr val="000000"/>
              </a:solidFill>
              <a:latin typeface="Arial" panose="020B0604020202020204" pitchFamily="34" charset="0"/>
            </a:endParaRPr>
          </a:p>
        </p:txBody>
      </p:sp>
      <p:sp>
        <p:nvSpPr>
          <p:cNvPr id="20486" name="Line 12"/>
          <p:cNvSpPr>
            <a:spLocks noChangeShapeType="1"/>
          </p:cNvSpPr>
          <p:nvPr/>
        </p:nvSpPr>
        <p:spPr bwMode="auto">
          <a:xfrm>
            <a:off x="8088487" y="-92885"/>
            <a:ext cx="38100" cy="7010400"/>
          </a:xfrm>
          <a:prstGeom prst="line">
            <a:avLst/>
          </a:prstGeom>
          <a:noFill/>
          <a:ln w="9525">
            <a:solidFill>
              <a:srgbClr val="FF0000"/>
            </a:solidFill>
            <a:round/>
            <a:headEnd/>
            <a:tailEnd/>
          </a:ln>
          <a:extLst>
            <a:ext uri="{909E8E84-426E-40DD-AFC4-6F175D3DCCD1}">
              <a14:hiddenFill xmlns:a14="http://schemas.microsoft.com/office/drawing/2010/main">
                <a:noFill/>
              </a14:hiddenFill>
            </a:ext>
          </a:extLst>
        </p:spPr>
        <p:txBody>
          <a:bodyPr/>
          <a:lstStyle/>
          <a:p>
            <a:pPr eaLnBrk="0" fontAlgn="base" hangingPunct="0">
              <a:spcBef>
                <a:spcPct val="0"/>
              </a:spcBef>
              <a:spcAft>
                <a:spcPct val="0"/>
              </a:spcAft>
              <a:defRPr/>
            </a:pPr>
            <a:endParaRPr lang="vi-VN">
              <a:solidFill>
                <a:srgbClr val="000000"/>
              </a:solidFill>
              <a:latin typeface="Arial" panose="020B0604020202020204" pitchFamily="34" charset="0"/>
            </a:endParaRPr>
          </a:p>
        </p:txBody>
      </p:sp>
      <p:sp>
        <p:nvSpPr>
          <p:cNvPr id="12301" name="Text Box 13"/>
          <p:cNvSpPr txBox="1">
            <a:spLocks noChangeArrowheads="1"/>
          </p:cNvSpPr>
          <p:nvPr/>
        </p:nvSpPr>
        <p:spPr bwMode="auto">
          <a:xfrm>
            <a:off x="8004667" y="534407"/>
            <a:ext cx="4187333"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fontAlgn="base">
              <a:spcBef>
                <a:spcPct val="50000"/>
              </a:spcBef>
              <a:spcAft>
                <a:spcPct val="0"/>
              </a:spcAft>
              <a:buNone/>
              <a:defRPr/>
            </a:pPr>
            <a:r>
              <a:rPr lang="en-US" altLang="vi-VN" sz="2400" b="1" dirty="0">
                <a:solidFill>
                  <a:srgbClr val="000066"/>
                </a:solidFill>
                <a:latin typeface="Times New Roman" panose="02020603050405020304" pitchFamily="18" charset="0"/>
                <a:cs typeface="Times New Roman" panose="02020603050405020304" pitchFamily="18" charset="0"/>
              </a:rPr>
              <a:t>ĐOẠN 1:</a:t>
            </a:r>
          </a:p>
          <a:p>
            <a:pPr fontAlgn="base">
              <a:spcBef>
                <a:spcPct val="50000"/>
              </a:spcBef>
              <a:spcAft>
                <a:spcPct val="0"/>
              </a:spcAft>
              <a:buNone/>
              <a:defRPr/>
            </a:pPr>
            <a:r>
              <a:rPr lang="en-US" altLang="vi-VN" sz="2400" b="1" dirty="0">
                <a:solidFill>
                  <a:srgbClr val="000066"/>
                </a:solidFill>
                <a:latin typeface="Times New Roman" panose="02020603050405020304" pitchFamily="18" charset="0"/>
                <a:cs typeface="Times New Roman" panose="02020603050405020304" pitchFamily="18" charset="0"/>
              </a:rPr>
              <a:t> </a:t>
            </a:r>
            <a:r>
              <a:rPr lang="en-US" altLang="vi-VN" sz="2400" b="1" dirty="0" err="1">
                <a:solidFill>
                  <a:srgbClr val="FF0000"/>
                </a:solidFill>
                <a:latin typeface="Times New Roman" panose="02020603050405020304" pitchFamily="18" charset="0"/>
                <a:cs typeface="Times New Roman" panose="02020603050405020304" pitchFamily="18" charset="0"/>
              </a:rPr>
              <a:t>nhưng</a:t>
            </a:r>
            <a:r>
              <a:rPr lang="en-US" altLang="vi-VN" sz="2400" b="1" dirty="0">
                <a:solidFill>
                  <a:srgbClr val="000066"/>
                </a:solidFill>
                <a:latin typeface="Times New Roman" panose="02020603050405020304" pitchFamily="18" charset="0"/>
                <a:cs typeface="Times New Roman" panose="02020603050405020304" pitchFamily="18" charset="0"/>
              </a:rPr>
              <a:t> </a:t>
            </a:r>
            <a:r>
              <a:rPr lang="en-US" altLang="vi-VN" sz="2400" b="1" dirty="0" err="1">
                <a:solidFill>
                  <a:srgbClr val="000066"/>
                </a:solidFill>
                <a:latin typeface="Times New Roman" panose="02020603050405020304" pitchFamily="18" charset="0"/>
                <a:cs typeface="Times New Roman" panose="02020603050405020304" pitchFamily="18" charset="0"/>
              </a:rPr>
              <a:t>nối</a:t>
            </a:r>
            <a:r>
              <a:rPr lang="en-US" altLang="vi-VN" sz="2400" b="1" dirty="0">
                <a:solidFill>
                  <a:srgbClr val="000066"/>
                </a:solidFill>
                <a:latin typeface="Times New Roman" panose="02020603050405020304" pitchFamily="18" charset="0"/>
                <a:cs typeface="Times New Roman" panose="02020603050405020304" pitchFamily="18" charset="0"/>
              </a:rPr>
              <a:t> </a:t>
            </a:r>
            <a:r>
              <a:rPr lang="en-US" altLang="vi-VN" sz="2400" b="1" dirty="0" err="1">
                <a:solidFill>
                  <a:srgbClr val="000066"/>
                </a:solidFill>
                <a:latin typeface="Times New Roman" panose="02020603050405020304" pitchFamily="18" charset="0"/>
                <a:cs typeface="Times New Roman" panose="02020603050405020304" pitchFamily="18" charset="0"/>
              </a:rPr>
              <a:t>câu</a:t>
            </a:r>
            <a:r>
              <a:rPr lang="en-US" altLang="vi-VN" sz="2400" b="1" dirty="0">
                <a:solidFill>
                  <a:srgbClr val="000066"/>
                </a:solidFill>
                <a:latin typeface="Times New Roman" panose="02020603050405020304" pitchFamily="18" charset="0"/>
                <a:cs typeface="Times New Roman" panose="02020603050405020304" pitchFamily="18" charset="0"/>
              </a:rPr>
              <a:t> 3 </a:t>
            </a:r>
            <a:r>
              <a:rPr lang="en-US" altLang="vi-VN" sz="2400" b="1" dirty="0" err="1">
                <a:solidFill>
                  <a:srgbClr val="000066"/>
                </a:solidFill>
                <a:latin typeface="Times New Roman" panose="02020603050405020304" pitchFamily="18" charset="0"/>
                <a:cs typeface="Times New Roman" panose="02020603050405020304" pitchFamily="18" charset="0"/>
              </a:rPr>
              <a:t>với</a:t>
            </a:r>
            <a:r>
              <a:rPr lang="en-US" altLang="vi-VN" sz="2400" b="1" dirty="0">
                <a:solidFill>
                  <a:srgbClr val="000066"/>
                </a:solidFill>
                <a:latin typeface="Times New Roman" panose="02020603050405020304" pitchFamily="18" charset="0"/>
                <a:cs typeface="Times New Roman" panose="02020603050405020304" pitchFamily="18" charset="0"/>
              </a:rPr>
              <a:t> </a:t>
            </a:r>
            <a:r>
              <a:rPr lang="en-US" altLang="vi-VN" sz="2400" b="1" dirty="0" err="1">
                <a:solidFill>
                  <a:srgbClr val="000066"/>
                </a:solidFill>
                <a:latin typeface="Times New Roman" panose="02020603050405020304" pitchFamily="18" charset="0"/>
                <a:cs typeface="Times New Roman" panose="02020603050405020304" pitchFamily="18" charset="0"/>
              </a:rPr>
              <a:t>câu</a:t>
            </a:r>
            <a:r>
              <a:rPr lang="en-US" altLang="vi-VN" sz="2400" b="1" dirty="0">
                <a:solidFill>
                  <a:srgbClr val="000066"/>
                </a:solidFill>
                <a:latin typeface="Times New Roman" panose="02020603050405020304" pitchFamily="18" charset="0"/>
                <a:cs typeface="Times New Roman" panose="02020603050405020304" pitchFamily="18" charset="0"/>
              </a:rPr>
              <a:t> 2</a:t>
            </a:r>
          </a:p>
        </p:txBody>
      </p:sp>
      <p:sp>
        <p:nvSpPr>
          <p:cNvPr id="12302" name="Text Box 14"/>
          <p:cNvSpPr txBox="1">
            <a:spLocks noChangeArrowheads="1"/>
          </p:cNvSpPr>
          <p:nvPr/>
        </p:nvSpPr>
        <p:spPr bwMode="auto">
          <a:xfrm>
            <a:off x="8126587" y="2081457"/>
            <a:ext cx="4401673" cy="2123658"/>
          </a:xfrm>
          <a:prstGeom prst="rect">
            <a:avLst/>
          </a:prstGeom>
          <a:noFill/>
          <a:ln w="9525">
            <a:noFill/>
            <a:miter lim="800000"/>
            <a:headEnd/>
            <a:tailEnd/>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fontAlgn="base">
              <a:spcBef>
                <a:spcPct val="50000"/>
              </a:spcBef>
              <a:spcAft>
                <a:spcPct val="0"/>
              </a:spcAft>
              <a:buNone/>
              <a:defRPr/>
            </a:pPr>
            <a:r>
              <a:rPr lang="en-US" altLang="vi-VN" sz="2400" b="1" dirty="0">
                <a:solidFill>
                  <a:srgbClr val="000066"/>
                </a:solidFill>
                <a:latin typeface="Times New Roman" panose="02020603050405020304" pitchFamily="18" charset="0"/>
                <a:cs typeface="Times New Roman" panose="02020603050405020304" pitchFamily="18" charset="0"/>
              </a:rPr>
              <a:t>ĐOẠN 2:</a:t>
            </a:r>
          </a:p>
          <a:p>
            <a:pPr fontAlgn="base">
              <a:spcBef>
                <a:spcPct val="50000"/>
              </a:spcBef>
              <a:spcAft>
                <a:spcPct val="0"/>
              </a:spcAft>
              <a:buFontTx/>
              <a:buChar char="-"/>
              <a:defRPr/>
            </a:pPr>
            <a:r>
              <a:rPr lang="en-US" altLang="vi-VN" sz="2400" b="1" dirty="0">
                <a:solidFill>
                  <a:srgbClr val="000066"/>
                </a:solidFill>
                <a:latin typeface="Times New Roman" panose="02020603050405020304" pitchFamily="18" charset="0"/>
                <a:cs typeface="Times New Roman" panose="02020603050405020304" pitchFamily="18" charset="0"/>
              </a:rPr>
              <a:t> </a:t>
            </a:r>
            <a:r>
              <a:rPr lang="vi-VN" altLang="vi-VN" sz="2400" b="1" dirty="0" err="1">
                <a:solidFill>
                  <a:srgbClr val="FF0000"/>
                </a:solidFill>
                <a:latin typeface="Times New Roman" panose="02020603050405020304" pitchFamily="18" charset="0"/>
                <a:cs typeface="Times New Roman" panose="02020603050405020304" pitchFamily="18" charset="0"/>
              </a:rPr>
              <a:t>v</a:t>
            </a:r>
            <a:r>
              <a:rPr lang="en-US" altLang="vi-VN" sz="2400" b="1" dirty="0">
                <a:solidFill>
                  <a:srgbClr val="FF0000"/>
                </a:solidFill>
                <a:latin typeface="Times New Roman" panose="02020603050405020304" pitchFamily="18" charset="0"/>
                <a:cs typeface="Times New Roman" panose="02020603050405020304" pitchFamily="18" charset="0"/>
              </a:rPr>
              <a:t>ì </a:t>
            </a:r>
            <a:r>
              <a:rPr lang="en-US" altLang="vi-VN" sz="2400" b="1" dirty="0" err="1">
                <a:solidFill>
                  <a:srgbClr val="FF0000"/>
                </a:solidFill>
                <a:latin typeface="Times New Roman" panose="02020603050405020304" pitchFamily="18" charset="0"/>
                <a:cs typeface="Times New Roman" panose="02020603050405020304" pitchFamily="18" charset="0"/>
              </a:rPr>
              <a:t>thế</a:t>
            </a:r>
            <a:r>
              <a:rPr lang="en-US" altLang="vi-VN" sz="2400" b="1" dirty="0">
                <a:solidFill>
                  <a:srgbClr val="FF0000"/>
                </a:solidFill>
                <a:latin typeface="Times New Roman" panose="02020603050405020304" pitchFamily="18" charset="0"/>
                <a:cs typeface="Times New Roman" panose="02020603050405020304" pitchFamily="18" charset="0"/>
              </a:rPr>
              <a:t> </a:t>
            </a:r>
            <a:r>
              <a:rPr lang="en-US" altLang="vi-VN" sz="2400" b="1" dirty="0" err="1">
                <a:solidFill>
                  <a:srgbClr val="000066"/>
                </a:solidFill>
                <a:latin typeface="Times New Roman" panose="02020603050405020304" pitchFamily="18" charset="0"/>
                <a:cs typeface="Times New Roman" panose="02020603050405020304" pitchFamily="18" charset="0"/>
              </a:rPr>
              <a:t>nối</a:t>
            </a:r>
            <a:r>
              <a:rPr lang="en-US" altLang="vi-VN" sz="2400" b="1" dirty="0">
                <a:solidFill>
                  <a:srgbClr val="000066"/>
                </a:solidFill>
                <a:latin typeface="Times New Roman" panose="02020603050405020304" pitchFamily="18" charset="0"/>
                <a:cs typeface="Times New Roman" panose="02020603050405020304" pitchFamily="18" charset="0"/>
              </a:rPr>
              <a:t> </a:t>
            </a:r>
            <a:r>
              <a:rPr lang="en-US" altLang="vi-VN" sz="2400" b="1" dirty="0" err="1">
                <a:solidFill>
                  <a:srgbClr val="000066"/>
                </a:solidFill>
                <a:latin typeface="Times New Roman" panose="02020603050405020304" pitchFamily="18" charset="0"/>
                <a:cs typeface="Times New Roman" panose="02020603050405020304" pitchFamily="18" charset="0"/>
              </a:rPr>
              <a:t>câu</a:t>
            </a:r>
            <a:r>
              <a:rPr lang="en-US" altLang="vi-VN" sz="2400" b="1" dirty="0">
                <a:solidFill>
                  <a:srgbClr val="000066"/>
                </a:solidFill>
                <a:latin typeface="Times New Roman" panose="02020603050405020304" pitchFamily="18" charset="0"/>
                <a:cs typeface="Times New Roman" panose="02020603050405020304" pitchFamily="18" charset="0"/>
              </a:rPr>
              <a:t> 4 </a:t>
            </a:r>
            <a:r>
              <a:rPr lang="en-US" altLang="vi-VN" sz="2400" b="1" dirty="0" err="1">
                <a:solidFill>
                  <a:srgbClr val="000066"/>
                </a:solidFill>
                <a:latin typeface="Times New Roman" panose="02020603050405020304" pitchFamily="18" charset="0"/>
                <a:cs typeface="Times New Roman" panose="02020603050405020304" pitchFamily="18" charset="0"/>
              </a:rPr>
              <a:t>với</a:t>
            </a:r>
            <a:r>
              <a:rPr lang="en-US" altLang="vi-VN" sz="2400" b="1" dirty="0">
                <a:solidFill>
                  <a:srgbClr val="000066"/>
                </a:solidFill>
                <a:latin typeface="Times New Roman" panose="02020603050405020304" pitchFamily="18" charset="0"/>
                <a:cs typeface="Times New Roman" panose="02020603050405020304" pitchFamily="18" charset="0"/>
              </a:rPr>
              <a:t> </a:t>
            </a:r>
            <a:r>
              <a:rPr lang="en-US" altLang="vi-VN" sz="2400" b="1" dirty="0" err="1">
                <a:solidFill>
                  <a:srgbClr val="000066"/>
                </a:solidFill>
                <a:latin typeface="Times New Roman" panose="02020603050405020304" pitchFamily="18" charset="0"/>
                <a:cs typeface="Times New Roman" panose="02020603050405020304" pitchFamily="18" charset="0"/>
              </a:rPr>
              <a:t>câu</a:t>
            </a:r>
            <a:r>
              <a:rPr lang="en-US" altLang="vi-VN" sz="2400" b="1" dirty="0">
                <a:solidFill>
                  <a:srgbClr val="000066"/>
                </a:solidFill>
                <a:latin typeface="Times New Roman" panose="02020603050405020304" pitchFamily="18" charset="0"/>
                <a:cs typeface="Times New Roman" panose="02020603050405020304" pitchFamily="18" charset="0"/>
              </a:rPr>
              <a:t> 3 </a:t>
            </a:r>
          </a:p>
          <a:p>
            <a:pPr fontAlgn="base">
              <a:spcBef>
                <a:spcPct val="50000"/>
              </a:spcBef>
              <a:spcAft>
                <a:spcPct val="0"/>
              </a:spcAft>
              <a:buFontTx/>
              <a:buChar char="-"/>
              <a:defRPr/>
            </a:pPr>
            <a:r>
              <a:rPr lang="vi-VN" altLang="vi-VN" sz="2400" b="1" dirty="0">
                <a:solidFill>
                  <a:srgbClr val="000066"/>
                </a:solidFill>
                <a:latin typeface="Times New Roman" panose="02020603050405020304" pitchFamily="18" charset="0"/>
                <a:cs typeface="Times New Roman" panose="02020603050405020304" pitchFamily="18" charset="0"/>
              </a:rPr>
              <a:t> </a:t>
            </a:r>
            <a:r>
              <a:rPr lang="en-US" altLang="vi-VN" sz="2400" b="1" dirty="0" err="1">
                <a:solidFill>
                  <a:srgbClr val="000066"/>
                </a:solidFill>
                <a:latin typeface="Times New Roman" panose="02020603050405020304" pitchFamily="18" charset="0"/>
                <a:cs typeface="Times New Roman" panose="02020603050405020304" pitchFamily="18" charset="0"/>
              </a:rPr>
              <a:t>nối</a:t>
            </a:r>
            <a:r>
              <a:rPr lang="en-US" altLang="vi-VN" sz="2400" b="1" dirty="0">
                <a:solidFill>
                  <a:srgbClr val="000066"/>
                </a:solidFill>
                <a:latin typeface="Times New Roman" panose="02020603050405020304" pitchFamily="18" charset="0"/>
                <a:cs typeface="Times New Roman" panose="02020603050405020304" pitchFamily="18" charset="0"/>
              </a:rPr>
              <a:t> </a:t>
            </a:r>
            <a:r>
              <a:rPr lang="en-US" altLang="vi-VN" sz="2400" b="1" dirty="0" err="1">
                <a:solidFill>
                  <a:srgbClr val="000066"/>
                </a:solidFill>
                <a:latin typeface="Times New Roman" panose="02020603050405020304" pitchFamily="18" charset="0"/>
                <a:cs typeface="Times New Roman" panose="02020603050405020304" pitchFamily="18" charset="0"/>
              </a:rPr>
              <a:t>đoạn</a:t>
            </a:r>
            <a:r>
              <a:rPr lang="en-US" altLang="vi-VN" sz="2400" b="1" dirty="0">
                <a:solidFill>
                  <a:srgbClr val="000066"/>
                </a:solidFill>
                <a:latin typeface="Times New Roman" panose="02020603050405020304" pitchFamily="18" charset="0"/>
                <a:cs typeface="Times New Roman" panose="02020603050405020304" pitchFamily="18" charset="0"/>
              </a:rPr>
              <a:t> 2 </a:t>
            </a:r>
            <a:r>
              <a:rPr lang="en-US" altLang="vi-VN" sz="2400" b="1" dirty="0" err="1">
                <a:solidFill>
                  <a:srgbClr val="000066"/>
                </a:solidFill>
                <a:latin typeface="Times New Roman" panose="02020603050405020304" pitchFamily="18" charset="0"/>
                <a:cs typeface="Times New Roman" panose="02020603050405020304" pitchFamily="18" charset="0"/>
              </a:rPr>
              <a:t>với</a:t>
            </a:r>
            <a:r>
              <a:rPr lang="en-US" altLang="vi-VN" sz="2400" b="1" dirty="0">
                <a:solidFill>
                  <a:srgbClr val="000066"/>
                </a:solidFill>
                <a:latin typeface="Times New Roman" panose="02020603050405020304" pitchFamily="18" charset="0"/>
                <a:cs typeface="Times New Roman" panose="02020603050405020304" pitchFamily="18" charset="0"/>
              </a:rPr>
              <a:t> </a:t>
            </a:r>
            <a:r>
              <a:rPr lang="en-US" altLang="vi-VN" sz="2400" b="1" dirty="0" err="1">
                <a:solidFill>
                  <a:srgbClr val="000066"/>
                </a:solidFill>
                <a:latin typeface="Times New Roman" panose="02020603050405020304" pitchFamily="18" charset="0"/>
                <a:cs typeface="Times New Roman" panose="02020603050405020304" pitchFamily="18" charset="0"/>
              </a:rPr>
              <a:t>đoạn</a:t>
            </a:r>
            <a:r>
              <a:rPr lang="en-US" altLang="vi-VN" sz="2400" b="1" dirty="0">
                <a:solidFill>
                  <a:srgbClr val="000066"/>
                </a:solidFill>
                <a:latin typeface="Times New Roman" panose="02020603050405020304" pitchFamily="18" charset="0"/>
                <a:cs typeface="Times New Roman" panose="02020603050405020304" pitchFamily="18" charset="0"/>
              </a:rPr>
              <a:t> 1</a:t>
            </a:r>
          </a:p>
          <a:p>
            <a:pPr fontAlgn="base">
              <a:spcBef>
                <a:spcPct val="50000"/>
              </a:spcBef>
              <a:spcAft>
                <a:spcPct val="0"/>
              </a:spcAft>
              <a:buNone/>
              <a:defRPr/>
            </a:pPr>
            <a:r>
              <a:rPr lang="en-US" altLang="vi-VN" sz="2400" b="1" dirty="0">
                <a:solidFill>
                  <a:srgbClr val="000066"/>
                </a:solidFill>
                <a:latin typeface="Times New Roman" panose="02020603050405020304" pitchFamily="18" charset="0"/>
                <a:cs typeface="Times New Roman" panose="02020603050405020304" pitchFamily="18" charset="0"/>
              </a:rPr>
              <a:t>- </a:t>
            </a:r>
            <a:r>
              <a:rPr lang="vi-VN" altLang="vi-VN" sz="2400" b="1" dirty="0">
                <a:solidFill>
                  <a:srgbClr val="FF0000"/>
                </a:solidFill>
                <a:latin typeface="Times New Roman" panose="02020603050405020304" pitchFamily="18" charset="0"/>
                <a:cs typeface="Times New Roman" panose="02020603050405020304" pitchFamily="18" charset="0"/>
              </a:rPr>
              <a:t>r</a:t>
            </a:r>
            <a:r>
              <a:rPr lang="en-US" altLang="vi-VN" sz="2400" b="1" dirty="0" err="1">
                <a:solidFill>
                  <a:srgbClr val="FF0000"/>
                </a:solidFill>
                <a:latin typeface="Times New Roman" panose="02020603050405020304" pitchFamily="18" charset="0"/>
                <a:cs typeface="Times New Roman" panose="02020603050405020304" pitchFamily="18" charset="0"/>
              </a:rPr>
              <a:t>ồi</a:t>
            </a:r>
            <a:r>
              <a:rPr lang="en-US" altLang="vi-VN" sz="2400" b="1" dirty="0">
                <a:solidFill>
                  <a:srgbClr val="000066"/>
                </a:solidFill>
                <a:latin typeface="Times New Roman" panose="02020603050405020304" pitchFamily="18" charset="0"/>
                <a:cs typeface="Times New Roman" panose="02020603050405020304" pitchFamily="18" charset="0"/>
              </a:rPr>
              <a:t> </a:t>
            </a:r>
            <a:r>
              <a:rPr lang="en-US" altLang="vi-VN" sz="2400" b="1" dirty="0" err="1">
                <a:solidFill>
                  <a:srgbClr val="000066"/>
                </a:solidFill>
                <a:latin typeface="Times New Roman" panose="02020603050405020304" pitchFamily="18" charset="0"/>
                <a:cs typeface="Times New Roman" panose="02020603050405020304" pitchFamily="18" charset="0"/>
              </a:rPr>
              <a:t>nối</a:t>
            </a:r>
            <a:r>
              <a:rPr lang="en-US" altLang="vi-VN" sz="2400" b="1" dirty="0">
                <a:solidFill>
                  <a:srgbClr val="000066"/>
                </a:solidFill>
                <a:latin typeface="Times New Roman" panose="02020603050405020304" pitchFamily="18" charset="0"/>
                <a:cs typeface="Times New Roman" panose="02020603050405020304" pitchFamily="18" charset="0"/>
              </a:rPr>
              <a:t> </a:t>
            </a:r>
            <a:r>
              <a:rPr lang="en-US" altLang="vi-VN" sz="2400" b="1" dirty="0" err="1">
                <a:solidFill>
                  <a:srgbClr val="000066"/>
                </a:solidFill>
                <a:latin typeface="Times New Roman" panose="02020603050405020304" pitchFamily="18" charset="0"/>
                <a:cs typeface="Times New Roman" panose="02020603050405020304" pitchFamily="18" charset="0"/>
              </a:rPr>
              <a:t>câu</a:t>
            </a:r>
            <a:r>
              <a:rPr lang="en-US" altLang="vi-VN" sz="2400" b="1" dirty="0">
                <a:solidFill>
                  <a:srgbClr val="000066"/>
                </a:solidFill>
                <a:latin typeface="Times New Roman" panose="02020603050405020304" pitchFamily="18" charset="0"/>
                <a:cs typeface="Times New Roman" panose="02020603050405020304" pitchFamily="18" charset="0"/>
              </a:rPr>
              <a:t> 5 </a:t>
            </a:r>
            <a:r>
              <a:rPr lang="en-US" altLang="vi-VN" sz="2400" b="1" dirty="0" err="1">
                <a:solidFill>
                  <a:srgbClr val="000066"/>
                </a:solidFill>
                <a:latin typeface="Times New Roman" panose="02020603050405020304" pitchFamily="18" charset="0"/>
                <a:cs typeface="Times New Roman" panose="02020603050405020304" pitchFamily="18" charset="0"/>
              </a:rPr>
              <a:t>với</a:t>
            </a:r>
            <a:r>
              <a:rPr lang="en-US" altLang="vi-VN" sz="2400" b="1" dirty="0">
                <a:solidFill>
                  <a:srgbClr val="000066"/>
                </a:solidFill>
                <a:latin typeface="Times New Roman" panose="02020603050405020304" pitchFamily="18" charset="0"/>
                <a:cs typeface="Times New Roman" panose="02020603050405020304" pitchFamily="18" charset="0"/>
              </a:rPr>
              <a:t> </a:t>
            </a:r>
            <a:r>
              <a:rPr lang="en-US" altLang="vi-VN" sz="2400" b="1" dirty="0" err="1">
                <a:solidFill>
                  <a:srgbClr val="000066"/>
                </a:solidFill>
                <a:latin typeface="Times New Roman" panose="02020603050405020304" pitchFamily="18" charset="0"/>
                <a:cs typeface="Times New Roman" panose="02020603050405020304" pitchFamily="18" charset="0"/>
              </a:rPr>
              <a:t>câu</a:t>
            </a:r>
            <a:r>
              <a:rPr lang="en-US" altLang="vi-VN" sz="2400" b="1" dirty="0">
                <a:solidFill>
                  <a:srgbClr val="000066"/>
                </a:solidFill>
                <a:latin typeface="Times New Roman" panose="02020603050405020304" pitchFamily="18" charset="0"/>
                <a:cs typeface="Times New Roman" panose="02020603050405020304" pitchFamily="18" charset="0"/>
              </a:rPr>
              <a:t> 4</a:t>
            </a:r>
          </a:p>
        </p:txBody>
      </p:sp>
      <p:sp>
        <p:nvSpPr>
          <p:cNvPr id="12303" name="Text Box 15"/>
          <p:cNvSpPr txBox="1">
            <a:spLocks noChangeArrowheads="1"/>
          </p:cNvSpPr>
          <p:nvPr/>
        </p:nvSpPr>
        <p:spPr bwMode="auto">
          <a:xfrm>
            <a:off x="8210407" y="4523379"/>
            <a:ext cx="3921476"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fontAlgn="base">
              <a:spcBef>
                <a:spcPct val="50000"/>
              </a:spcBef>
              <a:spcAft>
                <a:spcPct val="0"/>
              </a:spcAft>
              <a:buNone/>
              <a:defRPr/>
            </a:pPr>
            <a:r>
              <a:rPr lang="en-US" altLang="vi-VN" sz="2400" b="1" dirty="0">
                <a:solidFill>
                  <a:srgbClr val="000066"/>
                </a:solidFill>
                <a:latin typeface="Times New Roman" panose="02020603050405020304" pitchFamily="18" charset="0"/>
                <a:cs typeface="Times New Roman" panose="02020603050405020304" pitchFamily="18" charset="0"/>
              </a:rPr>
              <a:t>ĐOẠN 3:</a:t>
            </a:r>
          </a:p>
          <a:p>
            <a:pPr algn="just" fontAlgn="base">
              <a:spcBef>
                <a:spcPct val="50000"/>
              </a:spcBef>
              <a:spcAft>
                <a:spcPct val="0"/>
              </a:spcAft>
              <a:buFontTx/>
              <a:buChar char="-"/>
              <a:defRPr/>
            </a:pPr>
            <a:r>
              <a:rPr lang="en-US" altLang="vi-VN" sz="2400" b="1" dirty="0">
                <a:solidFill>
                  <a:srgbClr val="000066"/>
                </a:solidFill>
                <a:latin typeface="Times New Roman" panose="02020603050405020304" pitchFamily="18" charset="0"/>
                <a:cs typeface="Times New Roman" panose="02020603050405020304" pitchFamily="18" charset="0"/>
              </a:rPr>
              <a:t> </a:t>
            </a:r>
            <a:r>
              <a:rPr lang="vi-VN" altLang="vi-VN" sz="2400" b="1" dirty="0" err="1">
                <a:solidFill>
                  <a:srgbClr val="FF0000"/>
                </a:solidFill>
                <a:latin typeface="Times New Roman" panose="02020603050405020304" pitchFamily="18" charset="0"/>
                <a:cs typeface="Times New Roman" panose="02020603050405020304" pitchFamily="18" charset="0"/>
              </a:rPr>
              <a:t>n</a:t>
            </a:r>
            <a:r>
              <a:rPr lang="en-US" altLang="vi-VN" sz="2400" b="1" dirty="0" err="1">
                <a:solidFill>
                  <a:srgbClr val="FF0000"/>
                </a:solidFill>
                <a:latin typeface="Times New Roman" panose="02020603050405020304" pitchFamily="18" charset="0"/>
                <a:cs typeface="Times New Roman" panose="02020603050405020304" pitchFamily="18" charset="0"/>
              </a:rPr>
              <a:t>hưng</a:t>
            </a:r>
            <a:r>
              <a:rPr lang="en-US" altLang="vi-VN" sz="2400" b="1" dirty="0">
                <a:solidFill>
                  <a:srgbClr val="000066"/>
                </a:solidFill>
                <a:latin typeface="Times New Roman" panose="02020603050405020304" pitchFamily="18" charset="0"/>
                <a:cs typeface="Times New Roman" panose="02020603050405020304" pitchFamily="18" charset="0"/>
              </a:rPr>
              <a:t> </a:t>
            </a:r>
            <a:r>
              <a:rPr lang="en-US" altLang="vi-VN" sz="2400" b="1" dirty="0" err="1">
                <a:solidFill>
                  <a:srgbClr val="000066"/>
                </a:solidFill>
                <a:latin typeface="Times New Roman" panose="02020603050405020304" pitchFamily="18" charset="0"/>
                <a:cs typeface="Times New Roman" panose="02020603050405020304" pitchFamily="18" charset="0"/>
              </a:rPr>
              <a:t>nối</a:t>
            </a:r>
            <a:r>
              <a:rPr lang="en-US" altLang="vi-VN" sz="2400" b="1" dirty="0">
                <a:solidFill>
                  <a:srgbClr val="000066"/>
                </a:solidFill>
                <a:latin typeface="Times New Roman" panose="02020603050405020304" pitchFamily="18" charset="0"/>
                <a:cs typeface="Times New Roman" panose="02020603050405020304" pitchFamily="18" charset="0"/>
              </a:rPr>
              <a:t> </a:t>
            </a:r>
            <a:r>
              <a:rPr lang="en-US" altLang="vi-VN" sz="2400" b="1" dirty="0" err="1">
                <a:solidFill>
                  <a:srgbClr val="000066"/>
                </a:solidFill>
                <a:latin typeface="Times New Roman" panose="02020603050405020304" pitchFamily="18" charset="0"/>
                <a:cs typeface="Times New Roman" panose="02020603050405020304" pitchFamily="18" charset="0"/>
              </a:rPr>
              <a:t>câu</a:t>
            </a:r>
            <a:r>
              <a:rPr lang="en-US" altLang="vi-VN" sz="2400" b="1" dirty="0">
                <a:solidFill>
                  <a:srgbClr val="000066"/>
                </a:solidFill>
                <a:latin typeface="Times New Roman" panose="02020603050405020304" pitchFamily="18" charset="0"/>
                <a:cs typeface="Times New Roman" panose="02020603050405020304" pitchFamily="18" charset="0"/>
              </a:rPr>
              <a:t> 6 </a:t>
            </a:r>
            <a:r>
              <a:rPr lang="en-US" altLang="vi-VN" sz="2400" b="1" dirty="0" err="1">
                <a:solidFill>
                  <a:srgbClr val="000066"/>
                </a:solidFill>
                <a:latin typeface="Times New Roman" panose="02020603050405020304" pitchFamily="18" charset="0"/>
                <a:cs typeface="Times New Roman" panose="02020603050405020304" pitchFamily="18" charset="0"/>
              </a:rPr>
              <a:t>với</a:t>
            </a:r>
            <a:r>
              <a:rPr lang="en-US" altLang="vi-VN" sz="2400" b="1" dirty="0">
                <a:solidFill>
                  <a:srgbClr val="000066"/>
                </a:solidFill>
                <a:latin typeface="Times New Roman" panose="02020603050405020304" pitchFamily="18" charset="0"/>
                <a:cs typeface="Times New Roman" panose="02020603050405020304" pitchFamily="18" charset="0"/>
              </a:rPr>
              <a:t> </a:t>
            </a:r>
            <a:r>
              <a:rPr lang="en-US" altLang="vi-VN" sz="2400" b="1" dirty="0" err="1">
                <a:solidFill>
                  <a:srgbClr val="000066"/>
                </a:solidFill>
                <a:latin typeface="Times New Roman" panose="02020603050405020304" pitchFamily="18" charset="0"/>
                <a:cs typeface="Times New Roman" panose="02020603050405020304" pitchFamily="18" charset="0"/>
              </a:rPr>
              <a:t>câu</a:t>
            </a:r>
            <a:r>
              <a:rPr lang="en-US" altLang="vi-VN" sz="2400" b="1" dirty="0">
                <a:solidFill>
                  <a:srgbClr val="000066"/>
                </a:solidFill>
                <a:latin typeface="Times New Roman" panose="02020603050405020304" pitchFamily="18" charset="0"/>
                <a:cs typeface="Times New Roman" panose="02020603050405020304" pitchFamily="18" charset="0"/>
              </a:rPr>
              <a:t> 5, </a:t>
            </a:r>
            <a:r>
              <a:rPr lang="en-US" altLang="vi-VN" sz="2400" b="1" dirty="0" err="1">
                <a:solidFill>
                  <a:srgbClr val="000066"/>
                </a:solidFill>
                <a:latin typeface="Times New Roman" panose="02020603050405020304" pitchFamily="18" charset="0"/>
                <a:cs typeface="Times New Roman" panose="02020603050405020304" pitchFamily="18" charset="0"/>
              </a:rPr>
              <a:t>nối</a:t>
            </a:r>
            <a:r>
              <a:rPr lang="en-US" altLang="vi-VN" sz="2400" b="1" dirty="0">
                <a:solidFill>
                  <a:srgbClr val="000066"/>
                </a:solidFill>
                <a:latin typeface="Times New Roman" panose="02020603050405020304" pitchFamily="18" charset="0"/>
                <a:cs typeface="Times New Roman" panose="02020603050405020304" pitchFamily="18" charset="0"/>
              </a:rPr>
              <a:t> </a:t>
            </a:r>
            <a:r>
              <a:rPr lang="en-US" altLang="vi-VN" sz="2400" b="1" dirty="0" err="1">
                <a:solidFill>
                  <a:srgbClr val="000066"/>
                </a:solidFill>
                <a:latin typeface="Times New Roman" panose="02020603050405020304" pitchFamily="18" charset="0"/>
                <a:cs typeface="Times New Roman" panose="02020603050405020304" pitchFamily="18" charset="0"/>
              </a:rPr>
              <a:t>đoạn</a:t>
            </a:r>
            <a:r>
              <a:rPr lang="en-US" altLang="vi-VN" sz="2400" b="1" dirty="0">
                <a:solidFill>
                  <a:srgbClr val="000066"/>
                </a:solidFill>
                <a:latin typeface="Times New Roman" panose="02020603050405020304" pitchFamily="18" charset="0"/>
                <a:cs typeface="Times New Roman" panose="02020603050405020304" pitchFamily="18" charset="0"/>
              </a:rPr>
              <a:t> 3 </a:t>
            </a:r>
            <a:r>
              <a:rPr lang="en-US" altLang="vi-VN" sz="2400" b="1" dirty="0" err="1">
                <a:solidFill>
                  <a:srgbClr val="000066"/>
                </a:solidFill>
                <a:latin typeface="Times New Roman" panose="02020603050405020304" pitchFamily="18" charset="0"/>
                <a:cs typeface="Times New Roman" panose="02020603050405020304" pitchFamily="18" charset="0"/>
              </a:rPr>
              <a:t>với</a:t>
            </a:r>
            <a:r>
              <a:rPr lang="en-US" altLang="vi-VN" sz="2400" b="1" dirty="0">
                <a:solidFill>
                  <a:srgbClr val="000066"/>
                </a:solidFill>
                <a:latin typeface="Times New Roman" panose="02020603050405020304" pitchFamily="18" charset="0"/>
                <a:cs typeface="Times New Roman" panose="02020603050405020304" pitchFamily="18" charset="0"/>
              </a:rPr>
              <a:t> </a:t>
            </a:r>
            <a:r>
              <a:rPr lang="en-US" altLang="vi-VN" sz="2400" b="1" dirty="0" err="1">
                <a:solidFill>
                  <a:srgbClr val="000066"/>
                </a:solidFill>
                <a:latin typeface="Times New Roman" panose="02020603050405020304" pitchFamily="18" charset="0"/>
                <a:cs typeface="Times New Roman" panose="02020603050405020304" pitchFamily="18" charset="0"/>
              </a:rPr>
              <a:t>đoạn</a:t>
            </a:r>
            <a:r>
              <a:rPr lang="en-US" altLang="vi-VN" sz="2400" b="1" dirty="0">
                <a:solidFill>
                  <a:srgbClr val="000066"/>
                </a:solidFill>
                <a:latin typeface="Times New Roman" panose="02020603050405020304" pitchFamily="18" charset="0"/>
                <a:cs typeface="Times New Roman" panose="02020603050405020304" pitchFamily="18" charset="0"/>
              </a:rPr>
              <a:t> 2</a:t>
            </a:r>
          </a:p>
          <a:p>
            <a:pPr algn="just" fontAlgn="base">
              <a:spcBef>
                <a:spcPct val="50000"/>
              </a:spcBef>
              <a:spcAft>
                <a:spcPct val="0"/>
              </a:spcAft>
              <a:buNone/>
              <a:defRPr/>
            </a:pPr>
            <a:r>
              <a:rPr lang="en-US" altLang="vi-VN" sz="2400" b="1" dirty="0">
                <a:solidFill>
                  <a:srgbClr val="000066"/>
                </a:solidFill>
                <a:latin typeface="Times New Roman" panose="02020603050405020304" pitchFamily="18" charset="0"/>
                <a:cs typeface="Times New Roman" panose="02020603050405020304" pitchFamily="18" charset="0"/>
              </a:rPr>
              <a:t>-  </a:t>
            </a:r>
            <a:r>
              <a:rPr lang="en-US" altLang="vi-VN" sz="2400" b="1" dirty="0" err="1">
                <a:solidFill>
                  <a:srgbClr val="FF0000"/>
                </a:solidFill>
                <a:latin typeface="Times New Roman" panose="02020603050405020304" pitchFamily="18" charset="0"/>
                <a:cs typeface="Times New Roman" panose="02020603050405020304" pitchFamily="18" charset="0"/>
              </a:rPr>
              <a:t>Rồi</a:t>
            </a:r>
            <a:r>
              <a:rPr lang="en-US" altLang="vi-VN" sz="2400" b="1" dirty="0">
                <a:solidFill>
                  <a:srgbClr val="000066"/>
                </a:solidFill>
                <a:latin typeface="Times New Roman" panose="02020603050405020304" pitchFamily="18" charset="0"/>
                <a:cs typeface="Times New Roman" panose="02020603050405020304" pitchFamily="18" charset="0"/>
              </a:rPr>
              <a:t> </a:t>
            </a:r>
            <a:r>
              <a:rPr lang="en-US" altLang="vi-VN" sz="2400" b="1" dirty="0" err="1">
                <a:solidFill>
                  <a:srgbClr val="000066"/>
                </a:solidFill>
                <a:latin typeface="Times New Roman" panose="02020603050405020304" pitchFamily="18" charset="0"/>
                <a:cs typeface="Times New Roman" panose="02020603050405020304" pitchFamily="18" charset="0"/>
              </a:rPr>
              <a:t>nối</a:t>
            </a:r>
            <a:r>
              <a:rPr lang="en-US" altLang="vi-VN" sz="2400" b="1" dirty="0">
                <a:solidFill>
                  <a:srgbClr val="000066"/>
                </a:solidFill>
                <a:latin typeface="Times New Roman" panose="02020603050405020304" pitchFamily="18" charset="0"/>
                <a:cs typeface="Times New Roman" panose="02020603050405020304" pitchFamily="18" charset="0"/>
              </a:rPr>
              <a:t> </a:t>
            </a:r>
            <a:r>
              <a:rPr lang="en-US" altLang="vi-VN" sz="2400" b="1" dirty="0" err="1">
                <a:solidFill>
                  <a:srgbClr val="000066"/>
                </a:solidFill>
                <a:latin typeface="Times New Roman" panose="02020603050405020304" pitchFamily="18" charset="0"/>
                <a:cs typeface="Times New Roman" panose="02020603050405020304" pitchFamily="18" charset="0"/>
              </a:rPr>
              <a:t>câu</a:t>
            </a:r>
            <a:r>
              <a:rPr lang="en-US" altLang="vi-VN" sz="2400" b="1" dirty="0">
                <a:solidFill>
                  <a:srgbClr val="000066"/>
                </a:solidFill>
                <a:latin typeface="Times New Roman" panose="02020603050405020304" pitchFamily="18" charset="0"/>
                <a:cs typeface="Times New Roman" panose="02020603050405020304" pitchFamily="18" charset="0"/>
              </a:rPr>
              <a:t> 7 </a:t>
            </a:r>
            <a:r>
              <a:rPr lang="en-US" altLang="vi-VN" sz="2400" b="1" dirty="0" err="1">
                <a:solidFill>
                  <a:srgbClr val="000066"/>
                </a:solidFill>
                <a:latin typeface="Times New Roman" panose="02020603050405020304" pitchFamily="18" charset="0"/>
                <a:cs typeface="Times New Roman" panose="02020603050405020304" pitchFamily="18" charset="0"/>
              </a:rPr>
              <a:t>với</a:t>
            </a:r>
            <a:r>
              <a:rPr lang="en-US" altLang="vi-VN" sz="2400" b="1" dirty="0">
                <a:solidFill>
                  <a:srgbClr val="000066"/>
                </a:solidFill>
                <a:latin typeface="Times New Roman" panose="02020603050405020304" pitchFamily="18" charset="0"/>
                <a:cs typeface="Times New Roman" panose="02020603050405020304" pitchFamily="18" charset="0"/>
              </a:rPr>
              <a:t> </a:t>
            </a:r>
            <a:r>
              <a:rPr lang="en-US" altLang="vi-VN" sz="2400" b="1" dirty="0" err="1">
                <a:solidFill>
                  <a:srgbClr val="000066"/>
                </a:solidFill>
                <a:latin typeface="Times New Roman" panose="02020603050405020304" pitchFamily="18" charset="0"/>
                <a:cs typeface="Times New Roman" panose="02020603050405020304" pitchFamily="18" charset="0"/>
              </a:rPr>
              <a:t>câu</a:t>
            </a:r>
            <a:r>
              <a:rPr lang="en-US" altLang="vi-VN" sz="2400" b="1" dirty="0">
                <a:solidFill>
                  <a:srgbClr val="000066"/>
                </a:solidFill>
                <a:latin typeface="Times New Roman" panose="02020603050405020304" pitchFamily="18" charset="0"/>
                <a:cs typeface="Times New Roman" panose="02020603050405020304" pitchFamily="18" charset="0"/>
              </a:rPr>
              <a:t> 6</a:t>
            </a:r>
          </a:p>
        </p:txBody>
      </p:sp>
      <p:sp>
        <p:nvSpPr>
          <p:cNvPr id="12307" name="Text Box 19"/>
          <p:cNvSpPr txBox="1">
            <a:spLocks noChangeArrowheads="1"/>
          </p:cNvSpPr>
          <p:nvPr/>
        </p:nvSpPr>
        <p:spPr bwMode="auto">
          <a:xfrm>
            <a:off x="1534365" y="3403948"/>
            <a:ext cx="71702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50000"/>
              </a:spcBef>
              <a:spcAft>
                <a:spcPct val="0"/>
              </a:spcAft>
              <a:buNone/>
              <a:defRPr/>
            </a:pPr>
            <a:r>
              <a:rPr lang="en-US" altLang="vi-VN" sz="2800" b="1" dirty="0" err="1">
                <a:solidFill>
                  <a:srgbClr val="FF0000"/>
                </a:solidFill>
                <a:latin typeface="Times New Roman" panose="02020603050405020304" pitchFamily="18" charset="0"/>
                <a:cs typeface="Times New Roman" panose="02020603050405020304" pitchFamily="18" charset="0"/>
              </a:rPr>
              <a:t>Rồi</a:t>
            </a:r>
            <a:endParaRPr lang="en-US" altLang="vi-VN" sz="2800" b="1" dirty="0">
              <a:solidFill>
                <a:srgbClr val="FF0000"/>
              </a:solidFill>
              <a:latin typeface="Times New Roman" panose="02020603050405020304" pitchFamily="18" charset="0"/>
              <a:cs typeface="Times New Roman" panose="02020603050405020304" pitchFamily="18" charset="0"/>
            </a:endParaRPr>
          </a:p>
        </p:txBody>
      </p:sp>
      <p:sp>
        <p:nvSpPr>
          <p:cNvPr id="12308" name="Text Box 20"/>
          <p:cNvSpPr txBox="1">
            <a:spLocks noChangeArrowheads="1"/>
          </p:cNvSpPr>
          <p:nvPr/>
        </p:nvSpPr>
        <p:spPr bwMode="auto">
          <a:xfrm>
            <a:off x="700465" y="4797535"/>
            <a:ext cx="140236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50000"/>
              </a:spcBef>
              <a:spcAft>
                <a:spcPct val="0"/>
              </a:spcAft>
              <a:buNone/>
              <a:defRPr/>
            </a:pPr>
            <a:r>
              <a:rPr lang="en-US" altLang="vi-VN" sz="2800" b="1" dirty="0" err="1">
                <a:solidFill>
                  <a:srgbClr val="FF3300"/>
                </a:solidFill>
                <a:latin typeface="Times New Roman" panose="02020603050405020304" pitchFamily="18" charset="0"/>
                <a:cs typeface="Times New Roman" panose="02020603050405020304" pitchFamily="18" charset="0"/>
              </a:rPr>
              <a:t>Nhưng</a:t>
            </a:r>
            <a:endParaRPr lang="en-US" altLang="vi-VN" sz="2800" b="1" dirty="0">
              <a:solidFill>
                <a:srgbClr val="FF3300"/>
              </a:solidFill>
              <a:latin typeface="Times New Roman" panose="02020603050405020304" pitchFamily="18" charset="0"/>
              <a:cs typeface="Times New Roman" panose="02020603050405020304" pitchFamily="18" charset="0"/>
            </a:endParaRPr>
          </a:p>
        </p:txBody>
      </p:sp>
      <p:sp>
        <p:nvSpPr>
          <p:cNvPr id="12309" name="Text Box 21"/>
          <p:cNvSpPr txBox="1">
            <a:spLocks noChangeArrowheads="1"/>
          </p:cNvSpPr>
          <p:nvPr/>
        </p:nvSpPr>
        <p:spPr bwMode="auto">
          <a:xfrm>
            <a:off x="700465" y="5653783"/>
            <a:ext cx="110786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50000"/>
              </a:spcBef>
              <a:spcAft>
                <a:spcPct val="0"/>
              </a:spcAft>
              <a:buNone/>
              <a:defRPr/>
            </a:pPr>
            <a:r>
              <a:rPr lang="en-US" altLang="vi-VN" sz="2800" b="1" dirty="0" err="1">
                <a:solidFill>
                  <a:srgbClr val="FF3300"/>
                </a:solidFill>
                <a:latin typeface="Times New Roman" panose="02020603050405020304" pitchFamily="18" charset="0"/>
                <a:cs typeface="Times New Roman" panose="02020603050405020304" pitchFamily="18" charset="0"/>
              </a:rPr>
              <a:t>Rồi</a:t>
            </a:r>
            <a:endParaRPr lang="en-US" altLang="vi-VN" sz="2800" b="1" dirty="0">
              <a:solidFill>
                <a:srgbClr val="FF3300"/>
              </a:solidFill>
              <a:latin typeface="Times New Roman" panose="02020603050405020304" pitchFamily="18" charset="0"/>
              <a:cs typeface="Times New Roman" panose="02020603050405020304" pitchFamily="18" charset="0"/>
            </a:endParaRPr>
          </a:p>
        </p:txBody>
      </p:sp>
      <p:sp>
        <p:nvSpPr>
          <p:cNvPr id="2" name="Rectangle 1"/>
          <p:cNvSpPr/>
          <p:nvPr/>
        </p:nvSpPr>
        <p:spPr>
          <a:xfrm>
            <a:off x="621436" y="1288460"/>
            <a:ext cx="1239442" cy="523220"/>
          </a:xfrm>
          <a:prstGeom prst="rect">
            <a:avLst/>
          </a:prstGeom>
        </p:spPr>
        <p:txBody>
          <a:bodyPr wrap="none">
            <a:spAutoFit/>
          </a:bodyPr>
          <a:lstStyle/>
          <a:p>
            <a:r>
              <a:rPr lang="en-US" altLang="vi-VN" sz="2800" b="1" dirty="0" err="1">
                <a:solidFill>
                  <a:srgbClr val="FF0000"/>
                </a:solidFill>
                <a:latin typeface="Times New Roman" panose="02020603050405020304" pitchFamily="18" charset="0"/>
                <a:cs typeface="Times New Roman" panose="02020603050405020304" pitchFamily="18" charset="0"/>
              </a:rPr>
              <a:t>Nhưng</a:t>
            </a:r>
            <a:endParaRPr lang="vi-VN" sz="2800" dirty="0">
              <a:solidFill>
                <a:srgbClr val="FF0000"/>
              </a:solidFill>
              <a:latin typeface="Times New Roman" panose="02020603050405020304" pitchFamily="18" charset="0"/>
              <a:cs typeface="Times New Roman" panose="02020603050405020304" pitchFamily="18" charset="0"/>
            </a:endParaRPr>
          </a:p>
        </p:txBody>
      </p:sp>
      <p:sp>
        <p:nvSpPr>
          <p:cNvPr id="4" name="Rectangle 3"/>
          <p:cNvSpPr/>
          <p:nvPr/>
        </p:nvSpPr>
        <p:spPr>
          <a:xfrm>
            <a:off x="741537" y="2547700"/>
            <a:ext cx="1202573" cy="523220"/>
          </a:xfrm>
          <a:prstGeom prst="rect">
            <a:avLst/>
          </a:prstGeom>
        </p:spPr>
        <p:txBody>
          <a:bodyPr wrap="none">
            <a:spAutoFit/>
          </a:bodyPr>
          <a:lstStyle/>
          <a:p>
            <a:r>
              <a:rPr lang="en-US" altLang="vi-VN" sz="2800" b="1" dirty="0" err="1">
                <a:solidFill>
                  <a:srgbClr val="FF0000"/>
                </a:solidFill>
                <a:latin typeface="Times New Roman" panose="02020603050405020304" pitchFamily="18" charset="0"/>
                <a:cs typeface="Times New Roman" panose="02020603050405020304" pitchFamily="18" charset="0"/>
              </a:rPr>
              <a:t>Vì</a:t>
            </a:r>
            <a:r>
              <a:rPr lang="en-US" altLang="vi-VN" sz="2800" b="1" dirty="0">
                <a:solidFill>
                  <a:srgbClr val="FF0000"/>
                </a:solidFill>
                <a:latin typeface="Times New Roman" panose="02020603050405020304" pitchFamily="18" charset="0"/>
                <a:cs typeface="Times New Roman" panose="02020603050405020304" pitchFamily="18" charset="0"/>
              </a:rPr>
              <a:t>  </a:t>
            </a:r>
            <a:r>
              <a:rPr lang="en-US" altLang="vi-VN" sz="2800" b="1" dirty="0" err="1">
                <a:solidFill>
                  <a:srgbClr val="FF0000"/>
                </a:solidFill>
                <a:latin typeface="Times New Roman" panose="02020603050405020304" pitchFamily="18" charset="0"/>
                <a:cs typeface="Times New Roman" panose="02020603050405020304" pitchFamily="18" charset="0"/>
              </a:rPr>
              <a:t>thế</a:t>
            </a:r>
            <a:endParaRPr lang="vi-VN" sz="2800"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779393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2296"/>
                                        </p:tgtEl>
                                        <p:attrNameLst>
                                          <p:attrName>style.visibility</p:attrName>
                                        </p:attrNameLst>
                                      </p:cBhvr>
                                      <p:to>
                                        <p:strVal val="visible"/>
                                      </p:to>
                                    </p:set>
                                    <p:animEffect transition="in" filter="wipe(left)">
                                      <p:cBhvr>
                                        <p:cTn id="7" dur="500"/>
                                        <p:tgtEl>
                                          <p:spTgt spid="12296"/>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12301">
                                            <p:txEl>
                                              <p:pRg st="0" end="0"/>
                                            </p:txEl>
                                          </p:spTgt>
                                        </p:tgtEl>
                                        <p:attrNameLst>
                                          <p:attrName>style.visibility</p:attrName>
                                        </p:attrNameLst>
                                      </p:cBhvr>
                                      <p:to>
                                        <p:strVal val="visible"/>
                                      </p:to>
                                    </p:set>
                                    <p:animEffect transition="in" filter="fade">
                                      <p:cBhvr>
                                        <p:cTn id="12" dur="1000"/>
                                        <p:tgtEl>
                                          <p:spTgt spid="12301">
                                            <p:txEl>
                                              <p:pRg st="0" end="0"/>
                                            </p:txEl>
                                          </p:spTgt>
                                        </p:tgtEl>
                                      </p:cBhvr>
                                    </p:animEffect>
                                    <p:anim calcmode="lin" valueType="num">
                                      <p:cBhvr>
                                        <p:cTn id="13" dur="1000" fill="hold"/>
                                        <p:tgtEl>
                                          <p:spTgt spid="12301">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12301">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barn(inVertical)">
                                      <p:cBhvr>
                                        <p:cTn id="19" dur="500"/>
                                        <p:tgtEl>
                                          <p:spTgt spid="2"/>
                                        </p:tgtEl>
                                      </p:cBhvr>
                                    </p:animEffect>
                                  </p:childTnLst>
                                  <p:subTnLst>
                                    <p:audio>
                                      <p:cMediaNode>
                                        <p:cTn display="0" masterRel="sameClick">
                                          <p:stCondLst>
                                            <p:cond evt="begin" delay="0">
                                              <p:tn val="17"/>
                                            </p:cond>
                                          </p:stCondLst>
                                          <p:endCondLst>
                                            <p:cond evt="onStopAudio" delay="0">
                                              <p:tgtEl>
                                                <p:sldTgt/>
                                              </p:tgtEl>
                                            </p:cond>
                                          </p:endCondLst>
                                        </p:cTn>
                                        <p:tgtEl>
                                          <p:sndTgt r:embed="rId2" name="chimes.wav"/>
                                        </p:tgtEl>
                                      </p:cMediaNode>
                                    </p:audio>
                                  </p:sub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12301">
                                            <p:txEl>
                                              <p:pRg st="1" end="1"/>
                                            </p:txEl>
                                          </p:spTgt>
                                        </p:tgtEl>
                                        <p:attrNameLst>
                                          <p:attrName>style.visibility</p:attrName>
                                        </p:attrNameLst>
                                      </p:cBhvr>
                                      <p:to>
                                        <p:strVal val="visible"/>
                                      </p:to>
                                    </p:set>
                                    <p:animEffect transition="in" filter="fade">
                                      <p:cBhvr>
                                        <p:cTn id="24" dur="1000"/>
                                        <p:tgtEl>
                                          <p:spTgt spid="12301">
                                            <p:txEl>
                                              <p:pRg st="1" end="1"/>
                                            </p:txEl>
                                          </p:spTgt>
                                        </p:tgtEl>
                                      </p:cBhvr>
                                    </p:animEffect>
                                    <p:anim calcmode="lin" valueType="num">
                                      <p:cBhvr>
                                        <p:cTn id="25" dur="1000" fill="hold"/>
                                        <p:tgtEl>
                                          <p:spTgt spid="12301">
                                            <p:txEl>
                                              <p:pRg st="1" end="1"/>
                                            </p:txEl>
                                          </p:spTgt>
                                        </p:tgtEl>
                                        <p:attrNameLst>
                                          <p:attrName>ppt_x</p:attrName>
                                        </p:attrNameLst>
                                      </p:cBhvr>
                                      <p:tavLst>
                                        <p:tav tm="0">
                                          <p:val>
                                            <p:strVal val="#ppt_x"/>
                                          </p:val>
                                        </p:tav>
                                        <p:tav tm="100000">
                                          <p:val>
                                            <p:strVal val="#ppt_x"/>
                                          </p:val>
                                        </p:tav>
                                      </p:tavLst>
                                    </p:anim>
                                    <p:anim calcmode="lin" valueType="num">
                                      <p:cBhvr>
                                        <p:cTn id="26" dur="1000" fill="hold"/>
                                        <p:tgtEl>
                                          <p:spTgt spid="12301">
                                            <p:txEl>
                                              <p:pRg st="1" end="1"/>
                                            </p:txEl>
                                          </p:spTgt>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22"/>
                                            </p:cond>
                                          </p:stCondLst>
                                          <p:endCondLst>
                                            <p:cond evt="onStopAudio" delay="0">
                                              <p:tgtEl>
                                                <p:sldTgt/>
                                              </p:tgtEl>
                                            </p:cond>
                                          </p:endCondLst>
                                        </p:cTn>
                                        <p:tgtEl>
                                          <p:sndTgt r:embed="rId3" name="applause.wav"/>
                                        </p:tgtEl>
                                      </p:cMediaNode>
                                    </p:audio>
                                  </p:subTnLst>
                                </p:cTn>
                              </p:par>
                            </p:childTnLst>
                          </p:cTn>
                        </p:par>
                      </p:childTnLst>
                    </p:cTn>
                  </p:par>
                  <p:par>
                    <p:cTn id="27" fill="hold">
                      <p:stCondLst>
                        <p:cond delay="indefinite"/>
                      </p:stCondLst>
                      <p:childTnLst>
                        <p:par>
                          <p:cTn id="28" fill="hold">
                            <p:stCondLst>
                              <p:cond delay="0"/>
                            </p:stCondLst>
                            <p:childTnLst>
                              <p:par>
                                <p:cTn id="29" presetID="22" presetClass="entr" presetSubtype="8" fill="hold" grpId="0" nodeType="clickEffect">
                                  <p:stCondLst>
                                    <p:cond delay="0"/>
                                  </p:stCondLst>
                                  <p:childTnLst>
                                    <p:set>
                                      <p:cBhvr>
                                        <p:cTn id="30" dur="1" fill="hold">
                                          <p:stCondLst>
                                            <p:cond delay="0"/>
                                          </p:stCondLst>
                                        </p:cTn>
                                        <p:tgtEl>
                                          <p:spTgt spid="12297"/>
                                        </p:tgtEl>
                                        <p:attrNameLst>
                                          <p:attrName>style.visibility</p:attrName>
                                        </p:attrNameLst>
                                      </p:cBhvr>
                                      <p:to>
                                        <p:strVal val="visible"/>
                                      </p:to>
                                    </p:set>
                                    <p:animEffect transition="in" filter="wipe(left)">
                                      <p:cBhvr>
                                        <p:cTn id="31" dur="500"/>
                                        <p:tgtEl>
                                          <p:spTgt spid="12297"/>
                                        </p:tgtEl>
                                      </p:cBhvr>
                                    </p:animEffect>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nodeType="clickEffect">
                                  <p:stCondLst>
                                    <p:cond delay="0"/>
                                  </p:stCondLst>
                                  <p:childTnLst>
                                    <p:set>
                                      <p:cBhvr>
                                        <p:cTn id="35" dur="1" fill="hold">
                                          <p:stCondLst>
                                            <p:cond delay="0"/>
                                          </p:stCondLst>
                                        </p:cTn>
                                        <p:tgtEl>
                                          <p:spTgt spid="12302">
                                            <p:txEl>
                                              <p:pRg st="0" end="0"/>
                                            </p:txEl>
                                          </p:spTgt>
                                        </p:tgtEl>
                                        <p:attrNameLst>
                                          <p:attrName>style.visibility</p:attrName>
                                        </p:attrNameLst>
                                      </p:cBhvr>
                                      <p:to>
                                        <p:strVal val="visible"/>
                                      </p:to>
                                    </p:set>
                                    <p:anim calcmode="lin" valueType="num">
                                      <p:cBhvr additive="base">
                                        <p:cTn id="36" dur="500" fill="hold"/>
                                        <p:tgtEl>
                                          <p:spTgt spid="12302">
                                            <p:txEl>
                                              <p:pRg st="0" end="0"/>
                                            </p:txEl>
                                          </p:spTgt>
                                        </p:tgtEl>
                                        <p:attrNameLst>
                                          <p:attrName>ppt_x</p:attrName>
                                        </p:attrNameLst>
                                      </p:cBhvr>
                                      <p:tavLst>
                                        <p:tav tm="0">
                                          <p:val>
                                            <p:strVal val="#ppt_x"/>
                                          </p:val>
                                        </p:tav>
                                        <p:tav tm="100000">
                                          <p:val>
                                            <p:strVal val="#ppt_x"/>
                                          </p:val>
                                        </p:tav>
                                      </p:tavLst>
                                    </p:anim>
                                    <p:anim calcmode="lin" valueType="num">
                                      <p:cBhvr additive="base">
                                        <p:cTn id="37" dur="500" fill="hold"/>
                                        <p:tgtEl>
                                          <p:spTgt spid="1230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4"/>
                                        </p:tgtEl>
                                        <p:attrNameLst>
                                          <p:attrName>style.visibility</p:attrName>
                                        </p:attrNameLst>
                                      </p:cBhvr>
                                      <p:to>
                                        <p:strVal val="visible"/>
                                      </p:to>
                                    </p:set>
                                    <p:animEffect transition="in" filter="barn(inVertical)">
                                      <p:cBhvr>
                                        <p:cTn id="42" dur="500"/>
                                        <p:tgtEl>
                                          <p:spTgt spid="4"/>
                                        </p:tgtEl>
                                      </p:cBhvr>
                                    </p:animEffect>
                                  </p:childTnLst>
                                  <p:subTnLst>
                                    <p:audio>
                                      <p:cMediaNode>
                                        <p:cTn display="0" masterRel="sameClick">
                                          <p:stCondLst>
                                            <p:cond evt="begin" delay="0">
                                              <p:tn val="40"/>
                                            </p:cond>
                                          </p:stCondLst>
                                          <p:endCondLst>
                                            <p:cond evt="onStopAudio" delay="0">
                                              <p:tgtEl>
                                                <p:sldTgt/>
                                              </p:tgtEl>
                                            </p:cond>
                                          </p:endCondLst>
                                        </p:cTn>
                                        <p:tgtEl>
                                          <p:sndTgt r:embed="rId2" name="chimes.wav"/>
                                        </p:tgtEl>
                                      </p:cMediaNode>
                                    </p:audio>
                                  </p:subTnLst>
                                </p:cTn>
                              </p:par>
                            </p:childTnLst>
                          </p:cTn>
                        </p:par>
                      </p:childTnLst>
                    </p:cTn>
                  </p:par>
                  <p:par>
                    <p:cTn id="43" fill="hold">
                      <p:stCondLst>
                        <p:cond delay="indefinite"/>
                      </p:stCondLst>
                      <p:childTnLst>
                        <p:par>
                          <p:cTn id="44" fill="hold">
                            <p:stCondLst>
                              <p:cond delay="0"/>
                            </p:stCondLst>
                            <p:childTnLst>
                              <p:par>
                                <p:cTn id="45" presetID="2" presetClass="entr" presetSubtype="4" fill="hold" nodeType="clickEffect">
                                  <p:stCondLst>
                                    <p:cond delay="0"/>
                                  </p:stCondLst>
                                  <p:childTnLst>
                                    <p:set>
                                      <p:cBhvr>
                                        <p:cTn id="46" dur="1" fill="hold">
                                          <p:stCondLst>
                                            <p:cond delay="0"/>
                                          </p:stCondLst>
                                        </p:cTn>
                                        <p:tgtEl>
                                          <p:spTgt spid="12302">
                                            <p:txEl>
                                              <p:pRg st="1" end="1"/>
                                            </p:txEl>
                                          </p:spTgt>
                                        </p:tgtEl>
                                        <p:attrNameLst>
                                          <p:attrName>style.visibility</p:attrName>
                                        </p:attrNameLst>
                                      </p:cBhvr>
                                      <p:to>
                                        <p:strVal val="visible"/>
                                      </p:to>
                                    </p:set>
                                    <p:anim calcmode="lin" valueType="num">
                                      <p:cBhvr additive="base">
                                        <p:cTn id="47" dur="500" fill="hold"/>
                                        <p:tgtEl>
                                          <p:spTgt spid="12302">
                                            <p:txEl>
                                              <p:pRg st="1" end="1"/>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12302">
                                            <p:txEl>
                                              <p:pRg st="1" end="1"/>
                                            </p:txEl>
                                          </p:spTgt>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45"/>
                                            </p:cond>
                                          </p:stCondLst>
                                          <p:endCondLst>
                                            <p:cond evt="onStopAudio" delay="0">
                                              <p:tgtEl>
                                                <p:sldTgt/>
                                              </p:tgtEl>
                                            </p:cond>
                                          </p:endCondLst>
                                        </p:cTn>
                                        <p:tgtEl>
                                          <p:sndTgt r:embed="rId3" name="applause.wav"/>
                                        </p:tgtEl>
                                      </p:cMediaNode>
                                    </p:audio>
                                  </p:subTnLst>
                                </p:cTn>
                              </p:par>
                            </p:childTnLst>
                          </p:cTn>
                        </p:par>
                      </p:childTnLst>
                    </p:cTn>
                  </p:par>
                  <p:par>
                    <p:cTn id="49" fill="hold">
                      <p:stCondLst>
                        <p:cond delay="indefinite"/>
                      </p:stCondLst>
                      <p:childTnLst>
                        <p:par>
                          <p:cTn id="50" fill="hold">
                            <p:stCondLst>
                              <p:cond delay="0"/>
                            </p:stCondLst>
                            <p:childTnLst>
                              <p:par>
                                <p:cTn id="51" presetID="2" presetClass="entr" presetSubtype="4" fill="hold" nodeType="clickEffect">
                                  <p:stCondLst>
                                    <p:cond delay="0"/>
                                  </p:stCondLst>
                                  <p:childTnLst>
                                    <p:set>
                                      <p:cBhvr>
                                        <p:cTn id="52" dur="1" fill="hold">
                                          <p:stCondLst>
                                            <p:cond delay="0"/>
                                          </p:stCondLst>
                                        </p:cTn>
                                        <p:tgtEl>
                                          <p:spTgt spid="12302">
                                            <p:txEl>
                                              <p:pRg st="2" end="2"/>
                                            </p:txEl>
                                          </p:spTgt>
                                        </p:tgtEl>
                                        <p:attrNameLst>
                                          <p:attrName>style.visibility</p:attrName>
                                        </p:attrNameLst>
                                      </p:cBhvr>
                                      <p:to>
                                        <p:strVal val="visible"/>
                                      </p:to>
                                    </p:set>
                                    <p:anim calcmode="lin" valueType="num">
                                      <p:cBhvr additive="base">
                                        <p:cTn id="53" dur="500" fill="hold"/>
                                        <p:tgtEl>
                                          <p:spTgt spid="12302">
                                            <p:txEl>
                                              <p:pRg st="2" end="2"/>
                                            </p:txEl>
                                          </p:spTgt>
                                        </p:tgtEl>
                                        <p:attrNameLst>
                                          <p:attrName>ppt_x</p:attrName>
                                        </p:attrNameLst>
                                      </p:cBhvr>
                                      <p:tavLst>
                                        <p:tav tm="0">
                                          <p:val>
                                            <p:strVal val="#ppt_x"/>
                                          </p:val>
                                        </p:tav>
                                        <p:tav tm="100000">
                                          <p:val>
                                            <p:strVal val="#ppt_x"/>
                                          </p:val>
                                        </p:tav>
                                      </p:tavLst>
                                    </p:anim>
                                    <p:anim calcmode="lin" valueType="num">
                                      <p:cBhvr additive="base">
                                        <p:cTn id="54" dur="500" fill="hold"/>
                                        <p:tgtEl>
                                          <p:spTgt spid="12302">
                                            <p:txEl>
                                              <p:pRg st="2" end="2"/>
                                            </p:txEl>
                                          </p:spTgt>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51"/>
                                            </p:cond>
                                          </p:stCondLst>
                                          <p:endCondLst>
                                            <p:cond evt="onStopAudio" delay="0">
                                              <p:tgtEl>
                                                <p:sldTgt/>
                                              </p:tgtEl>
                                            </p:cond>
                                          </p:endCondLst>
                                        </p:cTn>
                                        <p:tgtEl>
                                          <p:sndTgt r:embed="rId3" name="applause.wav"/>
                                        </p:tgtEl>
                                      </p:cMediaNode>
                                    </p:audio>
                                  </p:subTnLst>
                                </p:cTn>
                              </p:par>
                            </p:childTnLst>
                          </p:cTn>
                        </p:par>
                      </p:childTnLst>
                    </p:cTn>
                  </p:par>
                  <p:par>
                    <p:cTn id="55" fill="hold">
                      <p:stCondLst>
                        <p:cond delay="indefinite"/>
                      </p:stCondLst>
                      <p:childTnLst>
                        <p:par>
                          <p:cTn id="56" fill="hold">
                            <p:stCondLst>
                              <p:cond delay="0"/>
                            </p:stCondLst>
                            <p:childTnLst>
                              <p:par>
                                <p:cTn id="57" presetID="16" presetClass="entr" presetSubtype="21" fill="hold" grpId="0" nodeType="clickEffect">
                                  <p:stCondLst>
                                    <p:cond delay="0"/>
                                  </p:stCondLst>
                                  <p:childTnLst>
                                    <p:set>
                                      <p:cBhvr>
                                        <p:cTn id="58" dur="1" fill="hold">
                                          <p:stCondLst>
                                            <p:cond delay="0"/>
                                          </p:stCondLst>
                                        </p:cTn>
                                        <p:tgtEl>
                                          <p:spTgt spid="12307"/>
                                        </p:tgtEl>
                                        <p:attrNameLst>
                                          <p:attrName>style.visibility</p:attrName>
                                        </p:attrNameLst>
                                      </p:cBhvr>
                                      <p:to>
                                        <p:strVal val="visible"/>
                                      </p:to>
                                    </p:set>
                                    <p:animEffect transition="in" filter="barn(inVertical)">
                                      <p:cBhvr>
                                        <p:cTn id="59" dur="500"/>
                                        <p:tgtEl>
                                          <p:spTgt spid="12307"/>
                                        </p:tgtEl>
                                      </p:cBhvr>
                                    </p:animEffect>
                                  </p:childTnLst>
                                  <p:subTnLst>
                                    <p:audio>
                                      <p:cMediaNode>
                                        <p:cTn display="0" masterRel="sameClick">
                                          <p:stCondLst>
                                            <p:cond evt="begin" delay="0">
                                              <p:tn val="57"/>
                                            </p:cond>
                                          </p:stCondLst>
                                          <p:endCondLst>
                                            <p:cond evt="onStopAudio" delay="0">
                                              <p:tgtEl>
                                                <p:sldTgt/>
                                              </p:tgtEl>
                                            </p:cond>
                                          </p:endCondLst>
                                        </p:cTn>
                                        <p:tgtEl>
                                          <p:sndTgt r:embed="rId2" name="chimes.wav"/>
                                        </p:tgtEl>
                                      </p:cMediaNode>
                                    </p:audio>
                                  </p:subTnLst>
                                </p:cTn>
                              </p:par>
                            </p:childTnLst>
                          </p:cTn>
                        </p:par>
                      </p:childTnLst>
                    </p:cTn>
                  </p:par>
                  <p:par>
                    <p:cTn id="60" fill="hold">
                      <p:stCondLst>
                        <p:cond delay="indefinite"/>
                      </p:stCondLst>
                      <p:childTnLst>
                        <p:par>
                          <p:cTn id="61" fill="hold">
                            <p:stCondLst>
                              <p:cond delay="0"/>
                            </p:stCondLst>
                            <p:childTnLst>
                              <p:par>
                                <p:cTn id="62" presetID="2" presetClass="entr" presetSubtype="4" fill="hold" nodeType="clickEffect">
                                  <p:stCondLst>
                                    <p:cond delay="0"/>
                                  </p:stCondLst>
                                  <p:childTnLst>
                                    <p:set>
                                      <p:cBhvr>
                                        <p:cTn id="63" dur="1" fill="hold">
                                          <p:stCondLst>
                                            <p:cond delay="0"/>
                                          </p:stCondLst>
                                        </p:cTn>
                                        <p:tgtEl>
                                          <p:spTgt spid="12302">
                                            <p:txEl>
                                              <p:pRg st="3" end="3"/>
                                            </p:txEl>
                                          </p:spTgt>
                                        </p:tgtEl>
                                        <p:attrNameLst>
                                          <p:attrName>style.visibility</p:attrName>
                                        </p:attrNameLst>
                                      </p:cBhvr>
                                      <p:to>
                                        <p:strVal val="visible"/>
                                      </p:to>
                                    </p:set>
                                    <p:anim calcmode="lin" valueType="num">
                                      <p:cBhvr additive="base">
                                        <p:cTn id="64" dur="500" fill="hold"/>
                                        <p:tgtEl>
                                          <p:spTgt spid="12302">
                                            <p:txEl>
                                              <p:pRg st="3" end="3"/>
                                            </p:txEl>
                                          </p:spTgt>
                                        </p:tgtEl>
                                        <p:attrNameLst>
                                          <p:attrName>ppt_x</p:attrName>
                                        </p:attrNameLst>
                                      </p:cBhvr>
                                      <p:tavLst>
                                        <p:tav tm="0">
                                          <p:val>
                                            <p:strVal val="#ppt_x"/>
                                          </p:val>
                                        </p:tav>
                                        <p:tav tm="100000">
                                          <p:val>
                                            <p:strVal val="#ppt_x"/>
                                          </p:val>
                                        </p:tav>
                                      </p:tavLst>
                                    </p:anim>
                                    <p:anim calcmode="lin" valueType="num">
                                      <p:cBhvr additive="base">
                                        <p:cTn id="65" dur="500" fill="hold"/>
                                        <p:tgtEl>
                                          <p:spTgt spid="12302">
                                            <p:txEl>
                                              <p:pRg st="3" end="3"/>
                                            </p:txEl>
                                          </p:spTgt>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62"/>
                                            </p:cond>
                                          </p:stCondLst>
                                          <p:endCondLst>
                                            <p:cond evt="onStopAudio" delay="0">
                                              <p:tgtEl>
                                                <p:sldTgt/>
                                              </p:tgtEl>
                                            </p:cond>
                                          </p:endCondLst>
                                        </p:cTn>
                                        <p:tgtEl>
                                          <p:sndTgt r:embed="rId3" name="applause.wav"/>
                                        </p:tgtEl>
                                      </p:cMediaNode>
                                    </p:audio>
                                  </p:subTnLst>
                                </p:cTn>
                              </p:par>
                            </p:childTnLst>
                          </p:cTn>
                        </p:par>
                      </p:childTnLst>
                    </p:cTn>
                  </p:par>
                  <p:par>
                    <p:cTn id="66" fill="hold">
                      <p:stCondLst>
                        <p:cond delay="indefinite"/>
                      </p:stCondLst>
                      <p:childTnLst>
                        <p:par>
                          <p:cTn id="67" fill="hold">
                            <p:stCondLst>
                              <p:cond delay="0"/>
                            </p:stCondLst>
                            <p:childTnLst>
                              <p:par>
                                <p:cTn id="68" presetID="22" presetClass="entr" presetSubtype="8" fill="hold" grpId="0" nodeType="clickEffect">
                                  <p:stCondLst>
                                    <p:cond delay="0"/>
                                  </p:stCondLst>
                                  <p:childTnLst>
                                    <p:set>
                                      <p:cBhvr>
                                        <p:cTn id="69" dur="1" fill="hold">
                                          <p:stCondLst>
                                            <p:cond delay="0"/>
                                          </p:stCondLst>
                                        </p:cTn>
                                        <p:tgtEl>
                                          <p:spTgt spid="12298"/>
                                        </p:tgtEl>
                                        <p:attrNameLst>
                                          <p:attrName>style.visibility</p:attrName>
                                        </p:attrNameLst>
                                      </p:cBhvr>
                                      <p:to>
                                        <p:strVal val="visible"/>
                                      </p:to>
                                    </p:set>
                                    <p:animEffect transition="in" filter="wipe(left)">
                                      <p:cBhvr>
                                        <p:cTn id="70" dur="500"/>
                                        <p:tgtEl>
                                          <p:spTgt spid="12298"/>
                                        </p:tgtEl>
                                      </p:cBhvr>
                                    </p:animEffect>
                                  </p:childTnLst>
                                </p:cTn>
                              </p:par>
                            </p:childTnLst>
                          </p:cTn>
                        </p:par>
                      </p:childTnLst>
                    </p:cTn>
                  </p:par>
                  <p:par>
                    <p:cTn id="71" fill="hold">
                      <p:stCondLst>
                        <p:cond delay="indefinite"/>
                      </p:stCondLst>
                      <p:childTnLst>
                        <p:par>
                          <p:cTn id="72" fill="hold">
                            <p:stCondLst>
                              <p:cond delay="0"/>
                            </p:stCondLst>
                            <p:childTnLst>
                              <p:par>
                                <p:cTn id="73" presetID="2" presetClass="entr" presetSubtype="4" fill="hold" nodeType="clickEffect">
                                  <p:stCondLst>
                                    <p:cond delay="0"/>
                                  </p:stCondLst>
                                  <p:childTnLst>
                                    <p:set>
                                      <p:cBhvr>
                                        <p:cTn id="74" dur="1" fill="hold">
                                          <p:stCondLst>
                                            <p:cond delay="0"/>
                                          </p:stCondLst>
                                        </p:cTn>
                                        <p:tgtEl>
                                          <p:spTgt spid="12303">
                                            <p:txEl>
                                              <p:pRg st="0" end="0"/>
                                            </p:txEl>
                                          </p:spTgt>
                                        </p:tgtEl>
                                        <p:attrNameLst>
                                          <p:attrName>style.visibility</p:attrName>
                                        </p:attrNameLst>
                                      </p:cBhvr>
                                      <p:to>
                                        <p:strVal val="visible"/>
                                      </p:to>
                                    </p:set>
                                    <p:anim calcmode="lin" valueType="num">
                                      <p:cBhvr additive="base">
                                        <p:cTn id="75" dur="500" fill="hold"/>
                                        <p:tgtEl>
                                          <p:spTgt spid="12303">
                                            <p:txEl>
                                              <p:pRg st="0" end="0"/>
                                            </p:txEl>
                                          </p:spTgt>
                                        </p:tgtEl>
                                        <p:attrNameLst>
                                          <p:attrName>ppt_x</p:attrName>
                                        </p:attrNameLst>
                                      </p:cBhvr>
                                      <p:tavLst>
                                        <p:tav tm="0">
                                          <p:val>
                                            <p:strVal val="#ppt_x"/>
                                          </p:val>
                                        </p:tav>
                                        <p:tav tm="100000">
                                          <p:val>
                                            <p:strVal val="#ppt_x"/>
                                          </p:val>
                                        </p:tav>
                                      </p:tavLst>
                                    </p:anim>
                                    <p:anim calcmode="lin" valueType="num">
                                      <p:cBhvr additive="base">
                                        <p:cTn id="76" dur="500" fill="hold"/>
                                        <p:tgtEl>
                                          <p:spTgt spid="1230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77" fill="hold">
                      <p:stCondLst>
                        <p:cond delay="indefinite"/>
                      </p:stCondLst>
                      <p:childTnLst>
                        <p:par>
                          <p:cTn id="78" fill="hold">
                            <p:stCondLst>
                              <p:cond delay="0"/>
                            </p:stCondLst>
                            <p:childTnLst>
                              <p:par>
                                <p:cTn id="79" presetID="16" presetClass="entr" presetSubtype="21" fill="hold" grpId="0" nodeType="clickEffect">
                                  <p:stCondLst>
                                    <p:cond delay="0"/>
                                  </p:stCondLst>
                                  <p:childTnLst>
                                    <p:set>
                                      <p:cBhvr>
                                        <p:cTn id="80" dur="1" fill="hold">
                                          <p:stCondLst>
                                            <p:cond delay="0"/>
                                          </p:stCondLst>
                                        </p:cTn>
                                        <p:tgtEl>
                                          <p:spTgt spid="12308"/>
                                        </p:tgtEl>
                                        <p:attrNameLst>
                                          <p:attrName>style.visibility</p:attrName>
                                        </p:attrNameLst>
                                      </p:cBhvr>
                                      <p:to>
                                        <p:strVal val="visible"/>
                                      </p:to>
                                    </p:set>
                                    <p:animEffect transition="in" filter="barn(inVertical)">
                                      <p:cBhvr>
                                        <p:cTn id="81" dur="500"/>
                                        <p:tgtEl>
                                          <p:spTgt spid="12308"/>
                                        </p:tgtEl>
                                      </p:cBhvr>
                                    </p:animEffect>
                                  </p:childTnLst>
                                  <p:subTnLst>
                                    <p:audio>
                                      <p:cMediaNode>
                                        <p:cTn display="0" masterRel="sameClick">
                                          <p:stCondLst>
                                            <p:cond evt="begin" delay="0">
                                              <p:tn val="79"/>
                                            </p:cond>
                                          </p:stCondLst>
                                          <p:endCondLst>
                                            <p:cond evt="onStopAudio" delay="0">
                                              <p:tgtEl>
                                                <p:sldTgt/>
                                              </p:tgtEl>
                                            </p:cond>
                                          </p:endCondLst>
                                        </p:cTn>
                                        <p:tgtEl>
                                          <p:sndTgt r:embed="rId2" name="chimes.wav"/>
                                        </p:tgtEl>
                                      </p:cMediaNode>
                                    </p:audio>
                                  </p:subTnLst>
                                </p:cTn>
                              </p:par>
                            </p:childTnLst>
                          </p:cTn>
                        </p:par>
                      </p:childTnLst>
                    </p:cTn>
                  </p:par>
                  <p:par>
                    <p:cTn id="82" fill="hold">
                      <p:stCondLst>
                        <p:cond delay="indefinite"/>
                      </p:stCondLst>
                      <p:childTnLst>
                        <p:par>
                          <p:cTn id="83" fill="hold">
                            <p:stCondLst>
                              <p:cond delay="0"/>
                            </p:stCondLst>
                            <p:childTnLst>
                              <p:par>
                                <p:cTn id="84" presetID="2" presetClass="entr" presetSubtype="4" fill="hold" nodeType="clickEffect">
                                  <p:stCondLst>
                                    <p:cond delay="0"/>
                                  </p:stCondLst>
                                  <p:childTnLst>
                                    <p:set>
                                      <p:cBhvr>
                                        <p:cTn id="85" dur="1" fill="hold">
                                          <p:stCondLst>
                                            <p:cond delay="0"/>
                                          </p:stCondLst>
                                        </p:cTn>
                                        <p:tgtEl>
                                          <p:spTgt spid="12303">
                                            <p:txEl>
                                              <p:pRg st="1" end="1"/>
                                            </p:txEl>
                                          </p:spTgt>
                                        </p:tgtEl>
                                        <p:attrNameLst>
                                          <p:attrName>style.visibility</p:attrName>
                                        </p:attrNameLst>
                                      </p:cBhvr>
                                      <p:to>
                                        <p:strVal val="visible"/>
                                      </p:to>
                                    </p:set>
                                    <p:anim calcmode="lin" valueType="num">
                                      <p:cBhvr additive="base">
                                        <p:cTn id="86" dur="500" fill="hold"/>
                                        <p:tgtEl>
                                          <p:spTgt spid="12303">
                                            <p:txEl>
                                              <p:pRg st="1" end="1"/>
                                            </p:txEl>
                                          </p:spTgt>
                                        </p:tgtEl>
                                        <p:attrNameLst>
                                          <p:attrName>ppt_x</p:attrName>
                                        </p:attrNameLst>
                                      </p:cBhvr>
                                      <p:tavLst>
                                        <p:tav tm="0">
                                          <p:val>
                                            <p:strVal val="#ppt_x"/>
                                          </p:val>
                                        </p:tav>
                                        <p:tav tm="100000">
                                          <p:val>
                                            <p:strVal val="#ppt_x"/>
                                          </p:val>
                                        </p:tav>
                                      </p:tavLst>
                                    </p:anim>
                                    <p:anim calcmode="lin" valueType="num">
                                      <p:cBhvr additive="base">
                                        <p:cTn id="87" dur="500" fill="hold"/>
                                        <p:tgtEl>
                                          <p:spTgt spid="12303">
                                            <p:txEl>
                                              <p:pRg st="1" end="1"/>
                                            </p:txEl>
                                          </p:spTgt>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84"/>
                                            </p:cond>
                                          </p:stCondLst>
                                          <p:endCondLst>
                                            <p:cond evt="onStopAudio" delay="0">
                                              <p:tgtEl>
                                                <p:sldTgt/>
                                              </p:tgtEl>
                                            </p:cond>
                                          </p:endCondLst>
                                        </p:cTn>
                                        <p:tgtEl>
                                          <p:sndTgt r:embed="rId3" name="applause.wav"/>
                                        </p:tgtEl>
                                      </p:cMediaNode>
                                    </p:audio>
                                  </p:subTnLst>
                                </p:cTn>
                              </p:par>
                            </p:childTnLst>
                          </p:cTn>
                        </p:par>
                      </p:childTnLst>
                    </p:cTn>
                  </p:par>
                  <p:par>
                    <p:cTn id="88" fill="hold">
                      <p:stCondLst>
                        <p:cond delay="indefinite"/>
                      </p:stCondLst>
                      <p:childTnLst>
                        <p:par>
                          <p:cTn id="89" fill="hold">
                            <p:stCondLst>
                              <p:cond delay="0"/>
                            </p:stCondLst>
                            <p:childTnLst>
                              <p:par>
                                <p:cTn id="90" presetID="16" presetClass="entr" presetSubtype="21" fill="hold" grpId="0" nodeType="clickEffect">
                                  <p:stCondLst>
                                    <p:cond delay="0"/>
                                  </p:stCondLst>
                                  <p:childTnLst>
                                    <p:set>
                                      <p:cBhvr>
                                        <p:cTn id="91" dur="1" fill="hold">
                                          <p:stCondLst>
                                            <p:cond delay="0"/>
                                          </p:stCondLst>
                                        </p:cTn>
                                        <p:tgtEl>
                                          <p:spTgt spid="12309"/>
                                        </p:tgtEl>
                                        <p:attrNameLst>
                                          <p:attrName>style.visibility</p:attrName>
                                        </p:attrNameLst>
                                      </p:cBhvr>
                                      <p:to>
                                        <p:strVal val="visible"/>
                                      </p:to>
                                    </p:set>
                                    <p:animEffect transition="in" filter="barn(inVertical)">
                                      <p:cBhvr>
                                        <p:cTn id="92" dur="500"/>
                                        <p:tgtEl>
                                          <p:spTgt spid="12309"/>
                                        </p:tgtEl>
                                      </p:cBhvr>
                                    </p:animEffect>
                                  </p:childTnLst>
                                  <p:subTnLst>
                                    <p:audio>
                                      <p:cMediaNode>
                                        <p:cTn display="0" masterRel="sameClick">
                                          <p:stCondLst>
                                            <p:cond evt="begin" delay="0">
                                              <p:tn val="90"/>
                                            </p:cond>
                                          </p:stCondLst>
                                          <p:endCondLst>
                                            <p:cond evt="onStopAudio" delay="0">
                                              <p:tgtEl>
                                                <p:sldTgt/>
                                              </p:tgtEl>
                                            </p:cond>
                                          </p:endCondLst>
                                        </p:cTn>
                                        <p:tgtEl>
                                          <p:sndTgt r:embed="rId2" name="chimes.wav"/>
                                        </p:tgtEl>
                                      </p:cMediaNode>
                                    </p:audio>
                                  </p:subTnLst>
                                </p:cTn>
                              </p:par>
                            </p:childTnLst>
                          </p:cTn>
                        </p:par>
                      </p:childTnLst>
                    </p:cTn>
                  </p:par>
                  <p:par>
                    <p:cTn id="93" fill="hold">
                      <p:stCondLst>
                        <p:cond delay="indefinite"/>
                      </p:stCondLst>
                      <p:childTnLst>
                        <p:par>
                          <p:cTn id="94" fill="hold">
                            <p:stCondLst>
                              <p:cond delay="0"/>
                            </p:stCondLst>
                            <p:childTnLst>
                              <p:par>
                                <p:cTn id="95" presetID="2" presetClass="entr" presetSubtype="4" fill="hold" nodeType="clickEffect">
                                  <p:stCondLst>
                                    <p:cond delay="0"/>
                                  </p:stCondLst>
                                  <p:childTnLst>
                                    <p:set>
                                      <p:cBhvr>
                                        <p:cTn id="96" dur="1" fill="hold">
                                          <p:stCondLst>
                                            <p:cond delay="0"/>
                                          </p:stCondLst>
                                        </p:cTn>
                                        <p:tgtEl>
                                          <p:spTgt spid="12303">
                                            <p:txEl>
                                              <p:pRg st="2" end="2"/>
                                            </p:txEl>
                                          </p:spTgt>
                                        </p:tgtEl>
                                        <p:attrNameLst>
                                          <p:attrName>style.visibility</p:attrName>
                                        </p:attrNameLst>
                                      </p:cBhvr>
                                      <p:to>
                                        <p:strVal val="visible"/>
                                      </p:to>
                                    </p:set>
                                    <p:anim calcmode="lin" valueType="num">
                                      <p:cBhvr additive="base">
                                        <p:cTn id="97" dur="500" fill="hold"/>
                                        <p:tgtEl>
                                          <p:spTgt spid="12303">
                                            <p:txEl>
                                              <p:pRg st="2" end="2"/>
                                            </p:txEl>
                                          </p:spTgt>
                                        </p:tgtEl>
                                        <p:attrNameLst>
                                          <p:attrName>ppt_x</p:attrName>
                                        </p:attrNameLst>
                                      </p:cBhvr>
                                      <p:tavLst>
                                        <p:tav tm="0">
                                          <p:val>
                                            <p:strVal val="#ppt_x"/>
                                          </p:val>
                                        </p:tav>
                                        <p:tav tm="100000">
                                          <p:val>
                                            <p:strVal val="#ppt_x"/>
                                          </p:val>
                                        </p:tav>
                                      </p:tavLst>
                                    </p:anim>
                                    <p:anim calcmode="lin" valueType="num">
                                      <p:cBhvr additive="base">
                                        <p:cTn id="98" dur="500" fill="hold"/>
                                        <p:tgtEl>
                                          <p:spTgt spid="1230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6" grpId="0"/>
      <p:bldP spid="12297" grpId="0"/>
      <p:bldP spid="12298" grpId="0"/>
      <p:bldP spid="12307" grpId="0"/>
      <p:bldP spid="12308" grpId="0"/>
      <p:bldP spid="12309" grpId="0"/>
      <p:bldP spid="2" grpId="0"/>
      <p:bldP spid="4"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23000" b="-23000"/>
          </a:stretch>
        </a:blipFill>
        <a:effectLst/>
      </p:bgPr>
    </p:bg>
    <p:spTree>
      <p:nvGrpSpPr>
        <p:cNvPr id="1" name=""/>
        <p:cNvGrpSpPr/>
        <p:nvPr/>
      </p:nvGrpSpPr>
      <p:grpSpPr>
        <a:xfrm>
          <a:off x="0" y="0"/>
          <a:ext cx="0" cy="0"/>
          <a:chOff x="0" y="0"/>
          <a:chExt cx="0" cy="0"/>
        </a:xfrm>
      </p:grpSpPr>
      <p:sp>
        <p:nvSpPr>
          <p:cNvPr id="7" name="Rectangle 6"/>
          <p:cNvSpPr/>
          <p:nvPr/>
        </p:nvSpPr>
        <p:spPr>
          <a:xfrm>
            <a:off x="1220393" y="3028325"/>
            <a:ext cx="9751213" cy="2114551"/>
          </a:xfrm>
          <a:prstGeom prst="rect">
            <a:avLst/>
          </a:prstGeom>
          <a:solidFill>
            <a:schemeClr val="bg1">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600" b="0" i="0" u="none" strike="noStrike" kern="1200" cap="none" spc="0" normalizeH="0" baseline="0" noProof="0" dirty="0" err="1">
                <a:ln>
                  <a:noFill/>
                </a:ln>
                <a:solidFill>
                  <a:srgbClr val="FF0066"/>
                </a:solidFill>
                <a:effectLst/>
                <a:uLnTx/>
                <a:uFillTx/>
                <a:latin typeface="SVN-Fiolex Girls" panose="020B0606040200020203" pitchFamily="34" charset="0"/>
                <a:ea typeface="+mn-ea"/>
                <a:cs typeface="+mn-cs"/>
              </a:rPr>
              <a:t>Quả</a:t>
            </a:r>
            <a:r>
              <a:rPr kumimoji="0" lang="en-US" sz="9600" b="0" i="0" u="none" strike="noStrike" kern="1200" cap="none" spc="0" normalizeH="0" baseline="0" noProof="0" dirty="0">
                <a:ln>
                  <a:noFill/>
                </a:ln>
                <a:solidFill>
                  <a:srgbClr val="FF0066"/>
                </a:solidFill>
                <a:effectLst/>
                <a:uLnTx/>
                <a:uFillTx/>
                <a:latin typeface="SVN-Fiolex Girls" panose="020B0606040200020203" pitchFamily="34" charset="0"/>
                <a:ea typeface="+mn-ea"/>
                <a:cs typeface="+mn-cs"/>
              </a:rPr>
              <a:t> </a:t>
            </a:r>
            <a:r>
              <a:rPr kumimoji="0" lang="en-US" sz="9600" b="0" i="0" u="none" strike="noStrike" kern="1200" cap="none" spc="0" normalizeH="0" baseline="0" noProof="0" dirty="0" err="1">
                <a:ln>
                  <a:noFill/>
                </a:ln>
                <a:solidFill>
                  <a:srgbClr val="FF0066"/>
                </a:solidFill>
                <a:effectLst/>
                <a:uLnTx/>
                <a:uFillTx/>
                <a:latin typeface="SVN-Fiolex Girls" panose="020B0606040200020203" pitchFamily="34" charset="0"/>
                <a:ea typeface="+mn-ea"/>
                <a:cs typeface="+mn-cs"/>
              </a:rPr>
              <a:t>trứng</a:t>
            </a:r>
            <a:r>
              <a:rPr kumimoji="0" lang="en-US" sz="9600" b="0" i="0" u="none" strike="noStrike" kern="1200" cap="none" spc="0" normalizeH="0" baseline="0" noProof="0" dirty="0">
                <a:ln>
                  <a:noFill/>
                </a:ln>
                <a:solidFill>
                  <a:srgbClr val="FF0066"/>
                </a:solidFill>
                <a:effectLst/>
                <a:uLnTx/>
                <a:uFillTx/>
                <a:latin typeface="SVN-Fiolex Girls" panose="020B0606040200020203" pitchFamily="34" charset="0"/>
                <a:ea typeface="+mn-ea"/>
                <a:cs typeface="+mn-cs"/>
              </a:rPr>
              <a:t> </a:t>
            </a:r>
            <a:r>
              <a:rPr kumimoji="0" lang="en-US" sz="9600" b="0" i="0" u="none" strike="noStrike" kern="1200" cap="none" spc="0" normalizeH="0" baseline="0" noProof="0" dirty="0" err="1">
                <a:ln>
                  <a:noFill/>
                </a:ln>
                <a:solidFill>
                  <a:srgbClr val="FF0066"/>
                </a:solidFill>
                <a:effectLst/>
                <a:uLnTx/>
                <a:uFillTx/>
                <a:latin typeface="SVN-Fiolex Girls" panose="020B0606040200020203" pitchFamily="34" charset="0"/>
                <a:ea typeface="+mn-ea"/>
                <a:cs typeface="+mn-cs"/>
              </a:rPr>
              <a:t>kì</a:t>
            </a:r>
            <a:r>
              <a:rPr kumimoji="0" lang="en-US" sz="9600" b="0" i="0" u="none" strike="noStrike" kern="1200" cap="none" spc="0" normalizeH="0" baseline="0" noProof="0" dirty="0">
                <a:ln>
                  <a:noFill/>
                </a:ln>
                <a:solidFill>
                  <a:srgbClr val="FF0066"/>
                </a:solidFill>
                <a:effectLst/>
                <a:uLnTx/>
                <a:uFillTx/>
                <a:latin typeface="SVN-Fiolex Girls" panose="020B0606040200020203" pitchFamily="34" charset="0"/>
                <a:ea typeface="+mn-ea"/>
                <a:cs typeface="+mn-cs"/>
              </a:rPr>
              <a:t> </a:t>
            </a:r>
            <a:r>
              <a:rPr kumimoji="0" lang="en-US" sz="9600" b="0" i="0" u="none" strike="noStrike" kern="1200" cap="none" spc="0" normalizeH="0" baseline="0" noProof="0" dirty="0" err="1">
                <a:ln>
                  <a:noFill/>
                </a:ln>
                <a:solidFill>
                  <a:srgbClr val="FF0066"/>
                </a:solidFill>
                <a:effectLst/>
                <a:uLnTx/>
                <a:uFillTx/>
                <a:latin typeface="SVN-Fiolex Girls" panose="020B0606040200020203" pitchFamily="34" charset="0"/>
                <a:ea typeface="+mn-ea"/>
                <a:cs typeface="+mn-cs"/>
              </a:rPr>
              <a:t>diệu</a:t>
            </a:r>
            <a:endParaRPr kumimoji="0" lang="en-US" sz="96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 name="Rectangle 2">
            <a:extLst>
              <a:ext uri="{FF2B5EF4-FFF2-40B4-BE49-F238E27FC236}">
                <a16:creationId xmlns:a16="http://schemas.microsoft.com/office/drawing/2014/main" id="{38E4F906-D52F-4F22-9576-0B4E1B84D50E}"/>
              </a:ext>
            </a:extLst>
          </p:cNvPr>
          <p:cNvSpPr/>
          <p:nvPr/>
        </p:nvSpPr>
        <p:spPr>
          <a:xfrm>
            <a:off x="2418080" y="396240"/>
            <a:ext cx="6492240" cy="1295400"/>
          </a:xfrm>
          <a:prstGeom prst="rect">
            <a:avLst/>
          </a:prstGeom>
          <a:noFill/>
        </p:spPr>
        <p:txBody>
          <a:bodyPr wrap="none" lIns="109728" tIns="54864" rIns="109728" bIns="54864" numCol="1">
            <a:prstTxWarp prst="textCanUp">
              <a:avLst/>
            </a:prstTxWarp>
            <a:spAutoFit/>
          </a:bodyPr>
          <a:lstStyle/>
          <a:p>
            <a:pPr algn="ctr"/>
            <a:r>
              <a:rPr lang="en-US" sz="6480" b="1" cap="all" dirty="0" err="1">
                <a:ln w="9000" cmpd="sng">
                  <a:solidFill>
                    <a:schemeClr val="accent4">
                      <a:shade val="50000"/>
                      <a:satMod val="120000"/>
                    </a:schemeClr>
                  </a:solidFill>
                  <a:prstDash val="solid"/>
                </a:ln>
                <a:solidFill>
                  <a:srgbClr val="FF0000"/>
                </a:solidFill>
                <a:effectLst>
                  <a:reflection blurRad="12700" stA="28000" endPos="45000" dist="1000" dir="5400000" sy="-100000" algn="bl" rotWithShape="0"/>
                </a:effectLst>
                <a:latin typeface="Times New Roman" pitchFamily="18" charset="0"/>
                <a:cs typeface="Times New Roman" pitchFamily="18" charset="0"/>
              </a:rPr>
              <a:t>Khởi</a:t>
            </a:r>
            <a:r>
              <a:rPr lang="en-US" sz="6480" b="1" cap="all" dirty="0">
                <a:ln w="9000" cmpd="sng">
                  <a:solidFill>
                    <a:schemeClr val="accent4">
                      <a:shade val="50000"/>
                      <a:satMod val="120000"/>
                    </a:schemeClr>
                  </a:solidFill>
                  <a:prstDash val="solid"/>
                </a:ln>
                <a:solidFill>
                  <a:srgbClr val="FF0000"/>
                </a:solidFill>
                <a:effectLst>
                  <a:reflection blurRad="12700" stA="28000" endPos="45000" dist="1000" dir="5400000" sy="-100000" algn="bl" rotWithShape="0"/>
                </a:effectLst>
                <a:latin typeface="Times New Roman" pitchFamily="18" charset="0"/>
                <a:cs typeface="Times New Roman" pitchFamily="18" charset="0"/>
              </a:rPr>
              <a:t> </a:t>
            </a:r>
            <a:r>
              <a:rPr lang="en-US" sz="6480" b="1" cap="all" dirty="0" err="1">
                <a:ln w="9000" cmpd="sng">
                  <a:solidFill>
                    <a:schemeClr val="accent4">
                      <a:shade val="50000"/>
                      <a:satMod val="120000"/>
                    </a:schemeClr>
                  </a:solidFill>
                  <a:prstDash val="solid"/>
                </a:ln>
                <a:solidFill>
                  <a:srgbClr val="FF0000"/>
                </a:solidFill>
                <a:effectLst>
                  <a:reflection blurRad="12700" stA="28000" endPos="45000" dist="1000" dir="5400000" sy="-100000" algn="bl" rotWithShape="0"/>
                </a:effectLst>
                <a:latin typeface="Times New Roman" pitchFamily="18" charset="0"/>
                <a:cs typeface="Times New Roman" pitchFamily="18" charset="0"/>
              </a:rPr>
              <a:t>động</a:t>
            </a:r>
            <a:endParaRPr lang="en-US" sz="6480" b="1" cap="all" dirty="0">
              <a:ln w="9000" cmpd="sng">
                <a:solidFill>
                  <a:schemeClr val="accent4">
                    <a:shade val="50000"/>
                    <a:satMod val="120000"/>
                  </a:schemeClr>
                </a:solidFill>
                <a:prstDash val="solid"/>
              </a:ln>
              <a:solidFill>
                <a:srgbClr val="FF0000"/>
              </a:solidFill>
              <a:effectLst>
                <a:reflection blurRad="12700" stA="28000" endPos="45000" dist="1000" dir="5400000" sy="-100000" algn="bl" rotWithShape="0"/>
              </a:effectLst>
              <a:latin typeface="Times New Roman" pitchFamily="18" charset="0"/>
              <a:cs typeface="Times New Roman" pitchFamily="18" charset="0"/>
            </a:endParaRPr>
          </a:p>
        </p:txBody>
      </p:sp>
      <p:sp>
        <p:nvSpPr>
          <p:cNvPr id="4" name="文本框 7">
            <a:extLst>
              <a:ext uri="{FF2B5EF4-FFF2-40B4-BE49-F238E27FC236}">
                <a16:creationId xmlns:a16="http://schemas.microsoft.com/office/drawing/2014/main" id="{71E1D936-043F-4285-9F01-20A8085CB196}"/>
              </a:ext>
            </a:extLst>
          </p:cNvPr>
          <p:cNvSpPr txBox="1"/>
          <p:nvPr/>
        </p:nvSpPr>
        <p:spPr>
          <a:xfrm rot="21417894">
            <a:off x="2100106" y="1484044"/>
            <a:ext cx="7128188" cy="1015663"/>
          </a:xfrm>
          <a:prstGeom prst="rect">
            <a:avLst/>
          </a:prstGeom>
          <a:noFill/>
        </p:spPr>
        <p:txBody>
          <a:bodyPr wrap="square" rtlCol="0">
            <a:spAutoFit/>
          </a:bodyPr>
          <a:lstStyle/>
          <a:p>
            <a:pPr lvl="0" algn="ctr">
              <a:defRPr/>
            </a:pPr>
            <a:r>
              <a:rPr kumimoji="0" lang="en-US" altLang="zh-CN" sz="6000" b="1" i="0" u="none" strike="noStrike" kern="1200" cap="none" spc="0" normalizeH="0" baseline="0" noProof="0" dirty="0" err="1">
                <a:ln>
                  <a:noFill/>
                </a:ln>
                <a:solidFill>
                  <a:srgbClr val="C00000"/>
                </a:solidFill>
                <a:effectLst/>
                <a:uLnTx/>
                <a:uFillTx/>
                <a:latin typeface="Arial" panose="020B0604020202020204" pitchFamily="34" charset="0"/>
                <a:ea typeface="汉仪小麦体简" panose="00020600040101010101" pitchFamily="18" charset="-122"/>
                <a:cs typeface="黑体-繁" panose="02000500000000000000" pitchFamily="2" charset="-122"/>
                <a:sym typeface="+mn-lt"/>
              </a:rPr>
              <a:t>Trò</a:t>
            </a:r>
            <a:r>
              <a:rPr kumimoji="0" lang="en-US" altLang="zh-CN" sz="6000" b="1" i="0" u="none" strike="noStrike" kern="1200" cap="none" spc="0" normalizeH="0" noProof="0" dirty="0">
                <a:ln>
                  <a:noFill/>
                </a:ln>
                <a:solidFill>
                  <a:srgbClr val="C00000"/>
                </a:solidFill>
                <a:effectLst/>
                <a:uLnTx/>
                <a:uFillTx/>
                <a:latin typeface="Arial" panose="020B0604020202020204" pitchFamily="34" charset="0"/>
                <a:ea typeface="汉仪小麦体简" panose="00020600040101010101" pitchFamily="18" charset="-122"/>
                <a:cs typeface="黑体-繁" panose="02000500000000000000" pitchFamily="2" charset="-122"/>
                <a:sym typeface="+mn-lt"/>
              </a:rPr>
              <a:t> </a:t>
            </a:r>
            <a:r>
              <a:rPr kumimoji="0" lang="en-US" altLang="zh-CN" sz="6000" b="1" i="0" u="none" strike="noStrike" kern="1200" cap="none" spc="0" normalizeH="0" noProof="0" dirty="0" err="1">
                <a:ln>
                  <a:noFill/>
                </a:ln>
                <a:solidFill>
                  <a:srgbClr val="C00000"/>
                </a:solidFill>
                <a:effectLst/>
                <a:uLnTx/>
                <a:uFillTx/>
                <a:latin typeface="Arial" panose="020B0604020202020204" pitchFamily="34" charset="0"/>
                <a:ea typeface="汉仪小麦体简" panose="00020600040101010101" pitchFamily="18" charset="-122"/>
                <a:cs typeface="黑体-繁" panose="02000500000000000000" pitchFamily="2" charset="-122"/>
                <a:sym typeface="+mn-lt"/>
              </a:rPr>
              <a:t>chơi</a:t>
            </a:r>
            <a:r>
              <a:rPr kumimoji="0" lang="en-US" altLang="zh-CN" sz="6000" b="1" i="0" u="none" strike="noStrike" kern="1200" cap="none" spc="0" normalizeH="0" noProof="0" dirty="0">
                <a:ln>
                  <a:noFill/>
                </a:ln>
                <a:solidFill>
                  <a:srgbClr val="C00000"/>
                </a:solidFill>
                <a:effectLst/>
                <a:uLnTx/>
                <a:uFillTx/>
                <a:latin typeface="Arial" panose="020B0604020202020204" pitchFamily="34" charset="0"/>
                <a:ea typeface="汉仪小麦体简" panose="00020600040101010101" pitchFamily="18" charset="-122"/>
                <a:cs typeface="黑体-繁" panose="02000500000000000000" pitchFamily="2" charset="-122"/>
                <a:sym typeface="+mn-lt"/>
              </a:rPr>
              <a:t>:</a:t>
            </a:r>
            <a:endParaRPr kumimoji="0" lang="zh-CN" altLang="en-US" sz="6000" b="1" i="0" u="none" strike="noStrike" kern="1200" cap="none" spc="0" normalizeH="0" baseline="0" noProof="0" dirty="0">
              <a:ln>
                <a:noFill/>
              </a:ln>
              <a:solidFill>
                <a:srgbClr val="C00000"/>
              </a:solidFill>
              <a:effectLst/>
              <a:uLnTx/>
              <a:uFillTx/>
              <a:latin typeface="Arial" panose="020B0604020202020204" pitchFamily="34" charset="0"/>
              <a:ea typeface="汉仪小麦体简" panose="00020600040101010101" pitchFamily="18" charset="-122"/>
              <a:cs typeface="黑体-繁" panose="02000500000000000000" pitchFamily="2" charset="-122"/>
              <a:sym typeface="+mn-lt"/>
            </a:endParaRPr>
          </a:p>
        </p:txBody>
      </p:sp>
    </p:spTree>
    <p:extLst>
      <p:ext uri="{BB962C8B-B14F-4D97-AF65-F5344CB8AC3E}">
        <p14:creationId xmlns:p14="http://schemas.microsoft.com/office/powerpoint/2010/main" val="36822102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750"/>
                                        <p:tgtEl>
                                          <p:spTgt spid="3">
                                            <p:txEl>
                                              <p:pRg st="0" end="0"/>
                                            </p:txEl>
                                          </p:spTgt>
                                        </p:tgtEl>
                                      </p:cBhvr>
                                    </p:animEffect>
                                  </p:childTnLst>
                                  <p:subTnLst>
                                    <p:audio>
                                      <p:cMediaNode>
                                        <p:cTn display="0" masterRel="sameClick">
                                          <p:stCondLst>
                                            <p:cond evt="begin" delay="0">
                                              <p:tn val="5"/>
                                            </p:cond>
                                          </p:stCondLst>
                                          <p:endCondLst>
                                            <p:cond evt="onStopAudio" delay="0">
                                              <p:tgtEl>
                                                <p:sldTgt/>
                                              </p:tgtEl>
                                            </p:cond>
                                          </p:endCondLst>
                                        </p:cTn>
                                        <p:tgtEl>
                                          <p:sndTgt r:embed="rId2" name="chimes.wav"/>
                                        </p:tgtEl>
                                      </p:cMediaNode>
                                    </p:audio>
                                  </p:subTnLst>
                                </p:cTn>
                              </p:par>
                              <p:par>
                                <p:cTn id="8" presetID="26" presetClass="entr" presetSubtype="0" fill="hold" grpId="0" nodeType="withEffect">
                                  <p:stCondLst>
                                    <p:cond delay="2500"/>
                                  </p:stCondLst>
                                  <p:childTnLst>
                                    <p:set>
                                      <p:cBhvr>
                                        <p:cTn id="9" dur="1" fill="hold">
                                          <p:stCondLst>
                                            <p:cond delay="0"/>
                                          </p:stCondLst>
                                        </p:cTn>
                                        <p:tgtEl>
                                          <p:spTgt spid="4"/>
                                        </p:tgtEl>
                                        <p:attrNameLst>
                                          <p:attrName>style.visibility</p:attrName>
                                        </p:attrNameLst>
                                      </p:cBhvr>
                                      <p:to>
                                        <p:strVal val="visible"/>
                                      </p:to>
                                    </p:set>
                                    <p:animEffect transition="in" filter="wipe(down)">
                                      <p:cBhvr>
                                        <p:cTn id="10" dur="580">
                                          <p:stCondLst>
                                            <p:cond delay="0"/>
                                          </p:stCondLst>
                                        </p:cTn>
                                        <p:tgtEl>
                                          <p:spTgt spid="4"/>
                                        </p:tgtEl>
                                      </p:cBhvr>
                                    </p:animEffect>
                                    <p:anim calcmode="lin" valueType="num">
                                      <p:cBhvr>
                                        <p:cTn id="11"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12"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3"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4"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15"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16" dur="26">
                                          <p:stCondLst>
                                            <p:cond delay="650"/>
                                          </p:stCondLst>
                                        </p:cTn>
                                        <p:tgtEl>
                                          <p:spTgt spid="4"/>
                                        </p:tgtEl>
                                      </p:cBhvr>
                                      <p:to x="100000" y="60000"/>
                                    </p:animScale>
                                    <p:animScale>
                                      <p:cBhvr>
                                        <p:cTn id="17" dur="166" decel="50000">
                                          <p:stCondLst>
                                            <p:cond delay="676"/>
                                          </p:stCondLst>
                                        </p:cTn>
                                        <p:tgtEl>
                                          <p:spTgt spid="4"/>
                                        </p:tgtEl>
                                      </p:cBhvr>
                                      <p:to x="100000" y="100000"/>
                                    </p:animScale>
                                    <p:animScale>
                                      <p:cBhvr>
                                        <p:cTn id="18" dur="26">
                                          <p:stCondLst>
                                            <p:cond delay="1312"/>
                                          </p:stCondLst>
                                        </p:cTn>
                                        <p:tgtEl>
                                          <p:spTgt spid="4"/>
                                        </p:tgtEl>
                                      </p:cBhvr>
                                      <p:to x="100000" y="80000"/>
                                    </p:animScale>
                                    <p:animScale>
                                      <p:cBhvr>
                                        <p:cTn id="19" dur="166" decel="50000">
                                          <p:stCondLst>
                                            <p:cond delay="1338"/>
                                          </p:stCondLst>
                                        </p:cTn>
                                        <p:tgtEl>
                                          <p:spTgt spid="4"/>
                                        </p:tgtEl>
                                      </p:cBhvr>
                                      <p:to x="100000" y="100000"/>
                                    </p:animScale>
                                    <p:animScale>
                                      <p:cBhvr>
                                        <p:cTn id="20" dur="26">
                                          <p:stCondLst>
                                            <p:cond delay="1642"/>
                                          </p:stCondLst>
                                        </p:cTn>
                                        <p:tgtEl>
                                          <p:spTgt spid="4"/>
                                        </p:tgtEl>
                                      </p:cBhvr>
                                      <p:to x="100000" y="90000"/>
                                    </p:animScale>
                                    <p:animScale>
                                      <p:cBhvr>
                                        <p:cTn id="21" dur="166" decel="50000">
                                          <p:stCondLst>
                                            <p:cond delay="1668"/>
                                          </p:stCondLst>
                                        </p:cTn>
                                        <p:tgtEl>
                                          <p:spTgt spid="4"/>
                                        </p:tgtEl>
                                      </p:cBhvr>
                                      <p:to x="100000" y="100000"/>
                                    </p:animScale>
                                    <p:animScale>
                                      <p:cBhvr>
                                        <p:cTn id="22" dur="26">
                                          <p:stCondLst>
                                            <p:cond delay="1808"/>
                                          </p:stCondLst>
                                        </p:cTn>
                                        <p:tgtEl>
                                          <p:spTgt spid="4"/>
                                        </p:tgtEl>
                                      </p:cBhvr>
                                      <p:to x="100000" y="95000"/>
                                    </p:animScale>
                                    <p:animScale>
                                      <p:cBhvr>
                                        <p:cTn id="23" dur="166" decel="50000">
                                          <p:stCondLst>
                                            <p:cond delay="1834"/>
                                          </p:stCondLst>
                                        </p:cTn>
                                        <p:tgtEl>
                                          <p:spTgt spid="4"/>
                                        </p:tgtEl>
                                      </p:cBhvr>
                                      <p:to x="100000" y="100000"/>
                                    </p:animScale>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grpId="0" nodeType="clickEffect">
                                  <p:stCondLst>
                                    <p:cond delay="0"/>
                                  </p:stCondLst>
                                  <p:childTnLst>
                                    <p:set>
                                      <p:cBhvr>
                                        <p:cTn id="27" dur="1" fill="hold">
                                          <p:stCondLst>
                                            <p:cond delay="0"/>
                                          </p:stCondLst>
                                        </p:cTn>
                                        <p:tgtEl>
                                          <p:spTgt spid="7"/>
                                        </p:tgtEl>
                                        <p:attrNameLst>
                                          <p:attrName>style.visibility</p:attrName>
                                        </p:attrNameLst>
                                      </p:cBhvr>
                                      <p:to>
                                        <p:strVal val="visible"/>
                                      </p:to>
                                    </p:set>
                                    <p:anim calcmode="lin" valueType="num">
                                      <p:cBhvr additive="base">
                                        <p:cTn id="28" dur="500" fill="hold"/>
                                        <p:tgtEl>
                                          <p:spTgt spid="7"/>
                                        </p:tgtEl>
                                        <p:attrNameLst>
                                          <p:attrName>ppt_x</p:attrName>
                                        </p:attrNameLst>
                                      </p:cBhvr>
                                      <p:tavLst>
                                        <p:tav tm="0">
                                          <p:val>
                                            <p:strVal val="#ppt_x"/>
                                          </p:val>
                                        </p:tav>
                                        <p:tav tm="100000">
                                          <p:val>
                                            <p:strVal val="#ppt_x"/>
                                          </p:val>
                                        </p:tav>
                                      </p:tavLst>
                                    </p:anim>
                                    <p:anim calcmode="lin" valueType="num">
                                      <p:cBhvr additive="base">
                                        <p:cTn id="29"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4"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5" name="Text Box 5"/>
          <p:cNvSpPr txBox="1">
            <a:spLocks noChangeArrowheads="1"/>
          </p:cNvSpPr>
          <p:nvPr/>
        </p:nvSpPr>
        <p:spPr bwMode="auto">
          <a:xfrm>
            <a:off x="98035" y="458533"/>
            <a:ext cx="7904213"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fontAlgn="base">
              <a:spcBef>
                <a:spcPct val="50000"/>
              </a:spcBef>
              <a:spcAft>
                <a:spcPct val="0"/>
              </a:spcAft>
              <a:buNone/>
              <a:defRPr/>
            </a:pPr>
            <a:r>
              <a:rPr lang="en-US" altLang="vi-VN" sz="2000" b="1" dirty="0">
                <a:solidFill>
                  <a:srgbClr val="000066"/>
                </a:solidFill>
                <a:latin typeface="Times New Roman" panose="02020603050405020304" pitchFamily="18" charset="0"/>
                <a:cs typeface="Times New Roman" panose="02020603050405020304" pitchFamily="18" charset="0"/>
              </a:rPr>
              <a:t>(8) </a:t>
            </a:r>
            <a:r>
              <a:rPr lang="en-US" altLang="vi-VN" sz="2000" b="1" dirty="0" err="1">
                <a:solidFill>
                  <a:srgbClr val="000066"/>
                </a:solidFill>
                <a:latin typeface="Times New Roman" panose="02020603050405020304" pitchFamily="18" charset="0"/>
                <a:cs typeface="Times New Roman" panose="02020603050405020304" pitchFamily="18" charset="0"/>
              </a:rPr>
              <a:t>Đến</a:t>
            </a:r>
            <a:r>
              <a:rPr lang="en-US" altLang="vi-VN" sz="2000" b="1" dirty="0">
                <a:solidFill>
                  <a:srgbClr val="000066"/>
                </a:solidFill>
                <a:latin typeface="Times New Roman" panose="02020603050405020304" pitchFamily="18" charset="0"/>
                <a:cs typeface="Times New Roman" panose="02020603050405020304" pitchFamily="18" charset="0"/>
              </a:rPr>
              <a:t> </a:t>
            </a:r>
            <a:r>
              <a:rPr lang="en-US" altLang="vi-VN" sz="2000" b="1" dirty="0" err="1">
                <a:solidFill>
                  <a:srgbClr val="000066"/>
                </a:solidFill>
                <a:latin typeface="Times New Roman" panose="02020603050405020304" pitchFamily="18" charset="0"/>
                <a:cs typeface="Times New Roman" panose="02020603050405020304" pitchFamily="18" charset="0"/>
              </a:rPr>
              <a:t>tháng</a:t>
            </a:r>
            <a:r>
              <a:rPr lang="en-US" altLang="vi-VN" sz="2000" b="1" dirty="0">
                <a:solidFill>
                  <a:srgbClr val="000066"/>
                </a:solidFill>
                <a:latin typeface="Times New Roman" panose="02020603050405020304" pitchFamily="18" charset="0"/>
                <a:cs typeface="Times New Roman" panose="02020603050405020304" pitchFamily="18" charset="0"/>
              </a:rPr>
              <a:t> </a:t>
            </a:r>
            <a:r>
              <a:rPr lang="en-US" altLang="vi-VN" sz="2000" b="1" dirty="0" err="1">
                <a:solidFill>
                  <a:srgbClr val="000066"/>
                </a:solidFill>
                <a:latin typeface="Times New Roman" panose="02020603050405020304" pitchFamily="18" charset="0"/>
                <a:cs typeface="Times New Roman" panose="02020603050405020304" pitchFamily="18" charset="0"/>
              </a:rPr>
              <a:t>năm</a:t>
            </a:r>
            <a:r>
              <a:rPr lang="en-US" altLang="vi-VN" sz="2000" b="1" dirty="0">
                <a:solidFill>
                  <a:srgbClr val="000066"/>
                </a:solidFill>
                <a:latin typeface="Times New Roman" panose="02020603050405020304" pitchFamily="18" charset="0"/>
                <a:cs typeface="Times New Roman" panose="02020603050405020304" pitchFamily="18" charset="0"/>
              </a:rPr>
              <a:t> </a:t>
            </a:r>
            <a:r>
              <a:rPr lang="en-US" altLang="vi-VN" sz="2000" b="1" dirty="0" err="1">
                <a:solidFill>
                  <a:srgbClr val="000066"/>
                </a:solidFill>
                <a:latin typeface="Times New Roman" panose="02020603050405020304" pitchFamily="18" charset="0"/>
                <a:cs typeface="Times New Roman" panose="02020603050405020304" pitchFamily="18" charset="0"/>
              </a:rPr>
              <a:t>thì</a:t>
            </a:r>
            <a:r>
              <a:rPr lang="en-US" altLang="vi-VN" sz="2000" b="1" dirty="0">
                <a:solidFill>
                  <a:srgbClr val="000066"/>
                </a:solidFill>
                <a:latin typeface="Times New Roman" panose="02020603050405020304" pitchFamily="18" charset="0"/>
                <a:cs typeface="Times New Roman" panose="02020603050405020304" pitchFamily="18" charset="0"/>
              </a:rPr>
              <a:t> </a:t>
            </a:r>
            <a:r>
              <a:rPr lang="en-US" altLang="vi-VN" sz="2000" b="1" dirty="0" err="1">
                <a:solidFill>
                  <a:srgbClr val="000066"/>
                </a:solidFill>
                <a:latin typeface="Times New Roman" panose="02020603050405020304" pitchFamily="18" charset="0"/>
                <a:cs typeface="Times New Roman" panose="02020603050405020304" pitchFamily="18" charset="0"/>
              </a:rPr>
              <a:t>những</a:t>
            </a:r>
            <a:r>
              <a:rPr lang="en-US" altLang="vi-VN" sz="2000" b="1" dirty="0">
                <a:solidFill>
                  <a:srgbClr val="000066"/>
                </a:solidFill>
                <a:latin typeface="Times New Roman" panose="02020603050405020304" pitchFamily="18" charset="0"/>
                <a:cs typeface="Times New Roman" panose="02020603050405020304" pitchFamily="18" charset="0"/>
              </a:rPr>
              <a:t> </a:t>
            </a:r>
            <a:r>
              <a:rPr lang="en-US" altLang="vi-VN" sz="2000" b="1" dirty="0" err="1">
                <a:solidFill>
                  <a:srgbClr val="000066"/>
                </a:solidFill>
                <a:latin typeface="Times New Roman" panose="02020603050405020304" pitchFamily="18" charset="0"/>
                <a:cs typeface="Times New Roman" panose="02020603050405020304" pitchFamily="18" charset="0"/>
              </a:rPr>
              <a:t>cây</a:t>
            </a:r>
            <a:r>
              <a:rPr lang="en-US" altLang="vi-VN" sz="2000" b="1" dirty="0">
                <a:solidFill>
                  <a:srgbClr val="000066"/>
                </a:solidFill>
                <a:latin typeface="Times New Roman" panose="02020603050405020304" pitchFamily="18" charset="0"/>
                <a:cs typeface="Times New Roman" panose="02020603050405020304" pitchFamily="18" charset="0"/>
              </a:rPr>
              <a:t> </a:t>
            </a:r>
            <a:r>
              <a:rPr lang="en-US" altLang="vi-VN" sz="2000" b="1" dirty="0" err="1">
                <a:solidFill>
                  <a:srgbClr val="000066"/>
                </a:solidFill>
                <a:latin typeface="Times New Roman" panose="02020603050405020304" pitchFamily="18" charset="0"/>
                <a:cs typeface="Times New Roman" panose="02020603050405020304" pitchFamily="18" charset="0"/>
              </a:rPr>
              <a:t>phượng</a:t>
            </a:r>
            <a:r>
              <a:rPr lang="en-US" altLang="vi-VN" sz="2000" b="1" dirty="0">
                <a:solidFill>
                  <a:srgbClr val="000066"/>
                </a:solidFill>
                <a:latin typeface="Times New Roman" panose="02020603050405020304" pitchFamily="18" charset="0"/>
                <a:cs typeface="Times New Roman" panose="02020603050405020304" pitchFamily="18" charset="0"/>
              </a:rPr>
              <a:t> </a:t>
            </a:r>
            <a:r>
              <a:rPr lang="en-US" altLang="vi-VN" sz="2000" b="1" dirty="0" err="1">
                <a:solidFill>
                  <a:srgbClr val="000066"/>
                </a:solidFill>
                <a:latin typeface="Times New Roman" panose="02020603050405020304" pitchFamily="18" charset="0"/>
                <a:cs typeface="Times New Roman" panose="02020603050405020304" pitchFamily="18" charset="0"/>
              </a:rPr>
              <a:t>đón</a:t>
            </a:r>
            <a:r>
              <a:rPr lang="en-US" altLang="vi-VN" sz="2000" b="1" dirty="0">
                <a:solidFill>
                  <a:srgbClr val="000066"/>
                </a:solidFill>
                <a:latin typeface="Times New Roman" panose="02020603050405020304" pitchFamily="18" charset="0"/>
                <a:cs typeface="Times New Roman" panose="02020603050405020304" pitchFamily="18" charset="0"/>
              </a:rPr>
              <a:t> </a:t>
            </a:r>
            <a:r>
              <a:rPr lang="en-US" altLang="vi-VN" sz="2000" b="1" dirty="0" err="1">
                <a:solidFill>
                  <a:srgbClr val="000066"/>
                </a:solidFill>
                <a:latin typeface="Times New Roman" panose="02020603050405020304" pitchFamily="18" charset="0"/>
                <a:cs typeface="Times New Roman" panose="02020603050405020304" pitchFamily="18" charset="0"/>
              </a:rPr>
              <a:t>lấy</a:t>
            </a:r>
            <a:r>
              <a:rPr lang="en-US" altLang="vi-VN" sz="2000" b="1" dirty="0">
                <a:solidFill>
                  <a:srgbClr val="000066"/>
                </a:solidFill>
                <a:latin typeface="Times New Roman" panose="02020603050405020304" pitchFamily="18" charset="0"/>
                <a:cs typeface="Times New Roman" panose="02020603050405020304" pitchFamily="18" charset="0"/>
              </a:rPr>
              <a:t> </a:t>
            </a:r>
            <a:r>
              <a:rPr lang="en-US" altLang="vi-VN" sz="2000" b="1" dirty="0" err="1">
                <a:solidFill>
                  <a:srgbClr val="000066"/>
                </a:solidFill>
                <a:latin typeface="Times New Roman" panose="02020603050405020304" pitchFamily="18" charset="0"/>
                <a:cs typeface="Times New Roman" panose="02020603050405020304" pitchFamily="18" charset="0"/>
              </a:rPr>
              <a:t>lửa</a:t>
            </a:r>
            <a:r>
              <a:rPr lang="en-US" altLang="vi-VN" sz="2000" b="1" dirty="0">
                <a:solidFill>
                  <a:srgbClr val="000066"/>
                </a:solidFill>
                <a:latin typeface="Times New Roman" panose="02020603050405020304" pitchFamily="18" charset="0"/>
                <a:cs typeface="Times New Roman" panose="02020603050405020304" pitchFamily="18" charset="0"/>
              </a:rPr>
              <a:t> </a:t>
            </a:r>
            <a:r>
              <a:rPr lang="en-US" altLang="vi-VN" sz="2000" b="1" dirty="0" err="1">
                <a:solidFill>
                  <a:srgbClr val="000066"/>
                </a:solidFill>
                <a:latin typeface="Times New Roman" panose="02020603050405020304" pitchFamily="18" charset="0"/>
                <a:cs typeface="Times New Roman" panose="02020603050405020304" pitchFamily="18" charset="0"/>
              </a:rPr>
              <a:t>ấy</a:t>
            </a:r>
            <a:r>
              <a:rPr lang="en-US" altLang="vi-VN" sz="2000" b="1" dirty="0">
                <a:solidFill>
                  <a:srgbClr val="000066"/>
                </a:solidFill>
                <a:latin typeface="Times New Roman" panose="02020603050405020304" pitchFamily="18" charset="0"/>
                <a:cs typeface="Times New Roman" panose="02020603050405020304" pitchFamily="18" charset="0"/>
              </a:rPr>
              <a:t>, </a:t>
            </a:r>
            <a:r>
              <a:rPr lang="en-US" altLang="vi-VN" sz="2000" b="1" dirty="0" err="1">
                <a:solidFill>
                  <a:srgbClr val="000066"/>
                </a:solidFill>
                <a:latin typeface="Times New Roman" panose="02020603050405020304" pitchFamily="18" charset="0"/>
                <a:cs typeface="Times New Roman" panose="02020603050405020304" pitchFamily="18" charset="0"/>
              </a:rPr>
              <a:t>chạy</a:t>
            </a:r>
            <a:r>
              <a:rPr lang="en-US" altLang="vi-VN" sz="2000" b="1" dirty="0">
                <a:solidFill>
                  <a:srgbClr val="000066"/>
                </a:solidFill>
                <a:latin typeface="Times New Roman" panose="02020603050405020304" pitchFamily="18" charset="0"/>
                <a:cs typeface="Times New Roman" panose="02020603050405020304" pitchFamily="18" charset="0"/>
              </a:rPr>
              <a:t> </a:t>
            </a:r>
            <a:r>
              <a:rPr lang="en-US" altLang="vi-VN" sz="2000" b="1" dirty="0" err="1">
                <a:solidFill>
                  <a:srgbClr val="000066"/>
                </a:solidFill>
                <a:latin typeface="Times New Roman" panose="02020603050405020304" pitchFamily="18" charset="0"/>
                <a:cs typeface="Times New Roman" panose="02020603050405020304" pitchFamily="18" charset="0"/>
              </a:rPr>
              <a:t>tiếp</a:t>
            </a:r>
            <a:r>
              <a:rPr lang="en-US" altLang="vi-VN" sz="2000" b="1" dirty="0">
                <a:solidFill>
                  <a:srgbClr val="000066"/>
                </a:solidFill>
                <a:latin typeface="Times New Roman" panose="02020603050405020304" pitchFamily="18" charset="0"/>
                <a:cs typeface="Times New Roman" panose="02020603050405020304" pitchFamily="18" charset="0"/>
              </a:rPr>
              <a:t> </a:t>
            </a:r>
            <a:r>
              <a:rPr lang="en-US" altLang="vi-VN" sz="2000" b="1" dirty="0" err="1">
                <a:solidFill>
                  <a:srgbClr val="000066"/>
                </a:solidFill>
                <a:latin typeface="Times New Roman" panose="02020603050405020304" pitchFamily="18" charset="0"/>
                <a:cs typeface="Times New Roman" panose="02020603050405020304" pitchFamily="18" charset="0"/>
              </a:rPr>
              <a:t>cuộc</a:t>
            </a:r>
            <a:r>
              <a:rPr lang="en-US" altLang="vi-VN" sz="2000" b="1" dirty="0">
                <a:solidFill>
                  <a:srgbClr val="000066"/>
                </a:solidFill>
                <a:latin typeface="Times New Roman" panose="02020603050405020304" pitchFamily="18" charset="0"/>
                <a:cs typeface="Times New Roman" panose="02020603050405020304" pitchFamily="18" charset="0"/>
              </a:rPr>
              <a:t> </a:t>
            </a:r>
            <a:r>
              <a:rPr lang="en-US" altLang="vi-VN" sz="2000" b="1" dirty="0" err="1">
                <a:solidFill>
                  <a:srgbClr val="000066"/>
                </a:solidFill>
                <a:latin typeface="Times New Roman" panose="02020603050405020304" pitchFamily="18" charset="0"/>
                <a:cs typeface="Times New Roman" panose="02020603050405020304" pitchFamily="18" charset="0"/>
              </a:rPr>
              <a:t>chạy</a:t>
            </a:r>
            <a:r>
              <a:rPr lang="en-US" altLang="vi-VN" sz="2000" b="1" dirty="0">
                <a:solidFill>
                  <a:srgbClr val="000066"/>
                </a:solidFill>
                <a:latin typeface="Times New Roman" panose="02020603050405020304" pitchFamily="18" charset="0"/>
                <a:cs typeface="Times New Roman" panose="02020603050405020304" pitchFamily="18" charset="0"/>
              </a:rPr>
              <a:t> </a:t>
            </a:r>
            <a:r>
              <a:rPr lang="en-US" altLang="vi-VN" sz="2000" b="1" dirty="0" err="1">
                <a:solidFill>
                  <a:srgbClr val="000066"/>
                </a:solidFill>
                <a:latin typeface="Times New Roman" panose="02020603050405020304" pitchFamily="18" charset="0"/>
                <a:cs typeface="Times New Roman" panose="02020603050405020304" pitchFamily="18" charset="0"/>
              </a:rPr>
              <a:t>tiếp</a:t>
            </a:r>
            <a:r>
              <a:rPr lang="en-US" altLang="vi-VN" sz="2000" b="1" dirty="0">
                <a:solidFill>
                  <a:srgbClr val="000066"/>
                </a:solidFill>
                <a:latin typeface="Times New Roman" panose="02020603050405020304" pitchFamily="18" charset="0"/>
                <a:cs typeface="Times New Roman" panose="02020603050405020304" pitchFamily="18" charset="0"/>
              </a:rPr>
              <a:t> </a:t>
            </a:r>
            <a:r>
              <a:rPr lang="en-US" altLang="vi-VN" sz="2000" b="1" dirty="0" err="1">
                <a:solidFill>
                  <a:srgbClr val="000066"/>
                </a:solidFill>
                <a:latin typeface="Times New Roman" panose="02020603050405020304" pitchFamily="18" charset="0"/>
                <a:cs typeface="Times New Roman" panose="02020603050405020304" pitchFamily="18" charset="0"/>
              </a:rPr>
              <a:t>sức</a:t>
            </a:r>
            <a:r>
              <a:rPr lang="en-US" altLang="vi-VN" sz="2000" b="1" dirty="0">
                <a:solidFill>
                  <a:srgbClr val="000066"/>
                </a:solidFill>
                <a:latin typeface="Times New Roman" panose="02020603050405020304" pitchFamily="18" charset="0"/>
                <a:cs typeface="Times New Roman" panose="02020603050405020304" pitchFamily="18" charset="0"/>
              </a:rPr>
              <a:t> </a:t>
            </a:r>
            <a:r>
              <a:rPr lang="en-US" altLang="vi-VN" sz="2000" b="1" dirty="0" err="1">
                <a:solidFill>
                  <a:srgbClr val="000066"/>
                </a:solidFill>
                <a:latin typeface="Times New Roman" panose="02020603050405020304" pitchFamily="18" charset="0"/>
                <a:cs typeface="Times New Roman" panose="02020603050405020304" pitchFamily="18" charset="0"/>
              </a:rPr>
              <a:t>của</a:t>
            </a:r>
            <a:r>
              <a:rPr lang="en-US" altLang="vi-VN" sz="2000" b="1" dirty="0">
                <a:solidFill>
                  <a:srgbClr val="000066"/>
                </a:solidFill>
                <a:latin typeface="Times New Roman" panose="02020603050405020304" pitchFamily="18" charset="0"/>
                <a:cs typeface="Times New Roman" panose="02020603050405020304" pitchFamily="18" charset="0"/>
              </a:rPr>
              <a:t> </a:t>
            </a:r>
            <a:r>
              <a:rPr lang="en-US" altLang="vi-VN" sz="2000" b="1" dirty="0" err="1">
                <a:solidFill>
                  <a:srgbClr val="000066"/>
                </a:solidFill>
                <a:latin typeface="Times New Roman" panose="02020603050405020304" pitchFamily="18" charset="0"/>
                <a:cs typeface="Times New Roman" panose="02020603050405020304" pitchFamily="18" charset="0"/>
              </a:rPr>
              <a:t>các</a:t>
            </a:r>
            <a:r>
              <a:rPr lang="en-US" altLang="vi-VN" sz="2000" b="1" dirty="0">
                <a:solidFill>
                  <a:srgbClr val="000066"/>
                </a:solidFill>
                <a:latin typeface="Times New Roman" panose="02020603050405020304" pitchFamily="18" charset="0"/>
                <a:cs typeface="Times New Roman" panose="02020603050405020304" pitchFamily="18" charset="0"/>
              </a:rPr>
              <a:t> </a:t>
            </a:r>
            <a:r>
              <a:rPr lang="en-US" altLang="vi-VN" sz="2000" b="1" dirty="0" err="1">
                <a:solidFill>
                  <a:srgbClr val="000066"/>
                </a:solidFill>
                <a:latin typeface="Times New Roman" panose="02020603050405020304" pitchFamily="18" charset="0"/>
                <a:cs typeface="Times New Roman" panose="02020603050405020304" pitchFamily="18" charset="0"/>
              </a:rPr>
              <a:t>loài</a:t>
            </a:r>
            <a:r>
              <a:rPr lang="en-US" altLang="vi-VN" sz="2000" b="1" dirty="0">
                <a:solidFill>
                  <a:srgbClr val="000066"/>
                </a:solidFill>
                <a:latin typeface="Times New Roman" panose="02020603050405020304" pitchFamily="18" charset="0"/>
                <a:cs typeface="Times New Roman" panose="02020603050405020304" pitchFamily="18" charset="0"/>
              </a:rPr>
              <a:t> </a:t>
            </a:r>
            <a:r>
              <a:rPr lang="en-US" altLang="vi-VN" sz="2000" b="1" dirty="0" err="1">
                <a:solidFill>
                  <a:srgbClr val="000066"/>
                </a:solidFill>
                <a:latin typeface="Times New Roman" panose="02020603050405020304" pitchFamily="18" charset="0"/>
                <a:cs typeface="Times New Roman" panose="02020603050405020304" pitchFamily="18" charset="0"/>
              </a:rPr>
              <a:t>hoa</a:t>
            </a:r>
            <a:r>
              <a:rPr lang="en-US" altLang="vi-VN" sz="2000" b="1" dirty="0">
                <a:solidFill>
                  <a:srgbClr val="000066"/>
                </a:solidFill>
                <a:latin typeface="Times New Roman" panose="02020603050405020304" pitchFamily="18" charset="0"/>
                <a:cs typeface="Times New Roman" panose="02020603050405020304" pitchFamily="18" charset="0"/>
              </a:rPr>
              <a:t> </a:t>
            </a:r>
            <a:r>
              <a:rPr lang="en-US" altLang="vi-VN" sz="2000" b="1" dirty="0" err="1">
                <a:solidFill>
                  <a:srgbClr val="000066"/>
                </a:solidFill>
                <a:latin typeface="Times New Roman" panose="02020603050405020304" pitchFamily="18" charset="0"/>
                <a:cs typeface="Times New Roman" panose="02020603050405020304" pitchFamily="18" charset="0"/>
              </a:rPr>
              <a:t>trong</a:t>
            </a:r>
            <a:r>
              <a:rPr lang="en-US" altLang="vi-VN" sz="2000" b="1" dirty="0">
                <a:solidFill>
                  <a:srgbClr val="000066"/>
                </a:solidFill>
                <a:latin typeface="Times New Roman" panose="02020603050405020304" pitchFamily="18" charset="0"/>
                <a:cs typeface="Times New Roman" panose="02020603050405020304" pitchFamily="18" charset="0"/>
              </a:rPr>
              <a:t> </a:t>
            </a:r>
            <a:r>
              <a:rPr lang="en-US" altLang="vi-VN" sz="2000" b="1" dirty="0" err="1">
                <a:solidFill>
                  <a:srgbClr val="000066"/>
                </a:solidFill>
                <a:latin typeface="Times New Roman" panose="02020603050405020304" pitchFamily="18" charset="0"/>
                <a:cs typeface="Times New Roman" panose="02020603050405020304" pitchFamily="18" charset="0"/>
              </a:rPr>
              <a:t>thành</a:t>
            </a:r>
            <a:r>
              <a:rPr lang="en-US" altLang="vi-VN" sz="2000" b="1" dirty="0">
                <a:solidFill>
                  <a:srgbClr val="000066"/>
                </a:solidFill>
                <a:latin typeface="Times New Roman" panose="02020603050405020304" pitchFamily="18" charset="0"/>
                <a:cs typeface="Times New Roman" panose="02020603050405020304" pitchFamily="18" charset="0"/>
              </a:rPr>
              <a:t> </a:t>
            </a:r>
            <a:r>
              <a:rPr lang="en-US" altLang="vi-VN" sz="2000" b="1" dirty="0" err="1">
                <a:solidFill>
                  <a:srgbClr val="000066"/>
                </a:solidFill>
                <a:latin typeface="Times New Roman" panose="02020603050405020304" pitchFamily="18" charset="0"/>
                <a:cs typeface="Times New Roman" panose="02020603050405020304" pitchFamily="18" charset="0"/>
              </a:rPr>
              <a:t>phố</a:t>
            </a:r>
            <a:r>
              <a:rPr lang="en-US" altLang="vi-VN" sz="2000" b="1" dirty="0">
                <a:solidFill>
                  <a:srgbClr val="000066"/>
                </a:solidFill>
                <a:latin typeface="Times New Roman" panose="02020603050405020304" pitchFamily="18" charset="0"/>
                <a:cs typeface="Times New Roman" panose="02020603050405020304" pitchFamily="18" charset="0"/>
              </a:rPr>
              <a:t>, </a:t>
            </a:r>
            <a:r>
              <a:rPr lang="en-US" altLang="vi-VN" sz="2000" b="1" dirty="0" err="1">
                <a:solidFill>
                  <a:srgbClr val="000066"/>
                </a:solidFill>
                <a:latin typeface="Times New Roman" panose="02020603050405020304" pitchFamily="18" charset="0"/>
                <a:cs typeface="Times New Roman" panose="02020603050405020304" pitchFamily="18" charset="0"/>
              </a:rPr>
              <a:t>báo</a:t>
            </a:r>
            <a:r>
              <a:rPr lang="en-US" altLang="vi-VN" sz="2000" b="1" dirty="0">
                <a:solidFill>
                  <a:srgbClr val="000066"/>
                </a:solidFill>
                <a:latin typeface="Times New Roman" panose="02020603050405020304" pitchFamily="18" charset="0"/>
                <a:cs typeface="Times New Roman" panose="02020603050405020304" pitchFamily="18" charset="0"/>
              </a:rPr>
              <a:t> </a:t>
            </a:r>
            <a:r>
              <a:rPr lang="en-US" altLang="vi-VN" sz="2000" b="1" dirty="0" err="1">
                <a:solidFill>
                  <a:srgbClr val="000066"/>
                </a:solidFill>
                <a:latin typeface="Times New Roman" panose="02020603050405020304" pitchFamily="18" charset="0"/>
                <a:cs typeface="Times New Roman" panose="02020603050405020304" pitchFamily="18" charset="0"/>
              </a:rPr>
              <a:t>hiệu</a:t>
            </a:r>
            <a:r>
              <a:rPr lang="en-US" altLang="vi-VN" sz="2000" b="1" dirty="0">
                <a:solidFill>
                  <a:srgbClr val="000066"/>
                </a:solidFill>
                <a:latin typeface="Times New Roman" panose="02020603050405020304" pitchFamily="18" charset="0"/>
                <a:cs typeface="Times New Roman" panose="02020603050405020304" pitchFamily="18" charset="0"/>
              </a:rPr>
              <a:t> </a:t>
            </a:r>
            <a:r>
              <a:rPr lang="en-US" altLang="vi-VN" sz="2000" b="1" dirty="0" err="1">
                <a:solidFill>
                  <a:srgbClr val="000066"/>
                </a:solidFill>
                <a:latin typeface="Times New Roman" panose="02020603050405020304" pitchFamily="18" charset="0"/>
                <a:cs typeface="Times New Roman" panose="02020603050405020304" pitchFamily="18" charset="0"/>
              </a:rPr>
              <a:t>những</a:t>
            </a:r>
            <a:r>
              <a:rPr lang="en-US" altLang="vi-VN" sz="2000" b="1" dirty="0">
                <a:solidFill>
                  <a:srgbClr val="000066"/>
                </a:solidFill>
                <a:latin typeface="Times New Roman" panose="02020603050405020304" pitchFamily="18" charset="0"/>
                <a:cs typeface="Times New Roman" panose="02020603050405020304" pitchFamily="18" charset="0"/>
              </a:rPr>
              <a:t> </a:t>
            </a:r>
            <a:r>
              <a:rPr lang="en-US" altLang="vi-VN" sz="2000" b="1" dirty="0" err="1">
                <a:solidFill>
                  <a:srgbClr val="000066"/>
                </a:solidFill>
                <a:latin typeface="Times New Roman" panose="02020603050405020304" pitchFamily="18" charset="0"/>
                <a:cs typeface="Times New Roman" panose="02020603050405020304" pitchFamily="18" charset="0"/>
              </a:rPr>
              <a:t>ngày</a:t>
            </a:r>
            <a:r>
              <a:rPr lang="en-US" altLang="vi-VN" sz="2000" b="1" dirty="0">
                <a:solidFill>
                  <a:srgbClr val="000066"/>
                </a:solidFill>
                <a:latin typeface="Times New Roman" panose="02020603050405020304" pitchFamily="18" charset="0"/>
                <a:cs typeface="Times New Roman" panose="02020603050405020304" pitchFamily="18" charset="0"/>
              </a:rPr>
              <a:t> </a:t>
            </a:r>
            <a:r>
              <a:rPr lang="en-US" altLang="vi-VN" sz="2000" b="1" dirty="0" err="1">
                <a:solidFill>
                  <a:srgbClr val="000066"/>
                </a:solidFill>
                <a:latin typeface="Times New Roman" panose="02020603050405020304" pitchFamily="18" charset="0"/>
                <a:cs typeface="Times New Roman" panose="02020603050405020304" pitchFamily="18" charset="0"/>
              </a:rPr>
              <a:t>nghỉ</a:t>
            </a:r>
            <a:r>
              <a:rPr lang="en-US" altLang="vi-VN" sz="2000" b="1" dirty="0">
                <a:solidFill>
                  <a:srgbClr val="000066"/>
                </a:solidFill>
                <a:latin typeface="Times New Roman" panose="02020603050405020304" pitchFamily="18" charset="0"/>
                <a:cs typeface="Times New Roman" panose="02020603050405020304" pitchFamily="18" charset="0"/>
              </a:rPr>
              <a:t> </a:t>
            </a:r>
            <a:r>
              <a:rPr lang="en-US" altLang="vi-VN" sz="2000" b="1" dirty="0" err="1">
                <a:solidFill>
                  <a:srgbClr val="000066"/>
                </a:solidFill>
                <a:latin typeface="Times New Roman" panose="02020603050405020304" pitchFamily="18" charset="0"/>
                <a:cs typeface="Times New Roman" panose="02020603050405020304" pitchFamily="18" charset="0"/>
              </a:rPr>
              <a:t>hè</a:t>
            </a:r>
            <a:r>
              <a:rPr lang="en-US" altLang="vi-VN" sz="2000" b="1" dirty="0">
                <a:solidFill>
                  <a:srgbClr val="000066"/>
                </a:solidFill>
                <a:latin typeface="Times New Roman" panose="02020603050405020304" pitchFamily="18" charset="0"/>
                <a:cs typeface="Times New Roman" panose="02020603050405020304" pitchFamily="18" charset="0"/>
              </a:rPr>
              <a:t> </a:t>
            </a:r>
            <a:r>
              <a:rPr lang="en-US" altLang="vi-VN" sz="2000" b="1" dirty="0" err="1">
                <a:solidFill>
                  <a:srgbClr val="000066"/>
                </a:solidFill>
                <a:latin typeface="Times New Roman" panose="02020603050405020304" pitchFamily="18" charset="0"/>
                <a:cs typeface="Times New Roman" panose="02020603050405020304" pitchFamily="18" charset="0"/>
              </a:rPr>
              <a:t>thoải</a:t>
            </a:r>
            <a:r>
              <a:rPr lang="en-US" altLang="vi-VN" sz="2000" b="1" dirty="0">
                <a:solidFill>
                  <a:srgbClr val="000066"/>
                </a:solidFill>
                <a:latin typeface="Times New Roman" panose="02020603050405020304" pitchFamily="18" charset="0"/>
                <a:cs typeface="Times New Roman" panose="02020603050405020304" pitchFamily="18" charset="0"/>
              </a:rPr>
              <a:t> </a:t>
            </a:r>
            <a:r>
              <a:rPr lang="en-US" altLang="vi-VN" sz="2000" b="1" dirty="0" err="1">
                <a:solidFill>
                  <a:srgbClr val="000066"/>
                </a:solidFill>
                <a:latin typeface="Times New Roman" panose="02020603050405020304" pitchFamily="18" charset="0"/>
                <a:cs typeface="Times New Roman" panose="02020603050405020304" pitchFamily="18" charset="0"/>
              </a:rPr>
              <a:t>mái</a:t>
            </a:r>
            <a:r>
              <a:rPr lang="en-US" altLang="vi-VN" sz="2000" b="1" dirty="0">
                <a:solidFill>
                  <a:srgbClr val="000066"/>
                </a:solidFill>
                <a:latin typeface="Times New Roman" panose="02020603050405020304" pitchFamily="18" charset="0"/>
                <a:cs typeface="Times New Roman" panose="02020603050405020304" pitchFamily="18" charset="0"/>
              </a:rPr>
              <a:t> </a:t>
            </a:r>
            <a:r>
              <a:rPr lang="en-US" altLang="vi-VN" sz="2000" b="1" dirty="0" err="1">
                <a:solidFill>
                  <a:srgbClr val="000066"/>
                </a:solidFill>
                <a:latin typeface="Times New Roman" panose="02020603050405020304" pitchFamily="18" charset="0"/>
                <a:cs typeface="Times New Roman" panose="02020603050405020304" pitchFamily="18" charset="0"/>
              </a:rPr>
              <a:t>của</a:t>
            </a:r>
            <a:r>
              <a:rPr lang="en-US" altLang="vi-VN" sz="2000" b="1" dirty="0">
                <a:solidFill>
                  <a:srgbClr val="000066"/>
                </a:solidFill>
                <a:latin typeface="Times New Roman" panose="02020603050405020304" pitchFamily="18" charset="0"/>
                <a:cs typeface="Times New Roman" panose="02020603050405020304" pitchFamily="18" charset="0"/>
              </a:rPr>
              <a:t> </a:t>
            </a:r>
            <a:r>
              <a:rPr lang="en-US" altLang="vi-VN" sz="2000" b="1" dirty="0" err="1">
                <a:solidFill>
                  <a:srgbClr val="000066"/>
                </a:solidFill>
                <a:latin typeface="Times New Roman" panose="02020603050405020304" pitchFamily="18" charset="0"/>
                <a:cs typeface="Times New Roman" panose="02020603050405020304" pitchFamily="18" charset="0"/>
              </a:rPr>
              <a:t>chúng</a:t>
            </a:r>
            <a:r>
              <a:rPr lang="en-US" altLang="vi-VN" sz="2000" b="1" dirty="0">
                <a:solidFill>
                  <a:srgbClr val="000066"/>
                </a:solidFill>
                <a:latin typeface="Times New Roman" panose="02020603050405020304" pitchFamily="18" charset="0"/>
                <a:cs typeface="Times New Roman" panose="02020603050405020304" pitchFamily="18" charset="0"/>
              </a:rPr>
              <a:t> </a:t>
            </a:r>
            <a:r>
              <a:rPr lang="en-US" altLang="vi-VN" sz="2000" b="1" dirty="0" err="1">
                <a:solidFill>
                  <a:srgbClr val="000066"/>
                </a:solidFill>
                <a:latin typeface="Times New Roman" panose="02020603050405020304" pitchFamily="18" charset="0"/>
                <a:cs typeface="Times New Roman" panose="02020603050405020304" pitchFamily="18" charset="0"/>
              </a:rPr>
              <a:t>tôi</a:t>
            </a:r>
            <a:r>
              <a:rPr lang="en-US" altLang="vi-VN" sz="2000" b="1" dirty="0">
                <a:solidFill>
                  <a:srgbClr val="000066"/>
                </a:solidFill>
                <a:latin typeface="Times New Roman" panose="02020603050405020304" pitchFamily="18" charset="0"/>
                <a:cs typeface="Times New Roman" panose="02020603050405020304" pitchFamily="18" charset="0"/>
              </a:rPr>
              <a:t> </a:t>
            </a:r>
            <a:r>
              <a:rPr lang="en-US" altLang="vi-VN" sz="2000" b="1" dirty="0" err="1">
                <a:solidFill>
                  <a:srgbClr val="000066"/>
                </a:solidFill>
                <a:latin typeface="Times New Roman" panose="02020603050405020304" pitchFamily="18" charset="0"/>
                <a:cs typeface="Times New Roman" panose="02020603050405020304" pitchFamily="18" charset="0"/>
              </a:rPr>
              <a:t>sắp</a:t>
            </a:r>
            <a:r>
              <a:rPr lang="en-US" altLang="vi-VN" sz="2000" b="1" dirty="0">
                <a:solidFill>
                  <a:srgbClr val="000066"/>
                </a:solidFill>
                <a:latin typeface="Times New Roman" panose="02020603050405020304" pitchFamily="18" charset="0"/>
                <a:cs typeface="Times New Roman" panose="02020603050405020304" pitchFamily="18" charset="0"/>
              </a:rPr>
              <a:t> </a:t>
            </a:r>
            <a:r>
              <a:rPr lang="en-US" altLang="vi-VN" sz="2000" b="1" dirty="0" err="1">
                <a:solidFill>
                  <a:srgbClr val="000066"/>
                </a:solidFill>
                <a:latin typeface="Times New Roman" panose="02020603050405020304" pitchFamily="18" charset="0"/>
                <a:cs typeface="Times New Roman" panose="02020603050405020304" pitchFamily="18" charset="0"/>
              </a:rPr>
              <a:t>đến</a:t>
            </a:r>
            <a:r>
              <a:rPr lang="en-US" altLang="vi-VN" sz="2000" b="1" dirty="0">
                <a:solidFill>
                  <a:srgbClr val="000066"/>
                </a:solidFill>
                <a:latin typeface="Times New Roman" panose="02020603050405020304" pitchFamily="18" charset="0"/>
                <a:cs typeface="Times New Roman" panose="02020603050405020304" pitchFamily="18" charset="0"/>
              </a:rPr>
              <a:t>.</a:t>
            </a:r>
          </a:p>
        </p:txBody>
      </p:sp>
      <p:sp>
        <p:nvSpPr>
          <p:cNvPr id="15366" name="Text Box 6"/>
          <p:cNvSpPr txBox="1">
            <a:spLocks noChangeArrowheads="1"/>
          </p:cNvSpPr>
          <p:nvPr/>
        </p:nvSpPr>
        <p:spPr bwMode="auto">
          <a:xfrm>
            <a:off x="123838" y="1582425"/>
            <a:ext cx="7852605" cy="1631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fontAlgn="base">
              <a:spcBef>
                <a:spcPct val="50000"/>
              </a:spcBef>
              <a:spcAft>
                <a:spcPct val="0"/>
              </a:spcAft>
              <a:buNone/>
              <a:defRPr/>
            </a:pPr>
            <a:r>
              <a:rPr lang="en-US" altLang="vi-VN" sz="2000" b="1" dirty="0">
                <a:solidFill>
                  <a:srgbClr val="000066"/>
                </a:solidFill>
                <a:latin typeface="Times New Roman" panose="02020603050405020304" pitchFamily="18" charset="0"/>
                <a:cs typeface="Times New Roman" panose="02020603050405020304" pitchFamily="18" charset="0"/>
              </a:rPr>
              <a:t>(9) </a:t>
            </a:r>
            <a:r>
              <a:rPr lang="en-US" altLang="vi-VN" sz="2000" b="1" dirty="0" err="1">
                <a:solidFill>
                  <a:srgbClr val="000066"/>
                </a:solidFill>
                <a:latin typeface="Times New Roman" panose="02020603050405020304" pitchFamily="18" charset="0"/>
                <a:cs typeface="Times New Roman" panose="02020603050405020304" pitchFamily="18" charset="0"/>
              </a:rPr>
              <a:t>Nắng</a:t>
            </a:r>
            <a:r>
              <a:rPr lang="en-US" altLang="vi-VN" sz="2000" b="1" dirty="0">
                <a:solidFill>
                  <a:srgbClr val="000066"/>
                </a:solidFill>
                <a:latin typeface="Times New Roman" panose="02020603050405020304" pitchFamily="18" charset="0"/>
                <a:cs typeface="Times New Roman" panose="02020603050405020304" pitchFamily="18" charset="0"/>
              </a:rPr>
              <a:t> </a:t>
            </a:r>
            <a:r>
              <a:rPr lang="en-US" altLang="vi-VN" sz="2000" b="1" dirty="0" err="1">
                <a:solidFill>
                  <a:srgbClr val="000066"/>
                </a:solidFill>
                <a:latin typeface="Times New Roman" panose="02020603050405020304" pitchFamily="18" charset="0"/>
                <a:cs typeface="Times New Roman" panose="02020603050405020304" pitchFamily="18" charset="0"/>
              </a:rPr>
              <a:t>trời</a:t>
            </a:r>
            <a:r>
              <a:rPr lang="en-US" altLang="vi-VN" sz="2000" b="1" dirty="0">
                <a:solidFill>
                  <a:srgbClr val="000066"/>
                </a:solidFill>
                <a:latin typeface="Times New Roman" panose="02020603050405020304" pitchFamily="18" charset="0"/>
                <a:cs typeface="Times New Roman" panose="02020603050405020304" pitchFamily="18" charset="0"/>
              </a:rPr>
              <a:t> </a:t>
            </a:r>
            <a:r>
              <a:rPr lang="en-US" altLang="vi-VN" sz="2000" b="1" dirty="0" err="1">
                <a:solidFill>
                  <a:srgbClr val="000066"/>
                </a:solidFill>
                <a:latin typeface="Times New Roman" panose="02020603050405020304" pitchFamily="18" charset="0"/>
                <a:cs typeface="Times New Roman" panose="02020603050405020304" pitchFamily="18" charset="0"/>
              </a:rPr>
              <a:t>vừa</a:t>
            </a:r>
            <a:r>
              <a:rPr lang="en-US" altLang="vi-VN" sz="2000" b="1" dirty="0">
                <a:solidFill>
                  <a:srgbClr val="000066"/>
                </a:solidFill>
                <a:latin typeface="Times New Roman" panose="02020603050405020304" pitchFamily="18" charset="0"/>
                <a:cs typeface="Times New Roman" panose="02020603050405020304" pitchFamily="18" charset="0"/>
              </a:rPr>
              <a:t> </a:t>
            </a:r>
            <a:r>
              <a:rPr lang="en-US" altLang="vi-VN" sz="2000" b="1" dirty="0" err="1">
                <a:solidFill>
                  <a:srgbClr val="000066"/>
                </a:solidFill>
                <a:latin typeface="Times New Roman" panose="02020603050405020304" pitchFamily="18" charset="0"/>
                <a:cs typeface="Times New Roman" panose="02020603050405020304" pitchFamily="18" charset="0"/>
              </a:rPr>
              <a:t>bắt</a:t>
            </a:r>
            <a:r>
              <a:rPr lang="en-US" altLang="vi-VN" sz="2000" b="1" dirty="0">
                <a:solidFill>
                  <a:srgbClr val="000066"/>
                </a:solidFill>
                <a:latin typeface="Times New Roman" panose="02020603050405020304" pitchFamily="18" charset="0"/>
                <a:cs typeface="Times New Roman" panose="02020603050405020304" pitchFamily="18" charset="0"/>
              </a:rPr>
              <a:t> </a:t>
            </a:r>
            <a:r>
              <a:rPr lang="en-US" altLang="vi-VN" sz="2000" b="1" dirty="0" err="1">
                <a:solidFill>
                  <a:srgbClr val="000066"/>
                </a:solidFill>
                <a:latin typeface="Times New Roman" panose="02020603050405020304" pitchFamily="18" charset="0"/>
                <a:cs typeface="Times New Roman" panose="02020603050405020304" pitchFamily="18" charset="0"/>
              </a:rPr>
              <a:t>đầu</a:t>
            </a:r>
            <a:r>
              <a:rPr lang="en-US" altLang="vi-VN" sz="2000" b="1" dirty="0">
                <a:solidFill>
                  <a:srgbClr val="000066"/>
                </a:solidFill>
                <a:latin typeface="Times New Roman" panose="02020603050405020304" pitchFamily="18" charset="0"/>
                <a:cs typeface="Times New Roman" panose="02020603050405020304" pitchFamily="18" charset="0"/>
              </a:rPr>
              <a:t> gay </a:t>
            </a:r>
            <a:r>
              <a:rPr lang="en-US" altLang="vi-VN" sz="2000" b="1" dirty="0" err="1">
                <a:solidFill>
                  <a:srgbClr val="000066"/>
                </a:solidFill>
                <a:latin typeface="Times New Roman" panose="02020603050405020304" pitchFamily="18" charset="0"/>
                <a:cs typeface="Times New Roman" panose="02020603050405020304" pitchFamily="18" charset="0"/>
              </a:rPr>
              <a:t>gắt</a:t>
            </a:r>
            <a:r>
              <a:rPr lang="en-US" altLang="vi-VN" sz="2000" b="1" dirty="0">
                <a:solidFill>
                  <a:srgbClr val="000066"/>
                </a:solidFill>
                <a:latin typeface="Times New Roman" panose="02020603050405020304" pitchFamily="18" charset="0"/>
                <a:cs typeface="Times New Roman" panose="02020603050405020304" pitchFamily="18" charset="0"/>
              </a:rPr>
              <a:t> </a:t>
            </a:r>
            <a:r>
              <a:rPr lang="en-US" altLang="vi-VN" sz="2000" b="1" dirty="0" err="1">
                <a:solidFill>
                  <a:srgbClr val="000066"/>
                </a:solidFill>
                <a:latin typeface="Times New Roman" panose="02020603050405020304" pitchFamily="18" charset="0"/>
                <a:cs typeface="Times New Roman" panose="02020603050405020304" pitchFamily="18" charset="0"/>
              </a:rPr>
              <a:t>thì</a:t>
            </a:r>
            <a:r>
              <a:rPr lang="en-US" altLang="vi-VN" sz="2000" b="1" dirty="0">
                <a:solidFill>
                  <a:srgbClr val="000066"/>
                </a:solidFill>
                <a:latin typeface="Times New Roman" panose="02020603050405020304" pitchFamily="18" charset="0"/>
                <a:cs typeface="Times New Roman" panose="02020603050405020304" pitchFamily="18" charset="0"/>
              </a:rPr>
              <a:t> </a:t>
            </a:r>
            <a:r>
              <a:rPr lang="en-US" altLang="vi-VN" sz="2000" b="1" dirty="0" err="1">
                <a:solidFill>
                  <a:srgbClr val="000066"/>
                </a:solidFill>
                <a:latin typeface="Times New Roman" panose="02020603050405020304" pitchFamily="18" charset="0"/>
                <a:cs typeface="Times New Roman" panose="02020603050405020304" pitchFamily="18" charset="0"/>
              </a:rPr>
              <a:t>sắc</a:t>
            </a:r>
            <a:r>
              <a:rPr lang="en-US" altLang="vi-VN" sz="2000" b="1" dirty="0">
                <a:solidFill>
                  <a:srgbClr val="000066"/>
                </a:solidFill>
                <a:latin typeface="Times New Roman" panose="02020603050405020304" pitchFamily="18" charset="0"/>
                <a:cs typeface="Times New Roman" panose="02020603050405020304" pitchFamily="18" charset="0"/>
              </a:rPr>
              <a:t> </a:t>
            </a:r>
            <a:r>
              <a:rPr lang="en-US" altLang="vi-VN" sz="2000" b="1" dirty="0" err="1">
                <a:solidFill>
                  <a:srgbClr val="000066"/>
                </a:solidFill>
                <a:latin typeface="Times New Roman" panose="02020603050405020304" pitchFamily="18" charset="0"/>
                <a:cs typeface="Times New Roman" panose="02020603050405020304" pitchFamily="18" charset="0"/>
              </a:rPr>
              <a:t>hoa</a:t>
            </a:r>
            <a:r>
              <a:rPr lang="en-US" altLang="vi-VN" sz="2000" b="1" dirty="0">
                <a:solidFill>
                  <a:srgbClr val="000066"/>
                </a:solidFill>
                <a:latin typeface="Times New Roman" panose="02020603050405020304" pitchFamily="18" charset="0"/>
                <a:cs typeface="Times New Roman" panose="02020603050405020304" pitchFamily="18" charset="0"/>
              </a:rPr>
              <a:t> </a:t>
            </a:r>
            <a:r>
              <a:rPr lang="en-US" altLang="vi-VN" sz="2000" b="1" dirty="0" err="1">
                <a:solidFill>
                  <a:srgbClr val="000066"/>
                </a:solidFill>
                <a:latin typeface="Times New Roman" panose="02020603050405020304" pitchFamily="18" charset="0"/>
                <a:cs typeface="Times New Roman" panose="02020603050405020304" pitchFamily="18" charset="0"/>
              </a:rPr>
              <a:t>như</a:t>
            </a:r>
            <a:r>
              <a:rPr lang="en-US" altLang="vi-VN" sz="2000" b="1" dirty="0">
                <a:solidFill>
                  <a:srgbClr val="000066"/>
                </a:solidFill>
                <a:latin typeface="Times New Roman" panose="02020603050405020304" pitchFamily="18" charset="0"/>
                <a:cs typeface="Times New Roman" panose="02020603050405020304" pitchFamily="18" charset="0"/>
              </a:rPr>
              <a:t> </a:t>
            </a:r>
            <a:r>
              <a:rPr lang="en-US" altLang="vi-VN" sz="2000" b="1" dirty="0" err="1">
                <a:solidFill>
                  <a:srgbClr val="000066"/>
                </a:solidFill>
                <a:latin typeface="Times New Roman" panose="02020603050405020304" pitchFamily="18" charset="0"/>
                <a:cs typeface="Times New Roman" panose="02020603050405020304" pitchFamily="18" charset="0"/>
              </a:rPr>
              <a:t>muốn</a:t>
            </a:r>
            <a:r>
              <a:rPr lang="en-US" altLang="vi-VN" sz="2000" b="1" dirty="0">
                <a:solidFill>
                  <a:srgbClr val="000066"/>
                </a:solidFill>
                <a:latin typeface="Times New Roman" panose="02020603050405020304" pitchFamily="18" charset="0"/>
                <a:cs typeface="Times New Roman" panose="02020603050405020304" pitchFamily="18" charset="0"/>
              </a:rPr>
              <a:t> </a:t>
            </a:r>
            <a:r>
              <a:rPr lang="en-US" altLang="vi-VN" sz="2000" b="1" dirty="0" err="1">
                <a:solidFill>
                  <a:srgbClr val="000066"/>
                </a:solidFill>
                <a:latin typeface="Times New Roman" panose="02020603050405020304" pitchFamily="18" charset="0"/>
                <a:cs typeface="Times New Roman" panose="02020603050405020304" pitchFamily="18" charset="0"/>
              </a:rPr>
              <a:t>giảm</a:t>
            </a:r>
            <a:r>
              <a:rPr lang="en-US" altLang="vi-VN" sz="2000" b="1" dirty="0">
                <a:solidFill>
                  <a:srgbClr val="000066"/>
                </a:solidFill>
                <a:latin typeface="Times New Roman" panose="02020603050405020304" pitchFamily="18" charset="0"/>
                <a:cs typeface="Times New Roman" panose="02020603050405020304" pitchFamily="18" charset="0"/>
              </a:rPr>
              <a:t> </a:t>
            </a:r>
            <a:r>
              <a:rPr lang="en-US" altLang="vi-VN" sz="2000" b="1" dirty="0" err="1">
                <a:solidFill>
                  <a:srgbClr val="000066"/>
                </a:solidFill>
                <a:latin typeface="Times New Roman" panose="02020603050405020304" pitchFamily="18" charset="0"/>
                <a:cs typeface="Times New Roman" panose="02020603050405020304" pitchFamily="18" charset="0"/>
              </a:rPr>
              <a:t>đi</a:t>
            </a:r>
            <a:r>
              <a:rPr lang="en-US" altLang="vi-VN" sz="2000" b="1" dirty="0">
                <a:solidFill>
                  <a:srgbClr val="000066"/>
                </a:solidFill>
                <a:latin typeface="Times New Roman" panose="02020603050405020304" pitchFamily="18" charset="0"/>
                <a:cs typeface="Times New Roman" panose="02020603050405020304" pitchFamily="18" charset="0"/>
              </a:rPr>
              <a:t> </a:t>
            </a:r>
            <a:r>
              <a:rPr lang="en-US" altLang="vi-VN" sz="2000" b="1" dirty="0" err="1">
                <a:solidFill>
                  <a:srgbClr val="000066"/>
                </a:solidFill>
                <a:latin typeface="Times New Roman" panose="02020603050405020304" pitchFamily="18" charset="0"/>
                <a:cs typeface="Times New Roman" panose="02020603050405020304" pitchFamily="18" charset="0"/>
              </a:rPr>
              <a:t>độ</a:t>
            </a:r>
            <a:r>
              <a:rPr lang="en-US" altLang="vi-VN" sz="2000" b="1" dirty="0">
                <a:solidFill>
                  <a:srgbClr val="000066"/>
                </a:solidFill>
                <a:latin typeface="Times New Roman" panose="02020603050405020304" pitchFamily="18" charset="0"/>
                <a:cs typeface="Times New Roman" panose="02020603050405020304" pitchFamily="18" charset="0"/>
              </a:rPr>
              <a:t> </a:t>
            </a:r>
            <a:r>
              <a:rPr lang="en-US" altLang="vi-VN" sz="2000" b="1" dirty="0" err="1">
                <a:solidFill>
                  <a:srgbClr val="000066"/>
                </a:solidFill>
                <a:latin typeface="Times New Roman" panose="02020603050405020304" pitchFamily="18" charset="0"/>
                <a:cs typeface="Times New Roman" panose="02020603050405020304" pitchFamily="18" charset="0"/>
              </a:rPr>
              <a:t>chói</a:t>
            </a:r>
            <a:r>
              <a:rPr lang="en-US" altLang="vi-VN" sz="2000" b="1" dirty="0">
                <a:solidFill>
                  <a:srgbClr val="000066"/>
                </a:solidFill>
                <a:latin typeface="Times New Roman" panose="02020603050405020304" pitchFamily="18" charset="0"/>
                <a:cs typeface="Times New Roman" panose="02020603050405020304" pitchFamily="18" charset="0"/>
              </a:rPr>
              <a:t> </a:t>
            </a:r>
            <a:r>
              <a:rPr lang="en-US" altLang="vi-VN" sz="2000" b="1" dirty="0" err="1">
                <a:solidFill>
                  <a:srgbClr val="000066"/>
                </a:solidFill>
                <a:latin typeface="Times New Roman" panose="02020603050405020304" pitchFamily="18" charset="0"/>
                <a:cs typeface="Times New Roman" panose="02020603050405020304" pitchFamily="18" charset="0"/>
              </a:rPr>
              <a:t>chang</a:t>
            </a:r>
            <a:r>
              <a:rPr lang="en-US" altLang="vi-VN" sz="2000" b="1" dirty="0">
                <a:solidFill>
                  <a:srgbClr val="000066"/>
                </a:solidFill>
                <a:latin typeface="Times New Roman" panose="02020603050405020304" pitchFamily="18" charset="0"/>
                <a:cs typeface="Times New Roman" panose="02020603050405020304" pitchFamily="18" charset="0"/>
              </a:rPr>
              <a:t> </a:t>
            </a:r>
            <a:r>
              <a:rPr lang="en-US" altLang="vi-VN" sz="2000" b="1" dirty="0" err="1">
                <a:solidFill>
                  <a:srgbClr val="000066"/>
                </a:solidFill>
                <a:latin typeface="Times New Roman" panose="02020603050405020304" pitchFamily="18" charset="0"/>
                <a:cs typeface="Times New Roman" panose="02020603050405020304" pitchFamily="18" charset="0"/>
              </a:rPr>
              <a:t>của</a:t>
            </a:r>
            <a:r>
              <a:rPr lang="en-US" altLang="vi-VN" sz="2000" b="1" dirty="0">
                <a:solidFill>
                  <a:srgbClr val="000066"/>
                </a:solidFill>
                <a:latin typeface="Times New Roman" panose="02020603050405020304" pitchFamily="18" charset="0"/>
                <a:cs typeface="Times New Roman" panose="02020603050405020304" pitchFamily="18" charset="0"/>
              </a:rPr>
              <a:t> </a:t>
            </a:r>
            <a:r>
              <a:rPr lang="en-US" altLang="vi-VN" sz="2000" b="1" dirty="0" err="1">
                <a:solidFill>
                  <a:srgbClr val="000066"/>
                </a:solidFill>
                <a:latin typeface="Times New Roman" panose="02020603050405020304" pitchFamily="18" charset="0"/>
                <a:cs typeface="Times New Roman" panose="02020603050405020304" pitchFamily="18" charset="0"/>
              </a:rPr>
              <a:t>mình</a:t>
            </a:r>
            <a:r>
              <a:rPr lang="en-US" altLang="vi-VN" sz="2000" b="1" dirty="0">
                <a:solidFill>
                  <a:srgbClr val="000066"/>
                </a:solidFill>
                <a:latin typeface="Times New Roman" panose="02020603050405020304" pitchFamily="18" charset="0"/>
                <a:cs typeface="Times New Roman" panose="02020603050405020304" pitchFamily="18" charset="0"/>
              </a:rPr>
              <a:t>. (10)</a:t>
            </a:r>
            <a:r>
              <a:rPr lang="en-US" altLang="vi-VN" sz="2000" b="1" dirty="0" err="1">
                <a:solidFill>
                  <a:srgbClr val="000066"/>
                </a:solidFill>
                <a:latin typeface="Times New Roman" panose="02020603050405020304" pitchFamily="18" charset="0"/>
                <a:cs typeface="Times New Roman" panose="02020603050405020304" pitchFamily="18" charset="0"/>
              </a:rPr>
              <a:t>Hoa</a:t>
            </a:r>
            <a:r>
              <a:rPr lang="en-US" altLang="vi-VN" sz="2000" b="1" dirty="0">
                <a:solidFill>
                  <a:srgbClr val="000066"/>
                </a:solidFill>
                <a:latin typeface="Times New Roman" panose="02020603050405020304" pitchFamily="18" charset="0"/>
                <a:cs typeface="Times New Roman" panose="02020603050405020304" pitchFamily="18" charset="0"/>
              </a:rPr>
              <a:t> </a:t>
            </a:r>
            <a:r>
              <a:rPr lang="en-US" altLang="vi-VN" sz="2000" b="1" dirty="0" err="1">
                <a:solidFill>
                  <a:srgbClr val="000066"/>
                </a:solidFill>
                <a:latin typeface="Times New Roman" panose="02020603050405020304" pitchFamily="18" charset="0"/>
                <a:cs typeface="Times New Roman" panose="02020603050405020304" pitchFamily="18" charset="0"/>
              </a:rPr>
              <a:t>phượng</a:t>
            </a:r>
            <a:r>
              <a:rPr lang="en-US" altLang="vi-VN" sz="2000" b="1" dirty="0">
                <a:solidFill>
                  <a:srgbClr val="000066"/>
                </a:solidFill>
                <a:latin typeface="Times New Roman" panose="02020603050405020304" pitchFamily="18" charset="0"/>
                <a:cs typeface="Times New Roman" panose="02020603050405020304" pitchFamily="18" charset="0"/>
              </a:rPr>
              <a:t> </a:t>
            </a:r>
            <a:r>
              <a:rPr lang="en-US" altLang="vi-VN" sz="2000" b="1" dirty="0" err="1">
                <a:solidFill>
                  <a:srgbClr val="000066"/>
                </a:solidFill>
                <a:latin typeface="Times New Roman" panose="02020603050405020304" pitchFamily="18" charset="0"/>
                <a:cs typeface="Times New Roman" panose="02020603050405020304" pitchFamily="18" charset="0"/>
              </a:rPr>
              <a:t>màu</a:t>
            </a:r>
            <a:r>
              <a:rPr lang="en-US" altLang="vi-VN" sz="2000" b="1" dirty="0">
                <a:solidFill>
                  <a:srgbClr val="000066"/>
                </a:solidFill>
                <a:latin typeface="Times New Roman" panose="02020603050405020304" pitchFamily="18" charset="0"/>
                <a:cs typeface="Times New Roman" panose="02020603050405020304" pitchFamily="18" charset="0"/>
              </a:rPr>
              <a:t> </a:t>
            </a:r>
            <a:r>
              <a:rPr lang="en-US" altLang="vi-VN" sz="2000" b="1" dirty="0" err="1">
                <a:solidFill>
                  <a:srgbClr val="000066"/>
                </a:solidFill>
                <a:latin typeface="Times New Roman" panose="02020603050405020304" pitchFamily="18" charset="0"/>
                <a:cs typeface="Times New Roman" panose="02020603050405020304" pitchFamily="18" charset="0"/>
              </a:rPr>
              <a:t>hồng</a:t>
            </a:r>
            <a:r>
              <a:rPr lang="en-US" altLang="vi-VN" sz="2000" b="1" dirty="0">
                <a:solidFill>
                  <a:srgbClr val="000066"/>
                </a:solidFill>
                <a:latin typeface="Times New Roman" panose="02020603050405020304" pitchFamily="18" charset="0"/>
                <a:cs typeface="Times New Roman" panose="02020603050405020304" pitchFamily="18" charset="0"/>
              </a:rPr>
              <a:t> </a:t>
            </a:r>
            <a:r>
              <a:rPr lang="en-US" altLang="vi-VN" sz="2000" b="1" dirty="0" err="1">
                <a:solidFill>
                  <a:srgbClr val="000066"/>
                </a:solidFill>
                <a:latin typeface="Times New Roman" panose="02020603050405020304" pitchFamily="18" charset="0"/>
                <a:cs typeface="Times New Roman" panose="02020603050405020304" pitchFamily="18" charset="0"/>
              </a:rPr>
              <a:t>pha</a:t>
            </a:r>
            <a:r>
              <a:rPr lang="en-US" altLang="vi-VN" sz="2000" b="1" dirty="0">
                <a:solidFill>
                  <a:srgbClr val="000066"/>
                </a:solidFill>
                <a:latin typeface="Times New Roman" panose="02020603050405020304" pitchFamily="18" charset="0"/>
                <a:cs typeface="Times New Roman" panose="02020603050405020304" pitchFamily="18" charset="0"/>
              </a:rPr>
              <a:t> da cam </a:t>
            </a:r>
            <a:r>
              <a:rPr lang="en-US" altLang="vi-VN" sz="2000" b="1" dirty="0" err="1">
                <a:solidFill>
                  <a:srgbClr val="000066"/>
                </a:solidFill>
                <a:latin typeface="Times New Roman" panose="02020603050405020304" pitchFamily="18" charset="0"/>
                <a:cs typeface="Times New Roman" panose="02020603050405020304" pitchFamily="18" charset="0"/>
              </a:rPr>
              <a:t>chứ</a:t>
            </a:r>
            <a:r>
              <a:rPr lang="en-US" altLang="vi-VN" sz="2000" b="1" dirty="0">
                <a:solidFill>
                  <a:srgbClr val="000066"/>
                </a:solidFill>
                <a:latin typeface="Times New Roman" panose="02020603050405020304" pitchFamily="18" charset="0"/>
                <a:cs typeface="Times New Roman" panose="02020603050405020304" pitchFamily="18" charset="0"/>
              </a:rPr>
              <a:t> </a:t>
            </a:r>
            <a:r>
              <a:rPr lang="en-US" altLang="vi-VN" sz="2000" b="1" dirty="0" err="1">
                <a:solidFill>
                  <a:srgbClr val="000066"/>
                </a:solidFill>
                <a:latin typeface="Times New Roman" panose="02020603050405020304" pitchFamily="18" charset="0"/>
                <a:cs typeface="Times New Roman" panose="02020603050405020304" pitchFamily="18" charset="0"/>
              </a:rPr>
              <a:t>không</a:t>
            </a:r>
            <a:r>
              <a:rPr lang="en-US" altLang="vi-VN" sz="2000" b="1" dirty="0">
                <a:solidFill>
                  <a:srgbClr val="000066"/>
                </a:solidFill>
                <a:latin typeface="Times New Roman" panose="02020603050405020304" pitchFamily="18" charset="0"/>
                <a:cs typeface="Times New Roman" panose="02020603050405020304" pitchFamily="18" charset="0"/>
              </a:rPr>
              <a:t> </a:t>
            </a:r>
            <a:r>
              <a:rPr lang="en-US" altLang="vi-VN" sz="2000" b="1" dirty="0" err="1">
                <a:solidFill>
                  <a:srgbClr val="000066"/>
                </a:solidFill>
                <a:latin typeface="Times New Roman" panose="02020603050405020304" pitchFamily="18" charset="0"/>
                <a:cs typeface="Times New Roman" panose="02020603050405020304" pitchFamily="18" charset="0"/>
              </a:rPr>
              <a:t>đỏ</a:t>
            </a:r>
            <a:r>
              <a:rPr lang="en-US" altLang="vi-VN" sz="2000" b="1" dirty="0">
                <a:solidFill>
                  <a:srgbClr val="000066"/>
                </a:solidFill>
                <a:latin typeface="Times New Roman" panose="02020603050405020304" pitchFamily="18" charset="0"/>
                <a:cs typeface="Times New Roman" panose="02020603050405020304" pitchFamily="18" charset="0"/>
              </a:rPr>
              <a:t> </a:t>
            </a:r>
            <a:r>
              <a:rPr lang="en-US" altLang="vi-VN" sz="2000" b="1" dirty="0" err="1">
                <a:solidFill>
                  <a:srgbClr val="000066"/>
                </a:solidFill>
                <a:latin typeface="Times New Roman" panose="02020603050405020304" pitchFamily="18" charset="0"/>
                <a:cs typeface="Times New Roman" panose="02020603050405020304" pitchFamily="18" charset="0"/>
              </a:rPr>
              <a:t>gắt</a:t>
            </a:r>
            <a:r>
              <a:rPr lang="en-US" altLang="vi-VN" sz="2000" b="1" dirty="0">
                <a:solidFill>
                  <a:srgbClr val="000066"/>
                </a:solidFill>
                <a:latin typeface="Times New Roman" panose="02020603050405020304" pitchFamily="18" charset="0"/>
                <a:cs typeface="Times New Roman" panose="02020603050405020304" pitchFamily="18" charset="0"/>
              </a:rPr>
              <a:t> </a:t>
            </a:r>
            <a:r>
              <a:rPr lang="en-US" altLang="vi-VN" sz="2000" b="1" dirty="0" err="1">
                <a:solidFill>
                  <a:srgbClr val="000066"/>
                </a:solidFill>
                <a:latin typeface="Times New Roman" panose="02020603050405020304" pitchFamily="18" charset="0"/>
                <a:cs typeface="Times New Roman" panose="02020603050405020304" pitchFamily="18" charset="0"/>
              </a:rPr>
              <a:t>như</a:t>
            </a:r>
            <a:r>
              <a:rPr lang="en-US" altLang="vi-VN" sz="2000" b="1" dirty="0">
                <a:solidFill>
                  <a:srgbClr val="000066"/>
                </a:solidFill>
                <a:latin typeface="Times New Roman" panose="02020603050405020304" pitchFamily="18" charset="0"/>
                <a:cs typeface="Times New Roman" panose="02020603050405020304" pitchFamily="18" charset="0"/>
              </a:rPr>
              <a:t> </a:t>
            </a:r>
            <a:r>
              <a:rPr lang="en-US" altLang="vi-VN" sz="2000" b="1" dirty="0" err="1">
                <a:solidFill>
                  <a:srgbClr val="000066"/>
                </a:solidFill>
                <a:latin typeface="Times New Roman" panose="02020603050405020304" pitchFamily="18" charset="0"/>
                <a:cs typeface="Times New Roman" panose="02020603050405020304" pitchFamily="18" charset="0"/>
              </a:rPr>
              <a:t>vông</a:t>
            </a:r>
            <a:r>
              <a:rPr lang="en-US" altLang="vi-VN" sz="2000" b="1" dirty="0">
                <a:solidFill>
                  <a:srgbClr val="000066"/>
                </a:solidFill>
                <a:latin typeface="Times New Roman" panose="02020603050405020304" pitchFamily="18" charset="0"/>
                <a:cs typeface="Times New Roman" panose="02020603050405020304" pitchFamily="18" charset="0"/>
              </a:rPr>
              <a:t> </a:t>
            </a:r>
            <a:r>
              <a:rPr lang="en-US" altLang="vi-VN" sz="2000" b="1" dirty="0" err="1">
                <a:solidFill>
                  <a:srgbClr val="000066"/>
                </a:solidFill>
                <a:latin typeface="Times New Roman" panose="02020603050405020304" pitchFamily="18" charset="0"/>
                <a:cs typeface="Times New Roman" panose="02020603050405020304" pitchFamily="18" charset="0"/>
              </a:rPr>
              <a:t>như</a:t>
            </a:r>
            <a:r>
              <a:rPr lang="en-US" altLang="vi-VN" sz="2000" b="1" dirty="0">
                <a:solidFill>
                  <a:srgbClr val="000066"/>
                </a:solidFill>
                <a:latin typeface="Times New Roman" panose="02020603050405020304" pitchFamily="18" charset="0"/>
                <a:cs typeface="Times New Roman" panose="02020603050405020304" pitchFamily="18" charset="0"/>
              </a:rPr>
              <a:t> </a:t>
            </a:r>
            <a:r>
              <a:rPr lang="en-US" altLang="vi-VN" sz="2000" b="1" dirty="0" err="1">
                <a:solidFill>
                  <a:srgbClr val="000066"/>
                </a:solidFill>
                <a:latin typeface="Times New Roman" panose="02020603050405020304" pitchFamily="18" charset="0"/>
                <a:cs typeface="Times New Roman" panose="02020603050405020304" pitchFamily="18" charset="0"/>
              </a:rPr>
              <a:t>gạo</a:t>
            </a:r>
            <a:r>
              <a:rPr lang="en-US" altLang="vi-VN" sz="2000" b="1" dirty="0">
                <a:solidFill>
                  <a:srgbClr val="000066"/>
                </a:solidFill>
                <a:latin typeface="Times New Roman" panose="02020603050405020304" pitchFamily="18" charset="0"/>
                <a:cs typeface="Times New Roman" panose="02020603050405020304" pitchFamily="18" charset="0"/>
              </a:rPr>
              <a:t>. (11) </a:t>
            </a:r>
            <a:r>
              <a:rPr lang="en-US" altLang="vi-VN" sz="2000" b="1" dirty="0" err="1">
                <a:solidFill>
                  <a:srgbClr val="000066"/>
                </a:solidFill>
                <a:latin typeface="Times New Roman" panose="02020603050405020304" pitchFamily="18" charset="0"/>
                <a:cs typeface="Times New Roman" panose="02020603050405020304" pitchFamily="18" charset="0"/>
              </a:rPr>
              <a:t>Đến</a:t>
            </a:r>
            <a:r>
              <a:rPr lang="en-US" altLang="vi-VN" sz="2000" b="1" dirty="0">
                <a:solidFill>
                  <a:srgbClr val="000066"/>
                </a:solidFill>
                <a:latin typeface="Times New Roman" panose="02020603050405020304" pitchFamily="18" charset="0"/>
                <a:cs typeface="Times New Roman" panose="02020603050405020304" pitchFamily="18" charset="0"/>
              </a:rPr>
              <a:t> </a:t>
            </a:r>
            <a:r>
              <a:rPr lang="en-US" altLang="vi-VN" sz="2000" b="1" dirty="0" err="1">
                <a:solidFill>
                  <a:srgbClr val="000066"/>
                </a:solidFill>
                <a:latin typeface="Times New Roman" panose="02020603050405020304" pitchFamily="18" charset="0"/>
                <a:cs typeface="Times New Roman" panose="02020603050405020304" pitchFamily="18" charset="0"/>
              </a:rPr>
              <a:t>cái</a:t>
            </a:r>
            <a:r>
              <a:rPr lang="en-US" altLang="vi-VN" sz="2000" b="1" dirty="0">
                <a:solidFill>
                  <a:srgbClr val="000066"/>
                </a:solidFill>
                <a:latin typeface="Times New Roman" panose="02020603050405020304" pitchFamily="18" charset="0"/>
                <a:cs typeface="Times New Roman" panose="02020603050405020304" pitchFamily="18" charset="0"/>
              </a:rPr>
              <a:t> </a:t>
            </a:r>
            <a:r>
              <a:rPr lang="en-US" altLang="vi-VN" sz="2000" b="1" dirty="0" err="1">
                <a:solidFill>
                  <a:srgbClr val="000066"/>
                </a:solidFill>
                <a:latin typeface="Times New Roman" panose="02020603050405020304" pitchFamily="18" charset="0"/>
                <a:cs typeface="Times New Roman" panose="02020603050405020304" pitchFamily="18" charset="0"/>
              </a:rPr>
              <a:t>anh</a:t>
            </a:r>
            <a:r>
              <a:rPr lang="en-US" altLang="vi-VN" sz="2000" b="1" dirty="0">
                <a:solidFill>
                  <a:srgbClr val="000066"/>
                </a:solidFill>
                <a:latin typeface="Times New Roman" panose="02020603050405020304" pitchFamily="18" charset="0"/>
                <a:cs typeface="Times New Roman" panose="02020603050405020304" pitchFamily="18" charset="0"/>
              </a:rPr>
              <a:t> </a:t>
            </a:r>
            <a:r>
              <a:rPr lang="en-US" altLang="vi-VN" sz="2000" b="1" dirty="0" err="1">
                <a:solidFill>
                  <a:srgbClr val="000066"/>
                </a:solidFill>
                <a:latin typeface="Times New Roman" panose="02020603050405020304" pitchFamily="18" charset="0"/>
                <a:cs typeface="Times New Roman" panose="02020603050405020304" pitchFamily="18" charset="0"/>
              </a:rPr>
              <a:t>bằng</a:t>
            </a:r>
            <a:r>
              <a:rPr lang="en-US" altLang="vi-VN" sz="2000" b="1" dirty="0">
                <a:solidFill>
                  <a:srgbClr val="000066"/>
                </a:solidFill>
                <a:latin typeface="Times New Roman" panose="02020603050405020304" pitchFamily="18" charset="0"/>
                <a:cs typeface="Times New Roman" panose="02020603050405020304" pitchFamily="18" charset="0"/>
              </a:rPr>
              <a:t> </a:t>
            </a:r>
            <a:r>
              <a:rPr lang="en-US" altLang="vi-VN" sz="2000" b="1" dirty="0" err="1">
                <a:solidFill>
                  <a:srgbClr val="000066"/>
                </a:solidFill>
                <a:latin typeface="Times New Roman" panose="02020603050405020304" pitchFamily="18" charset="0"/>
                <a:cs typeface="Times New Roman" panose="02020603050405020304" pitchFamily="18" charset="0"/>
              </a:rPr>
              <a:t>lăng</a:t>
            </a:r>
            <a:r>
              <a:rPr lang="en-US" altLang="vi-VN" sz="2000" b="1" dirty="0">
                <a:solidFill>
                  <a:srgbClr val="000066"/>
                </a:solidFill>
                <a:latin typeface="Times New Roman" panose="02020603050405020304" pitchFamily="18" charset="0"/>
                <a:cs typeface="Times New Roman" panose="02020603050405020304" pitchFamily="18" charset="0"/>
              </a:rPr>
              <a:t> </a:t>
            </a:r>
            <a:r>
              <a:rPr lang="en-US" altLang="vi-VN" sz="2000" b="1" dirty="0" err="1">
                <a:solidFill>
                  <a:srgbClr val="000066"/>
                </a:solidFill>
                <a:latin typeface="Times New Roman" panose="02020603050405020304" pitchFamily="18" charset="0"/>
                <a:cs typeface="Times New Roman" panose="02020603050405020304" pitchFamily="18" charset="0"/>
              </a:rPr>
              <a:t>thì</a:t>
            </a:r>
            <a:r>
              <a:rPr lang="en-US" altLang="vi-VN" sz="2000" b="1" dirty="0">
                <a:solidFill>
                  <a:srgbClr val="000066"/>
                </a:solidFill>
                <a:latin typeface="Times New Roman" panose="02020603050405020304" pitchFamily="18" charset="0"/>
                <a:cs typeface="Times New Roman" panose="02020603050405020304" pitchFamily="18" charset="0"/>
              </a:rPr>
              <a:t> </a:t>
            </a:r>
            <a:r>
              <a:rPr lang="en-US" altLang="vi-VN" sz="2000" b="1" dirty="0" err="1">
                <a:solidFill>
                  <a:srgbClr val="000066"/>
                </a:solidFill>
                <a:latin typeface="Times New Roman" panose="02020603050405020304" pitchFamily="18" charset="0"/>
                <a:cs typeface="Times New Roman" panose="02020603050405020304" pitchFamily="18" charset="0"/>
              </a:rPr>
              <a:t>đã</a:t>
            </a:r>
            <a:r>
              <a:rPr lang="en-US" altLang="vi-VN" sz="2000" b="1" dirty="0">
                <a:solidFill>
                  <a:srgbClr val="000066"/>
                </a:solidFill>
                <a:latin typeface="Times New Roman" panose="02020603050405020304" pitchFamily="18" charset="0"/>
                <a:cs typeface="Times New Roman" panose="02020603050405020304" pitchFamily="18" charset="0"/>
              </a:rPr>
              <a:t> </a:t>
            </a:r>
            <a:r>
              <a:rPr lang="en-US" altLang="vi-VN" sz="2000" b="1" dirty="0" err="1">
                <a:solidFill>
                  <a:srgbClr val="000066"/>
                </a:solidFill>
                <a:latin typeface="Times New Roman" panose="02020603050405020304" pitchFamily="18" charset="0"/>
                <a:cs typeface="Times New Roman" panose="02020603050405020304" pitchFamily="18" charset="0"/>
              </a:rPr>
              <a:t>vừa</a:t>
            </a:r>
            <a:r>
              <a:rPr lang="en-US" altLang="vi-VN" sz="2000" b="1" dirty="0">
                <a:solidFill>
                  <a:srgbClr val="000066"/>
                </a:solidFill>
                <a:latin typeface="Times New Roman" panose="02020603050405020304" pitchFamily="18" charset="0"/>
                <a:cs typeface="Times New Roman" panose="02020603050405020304" pitchFamily="18" charset="0"/>
              </a:rPr>
              <a:t> </a:t>
            </a:r>
            <a:r>
              <a:rPr lang="en-US" altLang="vi-VN" sz="2000" b="1" dirty="0" err="1">
                <a:solidFill>
                  <a:srgbClr val="000066"/>
                </a:solidFill>
                <a:latin typeface="Times New Roman" panose="02020603050405020304" pitchFamily="18" charset="0"/>
                <a:cs typeface="Times New Roman" panose="02020603050405020304" pitchFamily="18" charset="0"/>
              </a:rPr>
              <a:t>hồng</a:t>
            </a:r>
            <a:r>
              <a:rPr lang="en-US" altLang="vi-VN" sz="2000" b="1" dirty="0">
                <a:solidFill>
                  <a:srgbClr val="000066"/>
                </a:solidFill>
                <a:latin typeface="Times New Roman" panose="02020603050405020304" pitchFamily="18" charset="0"/>
                <a:cs typeface="Times New Roman" panose="02020603050405020304" pitchFamily="18" charset="0"/>
              </a:rPr>
              <a:t> </a:t>
            </a:r>
            <a:r>
              <a:rPr lang="en-US" altLang="vi-VN" sz="2000" b="1" dirty="0" err="1">
                <a:solidFill>
                  <a:srgbClr val="000066"/>
                </a:solidFill>
                <a:latin typeface="Times New Roman" panose="02020603050405020304" pitchFamily="18" charset="0"/>
                <a:cs typeface="Times New Roman" panose="02020603050405020304" pitchFamily="18" charset="0"/>
              </a:rPr>
              <a:t>vừa</a:t>
            </a:r>
            <a:r>
              <a:rPr lang="en-US" altLang="vi-VN" sz="2000" b="1" dirty="0">
                <a:solidFill>
                  <a:srgbClr val="000066"/>
                </a:solidFill>
                <a:latin typeface="Times New Roman" panose="02020603050405020304" pitchFamily="18" charset="0"/>
                <a:cs typeface="Times New Roman" panose="02020603050405020304" pitchFamily="18" charset="0"/>
              </a:rPr>
              <a:t> </a:t>
            </a:r>
            <a:r>
              <a:rPr lang="en-US" altLang="vi-VN" sz="2000" b="1" dirty="0" err="1">
                <a:solidFill>
                  <a:srgbClr val="000066"/>
                </a:solidFill>
                <a:latin typeface="Times New Roman" panose="02020603050405020304" pitchFamily="18" charset="0"/>
                <a:cs typeface="Times New Roman" panose="02020603050405020304" pitchFamily="18" charset="0"/>
              </a:rPr>
              <a:t>tím</a:t>
            </a:r>
            <a:r>
              <a:rPr lang="en-US" altLang="vi-VN" sz="2000" b="1" dirty="0">
                <a:solidFill>
                  <a:srgbClr val="000066"/>
                </a:solidFill>
                <a:latin typeface="Times New Roman" panose="02020603050405020304" pitchFamily="18" charset="0"/>
                <a:cs typeface="Times New Roman" panose="02020603050405020304" pitchFamily="18" charset="0"/>
              </a:rPr>
              <a:t>. (12) Sang </a:t>
            </a:r>
            <a:r>
              <a:rPr lang="en-US" altLang="vi-VN" sz="2000" b="1" dirty="0" err="1">
                <a:solidFill>
                  <a:srgbClr val="000066"/>
                </a:solidFill>
                <a:latin typeface="Times New Roman" panose="02020603050405020304" pitchFamily="18" charset="0"/>
                <a:cs typeface="Times New Roman" panose="02020603050405020304" pitchFamily="18" charset="0"/>
              </a:rPr>
              <a:t>đến</a:t>
            </a:r>
            <a:r>
              <a:rPr lang="en-US" altLang="vi-VN" sz="2000" b="1" dirty="0">
                <a:solidFill>
                  <a:srgbClr val="000066"/>
                </a:solidFill>
                <a:latin typeface="Times New Roman" panose="02020603050405020304" pitchFamily="18" charset="0"/>
                <a:cs typeface="Times New Roman" panose="02020603050405020304" pitchFamily="18" charset="0"/>
              </a:rPr>
              <a:t> </a:t>
            </a:r>
            <a:r>
              <a:rPr lang="en-US" altLang="vi-VN" sz="2000" b="1" dirty="0" err="1">
                <a:solidFill>
                  <a:srgbClr val="000066"/>
                </a:solidFill>
                <a:latin typeface="Times New Roman" panose="02020603050405020304" pitchFamily="18" charset="0"/>
                <a:cs typeface="Times New Roman" panose="02020603050405020304" pitchFamily="18" charset="0"/>
              </a:rPr>
              <a:t>anh</a:t>
            </a:r>
            <a:r>
              <a:rPr lang="en-US" altLang="vi-VN" sz="2000" b="1" dirty="0">
                <a:solidFill>
                  <a:srgbClr val="000066"/>
                </a:solidFill>
                <a:latin typeface="Times New Roman" panose="02020603050405020304" pitchFamily="18" charset="0"/>
                <a:cs typeface="Times New Roman" panose="02020603050405020304" pitchFamily="18" charset="0"/>
              </a:rPr>
              <a:t> </a:t>
            </a:r>
            <a:r>
              <a:rPr lang="en-US" altLang="vi-VN" sz="2000" b="1" dirty="0" err="1">
                <a:solidFill>
                  <a:srgbClr val="000066"/>
                </a:solidFill>
                <a:latin typeface="Times New Roman" panose="02020603050405020304" pitchFamily="18" charset="0"/>
                <a:cs typeface="Times New Roman" panose="02020603050405020304" pitchFamily="18" charset="0"/>
              </a:rPr>
              <a:t>hoa</a:t>
            </a:r>
            <a:r>
              <a:rPr lang="en-US" altLang="vi-VN" sz="2000" b="1" dirty="0">
                <a:solidFill>
                  <a:srgbClr val="000066"/>
                </a:solidFill>
                <a:latin typeface="Times New Roman" panose="02020603050405020304" pitchFamily="18" charset="0"/>
                <a:cs typeface="Times New Roman" panose="02020603050405020304" pitchFamily="18" charset="0"/>
              </a:rPr>
              <a:t> </a:t>
            </a:r>
            <a:r>
              <a:rPr lang="en-US" altLang="vi-VN" sz="2000" b="1" dirty="0" err="1">
                <a:solidFill>
                  <a:srgbClr val="000066"/>
                </a:solidFill>
                <a:latin typeface="Times New Roman" panose="02020603050405020304" pitchFamily="18" charset="0"/>
                <a:cs typeface="Times New Roman" panose="02020603050405020304" pitchFamily="18" charset="0"/>
              </a:rPr>
              <a:t>muồng</a:t>
            </a:r>
            <a:r>
              <a:rPr lang="en-US" altLang="vi-VN" sz="2000" b="1" dirty="0">
                <a:solidFill>
                  <a:srgbClr val="000066"/>
                </a:solidFill>
                <a:latin typeface="Times New Roman" panose="02020603050405020304" pitchFamily="18" charset="0"/>
                <a:cs typeface="Times New Roman" panose="02020603050405020304" pitchFamily="18" charset="0"/>
              </a:rPr>
              <a:t> </a:t>
            </a:r>
            <a:r>
              <a:rPr lang="en-US" altLang="vi-VN" sz="2000" b="1" dirty="0" err="1">
                <a:solidFill>
                  <a:srgbClr val="000066"/>
                </a:solidFill>
                <a:latin typeface="Times New Roman" panose="02020603050405020304" pitchFamily="18" charset="0"/>
                <a:cs typeface="Times New Roman" panose="02020603050405020304" pitchFamily="18" charset="0"/>
              </a:rPr>
              <a:t>thì</a:t>
            </a:r>
            <a:r>
              <a:rPr lang="en-US" altLang="vi-VN" sz="2000" b="1" dirty="0">
                <a:solidFill>
                  <a:srgbClr val="000066"/>
                </a:solidFill>
                <a:latin typeface="Times New Roman" panose="02020603050405020304" pitchFamily="18" charset="0"/>
                <a:cs typeface="Times New Roman" panose="02020603050405020304" pitchFamily="18" charset="0"/>
              </a:rPr>
              <a:t> </a:t>
            </a:r>
            <a:r>
              <a:rPr lang="en-US" altLang="vi-VN" sz="2000" b="1" dirty="0" err="1">
                <a:solidFill>
                  <a:srgbClr val="000066"/>
                </a:solidFill>
                <a:latin typeface="Times New Roman" panose="02020603050405020304" pitchFamily="18" charset="0"/>
                <a:cs typeface="Times New Roman" panose="02020603050405020304" pitchFamily="18" charset="0"/>
              </a:rPr>
              <a:t>đã</a:t>
            </a:r>
            <a:r>
              <a:rPr lang="en-US" altLang="vi-VN" sz="2000" b="1" dirty="0">
                <a:solidFill>
                  <a:srgbClr val="000066"/>
                </a:solidFill>
                <a:latin typeface="Times New Roman" panose="02020603050405020304" pitchFamily="18" charset="0"/>
                <a:cs typeface="Times New Roman" panose="02020603050405020304" pitchFamily="18" charset="0"/>
              </a:rPr>
              <a:t> </a:t>
            </a:r>
            <a:r>
              <a:rPr lang="en-US" altLang="vi-VN" sz="2000" b="1" dirty="0" err="1">
                <a:solidFill>
                  <a:srgbClr val="000066"/>
                </a:solidFill>
                <a:latin typeface="Times New Roman" panose="02020603050405020304" pitchFamily="18" charset="0"/>
                <a:cs typeface="Times New Roman" panose="02020603050405020304" pitchFamily="18" charset="0"/>
              </a:rPr>
              <a:t>ngả</a:t>
            </a:r>
            <a:r>
              <a:rPr lang="en-US" altLang="vi-VN" sz="2000" b="1" dirty="0">
                <a:solidFill>
                  <a:srgbClr val="000066"/>
                </a:solidFill>
                <a:latin typeface="Times New Roman" panose="02020603050405020304" pitchFamily="18" charset="0"/>
                <a:cs typeface="Times New Roman" panose="02020603050405020304" pitchFamily="18" charset="0"/>
              </a:rPr>
              <a:t> </a:t>
            </a:r>
            <a:r>
              <a:rPr lang="en-US" altLang="vi-VN" sz="2000" b="1" dirty="0" err="1">
                <a:solidFill>
                  <a:srgbClr val="000066"/>
                </a:solidFill>
                <a:latin typeface="Times New Roman" panose="02020603050405020304" pitchFamily="18" charset="0"/>
                <a:cs typeface="Times New Roman" panose="02020603050405020304" pitchFamily="18" charset="0"/>
              </a:rPr>
              <a:t>hẳn</a:t>
            </a:r>
            <a:r>
              <a:rPr lang="en-US" altLang="vi-VN" sz="2000" b="1" dirty="0">
                <a:solidFill>
                  <a:srgbClr val="000066"/>
                </a:solidFill>
                <a:latin typeface="Times New Roman" panose="02020603050405020304" pitchFamily="18" charset="0"/>
                <a:cs typeface="Times New Roman" panose="02020603050405020304" pitchFamily="18" charset="0"/>
              </a:rPr>
              <a:t> sang </a:t>
            </a:r>
            <a:r>
              <a:rPr lang="en-US" altLang="vi-VN" sz="2000" b="1" dirty="0" err="1">
                <a:solidFill>
                  <a:srgbClr val="000066"/>
                </a:solidFill>
                <a:latin typeface="Times New Roman" panose="02020603050405020304" pitchFamily="18" charset="0"/>
                <a:cs typeface="Times New Roman" panose="02020603050405020304" pitchFamily="18" charset="0"/>
              </a:rPr>
              <a:t>sắc</a:t>
            </a:r>
            <a:r>
              <a:rPr lang="en-US" altLang="vi-VN" sz="2000" b="1" dirty="0">
                <a:solidFill>
                  <a:srgbClr val="000066"/>
                </a:solidFill>
                <a:latin typeface="Times New Roman" panose="02020603050405020304" pitchFamily="18" charset="0"/>
                <a:cs typeface="Times New Roman" panose="02020603050405020304" pitchFamily="18" charset="0"/>
              </a:rPr>
              <a:t> </a:t>
            </a:r>
            <a:r>
              <a:rPr lang="en-US" altLang="vi-VN" sz="2000" b="1" dirty="0" err="1">
                <a:solidFill>
                  <a:srgbClr val="000066"/>
                </a:solidFill>
                <a:latin typeface="Times New Roman" panose="02020603050405020304" pitchFamily="18" charset="0"/>
                <a:cs typeface="Times New Roman" panose="02020603050405020304" pitchFamily="18" charset="0"/>
              </a:rPr>
              <a:t>vàng</a:t>
            </a:r>
            <a:r>
              <a:rPr lang="en-US" altLang="vi-VN" sz="2000" b="1" dirty="0">
                <a:solidFill>
                  <a:srgbClr val="000066"/>
                </a:solidFill>
                <a:latin typeface="Times New Roman" panose="02020603050405020304" pitchFamily="18" charset="0"/>
                <a:cs typeface="Times New Roman" panose="02020603050405020304" pitchFamily="18" charset="0"/>
              </a:rPr>
              <a:t> </a:t>
            </a:r>
            <a:r>
              <a:rPr lang="en-US" altLang="vi-VN" sz="2000" b="1" dirty="0" err="1">
                <a:solidFill>
                  <a:srgbClr val="000066"/>
                </a:solidFill>
                <a:latin typeface="Times New Roman" panose="02020603050405020304" pitchFamily="18" charset="0"/>
                <a:cs typeface="Times New Roman" panose="02020603050405020304" pitchFamily="18" charset="0"/>
              </a:rPr>
              <a:t>chanh</a:t>
            </a:r>
            <a:r>
              <a:rPr lang="en-US" altLang="vi-VN" sz="2000" b="1" dirty="0">
                <a:solidFill>
                  <a:srgbClr val="000066"/>
                </a:solidFill>
                <a:latin typeface="Times New Roman" panose="02020603050405020304" pitchFamily="18" charset="0"/>
                <a:cs typeface="Times New Roman" panose="02020603050405020304" pitchFamily="18" charset="0"/>
              </a:rPr>
              <a:t>. </a:t>
            </a:r>
          </a:p>
        </p:txBody>
      </p:sp>
      <p:sp>
        <p:nvSpPr>
          <p:cNvPr id="15369" name="Text Box 9"/>
          <p:cNvSpPr txBox="1">
            <a:spLocks noChangeArrowheads="1"/>
          </p:cNvSpPr>
          <p:nvPr/>
        </p:nvSpPr>
        <p:spPr bwMode="auto">
          <a:xfrm>
            <a:off x="123838" y="3305866"/>
            <a:ext cx="7852605" cy="1631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fontAlgn="base">
              <a:spcBef>
                <a:spcPct val="50000"/>
              </a:spcBef>
              <a:spcAft>
                <a:spcPct val="0"/>
              </a:spcAft>
              <a:buNone/>
              <a:defRPr/>
            </a:pPr>
            <a:r>
              <a:rPr lang="en-US" altLang="vi-VN" sz="2000" b="1" dirty="0">
                <a:solidFill>
                  <a:srgbClr val="000066"/>
                </a:solidFill>
                <a:latin typeface="Times New Roman" panose="02020603050405020304" pitchFamily="18" charset="0"/>
                <a:cs typeface="Times New Roman" panose="02020603050405020304" pitchFamily="18" charset="0"/>
              </a:rPr>
              <a:t>(13) </a:t>
            </a:r>
            <a:r>
              <a:rPr lang="en-US" altLang="vi-VN" sz="2000" b="1" dirty="0" err="1">
                <a:solidFill>
                  <a:srgbClr val="000066"/>
                </a:solidFill>
                <a:latin typeface="Times New Roman" panose="02020603050405020304" pitchFamily="18" charset="0"/>
                <a:cs typeface="Times New Roman" panose="02020603050405020304" pitchFamily="18" charset="0"/>
              </a:rPr>
              <a:t>Nhưng</a:t>
            </a:r>
            <a:r>
              <a:rPr lang="en-US" altLang="vi-VN" sz="2000" b="1" dirty="0">
                <a:solidFill>
                  <a:srgbClr val="000066"/>
                </a:solidFill>
                <a:latin typeface="Times New Roman" panose="02020603050405020304" pitchFamily="18" charset="0"/>
                <a:cs typeface="Times New Roman" panose="02020603050405020304" pitchFamily="18" charset="0"/>
              </a:rPr>
              <a:t> </a:t>
            </a:r>
            <a:r>
              <a:rPr lang="en-US" altLang="vi-VN" sz="2000" b="1" dirty="0" err="1">
                <a:solidFill>
                  <a:srgbClr val="000066"/>
                </a:solidFill>
                <a:latin typeface="Times New Roman" panose="02020603050405020304" pitchFamily="18" charset="0"/>
                <a:cs typeface="Times New Roman" panose="02020603050405020304" pitchFamily="18" charset="0"/>
              </a:rPr>
              <a:t>nói</a:t>
            </a:r>
            <a:r>
              <a:rPr lang="en-US" altLang="vi-VN" sz="2000" b="1" dirty="0">
                <a:solidFill>
                  <a:srgbClr val="000066"/>
                </a:solidFill>
                <a:latin typeface="Times New Roman" panose="02020603050405020304" pitchFamily="18" charset="0"/>
                <a:cs typeface="Times New Roman" panose="02020603050405020304" pitchFamily="18" charset="0"/>
              </a:rPr>
              <a:t> </a:t>
            </a:r>
            <a:r>
              <a:rPr lang="en-US" altLang="vi-VN" sz="2000" b="1" dirty="0" err="1">
                <a:solidFill>
                  <a:srgbClr val="000066"/>
                </a:solidFill>
                <a:latin typeface="Times New Roman" panose="02020603050405020304" pitchFamily="18" charset="0"/>
                <a:cs typeface="Times New Roman" panose="02020603050405020304" pitchFamily="18" charset="0"/>
              </a:rPr>
              <a:t>chung</a:t>
            </a:r>
            <a:r>
              <a:rPr lang="en-US" altLang="vi-VN" sz="2000" b="1" dirty="0">
                <a:solidFill>
                  <a:srgbClr val="000066"/>
                </a:solidFill>
                <a:latin typeface="Times New Roman" panose="02020603050405020304" pitchFamily="18" charset="0"/>
                <a:cs typeface="Times New Roman" panose="02020603050405020304" pitchFamily="18" charset="0"/>
              </a:rPr>
              <a:t>, </a:t>
            </a:r>
            <a:r>
              <a:rPr lang="en-US" altLang="vi-VN" sz="2000" b="1" dirty="0" err="1">
                <a:solidFill>
                  <a:srgbClr val="000066"/>
                </a:solidFill>
                <a:latin typeface="Times New Roman" panose="02020603050405020304" pitchFamily="18" charset="0"/>
                <a:cs typeface="Times New Roman" panose="02020603050405020304" pitchFamily="18" charset="0"/>
              </a:rPr>
              <a:t>đó</a:t>
            </a:r>
            <a:r>
              <a:rPr lang="en-US" altLang="vi-VN" sz="2000" b="1" dirty="0">
                <a:solidFill>
                  <a:srgbClr val="000066"/>
                </a:solidFill>
                <a:latin typeface="Times New Roman" panose="02020603050405020304" pitchFamily="18" charset="0"/>
                <a:cs typeface="Times New Roman" panose="02020603050405020304" pitchFamily="18" charset="0"/>
              </a:rPr>
              <a:t> </a:t>
            </a:r>
            <a:r>
              <a:rPr lang="en-US" altLang="vi-VN" sz="2000" b="1" dirty="0" err="1">
                <a:solidFill>
                  <a:srgbClr val="000066"/>
                </a:solidFill>
                <a:latin typeface="Times New Roman" panose="02020603050405020304" pitchFamily="18" charset="0"/>
                <a:cs typeface="Times New Roman" panose="02020603050405020304" pitchFamily="18" charset="0"/>
              </a:rPr>
              <a:t>toàn</a:t>
            </a:r>
            <a:r>
              <a:rPr lang="en-US" altLang="vi-VN" sz="2000" b="1" dirty="0">
                <a:solidFill>
                  <a:srgbClr val="000066"/>
                </a:solidFill>
                <a:latin typeface="Times New Roman" panose="02020603050405020304" pitchFamily="18" charset="0"/>
                <a:cs typeface="Times New Roman" panose="02020603050405020304" pitchFamily="18" charset="0"/>
              </a:rPr>
              <a:t> </a:t>
            </a:r>
            <a:r>
              <a:rPr lang="en-US" altLang="vi-VN" sz="2000" b="1" dirty="0" err="1">
                <a:solidFill>
                  <a:srgbClr val="000066"/>
                </a:solidFill>
                <a:latin typeface="Times New Roman" panose="02020603050405020304" pitchFamily="18" charset="0"/>
                <a:cs typeface="Times New Roman" panose="02020603050405020304" pitchFamily="18" charset="0"/>
              </a:rPr>
              <a:t>là</a:t>
            </a:r>
            <a:r>
              <a:rPr lang="en-US" altLang="vi-VN" sz="2000" b="1" dirty="0">
                <a:solidFill>
                  <a:srgbClr val="000066"/>
                </a:solidFill>
                <a:latin typeface="Times New Roman" panose="02020603050405020304" pitchFamily="18" charset="0"/>
                <a:cs typeface="Times New Roman" panose="02020603050405020304" pitchFamily="18" charset="0"/>
              </a:rPr>
              <a:t> </a:t>
            </a:r>
            <a:r>
              <a:rPr lang="en-US" altLang="vi-VN" sz="2000" b="1" dirty="0" err="1">
                <a:solidFill>
                  <a:srgbClr val="000066"/>
                </a:solidFill>
                <a:latin typeface="Times New Roman" panose="02020603050405020304" pitchFamily="18" charset="0"/>
                <a:cs typeface="Times New Roman" panose="02020603050405020304" pitchFamily="18" charset="0"/>
              </a:rPr>
              <a:t>những</a:t>
            </a:r>
            <a:r>
              <a:rPr lang="en-US" altLang="vi-VN" sz="2000" b="1" dirty="0">
                <a:solidFill>
                  <a:srgbClr val="000066"/>
                </a:solidFill>
                <a:latin typeface="Times New Roman" panose="02020603050405020304" pitchFamily="18" charset="0"/>
                <a:cs typeface="Times New Roman" panose="02020603050405020304" pitchFamily="18" charset="0"/>
              </a:rPr>
              <a:t> </a:t>
            </a:r>
            <a:r>
              <a:rPr lang="en-US" altLang="vi-VN" sz="2000" b="1" dirty="0" err="1">
                <a:solidFill>
                  <a:srgbClr val="000066"/>
                </a:solidFill>
                <a:latin typeface="Times New Roman" panose="02020603050405020304" pitchFamily="18" charset="0"/>
                <a:cs typeface="Times New Roman" panose="02020603050405020304" pitchFamily="18" charset="0"/>
              </a:rPr>
              <a:t>màu</a:t>
            </a:r>
            <a:r>
              <a:rPr lang="en-US" altLang="vi-VN" sz="2000" b="1" dirty="0">
                <a:solidFill>
                  <a:srgbClr val="000066"/>
                </a:solidFill>
                <a:latin typeface="Times New Roman" panose="02020603050405020304" pitchFamily="18" charset="0"/>
                <a:cs typeface="Times New Roman" panose="02020603050405020304" pitchFamily="18" charset="0"/>
              </a:rPr>
              <a:t> </a:t>
            </a:r>
            <a:r>
              <a:rPr lang="en-US" altLang="vi-VN" sz="2000" b="1" dirty="0" err="1">
                <a:solidFill>
                  <a:srgbClr val="000066"/>
                </a:solidFill>
                <a:latin typeface="Times New Roman" panose="02020603050405020304" pitchFamily="18" charset="0"/>
                <a:cs typeface="Times New Roman" panose="02020603050405020304" pitchFamily="18" charset="0"/>
              </a:rPr>
              <a:t>sắc</a:t>
            </a:r>
            <a:r>
              <a:rPr lang="en-US" altLang="vi-VN" sz="2000" b="1" dirty="0">
                <a:solidFill>
                  <a:srgbClr val="000066"/>
                </a:solidFill>
                <a:latin typeface="Times New Roman" panose="02020603050405020304" pitchFamily="18" charset="0"/>
                <a:cs typeface="Times New Roman" panose="02020603050405020304" pitchFamily="18" charset="0"/>
              </a:rPr>
              <a:t> </a:t>
            </a:r>
            <a:r>
              <a:rPr lang="en-US" altLang="vi-VN" sz="2000" b="1" dirty="0" err="1">
                <a:solidFill>
                  <a:srgbClr val="000066"/>
                </a:solidFill>
                <a:latin typeface="Times New Roman" panose="02020603050405020304" pitchFamily="18" charset="0"/>
                <a:cs typeface="Times New Roman" panose="02020603050405020304" pitchFamily="18" charset="0"/>
              </a:rPr>
              <a:t>rực</a:t>
            </a:r>
            <a:r>
              <a:rPr lang="en-US" altLang="vi-VN" sz="2000" b="1" dirty="0">
                <a:solidFill>
                  <a:srgbClr val="000066"/>
                </a:solidFill>
                <a:latin typeface="Times New Roman" panose="02020603050405020304" pitchFamily="18" charset="0"/>
                <a:cs typeface="Times New Roman" panose="02020603050405020304" pitchFamily="18" charset="0"/>
              </a:rPr>
              <a:t> </a:t>
            </a:r>
            <a:r>
              <a:rPr lang="en-US" altLang="vi-VN" sz="2000" b="1" dirty="0" err="1">
                <a:solidFill>
                  <a:srgbClr val="000066"/>
                </a:solidFill>
                <a:latin typeface="Times New Roman" panose="02020603050405020304" pitchFamily="18" charset="0"/>
                <a:cs typeface="Times New Roman" panose="02020603050405020304" pitchFamily="18" charset="0"/>
              </a:rPr>
              <a:t>rỡ</a:t>
            </a:r>
            <a:r>
              <a:rPr lang="en-US" altLang="vi-VN" sz="2000" b="1" dirty="0">
                <a:solidFill>
                  <a:srgbClr val="000066"/>
                </a:solidFill>
                <a:latin typeface="Times New Roman" panose="02020603050405020304" pitchFamily="18" charset="0"/>
                <a:cs typeface="Times New Roman" panose="02020603050405020304" pitchFamily="18" charset="0"/>
              </a:rPr>
              <a:t> </a:t>
            </a:r>
            <a:r>
              <a:rPr lang="en-US" altLang="vi-VN" sz="2000" b="1" dirty="0" err="1">
                <a:solidFill>
                  <a:srgbClr val="000066"/>
                </a:solidFill>
                <a:latin typeface="Times New Roman" panose="02020603050405020304" pitchFamily="18" charset="0"/>
                <a:cs typeface="Times New Roman" panose="02020603050405020304" pitchFamily="18" charset="0"/>
              </a:rPr>
              <a:t>như</a:t>
            </a:r>
            <a:r>
              <a:rPr lang="en-US" altLang="vi-VN" sz="2000" b="1" dirty="0">
                <a:solidFill>
                  <a:srgbClr val="000066"/>
                </a:solidFill>
                <a:latin typeface="Times New Roman" panose="02020603050405020304" pitchFamily="18" charset="0"/>
                <a:cs typeface="Times New Roman" panose="02020603050405020304" pitchFamily="18" charset="0"/>
              </a:rPr>
              <a:t> </a:t>
            </a:r>
            <a:r>
              <a:rPr lang="en-US" altLang="vi-VN" sz="2000" b="1" dirty="0" err="1">
                <a:solidFill>
                  <a:srgbClr val="000066"/>
                </a:solidFill>
                <a:latin typeface="Times New Roman" panose="02020603050405020304" pitchFamily="18" charset="0"/>
                <a:cs typeface="Times New Roman" panose="02020603050405020304" pitchFamily="18" charset="0"/>
              </a:rPr>
              <a:t>muốn</a:t>
            </a:r>
            <a:r>
              <a:rPr lang="en-US" altLang="vi-VN" sz="2000" b="1" dirty="0">
                <a:solidFill>
                  <a:srgbClr val="000066"/>
                </a:solidFill>
                <a:latin typeface="Times New Roman" panose="02020603050405020304" pitchFamily="18" charset="0"/>
                <a:cs typeface="Times New Roman" panose="02020603050405020304" pitchFamily="18" charset="0"/>
              </a:rPr>
              <a:t> </a:t>
            </a:r>
            <a:r>
              <a:rPr lang="en-US" altLang="vi-VN" sz="2000" b="1" dirty="0" err="1">
                <a:solidFill>
                  <a:srgbClr val="000066"/>
                </a:solidFill>
                <a:latin typeface="Times New Roman" panose="02020603050405020304" pitchFamily="18" charset="0"/>
                <a:cs typeface="Times New Roman" panose="02020603050405020304" pitchFamily="18" charset="0"/>
              </a:rPr>
              <a:t>phô</a:t>
            </a:r>
            <a:r>
              <a:rPr lang="en-US" altLang="vi-VN" sz="2000" b="1" dirty="0">
                <a:solidFill>
                  <a:srgbClr val="000066"/>
                </a:solidFill>
                <a:latin typeface="Times New Roman" panose="02020603050405020304" pitchFamily="18" charset="0"/>
                <a:cs typeface="Times New Roman" panose="02020603050405020304" pitchFamily="18" charset="0"/>
              </a:rPr>
              <a:t> </a:t>
            </a:r>
            <a:r>
              <a:rPr lang="en-US" altLang="vi-VN" sz="2000" b="1" dirty="0" err="1">
                <a:solidFill>
                  <a:srgbClr val="000066"/>
                </a:solidFill>
                <a:latin typeface="Times New Roman" panose="02020603050405020304" pitchFamily="18" charset="0"/>
                <a:cs typeface="Times New Roman" panose="02020603050405020304" pitchFamily="18" charset="0"/>
              </a:rPr>
              <a:t>hết</a:t>
            </a:r>
            <a:r>
              <a:rPr lang="en-US" altLang="vi-VN" sz="2000" b="1" dirty="0">
                <a:solidFill>
                  <a:srgbClr val="000066"/>
                </a:solidFill>
                <a:latin typeface="Times New Roman" panose="02020603050405020304" pitchFamily="18" charset="0"/>
                <a:cs typeface="Times New Roman" panose="02020603050405020304" pitchFamily="18" charset="0"/>
              </a:rPr>
              <a:t> ra </a:t>
            </a:r>
            <a:r>
              <a:rPr lang="en-US" altLang="vi-VN" sz="2000" b="1" dirty="0" err="1">
                <a:solidFill>
                  <a:srgbClr val="000066"/>
                </a:solidFill>
                <a:latin typeface="Times New Roman" panose="02020603050405020304" pitchFamily="18" charset="0"/>
                <a:cs typeface="Times New Roman" panose="02020603050405020304" pitchFamily="18" charset="0"/>
              </a:rPr>
              <a:t>ngoài</a:t>
            </a:r>
            <a:r>
              <a:rPr lang="en-US" altLang="vi-VN" sz="2000" b="1" dirty="0">
                <a:solidFill>
                  <a:srgbClr val="000066"/>
                </a:solidFill>
                <a:latin typeface="Times New Roman" panose="02020603050405020304" pitchFamily="18" charset="0"/>
                <a:cs typeface="Times New Roman" panose="02020603050405020304" pitchFamily="18" charset="0"/>
              </a:rPr>
              <a:t>. (14) </a:t>
            </a:r>
            <a:r>
              <a:rPr lang="en-US" altLang="vi-VN" sz="2000" b="1" dirty="0" err="1">
                <a:solidFill>
                  <a:srgbClr val="000066"/>
                </a:solidFill>
                <a:latin typeface="Times New Roman" panose="02020603050405020304" pitchFamily="18" charset="0"/>
                <a:cs typeface="Times New Roman" panose="02020603050405020304" pitchFamily="18" charset="0"/>
              </a:rPr>
              <a:t>Mãi</a:t>
            </a:r>
            <a:r>
              <a:rPr lang="en-US" altLang="vi-VN" sz="2000" b="1" dirty="0">
                <a:solidFill>
                  <a:srgbClr val="000066"/>
                </a:solidFill>
                <a:latin typeface="Times New Roman" panose="02020603050405020304" pitchFamily="18" charset="0"/>
                <a:cs typeface="Times New Roman" panose="02020603050405020304" pitchFamily="18" charset="0"/>
              </a:rPr>
              <a:t> </a:t>
            </a:r>
            <a:r>
              <a:rPr lang="en-US" altLang="vi-VN" sz="2000" b="1" dirty="0" err="1">
                <a:solidFill>
                  <a:srgbClr val="000066"/>
                </a:solidFill>
                <a:latin typeface="Times New Roman" panose="02020603050405020304" pitchFamily="18" charset="0"/>
                <a:cs typeface="Times New Roman" panose="02020603050405020304" pitchFamily="18" charset="0"/>
              </a:rPr>
              <a:t>đến</a:t>
            </a:r>
            <a:r>
              <a:rPr lang="en-US" altLang="vi-VN" sz="2000" b="1" dirty="0">
                <a:solidFill>
                  <a:srgbClr val="000066"/>
                </a:solidFill>
                <a:latin typeface="Times New Roman" panose="02020603050405020304" pitchFamily="18" charset="0"/>
                <a:cs typeface="Times New Roman" panose="02020603050405020304" pitchFamily="18" charset="0"/>
              </a:rPr>
              <a:t> </a:t>
            </a:r>
            <a:r>
              <a:rPr lang="en-US" altLang="vi-VN" sz="2000" b="1" dirty="0" err="1">
                <a:solidFill>
                  <a:srgbClr val="000066"/>
                </a:solidFill>
                <a:latin typeface="Times New Roman" panose="02020603050405020304" pitchFamily="18" charset="0"/>
                <a:cs typeface="Times New Roman" panose="02020603050405020304" pitchFamily="18" charset="0"/>
              </a:rPr>
              <a:t>năm</a:t>
            </a:r>
            <a:r>
              <a:rPr lang="en-US" altLang="vi-VN" sz="2000" b="1" dirty="0">
                <a:solidFill>
                  <a:srgbClr val="000066"/>
                </a:solidFill>
                <a:latin typeface="Times New Roman" panose="02020603050405020304" pitchFamily="18" charset="0"/>
                <a:cs typeface="Times New Roman" panose="02020603050405020304" pitchFamily="18" charset="0"/>
              </a:rPr>
              <a:t> nay, </a:t>
            </a:r>
            <a:r>
              <a:rPr lang="en-US" altLang="vi-VN" sz="2000" b="1" dirty="0" err="1">
                <a:solidFill>
                  <a:srgbClr val="000066"/>
                </a:solidFill>
                <a:latin typeface="Times New Roman" panose="02020603050405020304" pitchFamily="18" charset="0"/>
                <a:cs typeface="Times New Roman" panose="02020603050405020304" pitchFamily="18" charset="0"/>
              </a:rPr>
              <a:t>khi</a:t>
            </a:r>
            <a:r>
              <a:rPr lang="en-US" altLang="vi-VN" sz="2000" b="1" dirty="0">
                <a:solidFill>
                  <a:srgbClr val="000066"/>
                </a:solidFill>
                <a:latin typeface="Times New Roman" panose="02020603050405020304" pitchFamily="18" charset="0"/>
                <a:cs typeface="Times New Roman" panose="02020603050405020304" pitchFamily="18" charset="0"/>
              </a:rPr>
              <a:t> </a:t>
            </a:r>
            <a:r>
              <a:rPr lang="en-US" altLang="vi-VN" sz="2000" b="1" dirty="0" err="1">
                <a:solidFill>
                  <a:srgbClr val="000066"/>
                </a:solidFill>
                <a:latin typeface="Times New Roman" panose="02020603050405020304" pitchFamily="18" charset="0"/>
                <a:cs typeface="Times New Roman" panose="02020603050405020304" pitchFamily="18" charset="0"/>
              </a:rPr>
              <a:t>đã</a:t>
            </a:r>
            <a:r>
              <a:rPr lang="en-US" altLang="vi-VN" sz="2000" b="1" dirty="0">
                <a:solidFill>
                  <a:srgbClr val="000066"/>
                </a:solidFill>
                <a:latin typeface="Times New Roman" panose="02020603050405020304" pitchFamily="18" charset="0"/>
                <a:cs typeface="Times New Roman" panose="02020603050405020304" pitchFamily="18" charset="0"/>
              </a:rPr>
              <a:t> </a:t>
            </a:r>
            <a:r>
              <a:rPr lang="en-US" altLang="vi-VN" sz="2000" b="1" dirty="0" err="1">
                <a:solidFill>
                  <a:srgbClr val="000066"/>
                </a:solidFill>
                <a:latin typeface="Times New Roman" panose="02020603050405020304" pitchFamily="18" charset="0"/>
                <a:cs typeface="Times New Roman" panose="02020603050405020304" pitchFamily="18" charset="0"/>
              </a:rPr>
              <a:t>lên</a:t>
            </a:r>
            <a:r>
              <a:rPr lang="en-US" altLang="vi-VN" sz="2000" b="1" dirty="0">
                <a:solidFill>
                  <a:srgbClr val="000066"/>
                </a:solidFill>
                <a:latin typeface="Times New Roman" panose="02020603050405020304" pitchFamily="18" charset="0"/>
                <a:cs typeface="Times New Roman" panose="02020603050405020304" pitchFamily="18" charset="0"/>
              </a:rPr>
              <a:t> </a:t>
            </a:r>
            <a:r>
              <a:rPr lang="en-US" altLang="vi-VN" sz="2000" b="1" dirty="0" err="1">
                <a:solidFill>
                  <a:srgbClr val="000066"/>
                </a:solidFill>
                <a:latin typeface="Times New Roman" panose="02020603050405020304" pitchFamily="18" charset="0"/>
                <a:cs typeface="Times New Roman" panose="02020603050405020304" pitchFamily="18" charset="0"/>
              </a:rPr>
              <a:t>lớp</a:t>
            </a:r>
            <a:r>
              <a:rPr lang="en-US" altLang="vi-VN" sz="2000" b="1" dirty="0">
                <a:solidFill>
                  <a:srgbClr val="000066"/>
                </a:solidFill>
                <a:latin typeface="Times New Roman" panose="02020603050405020304" pitchFamily="18" charset="0"/>
                <a:cs typeface="Times New Roman" panose="02020603050405020304" pitchFamily="18" charset="0"/>
              </a:rPr>
              <a:t> </a:t>
            </a:r>
            <a:r>
              <a:rPr lang="en-US" altLang="vi-VN" sz="2000" b="1" dirty="0" err="1">
                <a:solidFill>
                  <a:srgbClr val="000066"/>
                </a:solidFill>
                <a:latin typeface="Times New Roman" panose="02020603050405020304" pitchFamily="18" charset="0"/>
                <a:cs typeface="Times New Roman" panose="02020603050405020304" pitchFamily="18" charset="0"/>
              </a:rPr>
              <a:t>Năm</a:t>
            </a:r>
            <a:r>
              <a:rPr lang="en-US" altLang="vi-VN" sz="2000" b="1" dirty="0">
                <a:solidFill>
                  <a:srgbClr val="000066"/>
                </a:solidFill>
                <a:latin typeface="Times New Roman" panose="02020603050405020304" pitchFamily="18" charset="0"/>
                <a:cs typeface="Times New Roman" panose="02020603050405020304" pitchFamily="18" charset="0"/>
              </a:rPr>
              <a:t>, </a:t>
            </a:r>
            <a:r>
              <a:rPr lang="en-US" altLang="vi-VN" sz="2000" b="1" dirty="0" err="1">
                <a:solidFill>
                  <a:srgbClr val="000066"/>
                </a:solidFill>
                <a:latin typeface="Times New Roman" panose="02020603050405020304" pitchFamily="18" charset="0"/>
                <a:cs typeface="Times New Roman" panose="02020603050405020304" pitchFamily="18" charset="0"/>
              </a:rPr>
              <a:t>đã</a:t>
            </a:r>
            <a:r>
              <a:rPr lang="en-US" altLang="vi-VN" sz="2000" b="1" dirty="0">
                <a:solidFill>
                  <a:srgbClr val="000066"/>
                </a:solidFill>
                <a:latin typeface="Times New Roman" panose="02020603050405020304" pitchFamily="18" charset="0"/>
                <a:cs typeface="Times New Roman" panose="02020603050405020304" pitchFamily="18" charset="0"/>
              </a:rPr>
              <a:t> “ </a:t>
            </a:r>
            <a:r>
              <a:rPr lang="en-US" altLang="vi-VN" sz="2000" b="1" dirty="0" err="1">
                <a:solidFill>
                  <a:srgbClr val="000066"/>
                </a:solidFill>
                <a:latin typeface="Times New Roman" panose="02020603050405020304" pitchFamily="18" charset="0"/>
                <a:cs typeface="Times New Roman" panose="02020603050405020304" pitchFamily="18" charset="0"/>
              </a:rPr>
              <a:t>người</a:t>
            </a:r>
            <a:r>
              <a:rPr lang="en-US" altLang="vi-VN" sz="2000" b="1" dirty="0">
                <a:solidFill>
                  <a:srgbClr val="000066"/>
                </a:solidFill>
                <a:latin typeface="Times New Roman" panose="02020603050405020304" pitchFamily="18" charset="0"/>
                <a:cs typeface="Times New Roman" panose="02020603050405020304" pitchFamily="18" charset="0"/>
              </a:rPr>
              <a:t> </a:t>
            </a:r>
            <a:r>
              <a:rPr lang="en-US" altLang="vi-VN" sz="2000" b="1" dirty="0" err="1">
                <a:solidFill>
                  <a:srgbClr val="000066"/>
                </a:solidFill>
                <a:latin typeface="Times New Roman" panose="02020603050405020304" pitchFamily="18" charset="0"/>
                <a:cs typeface="Times New Roman" panose="02020603050405020304" pitchFamily="18" charset="0"/>
              </a:rPr>
              <a:t>lớn</a:t>
            </a:r>
            <a:r>
              <a:rPr lang="en-US" altLang="vi-VN" sz="2000" b="1" dirty="0">
                <a:solidFill>
                  <a:srgbClr val="000066"/>
                </a:solidFill>
                <a:latin typeface="Times New Roman" panose="02020603050405020304" pitchFamily="18" charset="0"/>
                <a:cs typeface="Times New Roman" panose="02020603050405020304" pitchFamily="18" charset="0"/>
              </a:rPr>
              <a:t>” </a:t>
            </a:r>
            <a:r>
              <a:rPr lang="en-US" altLang="vi-VN" sz="2000" b="1" dirty="0" err="1">
                <a:solidFill>
                  <a:srgbClr val="000066"/>
                </a:solidFill>
                <a:latin typeface="Times New Roman" panose="02020603050405020304" pitchFamily="18" charset="0"/>
                <a:cs typeface="Times New Roman" panose="02020603050405020304" pitchFamily="18" charset="0"/>
              </a:rPr>
              <a:t>hơn</a:t>
            </a:r>
            <a:r>
              <a:rPr lang="en-US" altLang="vi-VN" sz="2000" b="1" dirty="0">
                <a:solidFill>
                  <a:srgbClr val="000066"/>
                </a:solidFill>
                <a:latin typeface="Times New Roman" panose="02020603050405020304" pitchFamily="18" charset="0"/>
                <a:cs typeface="Times New Roman" panose="02020603050405020304" pitchFamily="18" charset="0"/>
              </a:rPr>
              <a:t> </a:t>
            </a:r>
            <a:r>
              <a:rPr lang="en-US" altLang="vi-VN" sz="2000" b="1" dirty="0" err="1">
                <a:solidFill>
                  <a:srgbClr val="000066"/>
                </a:solidFill>
                <a:latin typeface="Times New Roman" panose="02020603050405020304" pitchFamily="18" charset="0"/>
                <a:cs typeface="Times New Roman" panose="02020603050405020304" pitchFamily="18" charset="0"/>
              </a:rPr>
              <a:t>một</a:t>
            </a:r>
            <a:r>
              <a:rPr lang="en-US" altLang="vi-VN" sz="2000" b="1" dirty="0">
                <a:solidFill>
                  <a:srgbClr val="000066"/>
                </a:solidFill>
                <a:latin typeface="Times New Roman" panose="02020603050405020304" pitchFamily="18" charset="0"/>
                <a:cs typeface="Times New Roman" panose="02020603050405020304" pitchFamily="18" charset="0"/>
              </a:rPr>
              <a:t> </a:t>
            </a:r>
            <a:r>
              <a:rPr lang="en-US" altLang="vi-VN" sz="2000" b="1" dirty="0" err="1">
                <a:solidFill>
                  <a:srgbClr val="000066"/>
                </a:solidFill>
                <a:latin typeface="Times New Roman" panose="02020603050405020304" pitchFamily="18" charset="0"/>
                <a:cs typeface="Times New Roman" panose="02020603050405020304" pitchFamily="18" charset="0"/>
              </a:rPr>
              <a:t>tí</a:t>
            </a:r>
            <a:r>
              <a:rPr lang="en-US" altLang="vi-VN" sz="2000" b="1" dirty="0">
                <a:solidFill>
                  <a:srgbClr val="000066"/>
                </a:solidFill>
                <a:latin typeface="Times New Roman" panose="02020603050405020304" pitchFamily="18" charset="0"/>
                <a:cs typeface="Times New Roman" panose="02020603050405020304" pitchFamily="18" charset="0"/>
              </a:rPr>
              <a:t>, </a:t>
            </a:r>
            <a:r>
              <a:rPr lang="en-US" altLang="vi-VN" sz="2000" b="1" dirty="0" err="1">
                <a:solidFill>
                  <a:srgbClr val="000066"/>
                </a:solidFill>
                <a:latin typeface="Times New Roman" panose="02020603050405020304" pitchFamily="18" charset="0"/>
                <a:cs typeface="Times New Roman" panose="02020603050405020304" pitchFamily="18" charset="0"/>
              </a:rPr>
              <a:t>tôi</a:t>
            </a:r>
            <a:r>
              <a:rPr lang="en-US" altLang="vi-VN" sz="2000" b="1" dirty="0">
                <a:solidFill>
                  <a:srgbClr val="000066"/>
                </a:solidFill>
                <a:latin typeface="Times New Roman" panose="02020603050405020304" pitchFamily="18" charset="0"/>
                <a:cs typeface="Times New Roman" panose="02020603050405020304" pitchFamily="18" charset="0"/>
              </a:rPr>
              <a:t> </a:t>
            </a:r>
            <a:r>
              <a:rPr lang="en-US" altLang="vi-VN" sz="2000" b="1" dirty="0" err="1">
                <a:solidFill>
                  <a:srgbClr val="000066"/>
                </a:solidFill>
                <a:latin typeface="Times New Roman" panose="02020603050405020304" pitchFamily="18" charset="0"/>
                <a:cs typeface="Times New Roman" panose="02020603050405020304" pitchFamily="18" charset="0"/>
              </a:rPr>
              <a:t>mới</a:t>
            </a:r>
            <a:r>
              <a:rPr lang="en-US" altLang="vi-VN" sz="2000" b="1" dirty="0">
                <a:solidFill>
                  <a:srgbClr val="000066"/>
                </a:solidFill>
                <a:latin typeface="Times New Roman" panose="02020603050405020304" pitchFamily="18" charset="0"/>
                <a:cs typeface="Times New Roman" panose="02020603050405020304" pitchFamily="18" charset="0"/>
              </a:rPr>
              <a:t> </a:t>
            </a:r>
            <a:r>
              <a:rPr lang="en-US" altLang="vi-VN" sz="2000" b="1" dirty="0" err="1">
                <a:solidFill>
                  <a:srgbClr val="000066"/>
                </a:solidFill>
                <a:latin typeface="Times New Roman" panose="02020603050405020304" pitchFamily="18" charset="0"/>
                <a:cs typeface="Times New Roman" panose="02020603050405020304" pitchFamily="18" charset="0"/>
              </a:rPr>
              <a:t>nhận</a:t>
            </a:r>
            <a:r>
              <a:rPr lang="en-US" altLang="vi-VN" sz="2000" b="1" dirty="0">
                <a:solidFill>
                  <a:srgbClr val="000066"/>
                </a:solidFill>
                <a:latin typeface="Times New Roman" panose="02020603050405020304" pitchFamily="18" charset="0"/>
                <a:cs typeface="Times New Roman" panose="02020603050405020304" pitchFamily="18" charset="0"/>
              </a:rPr>
              <a:t> ra </a:t>
            </a:r>
            <a:r>
              <a:rPr lang="en-US" altLang="vi-VN" sz="2000" b="1" dirty="0" err="1">
                <a:solidFill>
                  <a:srgbClr val="000066"/>
                </a:solidFill>
                <a:latin typeface="Times New Roman" panose="02020603050405020304" pitchFamily="18" charset="0"/>
                <a:cs typeface="Times New Roman" panose="02020603050405020304" pitchFamily="18" charset="0"/>
              </a:rPr>
              <a:t>hoa</a:t>
            </a:r>
            <a:r>
              <a:rPr lang="en-US" altLang="vi-VN" sz="2000" b="1" dirty="0">
                <a:solidFill>
                  <a:srgbClr val="000066"/>
                </a:solidFill>
                <a:latin typeface="Times New Roman" panose="02020603050405020304" pitchFamily="18" charset="0"/>
                <a:cs typeface="Times New Roman" panose="02020603050405020304" pitchFamily="18" charset="0"/>
              </a:rPr>
              <a:t> </a:t>
            </a:r>
            <a:r>
              <a:rPr lang="en-US" altLang="vi-VN" sz="2000" b="1" dirty="0" err="1">
                <a:solidFill>
                  <a:srgbClr val="000066"/>
                </a:solidFill>
                <a:latin typeface="Times New Roman" panose="02020603050405020304" pitchFamily="18" charset="0"/>
                <a:cs typeface="Times New Roman" panose="02020603050405020304" pitchFamily="18" charset="0"/>
              </a:rPr>
              <a:t>sấu</a:t>
            </a:r>
            <a:r>
              <a:rPr lang="en-US" altLang="vi-VN" sz="2000" b="1" dirty="0">
                <a:solidFill>
                  <a:srgbClr val="000066"/>
                </a:solidFill>
                <a:latin typeface="Times New Roman" panose="02020603050405020304" pitchFamily="18" charset="0"/>
                <a:cs typeface="Times New Roman" panose="02020603050405020304" pitchFamily="18" charset="0"/>
              </a:rPr>
              <a:t>, </a:t>
            </a:r>
            <a:r>
              <a:rPr lang="en-US" altLang="vi-VN" sz="2000" b="1" dirty="0" err="1">
                <a:solidFill>
                  <a:srgbClr val="000066"/>
                </a:solidFill>
                <a:latin typeface="Times New Roman" panose="02020603050405020304" pitchFamily="18" charset="0"/>
                <a:cs typeface="Times New Roman" panose="02020603050405020304" pitchFamily="18" charset="0"/>
              </a:rPr>
              <a:t>những</a:t>
            </a:r>
            <a:r>
              <a:rPr lang="en-US" altLang="vi-VN" sz="2000" b="1" dirty="0">
                <a:solidFill>
                  <a:srgbClr val="000066"/>
                </a:solidFill>
                <a:latin typeface="Times New Roman" panose="02020603050405020304" pitchFamily="18" charset="0"/>
                <a:cs typeface="Times New Roman" panose="02020603050405020304" pitchFamily="18" charset="0"/>
              </a:rPr>
              <a:t> </a:t>
            </a:r>
            <a:r>
              <a:rPr lang="en-US" altLang="vi-VN" sz="2000" b="1" dirty="0" err="1">
                <a:solidFill>
                  <a:srgbClr val="000066"/>
                </a:solidFill>
                <a:latin typeface="Times New Roman" panose="02020603050405020304" pitchFamily="18" charset="0"/>
                <a:cs typeface="Times New Roman" panose="02020603050405020304" pitchFamily="18" charset="0"/>
              </a:rPr>
              <a:t>chùm</a:t>
            </a:r>
            <a:r>
              <a:rPr lang="en-US" altLang="vi-VN" sz="2000" b="1" dirty="0">
                <a:solidFill>
                  <a:srgbClr val="000066"/>
                </a:solidFill>
                <a:latin typeface="Times New Roman" panose="02020603050405020304" pitchFamily="18" charset="0"/>
                <a:cs typeface="Times New Roman" panose="02020603050405020304" pitchFamily="18" charset="0"/>
              </a:rPr>
              <a:t> </a:t>
            </a:r>
            <a:r>
              <a:rPr lang="en-US" altLang="vi-VN" sz="2000" b="1" dirty="0" err="1">
                <a:solidFill>
                  <a:srgbClr val="000066"/>
                </a:solidFill>
                <a:latin typeface="Times New Roman" panose="02020603050405020304" pitchFamily="18" charset="0"/>
                <a:cs typeface="Times New Roman" panose="02020603050405020304" pitchFamily="18" charset="0"/>
              </a:rPr>
              <a:t>hoa</a:t>
            </a:r>
            <a:r>
              <a:rPr lang="en-US" altLang="vi-VN" sz="2000" b="1" dirty="0">
                <a:solidFill>
                  <a:srgbClr val="000066"/>
                </a:solidFill>
                <a:latin typeface="Times New Roman" panose="02020603050405020304" pitchFamily="18" charset="0"/>
                <a:cs typeface="Times New Roman" panose="02020603050405020304" pitchFamily="18" charset="0"/>
              </a:rPr>
              <a:t> </a:t>
            </a:r>
            <a:r>
              <a:rPr lang="en-US" altLang="vi-VN" sz="2000" b="1" dirty="0" err="1">
                <a:solidFill>
                  <a:srgbClr val="000066"/>
                </a:solidFill>
                <a:latin typeface="Times New Roman" panose="02020603050405020304" pitchFamily="18" charset="0"/>
                <a:cs typeface="Times New Roman" panose="02020603050405020304" pitchFamily="18" charset="0"/>
              </a:rPr>
              <a:t>nhỏ</a:t>
            </a:r>
            <a:r>
              <a:rPr lang="en-US" altLang="vi-VN" sz="2000" b="1" dirty="0">
                <a:solidFill>
                  <a:srgbClr val="000066"/>
                </a:solidFill>
                <a:latin typeface="Times New Roman" panose="02020603050405020304" pitchFamily="18" charset="0"/>
                <a:cs typeface="Times New Roman" panose="02020603050405020304" pitchFamily="18" charset="0"/>
              </a:rPr>
              <a:t> </a:t>
            </a:r>
            <a:r>
              <a:rPr lang="en-US" altLang="vi-VN" sz="2000" b="1" dirty="0" err="1">
                <a:solidFill>
                  <a:srgbClr val="000066"/>
                </a:solidFill>
                <a:latin typeface="Times New Roman" panose="02020603050405020304" pitchFamily="18" charset="0"/>
                <a:cs typeface="Times New Roman" panose="02020603050405020304" pitchFamily="18" charset="0"/>
              </a:rPr>
              <a:t>xíu</a:t>
            </a:r>
            <a:r>
              <a:rPr lang="en-US" altLang="vi-VN" sz="2000" b="1" dirty="0">
                <a:solidFill>
                  <a:srgbClr val="000066"/>
                </a:solidFill>
                <a:latin typeface="Times New Roman" panose="02020603050405020304" pitchFamily="18" charset="0"/>
                <a:cs typeface="Times New Roman" panose="02020603050405020304" pitchFamily="18" charset="0"/>
              </a:rPr>
              <a:t>, </a:t>
            </a:r>
            <a:r>
              <a:rPr lang="en-US" altLang="vi-VN" sz="2000" b="1" dirty="0" err="1">
                <a:solidFill>
                  <a:srgbClr val="000066"/>
                </a:solidFill>
                <a:latin typeface="Times New Roman" panose="02020603050405020304" pitchFamily="18" charset="0"/>
                <a:cs typeface="Times New Roman" panose="02020603050405020304" pitchFamily="18" charset="0"/>
              </a:rPr>
              <a:t>sắc</a:t>
            </a:r>
            <a:r>
              <a:rPr lang="en-US" altLang="vi-VN" sz="2000" b="1" dirty="0">
                <a:solidFill>
                  <a:srgbClr val="000066"/>
                </a:solidFill>
                <a:latin typeface="Times New Roman" panose="02020603050405020304" pitchFamily="18" charset="0"/>
                <a:cs typeface="Times New Roman" panose="02020603050405020304" pitchFamily="18" charset="0"/>
              </a:rPr>
              <a:t> </a:t>
            </a:r>
            <a:r>
              <a:rPr lang="en-US" altLang="vi-VN" sz="2000" b="1" dirty="0" err="1">
                <a:solidFill>
                  <a:srgbClr val="000066"/>
                </a:solidFill>
                <a:latin typeface="Times New Roman" panose="02020603050405020304" pitchFamily="18" charset="0"/>
                <a:cs typeface="Times New Roman" panose="02020603050405020304" pitchFamily="18" charset="0"/>
              </a:rPr>
              <a:t>chỉ</a:t>
            </a:r>
            <a:r>
              <a:rPr lang="en-US" altLang="vi-VN" sz="2000" b="1" dirty="0">
                <a:solidFill>
                  <a:srgbClr val="000066"/>
                </a:solidFill>
                <a:latin typeface="Times New Roman" panose="02020603050405020304" pitchFamily="18" charset="0"/>
                <a:cs typeface="Times New Roman" panose="02020603050405020304" pitchFamily="18" charset="0"/>
              </a:rPr>
              <a:t> </a:t>
            </a:r>
            <a:r>
              <a:rPr lang="en-US" altLang="vi-VN" sz="2000" b="1" dirty="0" err="1">
                <a:solidFill>
                  <a:srgbClr val="000066"/>
                </a:solidFill>
                <a:latin typeface="Times New Roman" panose="02020603050405020304" pitchFamily="18" charset="0"/>
                <a:cs typeface="Times New Roman" panose="02020603050405020304" pitchFamily="18" charset="0"/>
              </a:rPr>
              <a:t>hơi</a:t>
            </a:r>
            <a:r>
              <a:rPr lang="en-US" altLang="vi-VN" sz="2000" b="1" dirty="0">
                <a:solidFill>
                  <a:srgbClr val="000066"/>
                </a:solidFill>
                <a:latin typeface="Times New Roman" panose="02020603050405020304" pitchFamily="18" charset="0"/>
                <a:cs typeface="Times New Roman" panose="02020603050405020304" pitchFamily="18" charset="0"/>
              </a:rPr>
              <a:t> hoe </a:t>
            </a:r>
            <a:r>
              <a:rPr lang="en-US" altLang="vi-VN" sz="2000" b="1" dirty="0" err="1">
                <a:solidFill>
                  <a:srgbClr val="000066"/>
                </a:solidFill>
                <a:latin typeface="Times New Roman" panose="02020603050405020304" pitchFamily="18" charset="0"/>
                <a:cs typeface="Times New Roman" panose="02020603050405020304" pitchFamily="18" charset="0"/>
              </a:rPr>
              <a:t>vàng</a:t>
            </a:r>
            <a:r>
              <a:rPr lang="en-US" altLang="vi-VN" sz="2000" b="1" dirty="0">
                <a:solidFill>
                  <a:srgbClr val="000066"/>
                </a:solidFill>
                <a:latin typeface="Times New Roman" panose="02020603050405020304" pitchFamily="18" charset="0"/>
                <a:cs typeface="Times New Roman" panose="02020603050405020304" pitchFamily="18" charset="0"/>
              </a:rPr>
              <a:t>, </a:t>
            </a:r>
            <a:r>
              <a:rPr lang="en-US" altLang="vi-VN" sz="2000" b="1" dirty="0" err="1">
                <a:solidFill>
                  <a:srgbClr val="000066"/>
                </a:solidFill>
                <a:latin typeface="Times New Roman" panose="02020603050405020304" pitchFamily="18" charset="0"/>
                <a:cs typeface="Times New Roman" panose="02020603050405020304" pitchFamily="18" charset="0"/>
              </a:rPr>
              <a:t>chìm</a:t>
            </a:r>
            <a:r>
              <a:rPr lang="en-US" altLang="vi-VN" sz="2000" b="1" dirty="0">
                <a:solidFill>
                  <a:srgbClr val="000066"/>
                </a:solidFill>
                <a:latin typeface="Times New Roman" panose="02020603050405020304" pitchFamily="18" charset="0"/>
                <a:cs typeface="Times New Roman" panose="02020603050405020304" pitchFamily="18" charset="0"/>
              </a:rPr>
              <a:t> </a:t>
            </a:r>
            <a:r>
              <a:rPr lang="en-US" altLang="vi-VN" sz="2000" b="1" dirty="0" err="1">
                <a:solidFill>
                  <a:srgbClr val="000066"/>
                </a:solidFill>
                <a:latin typeface="Times New Roman" panose="02020603050405020304" pitchFamily="18" charset="0"/>
                <a:cs typeface="Times New Roman" panose="02020603050405020304" pitchFamily="18" charset="0"/>
              </a:rPr>
              <a:t>lẫn</a:t>
            </a:r>
            <a:r>
              <a:rPr lang="en-US" altLang="vi-VN" sz="2000" b="1" dirty="0">
                <a:solidFill>
                  <a:srgbClr val="000066"/>
                </a:solidFill>
                <a:latin typeface="Times New Roman" panose="02020603050405020304" pitchFamily="18" charset="0"/>
                <a:cs typeface="Times New Roman" panose="02020603050405020304" pitchFamily="18" charset="0"/>
              </a:rPr>
              <a:t> </a:t>
            </a:r>
            <a:r>
              <a:rPr lang="en-US" altLang="vi-VN" sz="2000" b="1" dirty="0" err="1">
                <a:solidFill>
                  <a:srgbClr val="000066"/>
                </a:solidFill>
                <a:latin typeface="Times New Roman" panose="02020603050405020304" pitchFamily="18" charset="0"/>
                <a:cs typeface="Times New Roman" panose="02020603050405020304" pitchFamily="18" charset="0"/>
              </a:rPr>
              <a:t>vào</a:t>
            </a:r>
            <a:r>
              <a:rPr lang="en-US" altLang="vi-VN" sz="2000" b="1" dirty="0">
                <a:solidFill>
                  <a:srgbClr val="000066"/>
                </a:solidFill>
                <a:latin typeface="Times New Roman" panose="02020603050405020304" pitchFamily="18" charset="0"/>
                <a:cs typeface="Times New Roman" panose="02020603050405020304" pitchFamily="18" charset="0"/>
              </a:rPr>
              <a:t> </a:t>
            </a:r>
            <a:r>
              <a:rPr lang="en-US" altLang="vi-VN" sz="2000" b="1" dirty="0" err="1">
                <a:solidFill>
                  <a:srgbClr val="000066"/>
                </a:solidFill>
                <a:latin typeface="Times New Roman" panose="02020603050405020304" pitchFamily="18" charset="0"/>
                <a:cs typeface="Times New Roman" panose="02020603050405020304" pitchFamily="18" charset="0"/>
              </a:rPr>
              <a:t>từng</a:t>
            </a:r>
            <a:r>
              <a:rPr lang="en-US" altLang="vi-VN" sz="2000" b="1" dirty="0">
                <a:solidFill>
                  <a:srgbClr val="000066"/>
                </a:solidFill>
                <a:latin typeface="Times New Roman" panose="02020603050405020304" pitchFamily="18" charset="0"/>
                <a:cs typeface="Times New Roman" panose="02020603050405020304" pitchFamily="18" charset="0"/>
              </a:rPr>
              <a:t> </a:t>
            </a:r>
            <a:r>
              <a:rPr lang="en-US" altLang="vi-VN" sz="2000" b="1" dirty="0" err="1">
                <a:solidFill>
                  <a:srgbClr val="000066"/>
                </a:solidFill>
                <a:latin typeface="Times New Roman" panose="02020603050405020304" pitchFamily="18" charset="0"/>
                <a:cs typeface="Times New Roman" panose="02020603050405020304" pitchFamily="18" charset="0"/>
              </a:rPr>
              <a:t>đợt</a:t>
            </a:r>
            <a:r>
              <a:rPr lang="en-US" altLang="vi-VN" sz="2000" b="1" dirty="0">
                <a:solidFill>
                  <a:srgbClr val="000066"/>
                </a:solidFill>
                <a:latin typeface="Times New Roman" panose="02020603050405020304" pitchFamily="18" charset="0"/>
                <a:cs typeface="Times New Roman" panose="02020603050405020304" pitchFamily="18" charset="0"/>
              </a:rPr>
              <a:t> </a:t>
            </a:r>
            <a:r>
              <a:rPr lang="en-US" altLang="vi-VN" sz="2000" b="1" dirty="0" err="1">
                <a:solidFill>
                  <a:srgbClr val="000066"/>
                </a:solidFill>
                <a:latin typeface="Times New Roman" panose="02020603050405020304" pitchFamily="18" charset="0"/>
                <a:cs typeface="Times New Roman" panose="02020603050405020304" pitchFamily="18" charset="0"/>
              </a:rPr>
              <a:t>lá</a:t>
            </a:r>
            <a:r>
              <a:rPr lang="en-US" altLang="vi-VN" sz="2000" b="1" dirty="0">
                <a:solidFill>
                  <a:srgbClr val="000066"/>
                </a:solidFill>
                <a:latin typeface="Times New Roman" panose="02020603050405020304" pitchFamily="18" charset="0"/>
                <a:cs typeface="Times New Roman" panose="02020603050405020304" pitchFamily="18" charset="0"/>
              </a:rPr>
              <a:t> non, </a:t>
            </a:r>
            <a:r>
              <a:rPr lang="en-US" altLang="vi-VN" sz="2000" b="1" dirty="0" err="1">
                <a:solidFill>
                  <a:srgbClr val="000066"/>
                </a:solidFill>
                <a:latin typeface="Times New Roman" panose="02020603050405020304" pitchFamily="18" charset="0"/>
                <a:cs typeface="Times New Roman" panose="02020603050405020304" pitchFamily="18" charset="0"/>
              </a:rPr>
              <a:t>lẫn</a:t>
            </a:r>
            <a:r>
              <a:rPr lang="en-US" altLang="vi-VN" sz="2000" b="1" dirty="0">
                <a:solidFill>
                  <a:srgbClr val="000066"/>
                </a:solidFill>
                <a:latin typeface="Times New Roman" panose="02020603050405020304" pitchFamily="18" charset="0"/>
                <a:cs typeface="Times New Roman" panose="02020603050405020304" pitchFamily="18" charset="0"/>
              </a:rPr>
              <a:t> </a:t>
            </a:r>
            <a:r>
              <a:rPr lang="en-US" altLang="vi-VN" sz="2000" b="1" dirty="0" err="1">
                <a:solidFill>
                  <a:srgbClr val="000066"/>
                </a:solidFill>
                <a:latin typeface="Times New Roman" panose="02020603050405020304" pitchFamily="18" charset="0"/>
                <a:cs typeface="Times New Roman" panose="02020603050405020304" pitchFamily="18" charset="0"/>
              </a:rPr>
              <a:t>với</a:t>
            </a:r>
            <a:r>
              <a:rPr lang="en-US" altLang="vi-VN" sz="2000" b="1" dirty="0">
                <a:solidFill>
                  <a:srgbClr val="000066"/>
                </a:solidFill>
                <a:latin typeface="Times New Roman" panose="02020603050405020304" pitchFamily="18" charset="0"/>
                <a:cs typeface="Times New Roman" panose="02020603050405020304" pitchFamily="18" charset="0"/>
              </a:rPr>
              <a:t> </a:t>
            </a:r>
            <a:r>
              <a:rPr lang="en-US" altLang="vi-VN" sz="2000" b="1" dirty="0" err="1">
                <a:solidFill>
                  <a:srgbClr val="000066"/>
                </a:solidFill>
                <a:latin typeface="Times New Roman" panose="02020603050405020304" pitchFamily="18" charset="0"/>
                <a:cs typeface="Times New Roman" panose="02020603050405020304" pitchFamily="18" charset="0"/>
              </a:rPr>
              <a:t>màu</a:t>
            </a:r>
            <a:r>
              <a:rPr lang="en-US" altLang="vi-VN" sz="2000" b="1" dirty="0">
                <a:solidFill>
                  <a:srgbClr val="000066"/>
                </a:solidFill>
                <a:latin typeface="Times New Roman" panose="02020603050405020304" pitchFamily="18" charset="0"/>
                <a:cs typeface="Times New Roman" panose="02020603050405020304" pitchFamily="18" charset="0"/>
              </a:rPr>
              <a:t> </a:t>
            </a:r>
            <a:r>
              <a:rPr lang="en-US" altLang="vi-VN" sz="2000" b="1" dirty="0" err="1">
                <a:solidFill>
                  <a:srgbClr val="000066"/>
                </a:solidFill>
                <a:latin typeface="Times New Roman" panose="02020603050405020304" pitchFamily="18" charset="0"/>
                <a:cs typeface="Times New Roman" panose="02020603050405020304" pitchFamily="18" charset="0"/>
              </a:rPr>
              <a:t>nắng</a:t>
            </a:r>
            <a:r>
              <a:rPr lang="en-US" altLang="vi-VN" sz="2000" b="1" dirty="0">
                <a:solidFill>
                  <a:srgbClr val="000066"/>
                </a:solidFill>
                <a:latin typeface="Times New Roman" panose="02020603050405020304" pitchFamily="18" charset="0"/>
                <a:cs typeface="Times New Roman" panose="02020603050405020304" pitchFamily="18" charset="0"/>
              </a:rPr>
              <a:t> </a:t>
            </a:r>
            <a:r>
              <a:rPr lang="en-US" altLang="vi-VN" sz="2000" b="1" dirty="0" err="1">
                <a:solidFill>
                  <a:srgbClr val="000066"/>
                </a:solidFill>
                <a:latin typeface="Times New Roman" panose="02020603050405020304" pitchFamily="18" charset="0"/>
                <a:cs typeface="Times New Roman" panose="02020603050405020304" pitchFamily="18" charset="0"/>
              </a:rPr>
              <a:t>dịu</a:t>
            </a:r>
            <a:r>
              <a:rPr lang="en-US" altLang="vi-VN" sz="2000" b="1" dirty="0">
                <a:solidFill>
                  <a:srgbClr val="000066"/>
                </a:solidFill>
                <a:latin typeface="Times New Roman" panose="02020603050405020304" pitchFamily="18" charset="0"/>
                <a:cs typeface="Times New Roman" panose="02020603050405020304" pitchFamily="18" charset="0"/>
              </a:rPr>
              <a:t>.</a:t>
            </a:r>
          </a:p>
        </p:txBody>
      </p:sp>
      <p:sp>
        <p:nvSpPr>
          <p:cNvPr id="15370" name="Text Box 10"/>
          <p:cNvSpPr txBox="1">
            <a:spLocks noChangeArrowheads="1"/>
          </p:cNvSpPr>
          <p:nvPr/>
        </p:nvSpPr>
        <p:spPr bwMode="auto">
          <a:xfrm>
            <a:off x="147471" y="5029307"/>
            <a:ext cx="7920446" cy="1631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fontAlgn="base">
              <a:spcBef>
                <a:spcPct val="50000"/>
              </a:spcBef>
              <a:spcAft>
                <a:spcPct val="0"/>
              </a:spcAft>
              <a:buNone/>
              <a:defRPr/>
            </a:pPr>
            <a:r>
              <a:rPr lang="en-US" altLang="vi-VN" sz="2000" b="1" dirty="0">
                <a:solidFill>
                  <a:srgbClr val="000066"/>
                </a:solidFill>
                <a:latin typeface="Times New Roman" panose="02020603050405020304" pitchFamily="18" charset="0"/>
                <a:cs typeface="Times New Roman" panose="02020603050405020304" pitchFamily="18" charset="0"/>
              </a:rPr>
              <a:t>(15) </a:t>
            </a:r>
            <a:r>
              <a:rPr lang="en-US" altLang="vi-VN" sz="2000" b="1" dirty="0" err="1">
                <a:solidFill>
                  <a:srgbClr val="000066"/>
                </a:solidFill>
                <a:latin typeface="Times New Roman" panose="02020603050405020304" pitchFamily="18" charset="0"/>
                <a:cs typeface="Times New Roman" panose="02020603050405020304" pitchFamily="18" charset="0"/>
              </a:rPr>
              <a:t>Đến</a:t>
            </a:r>
            <a:r>
              <a:rPr lang="en-US" altLang="vi-VN" sz="2000" b="1" dirty="0">
                <a:solidFill>
                  <a:srgbClr val="000066"/>
                </a:solidFill>
                <a:latin typeface="Times New Roman" panose="02020603050405020304" pitchFamily="18" charset="0"/>
                <a:cs typeface="Times New Roman" panose="02020603050405020304" pitchFamily="18" charset="0"/>
              </a:rPr>
              <a:t> </a:t>
            </a:r>
            <a:r>
              <a:rPr lang="en-US" altLang="vi-VN" sz="2000" b="1" dirty="0" err="1">
                <a:solidFill>
                  <a:srgbClr val="000066"/>
                </a:solidFill>
                <a:latin typeface="Times New Roman" panose="02020603050405020304" pitchFamily="18" charset="0"/>
                <a:cs typeface="Times New Roman" panose="02020603050405020304" pitchFamily="18" charset="0"/>
              </a:rPr>
              <a:t>khi</a:t>
            </a:r>
            <a:r>
              <a:rPr lang="en-US" altLang="vi-VN" sz="2000" b="1" dirty="0">
                <a:solidFill>
                  <a:srgbClr val="000066"/>
                </a:solidFill>
                <a:latin typeface="Times New Roman" panose="02020603050405020304" pitchFamily="18" charset="0"/>
                <a:cs typeface="Times New Roman" panose="02020603050405020304" pitchFamily="18" charset="0"/>
              </a:rPr>
              <a:t> </a:t>
            </a:r>
            <a:r>
              <a:rPr lang="en-US" altLang="vi-VN" sz="2000" b="1" dirty="0" err="1">
                <a:solidFill>
                  <a:srgbClr val="000066"/>
                </a:solidFill>
                <a:latin typeface="Times New Roman" panose="02020603050405020304" pitchFamily="18" charset="0"/>
                <a:cs typeface="Times New Roman" panose="02020603050405020304" pitchFamily="18" charset="0"/>
              </a:rPr>
              <a:t>các</a:t>
            </a:r>
            <a:r>
              <a:rPr lang="en-US" altLang="vi-VN" sz="2000" b="1" dirty="0">
                <a:solidFill>
                  <a:srgbClr val="000066"/>
                </a:solidFill>
                <a:latin typeface="Times New Roman" panose="02020603050405020304" pitchFamily="18" charset="0"/>
                <a:cs typeface="Times New Roman" panose="02020603050405020304" pitchFamily="18" charset="0"/>
              </a:rPr>
              <a:t> </a:t>
            </a:r>
            <a:r>
              <a:rPr lang="en-US" altLang="vi-VN" sz="2000" b="1" dirty="0" err="1">
                <a:solidFill>
                  <a:srgbClr val="000066"/>
                </a:solidFill>
                <a:latin typeface="Times New Roman" panose="02020603050405020304" pitchFamily="18" charset="0"/>
                <a:cs typeface="Times New Roman" panose="02020603050405020304" pitchFamily="18" charset="0"/>
              </a:rPr>
              <a:t>loài</a:t>
            </a:r>
            <a:r>
              <a:rPr lang="en-US" altLang="vi-VN" sz="2000" b="1" dirty="0">
                <a:solidFill>
                  <a:srgbClr val="000066"/>
                </a:solidFill>
                <a:latin typeface="Times New Roman" panose="02020603050405020304" pitchFamily="18" charset="0"/>
                <a:cs typeface="Times New Roman" panose="02020603050405020304" pitchFamily="18" charset="0"/>
              </a:rPr>
              <a:t> </a:t>
            </a:r>
            <a:r>
              <a:rPr lang="en-US" altLang="vi-VN" sz="2000" b="1" dirty="0" err="1">
                <a:solidFill>
                  <a:srgbClr val="000066"/>
                </a:solidFill>
                <a:latin typeface="Times New Roman" panose="02020603050405020304" pitchFamily="18" charset="0"/>
                <a:cs typeface="Times New Roman" panose="02020603050405020304" pitchFamily="18" charset="0"/>
              </a:rPr>
              <a:t>hoa</a:t>
            </a:r>
            <a:r>
              <a:rPr lang="en-US" altLang="vi-VN" sz="2000" b="1" dirty="0">
                <a:solidFill>
                  <a:srgbClr val="000066"/>
                </a:solidFill>
                <a:latin typeface="Times New Roman" panose="02020603050405020304" pitchFamily="18" charset="0"/>
                <a:cs typeface="Times New Roman" panose="02020603050405020304" pitchFamily="18" charset="0"/>
              </a:rPr>
              <a:t> </a:t>
            </a:r>
            <a:r>
              <a:rPr lang="en-US" altLang="vi-VN" sz="2000" b="1" dirty="0" err="1">
                <a:solidFill>
                  <a:srgbClr val="000066"/>
                </a:solidFill>
                <a:latin typeface="Times New Roman" panose="02020603050405020304" pitchFamily="18" charset="0"/>
                <a:cs typeface="Times New Roman" panose="02020603050405020304" pitchFamily="18" charset="0"/>
              </a:rPr>
              <a:t>rực</a:t>
            </a:r>
            <a:r>
              <a:rPr lang="en-US" altLang="vi-VN" sz="2000" b="1" dirty="0">
                <a:solidFill>
                  <a:srgbClr val="000066"/>
                </a:solidFill>
                <a:latin typeface="Times New Roman" panose="02020603050405020304" pitchFamily="18" charset="0"/>
                <a:cs typeface="Times New Roman" panose="02020603050405020304" pitchFamily="18" charset="0"/>
              </a:rPr>
              <a:t> </a:t>
            </a:r>
            <a:r>
              <a:rPr lang="en-US" altLang="vi-VN" sz="2000" b="1" dirty="0" err="1">
                <a:solidFill>
                  <a:srgbClr val="000066"/>
                </a:solidFill>
                <a:latin typeface="Times New Roman" panose="02020603050405020304" pitchFamily="18" charset="0"/>
                <a:cs typeface="Times New Roman" panose="02020603050405020304" pitchFamily="18" charset="0"/>
              </a:rPr>
              <a:t>rỡ</a:t>
            </a:r>
            <a:r>
              <a:rPr lang="en-US" altLang="vi-VN" sz="2000" b="1" dirty="0">
                <a:solidFill>
                  <a:srgbClr val="000066"/>
                </a:solidFill>
                <a:latin typeface="Times New Roman" panose="02020603050405020304" pitchFamily="18" charset="0"/>
                <a:cs typeface="Times New Roman" panose="02020603050405020304" pitchFamily="18" charset="0"/>
              </a:rPr>
              <a:t> </a:t>
            </a:r>
            <a:r>
              <a:rPr lang="en-US" altLang="vi-VN" sz="2000" b="1" dirty="0" err="1">
                <a:solidFill>
                  <a:srgbClr val="000066"/>
                </a:solidFill>
                <a:latin typeface="Times New Roman" panose="02020603050405020304" pitchFamily="18" charset="0"/>
                <a:cs typeface="Times New Roman" panose="02020603050405020304" pitchFamily="18" charset="0"/>
              </a:rPr>
              <a:t>như</a:t>
            </a:r>
            <a:r>
              <a:rPr lang="en-US" altLang="vi-VN" sz="2000" b="1" dirty="0">
                <a:solidFill>
                  <a:srgbClr val="000066"/>
                </a:solidFill>
                <a:latin typeface="Times New Roman" panose="02020603050405020304" pitchFamily="18" charset="0"/>
                <a:cs typeface="Times New Roman" panose="02020603050405020304" pitchFamily="18" charset="0"/>
              </a:rPr>
              <a:t> </a:t>
            </a:r>
            <a:r>
              <a:rPr lang="en-US" altLang="vi-VN" sz="2000" b="1" dirty="0" err="1">
                <a:solidFill>
                  <a:srgbClr val="000066"/>
                </a:solidFill>
                <a:latin typeface="Times New Roman" panose="02020603050405020304" pitchFamily="18" charset="0"/>
                <a:cs typeface="Times New Roman" panose="02020603050405020304" pitchFamily="18" charset="0"/>
              </a:rPr>
              <a:t>hoa</a:t>
            </a:r>
            <a:r>
              <a:rPr lang="en-US" altLang="vi-VN" sz="2000" b="1" dirty="0">
                <a:solidFill>
                  <a:srgbClr val="000066"/>
                </a:solidFill>
                <a:latin typeface="Times New Roman" panose="02020603050405020304" pitchFamily="18" charset="0"/>
                <a:cs typeface="Times New Roman" panose="02020603050405020304" pitchFamily="18" charset="0"/>
              </a:rPr>
              <a:t> </a:t>
            </a:r>
            <a:r>
              <a:rPr lang="en-US" altLang="vi-VN" sz="2000" b="1" dirty="0" err="1">
                <a:solidFill>
                  <a:srgbClr val="000066"/>
                </a:solidFill>
                <a:latin typeface="Times New Roman" panose="02020603050405020304" pitchFamily="18" charset="0"/>
                <a:cs typeface="Times New Roman" panose="02020603050405020304" pitchFamily="18" charset="0"/>
              </a:rPr>
              <a:t>gạo</a:t>
            </a:r>
            <a:r>
              <a:rPr lang="en-US" altLang="vi-VN" sz="2000" b="1" dirty="0">
                <a:solidFill>
                  <a:srgbClr val="000066"/>
                </a:solidFill>
                <a:latin typeface="Times New Roman" panose="02020603050405020304" pitchFamily="18" charset="0"/>
                <a:cs typeface="Times New Roman" panose="02020603050405020304" pitchFamily="18" charset="0"/>
              </a:rPr>
              <a:t>, </a:t>
            </a:r>
            <a:r>
              <a:rPr lang="en-US" altLang="vi-VN" sz="2000" b="1" dirty="0" err="1">
                <a:solidFill>
                  <a:srgbClr val="000066"/>
                </a:solidFill>
                <a:latin typeface="Times New Roman" panose="02020603050405020304" pitchFamily="18" charset="0"/>
                <a:cs typeface="Times New Roman" panose="02020603050405020304" pitchFamily="18" charset="0"/>
              </a:rPr>
              <a:t>vông</a:t>
            </a:r>
            <a:r>
              <a:rPr lang="en-US" altLang="vi-VN" sz="2000" b="1" dirty="0">
                <a:solidFill>
                  <a:srgbClr val="000066"/>
                </a:solidFill>
                <a:latin typeface="Times New Roman" panose="02020603050405020304" pitchFamily="18" charset="0"/>
                <a:cs typeface="Times New Roman" panose="02020603050405020304" pitchFamily="18" charset="0"/>
              </a:rPr>
              <a:t>, </a:t>
            </a:r>
            <a:r>
              <a:rPr lang="en-US" altLang="vi-VN" sz="2000" b="1" dirty="0" err="1">
                <a:solidFill>
                  <a:srgbClr val="000066"/>
                </a:solidFill>
                <a:latin typeface="Times New Roman" panose="02020603050405020304" pitchFamily="18" charset="0"/>
                <a:cs typeface="Times New Roman" panose="02020603050405020304" pitchFamily="18" charset="0"/>
              </a:rPr>
              <a:t>phượng</a:t>
            </a:r>
            <a:r>
              <a:rPr lang="en-US" altLang="vi-VN" sz="2000" b="1" dirty="0">
                <a:solidFill>
                  <a:srgbClr val="000066"/>
                </a:solidFill>
                <a:latin typeface="Times New Roman" panose="02020603050405020304" pitchFamily="18" charset="0"/>
                <a:cs typeface="Times New Roman" panose="02020603050405020304" pitchFamily="18" charset="0"/>
              </a:rPr>
              <a:t>, </a:t>
            </a:r>
            <a:r>
              <a:rPr lang="en-US" altLang="vi-VN" sz="2000" b="1" dirty="0" err="1">
                <a:solidFill>
                  <a:srgbClr val="000066"/>
                </a:solidFill>
                <a:latin typeface="Times New Roman" panose="02020603050405020304" pitchFamily="18" charset="0"/>
                <a:cs typeface="Times New Roman" panose="02020603050405020304" pitchFamily="18" charset="0"/>
              </a:rPr>
              <a:t>bằng</a:t>
            </a:r>
            <a:r>
              <a:rPr lang="en-US" altLang="vi-VN" sz="2000" b="1" dirty="0">
                <a:solidFill>
                  <a:srgbClr val="000066"/>
                </a:solidFill>
                <a:latin typeface="Times New Roman" panose="02020603050405020304" pitchFamily="18" charset="0"/>
                <a:cs typeface="Times New Roman" panose="02020603050405020304" pitchFamily="18" charset="0"/>
              </a:rPr>
              <a:t> </a:t>
            </a:r>
            <a:r>
              <a:rPr lang="en-US" altLang="vi-VN" sz="2000" b="1" dirty="0" err="1">
                <a:solidFill>
                  <a:srgbClr val="000066"/>
                </a:solidFill>
                <a:latin typeface="Times New Roman" panose="02020603050405020304" pitchFamily="18" charset="0"/>
                <a:cs typeface="Times New Roman" panose="02020603050405020304" pitchFamily="18" charset="0"/>
              </a:rPr>
              <a:t>lăng</a:t>
            </a:r>
            <a:r>
              <a:rPr lang="en-US" altLang="vi-VN" sz="2000" b="1" dirty="0">
                <a:solidFill>
                  <a:srgbClr val="000066"/>
                </a:solidFill>
                <a:latin typeface="Times New Roman" panose="02020603050405020304" pitchFamily="18" charset="0"/>
                <a:cs typeface="Times New Roman" panose="02020603050405020304" pitchFamily="18" charset="0"/>
              </a:rPr>
              <a:t>, </a:t>
            </a:r>
            <a:r>
              <a:rPr lang="en-US" altLang="vi-VN" sz="2000" b="1" dirty="0" err="1">
                <a:solidFill>
                  <a:srgbClr val="000066"/>
                </a:solidFill>
                <a:latin typeface="Times New Roman" panose="02020603050405020304" pitchFamily="18" charset="0"/>
                <a:cs typeface="Times New Roman" panose="02020603050405020304" pitchFamily="18" charset="0"/>
              </a:rPr>
              <a:t>muồng</a:t>
            </a:r>
            <a:r>
              <a:rPr lang="en-US" altLang="vi-VN" sz="2000" b="1" dirty="0">
                <a:solidFill>
                  <a:srgbClr val="000066"/>
                </a:solidFill>
                <a:latin typeface="Times New Roman" panose="02020603050405020304" pitchFamily="18" charset="0"/>
                <a:cs typeface="Times New Roman" panose="02020603050405020304" pitchFamily="18" charset="0"/>
              </a:rPr>
              <a:t>,…</a:t>
            </a:r>
            <a:r>
              <a:rPr lang="en-US" altLang="vi-VN" sz="2000" b="1" dirty="0" err="1">
                <a:solidFill>
                  <a:srgbClr val="000066"/>
                </a:solidFill>
                <a:latin typeface="Times New Roman" panose="02020603050405020304" pitchFamily="18" charset="0"/>
                <a:cs typeface="Times New Roman" panose="02020603050405020304" pitchFamily="18" charset="0"/>
              </a:rPr>
              <a:t>đã</a:t>
            </a:r>
            <a:r>
              <a:rPr lang="en-US" altLang="vi-VN" sz="2000" b="1" dirty="0">
                <a:solidFill>
                  <a:srgbClr val="000066"/>
                </a:solidFill>
                <a:latin typeface="Times New Roman" panose="02020603050405020304" pitchFamily="18" charset="0"/>
                <a:cs typeface="Times New Roman" panose="02020603050405020304" pitchFamily="18" charset="0"/>
              </a:rPr>
              <a:t> </a:t>
            </a:r>
            <a:r>
              <a:rPr lang="en-US" altLang="vi-VN" sz="2000" b="1" dirty="0" err="1">
                <a:solidFill>
                  <a:srgbClr val="000066"/>
                </a:solidFill>
                <a:latin typeface="Times New Roman" panose="02020603050405020304" pitchFamily="18" charset="0"/>
                <a:cs typeface="Times New Roman" panose="02020603050405020304" pitchFamily="18" charset="0"/>
              </a:rPr>
              <a:t>kéo</a:t>
            </a:r>
            <a:r>
              <a:rPr lang="en-US" altLang="vi-VN" sz="2000" b="1" dirty="0">
                <a:solidFill>
                  <a:srgbClr val="000066"/>
                </a:solidFill>
                <a:latin typeface="Times New Roman" panose="02020603050405020304" pitchFamily="18" charset="0"/>
                <a:cs typeface="Times New Roman" panose="02020603050405020304" pitchFamily="18" charset="0"/>
              </a:rPr>
              <a:t> </a:t>
            </a:r>
            <a:r>
              <a:rPr lang="en-US" altLang="vi-VN" sz="2000" b="1" dirty="0" err="1">
                <a:solidFill>
                  <a:srgbClr val="000066"/>
                </a:solidFill>
                <a:latin typeface="Times New Roman" panose="02020603050405020304" pitchFamily="18" charset="0"/>
                <a:cs typeface="Times New Roman" panose="02020603050405020304" pitchFamily="18" charset="0"/>
              </a:rPr>
              <a:t>quân</a:t>
            </a:r>
            <a:r>
              <a:rPr lang="en-US" altLang="vi-VN" sz="2000" b="1" dirty="0">
                <a:solidFill>
                  <a:srgbClr val="000066"/>
                </a:solidFill>
                <a:latin typeface="Times New Roman" panose="02020603050405020304" pitchFamily="18" charset="0"/>
                <a:cs typeface="Times New Roman" panose="02020603050405020304" pitchFamily="18" charset="0"/>
              </a:rPr>
              <a:t> qua </a:t>
            </a:r>
            <a:r>
              <a:rPr lang="en-US" altLang="vi-VN" sz="2000" b="1" dirty="0" err="1">
                <a:solidFill>
                  <a:srgbClr val="000066"/>
                </a:solidFill>
                <a:latin typeface="Times New Roman" panose="02020603050405020304" pitchFamily="18" charset="0"/>
                <a:cs typeface="Times New Roman" panose="02020603050405020304" pitchFamily="18" charset="0"/>
              </a:rPr>
              <a:t>bầu</a:t>
            </a:r>
            <a:r>
              <a:rPr lang="en-US" altLang="vi-VN" sz="2000" b="1" dirty="0">
                <a:solidFill>
                  <a:srgbClr val="000066"/>
                </a:solidFill>
                <a:latin typeface="Times New Roman" panose="02020603050405020304" pitchFamily="18" charset="0"/>
                <a:cs typeface="Times New Roman" panose="02020603050405020304" pitchFamily="18" charset="0"/>
              </a:rPr>
              <a:t> </a:t>
            </a:r>
            <a:r>
              <a:rPr lang="en-US" altLang="vi-VN" sz="2000" b="1" dirty="0" err="1">
                <a:solidFill>
                  <a:srgbClr val="000066"/>
                </a:solidFill>
                <a:latin typeface="Times New Roman" panose="02020603050405020304" pitchFamily="18" charset="0"/>
                <a:cs typeface="Times New Roman" panose="02020603050405020304" pitchFamily="18" charset="0"/>
              </a:rPr>
              <a:t>trời</a:t>
            </a:r>
            <a:r>
              <a:rPr lang="en-US" altLang="vi-VN" sz="2000" b="1" dirty="0">
                <a:solidFill>
                  <a:srgbClr val="000066"/>
                </a:solidFill>
                <a:latin typeface="Times New Roman" panose="02020603050405020304" pitchFamily="18" charset="0"/>
                <a:cs typeface="Times New Roman" panose="02020603050405020304" pitchFamily="18" charset="0"/>
              </a:rPr>
              <a:t> </a:t>
            </a:r>
            <a:r>
              <a:rPr lang="en-US" altLang="vi-VN" sz="2000" b="1" dirty="0" err="1">
                <a:solidFill>
                  <a:srgbClr val="000066"/>
                </a:solidFill>
                <a:latin typeface="Times New Roman" panose="02020603050405020304" pitchFamily="18" charset="0"/>
                <a:cs typeface="Times New Roman" panose="02020603050405020304" pitchFamily="18" charset="0"/>
              </a:rPr>
              <a:t>Hà</a:t>
            </a:r>
            <a:r>
              <a:rPr lang="en-US" altLang="vi-VN" sz="2000" b="1" dirty="0">
                <a:solidFill>
                  <a:srgbClr val="000066"/>
                </a:solidFill>
                <a:latin typeface="Times New Roman" panose="02020603050405020304" pitchFamily="18" charset="0"/>
                <a:cs typeface="Times New Roman" panose="02020603050405020304" pitchFamily="18" charset="0"/>
              </a:rPr>
              <a:t> </a:t>
            </a:r>
            <a:r>
              <a:rPr lang="en-US" altLang="vi-VN" sz="2000" b="1" dirty="0" err="1">
                <a:solidFill>
                  <a:srgbClr val="000066"/>
                </a:solidFill>
                <a:latin typeface="Times New Roman" panose="02020603050405020304" pitchFamily="18" charset="0"/>
                <a:cs typeface="Times New Roman" panose="02020603050405020304" pitchFamily="18" charset="0"/>
              </a:rPr>
              <a:t>Nội</a:t>
            </a:r>
            <a:r>
              <a:rPr lang="en-US" altLang="vi-VN" sz="2000" b="1" dirty="0">
                <a:solidFill>
                  <a:srgbClr val="000066"/>
                </a:solidFill>
                <a:latin typeface="Times New Roman" panose="02020603050405020304" pitchFamily="18" charset="0"/>
                <a:cs typeface="Times New Roman" panose="02020603050405020304" pitchFamily="18" charset="0"/>
              </a:rPr>
              <a:t>, </a:t>
            </a:r>
            <a:r>
              <a:rPr lang="en-US" altLang="vi-VN" sz="2000" b="1" dirty="0" err="1">
                <a:solidFill>
                  <a:srgbClr val="000066"/>
                </a:solidFill>
                <a:latin typeface="Times New Roman" panose="02020603050405020304" pitchFamily="18" charset="0"/>
                <a:cs typeface="Times New Roman" panose="02020603050405020304" pitchFamily="18" charset="0"/>
              </a:rPr>
              <a:t>cây</a:t>
            </a:r>
            <a:r>
              <a:rPr lang="en-US" altLang="vi-VN" sz="2000" b="1" dirty="0">
                <a:solidFill>
                  <a:srgbClr val="000066"/>
                </a:solidFill>
                <a:latin typeface="Times New Roman" panose="02020603050405020304" pitchFamily="18" charset="0"/>
                <a:cs typeface="Times New Roman" panose="02020603050405020304" pitchFamily="18" charset="0"/>
              </a:rPr>
              <a:t> </a:t>
            </a:r>
            <a:r>
              <a:rPr lang="en-US" altLang="vi-VN" sz="2000" b="1" dirty="0" err="1">
                <a:solidFill>
                  <a:srgbClr val="000066"/>
                </a:solidFill>
                <a:latin typeface="Times New Roman" panose="02020603050405020304" pitchFamily="18" charset="0"/>
                <a:cs typeface="Times New Roman" panose="02020603050405020304" pitchFamily="18" charset="0"/>
              </a:rPr>
              <a:t>sấu</a:t>
            </a:r>
            <a:r>
              <a:rPr lang="en-US" altLang="vi-VN" sz="2000" b="1" dirty="0">
                <a:solidFill>
                  <a:srgbClr val="000066"/>
                </a:solidFill>
                <a:latin typeface="Times New Roman" panose="02020603050405020304" pitchFamily="18" charset="0"/>
                <a:cs typeface="Times New Roman" panose="02020603050405020304" pitchFamily="18" charset="0"/>
              </a:rPr>
              <a:t> </a:t>
            </a:r>
            <a:r>
              <a:rPr lang="en-US" altLang="vi-VN" sz="2000" b="1" dirty="0" err="1">
                <a:solidFill>
                  <a:srgbClr val="000066"/>
                </a:solidFill>
                <a:latin typeface="Times New Roman" panose="02020603050405020304" pitchFamily="18" charset="0"/>
                <a:cs typeface="Times New Roman" panose="02020603050405020304" pitchFamily="18" charset="0"/>
              </a:rPr>
              <a:t>trước</a:t>
            </a:r>
            <a:r>
              <a:rPr lang="en-US" altLang="vi-VN" sz="2000" b="1" dirty="0">
                <a:solidFill>
                  <a:srgbClr val="000066"/>
                </a:solidFill>
                <a:latin typeface="Times New Roman" panose="02020603050405020304" pitchFamily="18" charset="0"/>
                <a:cs typeface="Times New Roman" panose="02020603050405020304" pitchFamily="18" charset="0"/>
              </a:rPr>
              <a:t> </a:t>
            </a:r>
            <a:r>
              <a:rPr lang="en-US" altLang="vi-VN" sz="2000" b="1" dirty="0" err="1">
                <a:solidFill>
                  <a:srgbClr val="000066"/>
                </a:solidFill>
                <a:latin typeface="Times New Roman" panose="02020603050405020304" pitchFamily="18" charset="0"/>
                <a:cs typeface="Times New Roman" panose="02020603050405020304" pitchFamily="18" charset="0"/>
              </a:rPr>
              <a:t>cửa</a:t>
            </a:r>
            <a:r>
              <a:rPr lang="en-US" altLang="vi-VN" sz="2000" b="1" dirty="0">
                <a:solidFill>
                  <a:srgbClr val="000066"/>
                </a:solidFill>
                <a:latin typeface="Times New Roman" panose="02020603050405020304" pitchFamily="18" charset="0"/>
                <a:cs typeface="Times New Roman" panose="02020603050405020304" pitchFamily="18" charset="0"/>
              </a:rPr>
              <a:t> </a:t>
            </a:r>
            <a:r>
              <a:rPr lang="en-US" altLang="vi-VN" sz="2000" b="1" dirty="0" err="1">
                <a:solidFill>
                  <a:srgbClr val="000066"/>
                </a:solidFill>
                <a:latin typeface="Times New Roman" panose="02020603050405020304" pitchFamily="18" charset="0"/>
                <a:cs typeface="Times New Roman" panose="02020603050405020304" pitchFamily="18" charset="0"/>
              </a:rPr>
              <a:t>nhà</a:t>
            </a:r>
            <a:r>
              <a:rPr lang="en-US" altLang="vi-VN" sz="2000" b="1" dirty="0">
                <a:solidFill>
                  <a:srgbClr val="000066"/>
                </a:solidFill>
                <a:latin typeface="Times New Roman" panose="02020603050405020304" pitchFamily="18" charset="0"/>
                <a:cs typeface="Times New Roman" panose="02020603050405020304" pitchFamily="18" charset="0"/>
              </a:rPr>
              <a:t> </a:t>
            </a:r>
            <a:r>
              <a:rPr lang="en-US" altLang="vi-VN" sz="2000" b="1" dirty="0" err="1">
                <a:solidFill>
                  <a:srgbClr val="000066"/>
                </a:solidFill>
                <a:latin typeface="Times New Roman" panose="02020603050405020304" pitchFamily="18" charset="0"/>
                <a:cs typeface="Times New Roman" panose="02020603050405020304" pitchFamily="18" charset="0"/>
              </a:rPr>
              <a:t>tôi</a:t>
            </a:r>
            <a:r>
              <a:rPr lang="en-US" altLang="vi-VN" sz="2000" b="1" dirty="0">
                <a:solidFill>
                  <a:srgbClr val="000066"/>
                </a:solidFill>
                <a:latin typeface="Times New Roman" panose="02020603050405020304" pitchFamily="18" charset="0"/>
                <a:cs typeface="Times New Roman" panose="02020603050405020304" pitchFamily="18" charset="0"/>
              </a:rPr>
              <a:t> </a:t>
            </a:r>
            <a:r>
              <a:rPr lang="en-US" altLang="vi-VN" sz="2000" b="1" dirty="0" err="1">
                <a:solidFill>
                  <a:srgbClr val="000066"/>
                </a:solidFill>
                <a:latin typeface="Times New Roman" panose="02020603050405020304" pitchFamily="18" charset="0"/>
                <a:cs typeface="Times New Roman" panose="02020603050405020304" pitchFamily="18" charset="0"/>
              </a:rPr>
              <a:t>mới</a:t>
            </a:r>
            <a:r>
              <a:rPr lang="en-US" altLang="vi-VN" sz="2000" b="1" dirty="0">
                <a:solidFill>
                  <a:srgbClr val="000066"/>
                </a:solidFill>
                <a:latin typeface="Times New Roman" panose="02020603050405020304" pitchFamily="18" charset="0"/>
                <a:cs typeface="Times New Roman" panose="02020603050405020304" pitchFamily="18" charset="0"/>
              </a:rPr>
              <a:t> </a:t>
            </a:r>
            <a:r>
              <a:rPr lang="en-US" altLang="vi-VN" sz="2000" b="1" dirty="0" err="1">
                <a:solidFill>
                  <a:srgbClr val="000066"/>
                </a:solidFill>
                <a:latin typeface="Times New Roman" panose="02020603050405020304" pitchFamily="18" charset="0"/>
                <a:cs typeface="Times New Roman" panose="02020603050405020304" pitchFamily="18" charset="0"/>
              </a:rPr>
              <a:t>lấp</a:t>
            </a:r>
            <a:r>
              <a:rPr lang="en-US" altLang="vi-VN" sz="2000" b="1" dirty="0">
                <a:solidFill>
                  <a:srgbClr val="000066"/>
                </a:solidFill>
                <a:latin typeface="Times New Roman" panose="02020603050405020304" pitchFamily="18" charset="0"/>
                <a:cs typeface="Times New Roman" panose="02020603050405020304" pitchFamily="18" charset="0"/>
              </a:rPr>
              <a:t> </a:t>
            </a:r>
            <a:r>
              <a:rPr lang="en-US" altLang="vi-VN" sz="2000" b="1" dirty="0" err="1">
                <a:solidFill>
                  <a:srgbClr val="000066"/>
                </a:solidFill>
                <a:latin typeface="Times New Roman" panose="02020603050405020304" pitchFamily="18" charset="0"/>
                <a:cs typeface="Times New Roman" panose="02020603050405020304" pitchFamily="18" charset="0"/>
              </a:rPr>
              <a:t>ló</a:t>
            </a:r>
            <a:r>
              <a:rPr lang="en-US" altLang="vi-VN" sz="2000" b="1" dirty="0">
                <a:solidFill>
                  <a:srgbClr val="000066"/>
                </a:solidFill>
                <a:latin typeface="Times New Roman" panose="02020603050405020304" pitchFamily="18" charset="0"/>
                <a:cs typeface="Times New Roman" panose="02020603050405020304" pitchFamily="18" charset="0"/>
              </a:rPr>
              <a:t> </a:t>
            </a:r>
            <a:r>
              <a:rPr lang="en-US" altLang="vi-VN" sz="2000" b="1" dirty="0" err="1">
                <a:solidFill>
                  <a:srgbClr val="000066"/>
                </a:solidFill>
                <a:latin typeface="Times New Roman" panose="02020603050405020304" pitchFamily="18" charset="0"/>
                <a:cs typeface="Times New Roman" panose="02020603050405020304" pitchFamily="18" charset="0"/>
              </a:rPr>
              <a:t>những</a:t>
            </a:r>
            <a:r>
              <a:rPr lang="en-US" altLang="vi-VN" sz="2000" b="1" dirty="0">
                <a:solidFill>
                  <a:srgbClr val="000066"/>
                </a:solidFill>
                <a:latin typeface="Times New Roman" panose="02020603050405020304" pitchFamily="18" charset="0"/>
                <a:cs typeface="Times New Roman" panose="02020603050405020304" pitchFamily="18" charset="0"/>
              </a:rPr>
              <a:t> </a:t>
            </a:r>
            <a:r>
              <a:rPr lang="en-US" altLang="vi-VN" sz="2000" b="1" dirty="0" err="1">
                <a:solidFill>
                  <a:srgbClr val="000066"/>
                </a:solidFill>
                <a:latin typeface="Times New Roman" panose="02020603050405020304" pitchFamily="18" charset="0"/>
                <a:cs typeface="Times New Roman" panose="02020603050405020304" pitchFamily="18" charset="0"/>
              </a:rPr>
              <a:t>chùm</a:t>
            </a:r>
            <a:r>
              <a:rPr lang="en-US" altLang="vi-VN" sz="2000" b="1" dirty="0">
                <a:solidFill>
                  <a:srgbClr val="000066"/>
                </a:solidFill>
                <a:latin typeface="Times New Roman" panose="02020603050405020304" pitchFamily="18" charset="0"/>
                <a:cs typeface="Times New Roman" panose="02020603050405020304" pitchFamily="18" charset="0"/>
              </a:rPr>
              <a:t> </a:t>
            </a:r>
            <a:r>
              <a:rPr lang="en-US" altLang="vi-VN" sz="2000" b="1" dirty="0" err="1">
                <a:solidFill>
                  <a:srgbClr val="000066"/>
                </a:solidFill>
                <a:latin typeface="Times New Roman" panose="02020603050405020304" pitchFamily="18" charset="0"/>
                <a:cs typeface="Times New Roman" panose="02020603050405020304" pitchFamily="18" charset="0"/>
              </a:rPr>
              <a:t>quả</a:t>
            </a:r>
            <a:r>
              <a:rPr lang="en-US" altLang="vi-VN" sz="2000" b="1" dirty="0">
                <a:solidFill>
                  <a:srgbClr val="000066"/>
                </a:solidFill>
                <a:latin typeface="Times New Roman" panose="02020603050405020304" pitchFamily="18" charset="0"/>
                <a:cs typeface="Times New Roman" panose="02020603050405020304" pitchFamily="18" charset="0"/>
              </a:rPr>
              <a:t> </a:t>
            </a:r>
            <a:r>
              <a:rPr lang="en-US" altLang="vi-VN" sz="2000" b="1" dirty="0" err="1">
                <a:solidFill>
                  <a:srgbClr val="000066"/>
                </a:solidFill>
                <a:latin typeface="Times New Roman" panose="02020603050405020304" pitchFamily="18" charset="0"/>
                <a:cs typeface="Times New Roman" panose="02020603050405020304" pitchFamily="18" charset="0"/>
              </a:rPr>
              <a:t>xanh</a:t>
            </a:r>
            <a:r>
              <a:rPr lang="en-US" altLang="vi-VN" sz="2000" b="1" dirty="0">
                <a:solidFill>
                  <a:srgbClr val="000066"/>
                </a:solidFill>
                <a:latin typeface="Times New Roman" panose="02020603050405020304" pitchFamily="18" charset="0"/>
                <a:cs typeface="Times New Roman" panose="02020603050405020304" pitchFamily="18" charset="0"/>
              </a:rPr>
              <a:t> </a:t>
            </a:r>
            <a:r>
              <a:rPr lang="en-US" altLang="vi-VN" sz="2000" b="1" dirty="0" err="1">
                <a:solidFill>
                  <a:srgbClr val="000066"/>
                </a:solidFill>
                <a:latin typeface="Times New Roman" panose="02020603050405020304" pitchFamily="18" charset="0"/>
                <a:cs typeface="Times New Roman" panose="02020603050405020304" pitchFamily="18" charset="0"/>
              </a:rPr>
              <a:t>giòn</a:t>
            </a:r>
            <a:r>
              <a:rPr lang="en-US" altLang="vi-VN" sz="2000" b="1" dirty="0">
                <a:solidFill>
                  <a:srgbClr val="000066"/>
                </a:solidFill>
                <a:latin typeface="Times New Roman" panose="02020603050405020304" pitchFamily="18" charset="0"/>
                <a:cs typeface="Times New Roman" panose="02020603050405020304" pitchFamily="18" charset="0"/>
              </a:rPr>
              <a:t>. (16)</a:t>
            </a:r>
            <a:r>
              <a:rPr lang="en-US" altLang="vi-VN" sz="2000" b="1" dirty="0" err="1">
                <a:solidFill>
                  <a:srgbClr val="000066"/>
                </a:solidFill>
                <a:latin typeface="Times New Roman" panose="02020603050405020304" pitchFamily="18" charset="0"/>
                <a:cs typeface="Times New Roman" panose="02020603050405020304" pitchFamily="18" charset="0"/>
              </a:rPr>
              <a:t>Rồi</a:t>
            </a:r>
            <a:r>
              <a:rPr lang="en-US" altLang="vi-VN" sz="2000" b="1" dirty="0">
                <a:solidFill>
                  <a:srgbClr val="000066"/>
                </a:solidFill>
                <a:latin typeface="Times New Roman" panose="02020603050405020304" pitchFamily="18" charset="0"/>
                <a:cs typeface="Times New Roman" panose="02020603050405020304" pitchFamily="18" charset="0"/>
              </a:rPr>
              <a:t> </a:t>
            </a:r>
            <a:r>
              <a:rPr lang="en-US" altLang="vi-VN" sz="2000" b="1" dirty="0" err="1">
                <a:solidFill>
                  <a:srgbClr val="000066"/>
                </a:solidFill>
                <a:latin typeface="Times New Roman" panose="02020603050405020304" pitchFamily="18" charset="0"/>
                <a:cs typeface="Times New Roman" panose="02020603050405020304" pitchFamily="18" charset="0"/>
              </a:rPr>
              <a:t>sau</a:t>
            </a:r>
            <a:r>
              <a:rPr lang="en-US" altLang="vi-VN" sz="2000" b="1" dirty="0">
                <a:solidFill>
                  <a:srgbClr val="000066"/>
                </a:solidFill>
                <a:latin typeface="Times New Roman" panose="02020603050405020304" pitchFamily="18" charset="0"/>
                <a:cs typeface="Times New Roman" panose="02020603050405020304" pitchFamily="18" charset="0"/>
              </a:rPr>
              <a:t> </a:t>
            </a:r>
            <a:r>
              <a:rPr lang="en-US" altLang="vi-VN" sz="2000" b="1" dirty="0" err="1">
                <a:solidFill>
                  <a:srgbClr val="000066"/>
                </a:solidFill>
                <a:latin typeface="Times New Roman" panose="02020603050405020304" pitchFamily="18" charset="0"/>
                <a:cs typeface="Times New Roman" panose="02020603050405020304" pitchFamily="18" charset="0"/>
              </a:rPr>
              <a:t>đó</a:t>
            </a:r>
            <a:r>
              <a:rPr lang="en-US" altLang="vi-VN" sz="2000" b="1" dirty="0">
                <a:solidFill>
                  <a:srgbClr val="000066"/>
                </a:solidFill>
                <a:latin typeface="Times New Roman" panose="02020603050405020304" pitchFamily="18" charset="0"/>
                <a:cs typeface="Times New Roman" panose="02020603050405020304" pitchFamily="18" charset="0"/>
              </a:rPr>
              <a:t>, </a:t>
            </a:r>
            <a:r>
              <a:rPr lang="en-US" altLang="vi-VN" sz="2000" b="1" dirty="0" err="1">
                <a:solidFill>
                  <a:srgbClr val="000066"/>
                </a:solidFill>
                <a:latin typeface="Times New Roman" panose="02020603050405020304" pitchFamily="18" charset="0"/>
                <a:cs typeface="Times New Roman" panose="02020603050405020304" pitchFamily="18" charset="0"/>
              </a:rPr>
              <a:t>quả</a:t>
            </a:r>
            <a:r>
              <a:rPr lang="en-US" altLang="vi-VN" sz="2000" b="1" dirty="0">
                <a:solidFill>
                  <a:srgbClr val="000066"/>
                </a:solidFill>
                <a:latin typeface="Times New Roman" panose="02020603050405020304" pitchFamily="18" charset="0"/>
                <a:cs typeface="Times New Roman" panose="02020603050405020304" pitchFamily="18" charset="0"/>
              </a:rPr>
              <a:t> </a:t>
            </a:r>
            <a:r>
              <a:rPr lang="en-US" altLang="vi-VN" sz="2000" b="1" dirty="0" err="1">
                <a:solidFill>
                  <a:srgbClr val="000066"/>
                </a:solidFill>
                <a:latin typeface="Times New Roman" panose="02020603050405020304" pitchFamily="18" charset="0"/>
                <a:cs typeface="Times New Roman" panose="02020603050405020304" pitchFamily="18" charset="0"/>
              </a:rPr>
              <a:t>chín</a:t>
            </a:r>
            <a:r>
              <a:rPr lang="en-US" altLang="vi-VN" sz="2000" b="1" dirty="0">
                <a:solidFill>
                  <a:srgbClr val="000066"/>
                </a:solidFill>
                <a:latin typeface="Times New Roman" panose="02020603050405020304" pitchFamily="18" charset="0"/>
                <a:cs typeface="Times New Roman" panose="02020603050405020304" pitchFamily="18" charset="0"/>
              </a:rPr>
              <a:t>, </a:t>
            </a:r>
            <a:r>
              <a:rPr lang="en-US" altLang="vi-VN" sz="2000" b="1" dirty="0" err="1">
                <a:solidFill>
                  <a:srgbClr val="000066"/>
                </a:solidFill>
                <a:latin typeface="Times New Roman" panose="02020603050405020304" pitchFamily="18" charset="0"/>
                <a:cs typeface="Times New Roman" panose="02020603050405020304" pitchFamily="18" charset="0"/>
              </a:rPr>
              <a:t>những</a:t>
            </a:r>
            <a:r>
              <a:rPr lang="en-US" altLang="vi-VN" sz="2000" b="1" dirty="0">
                <a:solidFill>
                  <a:srgbClr val="000066"/>
                </a:solidFill>
                <a:latin typeface="Times New Roman" panose="02020603050405020304" pitchFamily="18" charset="0"/>
                <a:cs typeface="Times New Roman" panose="02020603050405020304" pitchFamily="18" charset="0"/>
              </a:rPr>
              <a:t> </a:t>
            </a:r>
            <a:r>
              <a:rPr lang="en-US" altLang="vi-VN" sz="2000" b="1" dirty="0" err="1">
                <a:solidFill>
                  <a:srgbClr val="000066"/>
                </a:solidFill>
                <a:latin typeface="Times New Roman" panose="02020603050405020304" pitchFamily="18" charset="0"/>
                <a:cs typeface="Times New Roman" panose="02020603050405020304" pitchFamily="18" charset="0"/>
              </a:rPr>
              <a:t>quả</a:t>
            </a:r>
            <a:r>
              <a:rPr lang="en-US" altLang="vi-VN" sz="2000" b="1" dirty="0">
                <a:solidFill>
                  <a:srgbClr val="000066"/>
                </a:solidFill>
                <a:latin typeface="Times New Roman" panose="02020603050405020304" pitchFamily="18" charset="0"/>
                <a:cs typeface="Times New Roman" panose="02020603050405020304" pitchFamily="18" charset="0"/>
              </a:rPr>
              <a:t> </a:t>
            </a:r>
            <a:r>
              <a:rPr lang="en-US" altLang="vi-VN" sz="2000" b="1" dirty="0" err="1">
                <a:solidFill>
                  <a:srgbClr val="000066"/>
                </a:solidFill>
                <a:latin typeface="Times New Roman" panose="02020603050405020304" pitchFamily="18" charset="0"/>
                <a:cs typeface="Times New Roman" panose="02020603050405020304" pitchFamily="18" charset="0"/>
              </a:rPr>
              <a:t>chín</a:t>
            </a:r>
            <a:r>
              <a:rPr lang="en-US" altLang="vi-VN" sz="2000" b="1" dirty="0">
                <a:solidFill>
                  <a:srgbClr val="000066"/>
                </a:solidFill>
                <a:latin typeface="Times New Roman" panose="02020603050405020304" pitchFamily="18" charset="0"/>
                <a:cs typeface="Times New Roman" panose="02020603050405020304" pitchFamily="18" charset="0"/>
              </a:rPr>
              <a:t> </a:t>
            </a:r>
            <a:r>
              <a:rPr lang="en-US" altLang="vi-VN" sz="2000" b="1" dirty="0" err="1">
                <a:solidFill>
                  <a:srgbClr val="000066"/>
                </a:solidFill>
                <a:latin typeface="Times New Roman" panose="02020603050405020304" pitchFamily="18" charset="0"/>
                <a:cs typeface="Times New Roman" panose="02020603050405020304" pitchFamily="18" charset="0"/>
              </a:rPr>
              <a:t>vừa</a:t>
            </a:r>
            <a:r>
              <a:rPr lang="en-US" altLang="vi-VN" sz="2000" b="1" dirty="0">
                <a:solidFill>
                  <a:srgbClr val="000066"/>
                </a:solidFill>
                <a:latin typeface="Times New Roman" panose="02020603050405020304" pitchFamily="18" charset="0"/>
                <a:cs typeface="Times New Roman" panose="02020603050405020304" pitchFamily="18" charset="0"/>
              </a:rPr>
              <a:t> </a:t>
            </a:r>
            <a:r>
              <a:rPr lang="en-US" altLang="vi-VN" sz="2000" b="1" dirty="0" err="1">
                <a:solidFill>
                  <a:srgbClr val="000066"/>
                </a:solidFill>
                <a:latin typeface="Times New Roman" panose="02020603050405020304" pitchFamily="18" charset="0"/>
                <a:cs typeface="Times New Roman" panose="02020603050405020304" pitchFamily="18" charset="0"/>
              </a:rPr>
              <a:t>ngọt</a:t>
            </a:r>
            <a:r>
              <a:rPr lang="en-US" altLang="vi-VN" sz="2000" b="1" dirty="0">
                <a:solidFill>
                  <a:srgbClr val="000066"/>
                </a:solidFill>
                <a:latin typeface="Times New Roman" panose="02020603050405020304" pitchFamily="18" charset="0"/>
                <a:cs typeface="Times New Roman" panose="02020603050405020304" pitchFamily="18" charset="0"/>
              </a:rPr>
              <a:t> </a:t>
            </a:r>
            <a:r>
              <a:rPr lang="en-US" altLang="vi-VN" sz="2000" b="1" dirty="0" err="1">
                <a:solidFill>
                  <a:srgbClr val="000066"/>
                </a:solidFill>
                <a:latin typeface="Times New Roman" panose="02020603050405020304" pitchFamily="18" charset="0"/>
                <a:cs typeface="Times New Roman" panose="02020603050405020304" pitchFamily="18" charset="0"/>
              </a:rPr>
              <a:t>vừa</a:t>
            </a:r>
            <a:r>
              <a:rPr lang="en-US" altLang="vi-VN" sz="2000" b="1" dirty="0">
                <a:solidFill>
                  <a:srgbClr val="000066"/>
                </a:solidFill>
                <a:latin typeface="Times New Roman" panose="02020603050405020304" pitchFamily="18" charset="0"/>
                <a:cs typeface="Times New Roman" panose="02020603050405020304" pitchFamily="18" charset="0"/>
              </a:rPr>
              <a:t> </a:t>
            </a:r>
            <a:r>
              <a:rPr lang="en-US" altLang="vi-VN" sz="2000" b="1" dirty="0" err="1">
                <a:solidFill>
                  <a:srgbClr val="000066"/>
                </a:solidFill>
                <a:latin typeface="Times New Roman" panose="02020603050405020304" pitchFamily="18" charset="0"/>
                <a:cs typeface="Times New Roman" panose="02020603050405020304" pitchFamily="18" charset="0"/>
              </a:rPr>
              <a:t>chua</a:t>
            </a:r>
            <a:r>
              <a:rPr lang="en-US" altLang="vi-VN" sz="2000" b="1" dirty="0">
                <a:solidFill>
                  <a:srgbClr val="000066"/>
                </a:solidFill>
                <a:latin typeface="Times New Roman" panose="02020603050405020304" pitchFamily="18" charset="0"/>
                <a:cs typeface="Times New Roman" panose="02020603050405020304" pitchFamily="18" charset="0"/>
              </a:rPr>
              <a:t>, </a:t>
            </a:r>
            <a:r>
              <a:rPr lang="en-US" altLang="vi-VN" sz="2000" b="1" dirty="0" err="1">
                <a:solidFill>
                  <a:srgbClr val="000066"/>
                </a:solidFill>
                <a:latin typeface="Times New Roman" panose="02020603050405020304" pitchFamily="18" charset="0"/>
                <a:cs typeface="Times New Roman" panose="02020603050405020304" pitchFamily="18" charset="0"/>
              </a:rPr>
              <a:t>ngọt</a:t>
            </a:r>
            <a:r>
              <a:rPr lang="en-US" altLang="vi-VN" sz="2000" b="1" dirty="0">
                <a:solidFill>
                  <a:srgbClr val="000066"/>
                </a:solidFill>
                <a:latin typeface="Times New Roman" panose="02020603050405020304" pitchFamily="18" charset="0"/>
                <a:cs typeface="Times New Roman" panose="02020603050405020304" pitchFamily="18" charset="0"/>
              </a:rPr>
              <a:t> </a:t>
            </a:r>
            <a:r>
              <a:rPr lang="en-US" altLang="vi-VN" sz="2000" b="1" dirty="0" err="1">
                <a:solidFill>
                  <a:srgbClr val="000066"/>
                </a:solidFill>
                <a:latin typeface="Times New Roman" panose="02020603050405020304" pitchFamily="18" charset="0"/>
                <a:cs typeface="Times New Roman" panose="02020603050405020304" pitchFamily="18" charset="0"/>
              </a:rPr>
              <a:t>một</a:t>
            </a:r>
            <a:r>
              <a:rPr lang="en-US" altLang="vi-VN" sz="2000" b="1" dirty="0">
                <a:solidFill>
                  <a:srgbClr val="000066"/>
                </a:solidFill>
                <a:latin typeface="Times New Roman" panose="02020603050405020304" pitchFamily="18" charset="0"/>
                <a:cs typeface="Times New Roman" panose="02020603050405020304" pitchFamily="18" charset="0"/>
              </a:rPr>
              <a:t> </a:t>
            </a:r>
            <a:r>
              <a:rPr lang="en-US" altLang="vi-VN" sz="2000" b="1" dirty="0" err="1">
                <a:solidFill>
                  <a:srgbClr val="000066"/>
                </a:solidFill>
                <a:latin typeface="Times New Roman" panose="02020603050405020304" pitchFamily="18" charset="0"/>
                <a:cs typeface="Times New Roman" panose="02020603050405020304" pitchFamily="18" charset="0"/>
              </a:rPr>
              <a:t>cách</a:t>
            </a:r>
            <a:r>
              <a:rPr lang="en-US" altLang="vi-VN" sz="2000" b="1" dirty="0">
                <a:solidFill>
                  <a:srgbClr val="000066"/>
                </a:solidFill>
                <a:latin typeface="Times New Roman" panose="02020603050405020304" pitchFamily="18" charset="0"/>
                <a:cs typeface="Times New Roman" panose="02020603050405020304" pitchFamily="18" charset="0"/>
              </a:rPr>
              <a:t> e </a:t>
            </a:r>
            <a:r>
              <a:rPr lang="en-US" altLang="vi-VN" sz="2000" b="1" dirty="0" err="1">
                <a:solidFill>
                  <a:srgbClr val="000066"/>
                </a:solidFill>
                <a:latin typeface="Times New Roman" panose="02020603050405020304" pitchFamily="18" charset="0"/>
                <a:cs typeface="Times New Roman" panose="02020603050405020304" pitchFamily="18" charset="0"/>
              </a:rPr>
              <a:t>dè</a:t>
            </a:r>
            <a:r>
              <a:rPr lang="en-US" altLang="vi-VN" sz="2000" b="1" dirty="0">
                <a:solidFill>
                  <a:srgbClr val="000066"/>
                </a:solidFill>
                <a:latin typeface="Times New Roman" panose="02020603050405020304" pitchFamily="18" charset="0"/>
                <a:cs typeface="Times New Roman" panose="02020603050405020304" pitchFamily="18" charset="0"/>
              </a:rPr>
              <a:t>, </a:t>
            </a:r>
            <a:r>
              <a:rPr lang="en-US" altLang="vi-VN" sz="2000" b="1" dirty="0" err="1">
                <a:solidFill>
                  <a:srgbClr val="000066"/>
                </a:solidFill>
                <a:latin typeface="Times New Roman" panose="02020603050405020304" pitchFamily="18" charset="0"/>
                <a:cs typeface="Times New Roman" panose="02020603050405020304" pitchFamily="18" charset="0"/>
              </a:rPr>
              <a:t>khiêm</a:t>
            </a:r>
            <a:r>
              <a:rPr lang="en-US" altLang="vi-VN" sz="2000" b="1" dirty="0">
                <a:solidFill>
                  <a:srgbClr val="000066"/>
                </a:solidFill>
                <a:latin typeface="Times New Roman" panose="02020603050405020304" pitchFamily="18" charset="0"/>
                <a:cs typeface="Times New Roman" panose="02020603050405020304" pitchFamily="18" charset="0"/>
              </a:rPr>
              <a:t> </a:t>
            </a:r>
            <a:r>
              <a:rPr lang="en-US" altLang="vi-VN" sz="2000" b="1" dirty="0" err="1">
                <a:solidFill>
                  <a:srgbClr val="000066"/>
                </a:solidFill>
                <a:latin typeface="Times New Roman" panose="02020603050405020304" pitchFamily="18" charset="0"/>
                <a:cs typeface="Times New Roman" panose="02020603050405020304" pitchFamily="18" charset="0"/>
              </a:rPr>
              <a:t>tốn</a:t>
            </a:r>
            <a:r>
              <a:rPr lang="en-US" altLang="vi-VN" sz="2000" b="1" dirty="0">
                <a:solidFill>
                  <a:srgbClr val="000066"/>
                </a:solidFill>
                <a:latin typeface="Times New Roman" panose="02020603050405020304" pitchFamily="18" charset="0"/>
                <a:cs typeface="Times New Roman" panose="02020603050405020304" pitchFamily="18" charset="0"/>
              </a:rPr>
              <a:t> </a:t>
            </a:r>
            <a:r>
              <a:rPr lang="en-US" altLang="vi-VN" sz="2000" b="1" dirty="0" err="1">
                <a:solidFill>
                  <a:srgbClr val="000066"/>
                </a:solidFill>
                <a:latin typeface="Times New Roman" panose="02020603050405020304" pitchFamily="18" charset="0"/>
                <a:cs typeface="Times New Roman" panose="02020603050405020304" pitchFamily="18" charset="0"/>
              </a:rPr>
              <a:t>như</a:t>
            </a:r>
            <a:r>
              <a:rPr lang="en-US" altLang="vi-VN" sz="2000" b="1" dirty="0">
                <a:solidFill>
                  <a:srgbClr val="000066"/>
                </a:solidFill>
                <a:latin typeface="Times New Roman" panose="02020603050405020304" pitchFamily="18" charset="0"/>
                <a:cs typeface="Times New Roman" panose="02020603050405020304" pitchFamily="18" charset="0"/>
              </a:rPr>
              <a:t> </a:t>
            </a:r>
            <a:r>
              <a:rPr lang="en-US" altLang="vi-VN" sz="2000" b="1" dirty="0" err="1">
                <a:solidFill>
                  <a:srgbClr val="000066"/>
                </a:solidFill>
                <a:latin typeface="Times New Roman" panose="02020603050405020304" pitchFamily="18" charset="0"/>
                <a:cs typeface="Times New Roman" panose="02020603050405020304" pitchFamily="18" charset="0"/>
              </a:rPr>
              <a:t>tính</a:t>
            </a:r>
            <a:r>
              <a:rPr lang="en-US" altLang="vi-VN" sz="2000" b="1" dirty="0">
                <a:solidFill>
                  <a:srgbClr val="000066"/>
                </a:solidFill>
                <a:latin typeface="Times New Roman" panose="02020603050405020304" pitchFamily="18" charset="0"/>
                <a:cs typeface="Times New Roman" panose="02020603050405020304" pitchFamily="18" charset="0"/>
              </a:rPr>
              <a:t> </a:t>
            </a:r>
            <a:r>
              <a:rPr lang="en-US" altLang="vi-VN" sz="2000" b="1" dirty="0" err="1">
                <a:solidFill>
                  <a:srgbClr val="000066"/>
                </a:solidFill>
                <a:latin typeface="Times New Roman" panose="02020603050405020304" pitchFamily="18" charset="0"/>
                <a:cs typeface="Times New Roman" panose="02020603050405020304" pitchFamily="18" charset="0"/>
              </a:rPr>
              <a:t>tình</a:t>
            </a:r>
            <a:r>
              <a:rPr lang="en-US" altLang="vi-VN" sz="2000" b="1" dirty="0">
                <a:solidFill>
                  <a:srgbClr val="000066"/>
                </a:solidFill>
                <a:latin typeface="Times New Roman" panose="02020603050405020304" pitchFamily="18" charset="0"/>
                <a:cs typeface="Times New Roman" panose="02020603050405020304" pitchFamily="18" charset="0"/>
              </a:rPr>
              <a:t> </a:t>
            </a:r>
            <a:r>
              <a:rPr lang="en-US" altLang="vi-VN" sz="2000" b="1" dirty="0" err="1">
                <a:solidFill>
                  <a:srgbClr val="000066"/>
                </a:solidFill>
                <a:latin typeface="Times New Roman" panose="02020603050405020304" pitchFamily="18" charset="0"/>
                <a:cs typeface="Times New Roman" panose="02020603050405020304" pitchFamily="18" charset="0"/>
              </a:rPr>
              <a:t>hoa</a:t>
            </a:r>
            <a:r>
              <a:rPr lang="en-US" altLang="vi-VN" sz="2000" b="1" dirty="0">
                <a:solidFill>
                  <a:srgbClr val="000066"/>
                </a:solidFill>
                <a:latin typeface="Times New Roman" panose="02020603050405020304" pitchFamily="18" charset="0"/>
                <a:cs typeface="Times New Roman" panose="02020603050405020304" pitchFamily="18" charset="0"/>
              </a:rPr>
              <a:t> </a:t>
            </a:r>
            <a:r>
              <a:rPr lang="en-US" altLang="vi-VN" sz="2000" b="1" dirty="0" err="1">
                <a:solidFill>
                  <a:srgbClr val="000066"/>
                </a:solidFill>
                <a:latin typeface="Times New Roman" panose="02020603050405020304" pitchFamily="18" charset="0"/>
                <a:cs typeface="Times New Roman" panose="02020603050405020304" pitchFamily="18" charset="0"/>
              </a:rPr>
              <a:t>sấu</a:t>
            </a:r>
            <a:r>
              <a:rPr lang="en-US" altLang="vi-VN" sz="2000" b="1" dirty="0">
                <a:solidFill>
                  <a:srgbClr val="000066"/>
                </a:solidFill>
                <a:latin typeface="Times New Roman" panose="02020603050405020304" pitchFamily="18" charset="0"/>
                <a:cs typeface="Times New Roman" panose="02020603050405020304" pitchFamily="18" charset="0"/>
              </a:rPr>
              <a:t> </a:t>
            </a:r>
            <a:r>
              <a:rPr lang="en-US" altLang="vi-VN" sz="2000" b="1" dirty="0" err="1">
                <a:solidFill>
                  <a:srgbClr val="000066"/>
                </a:solidFill>
                <a:latin typeface="Times New Roman" panose="02020603050405020304" pitchFamily="18" charset="0"/>
                <a:cs typeface="Times New Roman" panose="02020603050405020304" pitchFamily="18" charset="0"/>
              </a:rPr>
              <a:t>vậy</a:t>
            </a:r>
            <a:r>
              <a:rPr lang="en-US" altLang="vi-VN" sz="2000" b="1" dirty="0">
                <a:solidFill>
                  <a:srgbClr val="000066"/>
                </a:solidFill>
                <a:latin typeface="Times New Roman" panose="02020603050405020304" pitchFamily="18" charset="0"/>
                <a:cs typeface="Times New Roman" panose="02020603050405020304" pitchFamily="18" charset="0"/>
              </a:rPr>
              <a:t>.</a:t>
            </a:r>
          </a:p>
        </p:txBody>
      </p:sp>
      <p:sp>
        <p:nvSpPr>
          <p:cNvPr id="21510" name="Line 11"/>
          <p:cNvSpPr>
            <a:spLocks noChangeShapeType="1"/>
          </p:cNvSpPr>
          <p:nvPr/>
        </p:nvSpPr>
        <p:spPr bwMode="auto">
          <a:xfrm>
            <a:off x="8159391" y="-25817"/>
            <a:ext cx="0" cy="6858000"/>
          </a:xfrm>
          <a:prstGeom prst="line">
            <a:avLst/>
          </a:prstGeom>
          <a:noFill/>
          <a:ln w="9525">
            <a:solidFill>
              <a:srgbClr val="FF0000"/>
            </a:solidFill>
            <a:round/>
            <a:headEnd/>
            <a:tailEnd/>
          </a:ln>
          <a:extLst>
            <a:ext uri="{909E8E84-426E-40DD-AFC4-6F175D3DCCD1}">
              <a14:hiddenFill xmlns:a14="http://schemas.microsoft.com/office/drawing/2010/main">
                <a:noFill/>
              </a14:hiddenFill>
            </a:ext>
          </a:extLst>
        </p:spPr>
        <p:txBody>
          <a:bodyPr/>
          <a:lstStyle/>
          <a:p>
            <a:pPr eaLnBrk="0" fontAlgn="base" hangingPunct="0">
              <a:spcBef>
                <a:spcPct val="0"/>
              </a:spcBef>
              <a:spcAft>
                <a:spcPct val="0"/>
              </a:spcAft>
              <a:defRPr/>
            </a:pPr>
            <a:endParaRPr lang="vi-VN">
              <a:solidFill>
                <a:srgbClr val="000000"/>
              </a:solidFill>
              <a:latin typeface="Arial" panose="020B0604020202020204" pitchFamily="34" charset="0"/>
            </a:endParaRPr>
          </a:p>
        </p:txBody>
      </p:sp>
      <p:sp>
        <p:nvSpPr>
          <p:cNvPr id="15372" name="Text Box 12"/>
          <p:cNvSpPr txBox="1">
            <a:spLocks noChangeArrowheads="1"/>
          </p:cNvSpPr>
          <p:nvPr/>
        </p:nvSpPr>
        <p:spPr bwMode="auto">
          <a:xfrm>
            <a:off x="8334011" y="143910"/>
            <a:ext cx="3539847" cy="12208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fontAlgn="base">
              <a:spcBef>
                <a:spcPts val="800"/>
              </a:spcBef>
              <a:spcAft>
                <a:spcPct val="0"/>
              </a:spcAft>
              <a:buNone/>
              <a:defRPr/>
            </a:pPr>
            <a:r>
              <a:rPr lang="en-US" altLang="vi-VN" sz="2000" b="1" dirty="0">
                <a:solidFill>
                  <a:srgbClr val="000000"/>
                </a:solidFill>
                <a:latin typeface="Times New Roman" panose="02020603050405020304" pitchFamily="18" charset="0"/>
                <a:cs typeface="Times New Roman" panose="02020603050405020304" pitchFamily="18" charset="0"/>
              </a:rPr>
              <a:t>ĐOẠN 4: </a:t>
            </a:r>
          </a:p>
          <a:p>
            <a:pPr fontAlgn="base">
              <a:spcBef>
                <a:spcPts val="800"/>
              </a:spcBef>
              <a:spcAft>
                <a:spcPct val="0"/>
              </a:spcAft>
              <a:buNone/>
              <a:defRPr/>
            </a:pPr>
            <a:r>
              <a:rPr lang="vi-VN" altLang="vi-VN" sz="2000" b="1" dirty="0" err="1">
                <a:solidFill>
                  <a:srgbClr val="FF0000"/>
                </a:solidFill>
                <a:latin typeface="Times New Roman" panose="02020603050405020304" pitchFamily="18" charset="0"/>
                <a:cs typeface="Times New Roman" panose="02020603050405020304" pitchFamily="18" charset="0"/>
              </a:rPr>
              <a:t>đ</a:t>
            </a:r>
            <a:r>
              <a:rPr lang="en-US" altLang="vi-VN" sz="2000" b="1" dirty="0" err="1">
                <a:solidFill>
                  <a:srgbClr val="FF0000"/>
                </a:solidFill>
                <a:latin typeface="Times New Roman" panose="02020603050405020304" pitchFamily="18" charset="0"/>
                <a:cs typeface="Times New Roman" panose="02020603050405020304" pitchFamily="18" charset="0"/>
              </a:rPr>
              <a:t>ến</a:t>
            </a:r>
            <a:r>
              <a:rPr lang="en-US" altLang="vi-VN" sz="2000" b="1" dirty="0">
                <a:solidFill>
                  <a:srgbClr val="000000"/>
                </a:solidFill>
                <a:latin typeface="Times New Roman" panose="02020603050405020304" pitchFamily="18" charset="0"/>
                <a:cs typeface="Times New Roman" panose="02020603050405020304" pitchFamily="18" charset="0"/>
              </a:rPr>
              <a:t> </a:t>
            </a:r>
            <a:r>
              <a:rPr lang="en-US" altLang="vi-VN" sz="2000" b="1" dirty="0" err="1">
                <a:solidFill>
                  <a:srgbClr val="0000FF"/>
                </a:solidFill>
                <a:latin typeface="Times New Roman" panose="02020603050405020304" pitchFamily="18" charset="0"/>
                <a:cs typeface="Times New Roman" panose="02020603050405020304" pitchFamily="18" charset="0"/>
              </a:rPr>
              <a:t>nối</a:t>
            </a:r>
            <a:r>
              <a:rPr lang="en-US" altLang="vi-VN" sz="2000" b="1" dirty="0">
                <a:solidFill>
                  <a:srgbClr val="0000FF"/>
                </a:solidFill>
                <a:latin typeface="Times New Roman" panose="02020603050405020304" pitchFamily="18" charset="0"/>
                <a:cs typeface="Times New Roman" panose="02020603050405020304" pitchFamily="18" charset="0"/>
              </a:rPr>
              <a:t> </a:t>
            </a:r>
            <a:r>
              <a:rPr lang="en-US" altLang="vi-VN" sz="2000" b="1" dirty="0" err="1">
                <a:solidFill>
                  <a:srgbClr val="0000FF"/>
                </a:solidFill>
                <a:latin typeface="Times New Roman" panose="02020603050405020304" pitchFamily="18" charset="0"/>
                <a:cs typeface="Times New Roman" panose="02020603050405020304" pitchFamily="18" charset="0"/>
              </a:rPr>
              <a:t>câu</a:t>
            </a:r>
            <a:r>
              <a:rPr lang="en-US" altLang="vi-VN" sz="2000" b="1" dirty="0">
                <a:solidFill>
                  <a:srgbClr val="0000FF"/>
                </a:solidFill>
                <a:latin typeface="Times New Roman" panose="02020603050405020304" pitchFamily="18" charset="0"/>
                <a:cs typeface="Times New Roman" panose="02020603050405020304" pitchFamily="18" charset="0"/>
              </a:rPr>
              <a:t> 8 </a:t>
            </a:r>
            <a:r>
              <a:rPr lang="en-US" altLang="vi-VN" sz="2000" b="1" dirty="0" err="1">
                <a:solidFill>
                  <a:srgbClr val="0000FF"/>
                </a:solidFill>
                <a:latin typeface="Times New Roman" panose="02020603050405020304" pitchFamily="18" charset="0"/>
                <a:cs typeface="Times New Roman" panose="02020603050405020304" pitchFamily="18" charset="0"/>
              </a:rPr>
              <a:t>với</a:t>
            </a:r>
            <a:r>
              <a:rPr lang="en-US" altLang="vi-VN" sz="2000" b="1" dirty="0">
                <a:solidFill>
                  <a:srgbClr val="0000FF"/>
                </a:solidFill>
                <a:latin typeface="Times New Roman" panose="02020603050405020304" pitchFamily="18" charset="0"/>
                <a:cs typeface="Times New Roman" panose="02020603050405020304" pitchFamily="18" charset="0"/>
              </a:rPr>
              <a:t> </a:t>
            </a:r>
            <a:r>
              <a:rPr lang="en-US" altLang="vi-VN" sz="2000" b="1" dirty="0" err="1">
                <a:solidFill>
                  <a:srgbClr val="0000FF"/>
                </a:solidFill>
                <a:latin typeface="Times New Roman" panose="02020603050405020304" pitchFamily="18" charset="0"/>
                <a:cs typeface="Times New Roman" panose="02020603050405020304" pitchFamily="18" charset="0"/>
              </a:rPr>
              <a:t>câu</a:t>
            </a:r>
            <a:r>
              <a:rPr lang="en-US" altLang="vi-VN" sz="2000" b="1" dirty="0">
                <a:solidFill>
                  <a:srgbClr val="0000FF"/>
                </a:solidFill>
                <a:latin typeface="Times New Roman" panose="02020603050405020304" pitchFamily="18" charset="0"/>
                <a:cs typeface="Times New Roman" panose="02020603050405020304" pitchFamily="18" charset="0"/>
              </a:rPr>
              <a:t> 7, </a:t>
            </a:r>
          </a:p>
          <a:p>
            <a:pPr fontAlgn="base">
              <a:spcBef>
                <a:spcPts val="800"/>
              </a:spcBef>
              <a:spcAft>
                <a:spcPct val="0"/>
              </a:spcAft>
              <a:buNone/>
              <a:defRPr/>
            </a:pPr>
            <a:r>
              <a:rPr lang="en-US" altLang="vi-VN" sz="2000" b="1" dirty="0" err="1">
                <a:solidFill>
                  <a:srgbClr val="0000FF"/>
                </a:solidFill>
                <a:latin typeface="Times New Roman" panose="02020603050405020304" pitchFamily="18" charset="0"/>
                <a:cs typeface="Times New Roman" panose="02020603050405020304" pitchFamily="18" charset="0"/>
              </a:rPr>
              <a:t>nối</a:t>
            </a:r>
            <a:r>
              <a:rPr lang="en-US" altLang="vi-VN" sz="2000" b="1" dirty="0">
                <a:solidFill>
                  <a:srgbClr val="0000FF"/>
                </a:solidFill>
                <a:latin typeface="Times New Roman" panose="02020603050405020304" pitchFamily="18" charset="0"/>
                <a:cs typeface="Times New Roman" panose="02020603050405020304" pitchFamily="18" charset="0"/>
              </a:rPr>
              <a:t> </a:t>
            </a:r>
            <a:r>
              <a:rPr lang="en-US" altLang="vi-VN" sz="2000" b="1" dirty="0" err="1">
                <a:solidFill>
                  <a:srgbClr val="0000FF"/>
                </a:solidFill>
                <a:latin typeface="Times New Roman" panose="02020603050405020304" pitchFamily="18" charset="0"/>
                <a:cs typeface="Times New Roman" panose="02020603050405020304" pitchFamily="18" charset="0"/>
              </a:rPr>
              <a:t>đoạn</a:t>
            </a:r>
            <a:r>
              <a:rPr lang="en-US" altLang="vi-VN" sz="2000" b="1" dirty="0">
                <a:solidFill>
                  <a:srgbClr val="0000FF"/>
                </a:solidFill>
                <a:latin typeface="Times New Roman" panose="02020603050405020304" pitchFamily="18" charset="0"/>
                <a:cs typeface="Times New Roman" panose="02020603050405020304" pitchFamily="18" charset="0"/>
              </a:rPr>
              <a:t> 4 </a:t>
            </a:r>
            <a:r>
              <a:rPr lang="en-US" altLang="vi-VN" sz="2000" b="1" dirty="0" err="1">
                <a:solidFill>
                  <a:srgbClr val="0000FF"/>
                </a:solidFill>
                <a:latin typeface="Times New Roman" panose="02020603050405020304" pitchFamily="18" charset="0"/>
                <a:cs typeface="Times New Roman" panose="02020603050405020304" pitchFamily="18" charset="0"/>
              </a:rPr>
              <a:t>với</a:t>
            </a:r>
            <a:r>
              <a:rPr lang="en-US" altLang="vi-VN" sz="2000" b="1" dirty="0">
                <a:solidFill>
                  <a:srgbClr val="0000FF"/>
                </a:solidFill>
                <a:latin typeface="Times New Roman" panose="02020603050405020304" pitchFamily="18" charset="0"/>
                <a:cs typeface="Times New Roman" panose="02020603050405020304" pitchFamily="18" charset="0"/>
              </a:rPr>
              <a:t> </a:t>
            </a:r>
            <a:r>
              <a:rPr lang="en-US" altLang="vi-VN" sz="2000" b="1" dirty="0" err="1">
                <a:solidFill>
                  <a:srgbClr val="0000FF"/>
                </a:solidFill>
                <a:latin typeface="Times New Roman" panose="02020603050405020304" pitchFamily="18" charset="0"/>
                <a:cs typeface="Times New Roman" panose="02020603050405020304" pitchFamily="18" charset="0"/>
              </a:rPr>
              <a:t>đoạn</a:t>
            </a:r>
            <a:r>
              <a:rPr lang="en-US" altLang="vi-VN" sz="2000" b="1" dirty="0">
                <a:solidFill>
                  <a:srgbClr val="0000FF"/>
                </a:solidFill>
                <a:latin typeface="Times New Roman" panose="02020603050405020304" pitchFamily="18" charset="0"/>
                <a:cs typeface="Times New Roman" panose="02020603050405020304" pitchFamily="18" charset="0"/>
              </a:rPr>
              <a:t> 3</a:t>
            </a:r>
          </a:p>
        </p:txBody>
      </p:sp>
      <p:sp>
        <p:nvSpPr>
          <p:cNvPr id="15373" name="Text Box 13"/>
          <p:cNvSpPr txBox="1">
            <a:spLocks noChangeArrowheads="1"/>
          </p:cNvSpPr>
          <p:nvPr/>
        </p:nvSpPr>
        <p:spPr bwMode="auto">
          <a:xfrm>
            <a:off x="8175887" y="1438458"/>
            <a:ext cx="3924041" cy="1631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fontAlgn="base">
              <a:spcBef>
                <a:spcPts val="800"/>
              </a:spcBef>
              <a:spcAft>
                <a:spcPct val="0"/>
              </a:spcAft>
              <a:buNone/>
              <a:defRPr/>
            </a:pPr>
            <a:r>
              <a:rPr lang="en-US" altLang="vi-VN" sz="2000" b="1" dirty="0">
                <a:solidFill>
                  <a:srgbClr val="000000"/>
                </a:solidFill>
                <a:latin typeface="Times New Roman" panose="02020603050405020304" pitchFamily="18" charset="0"/>
                <a:cs typeface="Times New Roman" panose="02020603050405020304" pitchFamily="18" charset="0"/>
              </a:rPr>
              <a:t>ĐOẠN 5:</a:t>
            </a:r>
          </a:p>
          <a:p>
            <a:pPr algn="just" fontAlgn="base">
              <a:spcBef>
                <a:spcPts val="800"/>
              </a:spcBef>
              <a:spcAft>
                <a:spcPct val="0"/>
              </a:spcAft>
              <a:buFontTx/>
              <a:buChar char="-"/>
              <a:defRPr/>
            </a:pPr>
            <a:r>
              <a:rPr lang="en-US" altLang="vi-VN" sz="2000" b="1" dirty="0">
                <a:solidFill>
                  <a:srgbClr val="000000"/>
                </a:solidFill>
                <a:latin typeface="Times New Roman" panose="02020603050405020304" pitchFamily="18" charset="0"/>
                <a:cs typeface="Times New Roman" panose="02020603050405020304" pitchFamily="18" charset="0"/>
              </a:rPr>
              <a:t> </a:t>
            </a:r>
            <a:r>
              <a:rPr lang="vi-VN" altLang="vi-VN" sz="2000" b="1" dirty="0" err="1">
                <a:solidFill>
                  <a:srgbClr val="FF0000"/>
                </a:solidFill>
                <a:latin typeface="Times New Roman" panose="02020603050405020304" pitchFamily="18" charset="0"/>
                <a:cs typeface="Times New Roman" panose="02020603050405020304" pitchFamily="18" charset="0"/>
              </a:rPr>
              <a:t>đ</a:t>
            </a:r>
            <a:r>
              <a:rPr lang="en-US" altLang="vi-VN" sz="2000" b="1" dirty="0" err="1">
                <a:solidFill>
                  <a:srgbClr val="FF0000"/>
                </a:solidFill>
                <a:latin typeface="Times New Roman" panose="02020603050405020304" pitchFamily="18" charset="0"/>
                <a:cs typeface="Times New Roman" panose="02020603050405020304" pitchFamily="18" charset="0"/>
              </a:rPr>
              <a:t>ến</a:t>
            </a:r>
            <a:r>
              <a:rPr lang="en-US" altLang="vi-VN" sz="2000" b="1" dirty="0">
                <a:solidFill>
                  <a:srgbClr val="FF0000"/>
                </a:solidFill>
                <a:latin typeface="Times New Roman" panose="02020603050405020304" pitchFamily="18" charset="0"/>
                <a:cs typeface="Times New Roman" panose="02020603050405020304" pitchFamily="18" charset="0"/>
              </a:rPr>
              <a:t> </a:t>
            </a:r>
            <a:r>
              <a:rPr lang="en-US" altLang="vi-VN" sz="2000" b="1" dirty="0" err="1">
                <a:solidFill>
                  <a:srgbClr val="0000FF"/>
                </a:solidFill>
                <a:latin typeface="Times New Roman" panose="02020603050405020304" pitchFamily="18" charset="0"/>
                <a:cs typeface="Times New Roman" panose="02020603050405020304" pitchFamily="18" charset="0"/>
              </a:rPr>
              <a:t>nối</a:t>
            </a:r>
            <a:r>
              <a:rPr lang="en-US" altLang="vi-VN" sz="2000" b="1" dirty="0">
                <a:solidFill>
                  <a:srgbClr val="0000FF"/>
                </a:solidFill>
                <a:latin typeface="Times New Roman" panose="02020603050405020304" pitchFamily="18" charset="0"/>
                <a:cs typeface="Times New Roman" panose="02020603050405020304" pitchFamily="18" charset="0"/>
              </a:rPr>
              <a:t> </a:t>
            </a:r>
            <a:r>
              <a:rPr lang="en-US" altLang="vi-VN" sz="2000" b="1" dirty="0" err="1">
                <a:solidFill>
                  <a:srgbClr val="0000FF"/>
                </a:solidFill>
                <a:latin typeface="Times New Roman" panose="02020603050405020304" pitchFamily="18" charset="0"/>
                <a:cs typeface="Times New Roman" panose="02020603050405020304" pitchFamily="18" charset="0"/>
              </a:rPr>
              <a:t>câu</a:t>
            </a:r>
            <a:r>
              <a:rPr lang="en-US" altLang="vi-VN" sz="2000" b="1" dirty="0">
                <a:solidFill>
                  <a:srgbClr val="0000FF"/>
                </a:solidFill>
                <a:latin typeface="Times New Roman" panose="02020603050405020304" pitchFamily="18" charset="0"/>
                <a:cs typeface="Times New Roman" panose="02020603050405020304" pitchFamily="18" charset="0"/>
              </a:rPr>
              <a:t> 11 </a:t>
            </a:r>
            <a:r>
              <a:rPr lang="en-US" altLang="vi-VN" sz="2000" b="1" dirty="0" err="1">
                <a:solidFill>
                  <a:srgbClr val="0000FF"/>
                </a:solidFill>
                <a:latin typeface="Times New Roman" panose="02020603050405020304" pitchFamily="18" charset="0"/>
                <a:cs typeface="Times New Roman" panose="02020603050405020304" pitchFamily="18" charset="0"/>
              </a:rPr>
              <a:t>với</a:t>
            </a:r>
            <a:r>
              <a:rPr lang="en-US" altLang="vi-VN" sz="2000" b="1" dirty="0">
                <a:solidFill>
                  <a:srgbClr val="0000FF"/>
                </a:solidFill>
                <a:latin typeface="Times New Roman" panose="02020603050405020304" pitchFamily="18" charset="0"/>
                <a:cs typeface="Times New Roman" panose="02020603050405020304" pitchFamily="18" charset="0"/>
              </a:rPr>
              <a:t> </a:t>
            </a:r>
            <a:r>
              <a:rPr lang="en-US" altLang="vi-VN" sz="2000" b="1" dirty="0" err="1">
                <a:solidFill>
                  <a:srgbClr val="0000FF"/>
                </a:solidFill>
                <a:latin typeface="Times New Roman" panose="02020603050405020304" pitchFamily="18" charset="0"/>
                <a:cs typeface="Times New Roman" panose="02020603050405020304" pitchFamily="18" charset="0"/>
              </a:rPr>
              <a:t>câu</a:t>
            </a:r>
            <a:r>
              <a:rPr lang="en-US" altLang="vi-VN" sz="2000" b="1" dirty="0">
                <a:solidFill>
                  <a:srgbClr val="0000FF"/>
                </a:solidFill>
                <a:latin typeface="Times New Roman" panose="02020603050405020304" pitchFamily="18" charset="0"/>
                <a:cs typeface="Times New Roman" panose="02020603050405020304" pitchFamily="18" charset="0"/>
              </a:rPr>
              <a:t> 9,10</a:t>
            </a:r>
          </a:p>
          <a:p>
            <a:pPr algn="just" fontAlgn="base">
              <a:spcBef>
                <a:spcPts val="800"/>
              </a:spcBef>
              <a:spcAft>
                <a:spcPct val="0"/>
              </a:spcAft>
              <a:buNone/>
              <a:defRPr/>
            </a:pPr>
            <a:r>
              <a:rPr lang="en-US" altLang="vi-VN" sz="2000" b="1" dirty="0">
                <a:solidFill>
                  <a:srgbClr val="000000"/>
                </a:solidFill>
                <a:latin typeface="Times New Roman" panose="02020603050405020304" pitchFamily="18" charset="0"/>
                <a:cs typeface="Times New Roman" panose="02020603050405020304" pitchFamily="18" charset="0"/>
              </a:rPr>
              <a:t>- </a:t>
            </a:r>
            <a:r>
              <a:rPr lang="vi-VN" altLang="vi-VN" sz="2000" b="1" dirty="0">
                <a:solidFill>
                  <a:srgbClr val="FF0000"/>
                </a:solidFill>
                <a:latin typeface="Times New Roman" panose="02020603050405020304" pitchFamily="18" charset="0"/>
                <a:cs typeface="Times New Roman" panose="02020603050405020304" pitchFamily="18" charset="0"/>
              </a:rPr>
              <a:t>s</a:t>
            </a:r>
            <a:r>
              <a:rPr lang="en-US" altLang="vi-VN" sz="2000" b="1" dirty="0" err="1">
                <a:solidFill>
                  <a:srgbClr val="FF0000"/>
                </a:solidFill>
                <a:latin typeface="Times New Roman" panose="02020603050405020304" pitchFamily="18" charset="0"/>
                <a:cs typeface="Times New Roman" panose="02020603050405020304" pitchFamily="18" charset="0"/>
              </a:rPr>
              <a:t>ang</a:t>
            </a:r>
            <a:r>
              <a:rPr lang="en-US" altLang="vi-VN" sz="2000" b="1" dirty="0">
                <a:solidFill>
                  <a:srgbClr val="FF0000"/>
                </a:solidFill>
                <a:latin typeface="Times New Roman" panose="02020603050405020304" pitchFamily="18" charset="0"/>
                <a:cs typeface="Times New Roman" panose="02020603050405020304" pitchFamily="18" charset="0"/>
              </a:rPr>
              <a:t> </a:t>
            </a:r>
            <a:r>
              <a:rPr lang="en-US" altLang="vi-VN" sz="2000" b="1" dirty="0" err="1">
                <a:solidFill>
                  <a:srgbClr val="FF0000"/>
                </a:solidFill>
                <a:latin typeface="Times New Roman" panose="02020603050405020304" pitchFamily="18" charset="0"/>
                <a:cs typeface="Times New Roman" panose="02020603050405020304" pitchFamily="18" charset="0"/>
              </a:rPr>
              <a:t>đến</a:t>
            </a:r>
            <a:r>
              <a:rPr lang="en-US" altLang="vi-VN" sz="2000" b="1" dirty="0">
                <a:solidFill>
                  <a:srgbClr val="000000"/>
                </a:solidFill>
                <a:latin typeface="Times New Roman" panose="02020603050405020304" pitchFamily="18" charset="0"/>
                <a:cs typeface="Times New Roman" panose="02020603050405020304" pitchFamily="18" charset="0"/>
              </a:rPr>
              <a:t> </a:t>
            </a:r>
            <a:r>
              <a:rPr lang="en-US" altLang="vi-VN" sz="2000" b="1" dirty="0" err="1">
                <a:solidFill>
                  <a:srgbClr val="0000FF"/>
                </a:solidFill>
                <a:latin typeface="Times New Roman" panose="02020603050405020304" pitchFamily="18" charset="0"/>
                <a:cs typeface="Times New Roman" panose="02020603050405020304" pitchFamily="18" charset="0"/>
              </a:rPr>
              <a:t>nối</a:t>
            </a:r>
            <a:r>
              <a:rPr lang="en-US" altLang="vi-VN" sz="2000" b="1" dirty="0">
                <a:solidFill>
                  <a:srgbClr val="0000FF"/>
                </a:solidFill>
                <a:latin typeface="Times New Roman" panose="02020603050405020304" pitchFamily="18" charset="0"/>
                <a:cs typeface="Times New Roman" panose="02020603050405020304" pitchFamily="18" charset="0"/>
              </a:rPr>
              <a:t> </a:t>
            </a:r>
            <a:r>
              <a:rPr lang="en-US" altLang="vi-VN" sz="2000" b="1" dirty="0" err="1">
                <a:solidFill>
                  <a:srgbClr val="0000FF"/>
                </a:solidFill>
                <a:latin typeface="Times New Roman" panose="02020603050405020304" pitchFamily="18" charset="0"/>
                <a:cs typeface="Times New Roman" panose="02020603050405020304" pitchFamily="18" charset="0"/>
              </a:rPr>
              <a:t>câu</a:t>
            </a:r>
            <a:r>
              <a:rPr lang="en-US" altLang="vi-VN" sz="2000" b="1" dirty="0">
                <a:solidFill>
                  <a:srgbClr val="0000FF"/>
                </a:solidFill>
                <a:latin typeface="Times New Roman" panose="02020603050405020304" pitchFamily="18" charset="0"/>
                <a:cs typeface="Times New Roman" panose="02020603050405020304" pitchFamily="18" charset="0"/>
              </a:rPr>
              <a:t> 12 </a:t>
            </a:r>
            <a:r>
              <a:rPr lang="en-US" altLang="vi-VN" sz="2000" b="1" dirty="0" err="1">
                <a:solidFill>
                  <a:srgbClr val="0000FF"/>
                </a:solidFill>
                <a:latin typeface="Times New Roman" panose="02020603050405020304" pitchFamily="18" charset="0"/>
                <a:cs typeface="Times New Roman" panose="02020603050405020304" pitchFamily="18" charset="0"/>
              </a:rPr>
              <a:t>với</a:t>
            </a:r>
            <a:r>
              <a:rPr lang="en-US" altLang="vi-VN" sz="2000" b="1" dirty="0">
                <a:solidFill>
                  <a:srgbClr val="0000FF"/>
                </a:solidFill>
                <a:latin typeface="Times New Roman" panose="02020603050405020304" pitchFamily="18" charset="0"/>
                <a:cs typeface="Times New Roman" panose="02020603050405020304" pitchFamily="18" charset="0"/>
              </a:rPr>
              <a:t> </a:t>
            </a:r>
          </a:p>
          <a:p>
            <a:pPr algn="just" fontAlgn="base">
              <a:spcBef>
                <a:spcPts val="800"/>
              </a:spcBef>
              <a:spcAft>
                <a:spcPct val="0"/>
              </a:spcAft>
              <a:buNone/>
              <a:defRPr/>
            </a:pPr>
            <a:r>
              <a:rPr lang="en-US" altLang="vi-VN" sz="2000" b="1" dirty="0" err="1">
                <a:solidFill>
                  <a:srgbClr val="0000FF"/>
                </a:solidFill>
                <a:latin typeface="Times New Roman" panose="02020603050405020304" pitchFamily="18" charset="0"/>
                <a:cs typeface="Times New Roman" panose="02020603050405020304" pitchFamily="18" charset="0"/>
              </a:rPr>
              <a:t>các</a:t>
            </a:r>
            <a:r>
              <a:rPr lang="en-US" altLang="vi-VN" sz="2000" b="1" dirty="0">
                <a:solidFill>
                  <a:srgbClr val="0000FF"/>
                </a:solidFill>
                <a:latin typeface="Times New Roman" panose="02020603050405020304" pitchFamily="18" charset="0"/>
                <a:cs typeface="Times New Roman" panose="02020603050405020304" pitchFamily="18" charset="0"/>
              </a:rPr>
              <a:t> </a:t>
            </a:r>
            <a:r>
              <a:rPr lang="en-US" altLang="vi-VN" sz="2000" b="1" dirty="0" err="1">
                <a:solidFill>
                  <a:srgbClr val="0000FF"/>
                </a:solidFill>
                <a:latin typeface="Times New Roman" panose="02020603050405020304" pitchFamily="18" charset="0"/>
                <a:cs typeface="Times New Roman" panose="02020603050405020304" pitchFamily="18" charset="0"/>
              </a:rPr>
              <a:t>câu</a:t>
            </a:r>
            <a:r>
              <a:rPr lang="en-US" altLang="vi-VN" sz="2000" b="1" dirty="0">
                <a:solidFill>
                  <a:srgbClr val="0000FF"/>
                </a:solidFill>
                <a:latin typeface="Times New Roman" panose="02020603050405020304" pitchFamily="18" charset="0"/>
                <a:cs typeface="Times New Roman" panose="02020603050405020304" pitchFamily="18" charset="0"/>
              </a:rPr>
              <a:t> 9, 10, 11</a:t>
            </a:r>
            <a:r>
              <a:rPr lang="en-US" altLang="vi-VN" sz="2000" b="1" dirty="0">
                <a:solidFill>
                  <a:srgbClr val="000000"/>
                </a:solidFill>
                <a:latin typeface="Times New Roman" panose="02020603050405020304" pitchFamily="18" charset="0"/>
                <a:cs typeface="Times New Roman" panose="02020603050405020304" pitchFamily="18" charset="0"/>
              </a:rPr>
              <a:t>    </a:t>
            </a:r>
          </a:p>
        </p:txBody>
      </p:sp>
      <p:sp>
        <p:nvSpPr>
          <p:cNvPr id="15374" name="Text Box 14"/>
          <p:cNvSpPr txBox="1">
            <a:spLocks noChangeArrowheads="1"/>
          </p:cNvSpPr>
          <p:nvPr/>
        </p:nvSpPr>
        <p:spPr bwMode="auto">
          <a:xfrm>
            <a:off x="8190106" y="3143376"/>
            <a:ext cx="3924041" cy="15901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fontAlgn="base">
              <a:spcBef>
                <a:spcPts val="800"/>
              </a:spcBef>
              <a:spcAft>
                <a:spcPct val="0"/>
              </a:spcAft>
              <a:buNone/>
              <a:defRPr/>
            </a:pPr>
            <a:r>
              <a:rPr lang="en-US" altLang="vi-VN" sz="2000" b="1" dirty="0">
                <a:solidFill>
                  <a:srgbClr val="000000"/>
                </a:solidFill>
                <a:latin typeface="Times New Roman" panose="02020603050405020304" pitchFamily="18" charset="0"/>
                <a:cs typeface="Times New Roman" panose="02020603050405020304" pitchFamily="18" charset="0"/>
              </a:rPr>
              <a:t>ĐOẠN 6: </a:t>
            </a:r>
          </a:p>
          <a:p>
            <a:pPr algn="just" fontAlgn="base">
              <a:spcBef>
                <a:spcPts val="800"/>
              </a:spcBef>
              <a:spcAft>
                <a:spcPct val="0"/>
              </a:spcAft>
              <a:buFontTx/>
              <a:buChar char="-"/>
              <a:defRPr/>
            </a:pPr>
            <a:r>
              <a:rPr lang="en-US" altLang="vi-VN" sz="2000" b="1" dirty="0">
                <a:solidFill>
                  <a:srgbClr val="000000"/>
                </a:solidFill>
                <a:latin typeface="Times New Roman" panose="02020603050405020304" pitchFamily="18" charset="0"/>
                <a:cs typeface="Times New Roman" panose="02020603050405020304" pitchFamily="18" charset="0"/>
              </a:rPr>
              <a:t> </a:t>
            </a:r>
            <a:r>
              <a:rPr lang="vi-VN" altLang="vi-VN" sz="2000" b="1" dirty="0">
                <a:solidFill>
                  <a:srgbClr val="FF0000"/>
                </a:solidFill>
                <a:latin typeface="Times New Roman" panose="02020603050405020304" pitchFamily="18" charset="0"/>
                <a:cs typeface="Times New Roman" panose="02020603050405020304" pitchFamily="18" charset="0"/>
              </a:rPr>
              <a:t>n</a:t>
            </a:r>
            <a:r>
              <a:rPr lang="en-US" altLang="vi-VN" sz="2000" b="1" dirty="0" err="1">
                <a:solidFill>
                  <a:srgbClr val="FF0000"/>
                </a:solidFill>
                <a:latin typeface="Times New Roman" panose="02020603050405020304" pitchFamily="18" charset="0"/>
                <a:cs typeface="Times New Roman" panose="02020603050405020304" pitchFamily="18" charset="0"/>
              </a:rPr>
              <a:t>hưng</a:t>
            </a:r>
            <a:r>
              <a:rPr lang="en-US" altLang="vi-VN" sz="2000" b="1" dirty="0">
                <a:solidFill>
                  <a:srgbClr val="000000"/>
                </a:solidFill>
                <a:latin typeface="Times New Roman" panose="02020603050405020304" pitchFamily="18" charset="0"/>
                <a:cs typeface="Times New Roman" panose="02020603050405020304" pitchFamily="18" charset="0"/>
              </a:rPr>
              <a:t> </a:t>
            </a:r>
            <a:r>
              <a:rPr lang="en-US" altLang="vi-VN" sz="2000" b="1" dirty="0" err="1">
                <a:solidFill>
                  <a:srgbClr val="0000FF"/>
                </a:solidFill>
                <a:latin typeface="Times New Roman" panose="02020603050405020304" pitchFamily="18" charset="0"/>
                <a:cs typeface="Times New Roman" panose="02020603050405020304" pitchFamily="18" charset="0"/>
              </a:rPr>
              <a:t>nối</a:t>
            </a:r>
            <a:r>
              <a:rPr lang="en-US" altLang="vi-VN" sz="2000" b="1" dirty="0">
                <a:solidFill>
                  <a:srgbClr val="0000FF"/>
                </a:solidFill>
                <a:latin typeface="Times New Roman" panose="02020603050405020304" pitchFamily="18" charset="0"/>
                <a:cs typeface="Times New Roman" panose="02020603050405020304" pitchFamily="18" charset="0"/>
              </a:rPr>
              <a:t> </a:t>
            </a:r>
            <a:r>
              <a:rPr lang="en-US" altLang="vi-VN" sz="2000" b="1" dirty="0" err="1">
                <a:solidFill>
                  <a:srgbClr val="0000FF"/>
                </a:solidFill>
                <a:latin typeface="Times New Roman" panose="02020603050405020304" pitchFamily="18" charset="0"/>
                <a:cs typeface="Times New Roman" panose="02020603050405020304" pitchFamily="18" charset="0"/>
              </a:rPr>
              <a:t>câu</a:t>
            </a:r>
            <a:r>
              <a:rPr lang="en-US" altLang="vi-VN" sz="2000" b="1" dirty="0">
                <a:solidFill>
                  <a:srgbClr val="0000FF"/>
                </a:solidFill>
                <a:latin typeface="Times New Roman" panose="02020603050405020304" pitchFamily="18" charset="0"/>
                <a:cs typeface="Times New Roman" panose="02020603050405020304" pitchFamily="18" charset="0"/>
              </a:rPr>
              <a:t> 13 </a:t>
            </a:r>
            <a:r>
              <a:rPr lang="en-US" altLang="vi-VN" sz="2000" b="1" dirty="0" err="1">
                <a:solidFill>
                  <a:srgbClr val="0000FF"/>
                </a:solidFill>
                <a:latin typeface="Times New Roman" panose="02020603050405020304" pitchFamily="18" charset="0"/>
                <a:cs typeface="Times New Roman" panose="02020603050405020304" pitchFamily="18" charset="0"/>
              </a:rPr>
              <a:t>với</a:t>
            </a:r>
            <a:r>
              <a:rPr lang="en-US" altLang="vi-VN" sz="2000" b="1" dirty="0">
                <a:solidFill>
                  <a:srgbClr val="0000FF"/>
                </a:solidFill>
                <a:latin typeface="Times New Roman" panose="02020603050405020304" pitchFamily="18" charset="0"/>
                <a:cs typeface="Times New Roman" panose="02020603050405020304" pitchFamily="18" charset="0"/>
              </a:rPr>
              <a:t> </a:t>
            </a:r>
            <a:r>
              <a:rPr lang="en-US" altLang="vi-VN" sz="2000" b="1" dirty="0" err="1">
                <a:solidFill>
                  <a:srgbClr val="0000FF"/>
                </a:solidFill>
                <a:latin typeface="Times New Roman" panose="02020603050405020304" pitchFamily="18" charset="0"/>
                <a:cs typeface="Times New Roman" panose="02020603050405020304" pitchFamily="18" charset="0"/>
              </a:rPr>
              <a:t>câu</a:t>
            </a:r>
            <a:r>
              <a:rPr lang="en-US" altLang="vi-VN" sz="2000" b="1" dirty="0">
                <a:solidFill>
                  <a:srgbClr val="0000FF"/>
                </a:solidFill>
                <a:latin typeface="Times New Roman" panose="02020603050405020304" pitchFamily="18" charset="0"/>
                <a:cs typeface="Times New Roman" panose="02020603050405020304" pitchFamily="18" charset="0"/>
              </a:rPr>
              <a:t> 12, </a:t>
            </a:r>
            <a:r>
              <a:rPr lang="en-US" altLang="vi-VN" sz="2000" b="1" dirty="0" err="1">
                <a:solidFill>
                  <a:srgbClr val="0000FF"/>
                </a:solidFill>
                <a:latin typeface="Times New Roman" panose="02020603050405020304" pitchFamily="18" charset="0"/>
                <a:cs typeface="Times New Roman" panose="02020603050405020304" pitchFamily="18" charset="0"/>
              </a:rPr>
              <a:t>nối</a:t>
            </a:r>
            <a:r>
              <a:rPr lang="en-US" altLang="vi-VN" sz="2000" b="1" dirty="0">
                <a:solidFill>
                  <a:srgbClr val="0000FF"/>
                </a:solidFill>
                <a:latin typeface="Times New Roman" panose="02020603050405020304" pitchFamily="18" charset="0"/>
                <a:cs typeface="Times New Roman" panose="02020603050405020304" pitchFamily="18" charset="0"/>
              </a:rPr>
              <a:t> </a:t>
            </a:r>
            <a:r>
              <a:rPr lang="en-US" altLang="vi-VN" sz="2000" b="1" dirty="0" err="1">
                <a:solidFill>
                  <a:srgbClr val="0000FF"/>
                </a:solidFill>
                <a:latin typeface="Times New Roman" panose="02020603050405020304" pitchFamily="18" charset="0"/>
                <a:cs typeface="Times New Roman" panose="02020603050405020304" pitchFamily="18" charset="0"/>
              </a:rPr>
              <a:t>đoạn</a:t>
            </a:r>
            <a:r>
              <a:rPr lang="en-US" altLang="vi-VN" sz="2000" b="1" dirty="0">
                <a:solidFill>
                  <a:srgbClr val="0000FF"/>
                </a:solidFill>
                <a:latin typeface="Times New Roman" panose="02020603050405020304" pitchFamily="18" charset="0"/>
                <a:cs typeface="Times New Roman" panose="02020603050405020304" pitchFamily="18" charset="0"/>
              </a:rPr>
              <a:t> 6 </a:t>
            </a:r>
            <a:r>
              <a:rPr lang="en-US" altLang="vi-VN" sz="2000" b="1" dirty="0" err="1">
                <a:solidFill>
                  <a:srgbClr val="0000FF"/>
                </a:solidFill>
                <a:latin typeface="Times New Roman" panose="02020603050405020304" pitchFamily="18" charset="0"/>
                <a:cs typeface="Times New Roman" panose="02020603050405020304" pitchFamily="18" charset="0"/>
              </a:rPr>
              <a:t>với</a:t>
            </a:r>
            <a:r>
              <a:rPr lang="en-US" altLang="vi-VN" sz="2000" b="1" dirty="0">
                <a:solidFill>
                  <a:srgbClr val="0000FF"/>
                </a:solidFill>
                <a:latin typeface="Times New Roman" panose="02020603050405020304" pitchFamily="18" charset="0"/>
                <a:cs typeface="Times New Roman" panose="02020603050405020304" pitchFamily="18" charset="0"/>
              </a:rPr>
              <a:t> </a:t>
            </a:r>
            <a:r>
              <a:rPr lang="en-US" altLang="vi-VN" sz="2000" b="1" dirty="0" err="1">
                <a:solidFill>
                  <a:srgbClr val="0000FF"/>
                </a:solidFill>
                <a:latin typeface="Times New Roman" panose="02020603050405020304" pitchFamily="18" charset="0"/>
                <a:cs typeface="Times New Roman" panose="02020603050405020304" pitchFamily="18" charset="0"/>
              </a:rPr>
              <a:t>đoạn</a:t>
            </a:r>
            <a:r>
              <a:rPr lang="en-US" altLang="vi-VN" sz="2000" b="1" dirty="0">
                <a:solidFill>
                  <a:srgbClr val="0000FF"/>
                </a:solidFill>
                <a:latin typeface="Times New Roman" panose="02020603050405020304" pitchFamily="18" charset="0"/>
                <a:cs typeface="Times New Roman" panose="02020603050405020304" pitchFamily="18" charset="0"/>
              </a:rPr>
              <a:t> 5</a:t>
            </a:r>
          </a:p>
          <a:p>
            <a:pPr algn="just" fontAlgn="base">
              <a:spcBef>
                <a:spcPts val="800"/>
              </a:spcBef>
              <a:spcAft>
                <a:spcPct val="0"/>
              </a:spcAft>
              <a:buNone/>
              <a:defRPr/>
            </a:pPr>
            <a:r>
              <a:rPr lang="en-US" altLang="vi-VN" sz="2000" b="1" dirty="0">
                <a:solidFill>
                  <a:srgbClr val="000000"/>
                </a:solidFill>
                <a:latin typeface="Times New Roman" panose="02020603050405020304" pitchFamily="18" charset="0"/>
                <a:cs typeface="Times New Roman" panose="02020603050405020304" pitchFamily="18" charset="0"/>
              </a:rPr>
              <a:t>- </a:t>
            </a:r>
            <a:r>
              <a:rPr lang="vi-VN" altLang="vi-VN" sz="2000" b="1" dirty="0" err="1">
                <a:solidFill>
                  <a:srgbClr val="FF0000"/>
                </a:solidFill>
                <a:latin typeface="Times New Roman" panose="02020603050405020304" pitchFamily="18" charset="0"/>
                <a:cs typeface="Times New Roman" panose="02020603050405020304" pitchFamily="18" charset="0"/>
              </a:rPr>
              <a:t>m</a:t>
            </a:r>
            <a:r>
              <a:rPr lang="en-US" altLang="vi-VN" sz="2000" b="1" dirty="0" err="1">
                <a:solidFill>
                  <a:srgbClr val="FF0000"/>
                </a:solidFill>
                <a:latin typeface="Times New Roman" panose="02020603050405020304" pitchFamily="18" charset="0"/>
                <a:cs typeface="Times New Roman" panose="02020603050405020304" pitchFamily="18" charset="0"/>
              </a:rPr>
              <a:t>ãi</a:t>
            </a:r>
            <a:r>
              <a:rPr lang="en-US" altLang="vi-VN" sz="2000" b="1" dirty="0">
                <a:solidFill>
                  <a:srgbClr val="FF0000"/>
                </a:solidFill>
                <a:latin typeface="Times New Roman" panose="02020603050405020304" pitchFamily="18" charset="0"/>
                <a:cs typeface="Times New Roman" panose="02020603050405020304" pitchFamily="18" charset="0"/>
              </a:rPr>
              <a:t> </a:t>
            </a:r>
            <a:r>
              <a:rPr lang="en-US" altLang="vi-VN" sz="2000" b="1" dirty="0" err="1">
                <a:solidFill>
                  <a:srgbClr val="FF0000"/>
                </a:solidFill>
                <a:latin typeface="Times New Roman" panose="02020603050405020304" pitchFamily="18" charset="0"/>
                <a:cs typeface="Times New Roman" panose="02020603050405020304" pitchFamily="18" charset="0"/>
              </a:rPr>
              <a:t>đến</a:t>
            </a:r>
            <a:r>
              <a:rPr lang="en-US" altLang="vi-VN" sz="2000" b="1" dirty="0">
                <a:solidFill>
                  <a:srgbClr val="000000"/>
                </a:solidFill>
                <a:latin typeface="Times New Roman" panose="02020603050405020304" pitchFamily="18" charset="0"/>
                <a:cs typeface="Times New Roman" panose="02020603050405020304" pitchFamily="18" charset="0"/>
              </a:rPr>
              <a:t> </a:t>
            </a:r>
            <a:r>
              <a:rPr lang="en-US" altLang="vi-VN" sz="2000" b="1" dirty="0" err="1">
                <a:solidFill>
                  <a:srgbClr val="0000FF"/>
                </a:solidFill>
                <a:latin typeface="Times New Roman" panose="02020603050405020304" pitchFamily="18" charset="0"/>
                <a:cs typeface="Times New Roman" panose="02020603050405020304" pitchFamily="18" charset="0"/>
              </a:rPr>
              <a:t>nối</a:t>
            </a:r>
            <a:r>
              <a:rPr lang="en-US" altLang="vi-VN" sz="2000" b="1" dirty="0">
                <a:solidFill>
                  <a:srgbClr val="0000FF"/>
                </a:solidFill>
                <a:latin typeface="Times New Roman" panose="02020603050405020304" pitchFamily="18" charset="0"/>
                <a:cs typeface="Times New Roman" panose="02020603050405020304" pitchFamily="18" charset="0"/>
              </a:rPr>
              <a:t> </a:t>
            </a:r>
            <a:r>
              <a:rPr lang="en-US" altLang="vi-VN" sz="2400" b="1" dirty="0" err="1">
                <a:solidFill>
                  <a:srgbClr val="0000FF"/>
                </a:solidFill>
                <a:latin typeface="Times New Roman" panose="02020603050405020304" pitchFamily="18" charset="0"/>
                <a:cs typeface="Times New Roman" panose="02020603050405020304" pitchFamily="18" charset="0"/>
              </a:rPr>
              <a:t>câu</a:t>
            </a:r>
            <a:r>
              <a:rPr lang="en-US" altLang="vi-VN" sz="2400" b="1" dirty="0">
                <a:solidFill>
                  <a:srgbClr val="0000FF"/>
                </a:solidFill>
                <a:latin typeface="Times New Roman" panose="02020603050405020304" pitchFamily="18" charset="0"/>
                <a:cs typeface="Times New Roman" panose="02020603050405020304" pitchFamily="18" charset="0"/>
              </a:rPr>
              <a:t> 14 </a:t>
            </a:r>
            <a:r>
              <a:rPr lang="en-US" altLang="vi-VN" sz="2400" b="1" dirty="0" err="1">
                <a:solidFill>
                  <a:srgbClr val="0000FF"/>
                </a:solidFill>
                <a:latin typeface="Times New Roman" panose="02020603050405020304" pitchFamily="18" charset="0"/>
                <a:cs typeface="Times New Roman" panose="02020603050405020304" pitchFamily="18" charset="0"/>
              </a:rPr>
              <a:t>với</a:t>
            </a:r>
            <a:r>
              <a:rPr lang="en-US" altLang="vi-VN" sz="2400" b="1" dirty="0">
                <a:solidFill>
                  <a:srgbClr val="0000FF"/>
                </a:solidFill>
                <a:latin typeface="Times New Roman" panose="02020603050405020304" pitchFamily="18" charset="0"/>
                <a:cs typeface="Times New Roman" panose="02020603050405020304" pitchFamily="18" charset="0"/>
              </a:rPr>
              <a:t> </a:t>
            </a:r>
            <a:r>
              <a:rPr lang="en-US" altLang="vi-VN" sz="2400" b="1" dirty="0" err="1">
                <a:solidFill>
                  <a:srgbClr val="0000FF"/>
                </a:solidFill>
                <a:latin typeface="Times New Roman" panose="02020603050405020304" pitchFamily="18" charset="0"/>
                <a:cs typeface="Times New Roman" panose="02020603050405020304" pitchFamily="18" charset="0"/>
              </a:rPr>
              <a:t>câu</a:t>
            </a:r>
            <a:r>
              <a:rPr lang="en-US" altLang="vi-VN" sz="2400" b="1" dirty="0">
                <a:solidFill>
                  <a:srgbClr val="0000FF"/>
                </a:solidFill>
                <a:latin typeface="Times New Roman" panose="02020603050405020304" pitchFamily="18" charset="0"/>
                <a:cs typeface="Times New Roman" panose="02020603050405020304" pitchFamily="18" charset="0"/>
              </a:rPr>
              <a:t> 13</a:t>
            </a:r>
          </a:p>
        </p:txBody>
      </p:sp>
      <p:sp>
        <p:nvSpPr>
          <p:cNvPr id="15375" name="Text Box 15"/>
          <p:cNvSpPr txBox="1">
            <a:spLocks noChangeArrowheads="1"/>
          </p:cNvSpPr>
          <p:nvPr/>
        </p:nvSpPr>
        <p:spPr bwMode="auto">
          <a:xfrm>
            <a:off x="8250865" y="4893755"/>
            <a:ext cx="3895604" cy="15286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fontAlgn="base">
              <a:spcBef>
                <a:spcPts val="800"/>
              </a:spcBef>
              <a:spcAft>
                <a:spcPct val="0"/>
              </a:spcAft>
              <a:buNone/>
              <a:defRPr/>
            </a:pPr>
            <a:r>
              <a:rPr lang="en-US" altLang="vi-VN" sz="2000" b="1" dirty="0">
                <a:solidFill>
                  <a:srgbClr val="000000"/>
                </a:solidFill>
                <a:latin typeface="Times New Roman" panose="02020603050405020304" pitchFamily="18" charset="0"/>
                <a:cs typeface="Times New Roman" panose="02020603050405020304" pitchFamily="18" charset="0"/>
              </a:rPr>
              <a:t>ĐOẠN 7:</a:t>
            </a:r>
          </a:p>
          <a:p>
            <a:pPr algn="just" fontAlgn="base">
              <a:spcBef>
                <a:spcPts val="800"/>
              </a:spcBef>
              <a:spcAft>
                <a:spcPct val="0"/>
              </a:spcAft>
              <a:buFontTx/>
              <a:buChar char="-"/>
              <a:defRPr/>
            </a:pPr>
            <a:r>
              <a:rPr lang="en-US" altLang="vi-VN" sz="2000" b="1" dirty="0">
                <a:solidFill>
                  <a:srgbClr val="000000"/>
                </a:solidFill>
                <a:latin typeface="Times New Roman" panose="02020603050405020304" pitchFamily="18" charset="0"/>
                <a:cs typeface="Times New Roman" panose="02020603050405020304" pitchFamily="18" charset="0"/>
              </a:rPr>
              <a:t> </a:t>
            </a:r>
            <a:r>
              <a:rPr lang="vi-VN" altLang="vi-VN" sz="2000" b="1" dirty="0" err="1">
                <a:solidFill>
                  <a:srgbClr val="FF0000"/>
                </a:solidFill>
                <a:latin typeface="Times New Roman" panose="02020603050405020304" pitchFamily="18" charset="0"/>
                <a:cs typeface="Times New Roman" panose="02020603050405020304" pitchFamily="18" charset="0"/>
              </a:rPr>
              <a:t>đ</a:t>
            </a:r>
            <a:r>
              <a:rPr lang="en-US" altLang="vi-VN" sz="2000" b="1" dirty="0" err="1">
                <a:solidFill>
                  <a:srgbClr val="FF0000"/>
                </a:solidFill>
                <a:latin typeface="Times New Roman" panose="02020603050405020304" pitchFamily="18" charset="0"/>
                <a:cs typeface="Times New Roman" panose="02020603050405020304" pitchFamily="18" charset="0"/>
              </a:rPr>
              <a:t>ến</a:t>
            </a:r>
            <a:r>
              <a:rPr lang="en-US" altLang="vi-VN" sz="2000" b="1" dirty="0">
                <a:solidFill>
                  <a:srgbClr val="FF0000"/>
                </a:solidFill>
                <a:latin typeface="Times New Roman" panose="02020603050405020304" pitchFamily="18" charset="0"/>
                <a:cs typeface="Times New Roman" panose="02020603050405020304" pitchFamily="18" charset="0"/>
              </a:rPr>
              <a:t> </a:t>
            </a:r>
            <a:r>
              <a:rPr lang="en-US" altLang="vi-VN" sz="2000" b="1" dirty="0" err="1">
                <a:solidFill>
                  <a:srgbClr val="FF0000"/>
                </a:solidFill>
                <a:latin typeface="Times New Roman" panose="02020603050405020304" pitchFamily="18" charset="0"/>
                <a:cs typeface="Times New Roman" panose="02020603050405020304" pitchFamily="18" charset="0"/>
              </a:rPr>
              <a:t>khi</a:t>
            </a:r>
            <a:r>
              <a:rPr lang="en-US" altLang="vi-VN" sz="2000" b="1" dirty="0">
                <a:solidFill>
                  <a:srgbClr val="000000"/>
                </a:solidFill>
                <a:latin typeface="Times New Roman" panose="02020603050405020304" pitchFamily="18" charset="0"/>
                <a:cs typeface="Times New Roman" panose="02020603050405020304" pitchFamily="18" charset="0"/>
              </a:rPr>
              <a:t> </a:t>
            </a:r>
            <a:r>
              <a:rPr lang="en-US" altLang="vi-VN" sz="2000" b="1" dirty="0" err="1">
                <a:solidFill>
                  <a:srgbClr val="0000FF"/>
                </a:solidFill>
                <a:latin typeface="Times New Roman" panose="02020603050405020304" pitchFamily="18" charset="0"/>
                <a:cs typeface="Times New Roman" panose="02020603050405020304" pitchFamily="18" charset="0"/>
              </a:rPr>
              <a:t>nối</a:t>
            </a:r>
            <a:r>
              <a:rPr lang="en-US" altLang="vi-VN" sz="2000" b="1" dirty="0">
                <a:solidFill>
                  <a:srgbClr val="0000FF"/>
                </a:solidFill>
                <a:latin typeface="Times New Roman" panose="02020603050405020304" pitchFamily="18" charset="0"/>
                <a:cs typeface="Times New Roman" panose="02020603050405020304" pitchFamily="18" charset="0"/>
              </a:rPr>
              <a:t> </a:t>
            </a:r>
            <a:r>
              <a:rPr lang="en-US" altLang="vi-VN" sz="2000" b="1" dirty="0" err="1">
                <a:solidFill>
                  <a:srgbClr val="0000FF"/>
                </a:solidFill>
                <a:latin typeface="Times New Roman" panose="02020603050405020304" pitchFamily="18" charset="0"/>
                <a:cs typeface="Times New Roman" panose="02020603050405020304" pitchFamily="18" charset="0"/>
              </a:rPr>
              <a:t>câu</a:t>
            </a:r>
            <a:r>
              <a:rPr lang="en-US" altLang="vi-VN" sz="2000" b="1" dirty="0">
                <a:solidFill>
                  <a:srgbClr val="0000FF"/>
                </a:solidFill>
                <a:latin typeface="Times New Roman" panose="02020603050405020304" pitchFamily="18" charset="0"/>
                <a:cs typeface="Times New Roman" panose="02020603050405020304" pitchFamily="18" charset="0"/>
              </a:rPr>
              <a:t> 15 </a:t>
            </a:r>
            <a:r>
              <a:rPr lang="en-US" altLang="vi-VN" sz="2000" b="1" dirty="0" err="1">
                <a:solidFill>
                  <a:srgbClr val="0000FF"/>
                </a:solidFill>
                <a:latin typeface="Times New Roman" panose="02020603050405020304" pitchFamily="18" charset="0"/>
                <a:cs typeface="Times New Roman" panose="02020603050405020304" pitchFamily="18" charset="0"/>
              </a:rPr>
              <a:t>với</a:t>
            </a:r>
            <a:r>
              <a:rPr lang="en-US" altLang="vi-VN" sz="2000" b="1" dirty="0">
                <a:solidFill>
                  <a:srgbClr val="0000FF"/>
                </a:solidFill>
                <a:latin typeface="Times New Roman" panose="02020603050405020304" pitchFamily="18" charset="0"/>
                <a:cs typeface="Times New Roman" panose="02020603050405020304" pitchFamily="18" charset="0"/>
              </a:rPr>
              <a:t> </a:t>
            </a:r>
            <a:r>
              <a:rPr lang="en-US" altLang="vi-VN" sz="2000" b="1" dirty="0" err="1">
                <a:solidFill>
                  <a:srgbClr val="0000FF"/>
                </a:solidFill>
                <a:latin typeface="Times New Roman" panose="02020603050405020304" pitchFamily="18" charset="0"/>
                <a:cs typeface="Times New Roman" panose="02020603050405020304" pitchFamily="18" charset="0"/>
              </a:rPr>
              <a:t>câu</a:t>
            </a:r>
            <a:r>
              <a:rPr lang="en-US" altLang="vi-VN" sz="2000" b="1" dirty="0">
                <a:solidFill>
                  <a:srgbClr val="0000FF"/>
                </a:solidFill>
                <a:latin typeface="Times New Roman" panose="02020603050405020304" pitchFamily="18" charset="0"/>
                <a:cs typeface="Times New Roman" panose="02020603050405020304" pitchFamily="18" charset="0"/>
              </a:rPr>
              <a:t> 14, </a:t>
            </a:r>
            <a:r>
              <a:rPr lang="en-US" altLang="vi-VN" sz="2000" b="1" dirty="0" err="1">
                <a:solidFill>
                  <a:srgbClr val="0000FF"/>
                </a:solidFill>
                <a:latin typeface="Times New Roman" panose="02020603050405020304" pitchFamily="18" charset="0"/>
                <a:cs typeface="Times New Roman" panose="02020603050405020304" pitchFamily="18" charset="0"/>
              </a:rPr>
              <a:t>nối</a:t>
            </a:r>
            <a:r>
              <a:rPr lang="en-US" altLang="vi-VN" sz="2000" b="1" dirty="0">
                <a:solidFill>
                  <a:srgbClr val="0000FF"/>
                </a:solidFill>
                <a:latin typeface="Times New Roman" panose="02020603050405020304" pitchFamily="18" charset="0"/>
                <a:cs typeface="Times New Roman" panose="02020603050405020304" pitchFamily="18" charset="0"/>
              </a:rPr>
              <a:t> </a:t>
            </a:r>
            <a:r>
              <a:rPr lang="en-US" altLang="vi-VN" sz="2000" b="1" dirty="0" err="1">
                <a:solidFill>
                  <a:srgbClr val="0000FF"/>
                </a:solidFill>
                <a:latin typeface="Times New Roman" panose="02020603050405020304" pitchFamily="18" charset="0"/>
                <a:cs typeface="Times New Roman" panose="02020603050405020304" pitchFamily="18" charset="0"/>
              </a:rPr>
              <a:t>đoạn</a:t>
            </a:r>
            <a:r>
              <a:rPr lang="en-US" altLang="vi-VN" sz="2000" b="1" dirty="0">
                <a:solidFill>
                  <a:srgbClr val="0000FF"/>
                </a:solidFill>
                <a:latin typeface="Times New Roman" panose="02020603050405020304" pitchFamily="18" charset="0"/>
                <a:cs typeface="Times New Roman" panose="02020603050405020304" pitchFamily="18" charset="0"/>
              </a:rPr>
              <a:t> 7 </a:t>
            </a:r>
            <a:r>
              <a:rPr lang="en-US" altLang="vi-VN" sz="2000" b="1" dirty="0" err="1">
                <a:solidFill>
                  <a:srgbClr val="0000FF"/>
                </a:solidFill>
                <a:latin typeface="Times New Roman" panose="02020603050405020304" pitchFamily="18" charset="0"/>
                <a:cs typeface="Times New Roman" panose="02020603050405020304" pitchFamily="18" charset="0"/>
              </a:rPr>
              <a:t>với</a:t>
            </a:r>
            <a:r>
              <a:rPr lang="en-US" altLang="vi-VN" sz="2000" b="1" dirty="0">
                <a:solidFill>
                  <a:srgbClr val="0000FF"/>
                </a:solidFill>
                <a:latin typeface="Times New Roman" panose="02020603050405020304" pitchFamily="18" charset="0"/>
                <a:cs typeface="Times New Roman" panose="02020603050405020304" pitchFamily="18" charset="0"/>
              </a:rPr>
              <a:t> </a:t>
            </a:r>
            <a:r>
              <a:rPr lang="en-US" altLang="vi-VN" sz="2000" b="1" dirty="0" err="1">
                <a:solidFill>
                  <a:srgbClr val="0000FF"/>
                </a:solidFill>
                <a:latin typeface="Times New Roman" panose="02020603050405020304" pitchFamily="18" charset="0"/>
                <a:cs typeface="Times New Roman" panose="02020603050405020304" pitchFamily="18" charset="0"/>
              </a:rPr>
              <a:t>đoạn</a:t>
            </a:r>
            <a:r>
              <a:rPr lang="en-US" altLang="vi-VN" sz="2000" b="1" dirty="0">
                <a:solidFill>
                  <a:srgbClr val="0000FF"/>
                </a:solidFill>
                <a:latin typeface="Times New Roman" panose="02020603050405020304" pitchFamily="18" charset="0"/>
                <a:cs typeface="Times New Roman" panose="02020603050405020304" pitchFamily="18" charset="0"/>
              </a:rPr>
              <a:t> 6</a:t>
            </a:r>
          </a:p>
          <a:p>
            <a:pPr algn="just" fontAlgn="base">
              <a:spcBef>
                <a:spcPts val="800"/>
              </a:spcBef>
              <a:spcAft>
                <a:spcPct val="0"/>
              </a:spcAft>
              <a:buNone/>
              <a:defRPr/>
            </a:pPr>
            <a:r>
              <a:rPr lang="en-US" altLang="vi-VN" sz="2000" b="1" dirty="0">
                <a:solidFill>
                  <a:srgbClr val="000000"/>
                </a:solidFill>
                <a:latin typeface="Times New Roman" panose="02020603050405020304" pitchFamily="18" charset="0"/>
                <a:cs typeface="Times New Roman" panose="02020603050405020304" pitchFamily="18" charset="0"/>
              </a:rPr>
              <a:t>- </a:t>
            </a:r>
            <a:r>
              <a:rPr lang="vi-VN" altLang="vi-VN" sz="2000" b="1" dirty="0">
                <a:solidFill>
                  <a:srgbClr val="FF0000"/>
                </a:solidFill>
                <a:latin typeface="Times New Roman" panose="02020603050405020304" pitchFamily="18" charset="0"/>
                <a:cs typeface="Times New Roman" panose="02020603050405020304" pitchFamily="18" charset="0"/>
              </a:rPr>
              <a:t>r</a:t>
            </a:r>
            <a:r>
              <a:rPr lang="en-US" altLang="vi-VN" sz="2000" b="1" dirty="0" err="1">
                <a:solidFill>
                  <a:srgbClr val="FF0000"/>
                </a:solidFill>
                <a:latin typeface="Times New Roman" panose="02020603050405020304" pitchFamily="18" charset="0"/>
                <a:cs typeface="Times New Roman" panose="02020603050405020304" pitchFamily="18" charset="0"/>
              </a:rPr>
              <a:t>ồi</a:t>
            </a:r>
            <a:r>
              <a:rPr lang="en-US" altLang="vi-VN" sz="2000" b="1" dirty="0">
                <a:solidFill>
                  <a:srgbClr val="FF0000"/>
                </a:solidFill>
                <a:latin typeface="Times New Roman" panose="02020603050405020304" pitchFamily="18" charset="0"/>
                <a:cs typeface="Times New Roman" panose="02020603050405020304" pitchFamily="18" charset="0"/>
              </a:rPr>
              <a:t> </a:t>
            </a:r>
            <a:r>
              <a:rPr lang="en-US" altLang="vi-VN" sz="2000" b="1" dirty="0" err="1">
                <a:solidFill>
                  <a:srgbClr val="0000FF"/>
                </a:solidFill>
                <a:latin typeface="Times New Roman" panose="02020603050405020304" pitchFamily="18" charset="0"/>
                <a:cs typeface="Times New Roman" panose="02020603050405020304" pitchFamily="18" charset="0"/>
              </a:rPr>
              <a:t>nối</a:t>
            </a:r>
            <a:r>
              <a:rPr lang="en-US" altLang="vi-VN" sz="2000" b="1" dirty="0">
                <a:solidFill>
                  <a:srgbClr val="0000FF"/>
                </a:solidFill>
                <a:latin typeface="Times New Roman" panose="02020603050405020304" pitchFamily="18" charset="0"/>
                <a:cs typeface="Times New Roman" panose="02020603050405020304" pitchFamily="18" charset="0"/>
              </a:rPr>
              <a:t> </a:t>
            </a:r>
            <a:r>
              <a:rPr lang="en-US" altLang="vi-VN" sz="2000" b="1" dirty="0" err="1">
                <a:solidFill>
                  <a:srgbClr val="0000FF"/>
                </a:solidFill>
                <a:latin typeface="Times New Roman" panose="02020603050405020304" pitchFamily="18" charset="0"/>
                <a:cs typeface="Times New Roman" panose="02020603050405020304" pitchFamily="18" charset="0"/>
              </a:rPr>
              <a:t>câu</a:t>
            </a:r>
            <a:r>
              <a:rPr lang="en-US" altLang="vi-VN" sz="2000" b="1" dirty="0">
                <a:solidFill>
                  <a:srgbClr val="0000FF"/>
                </a:solidFill>
                <a:latin typeface="Times New Roman" panose="02020603050405020304" pitchFamily="18" charset="0"/>
                <a:cs typeface="Times New Roman" panose="02020603050405020304" pitchFamily="18" charset="0"/>
              </a:rPr>
              <a:t> 16 </a:t>
            </a:r>
            <a:r>
              <a:rPr lang="en-US" altLang="vi-VN" sz="2000" b="1" dirty="0" err="1">
                <a:solidFill>
                  <a:srgbClr val="0000FF"/>
                </a:solidFill>
                <a:latin typeface="Times New Roman" panose="02020603050405020304" pitchFamily="18" charset="0"/>
                <a:cs typeface="Times New Roman" panose="02020603050405020304" pitchFamily="18" charset="0"/>
              </a:rPr>
              <a:t>với</a:t>
            </a:r>
            <a:r>
              <a:rPr lang="en-US" altLang="vi-VN" sz="2000" b="1" dirty="0">
                <a:solidFill>
                  <a:srgbClr val="0000FF"/>
                </a:solidFill>
                <a:latin typeface="Times New Roman" panose="02020603050405020304" pitchFamily="18" charset="0"/>
                <a:cs typeface="Times New Roman" panose="02020603050405020304" pitchFamily="18" charset="0"/>
              </a:rPr>
              <a:t> </a:t>
            </a:r>
            <a:r>
              <a:rPr lang="en-US" altLang="vi-VN" sz="2000" b="1" dirty="0" err="1">
                <a:solidFill>
                  <a:srgbClr val="0000FF"/>
                </a:solidFill>
                <a:latin typeface="Times New Roman" panose="02020603050405020304" pitchFamily="18" charset="0"/>
                <a:cs typeface="Times New Roman" panose="02020603050405020304" pitchFamily="18" charset="0"/>
              </a:rPr>
              <a:t>câu</a:t>
            </a:r>
            <a:r>
              <a:rPr lang="en-US" altLang="vi-VN" sz="2000" b="1" dirty="0">
                <a:solidFill>
                  <a:srgbClr val="0000FF"/>
                </a:solidFill>
                <a:latin typeface="Times New Roman" panose="02020603050405020304" pitchFamily="18" charset="0"/>
                <a:cs typeface="Times New Roman" panose="02020603050405020304" pitchFamily="18" charset="0"/>
              </a:rPr>
              <a:t> 15</a:t>
            </a:r>
          </a:p>
        </p:txBody>
      </p:sp>
      <p:sp>
        <p:nvSpPr>
          <p:cNvPr id="15376" name="Text Box 16"/>
          <p:cNvSpPr txBox="1">
            <a:spLocks noChangeArrowheads="1"/>
          </p:cNvSpPr>
          <p:nvPr/>
        </p:nvSpPr>
        <p:spPr bwMode="auto">
          <a:xfrm>
            <a:off x="502921" y="458533"/>
            <a:ext cx="76200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50000"/>
              </a:spcBef>
              <a:spcAft>
                <a:spcPct val="0"/>
              </a:spcAft>
              <a:buNone/>
              <a:defRPr/>
            </a:pPr>
            <a:r>
              <a:rPr lang="en-US" altLang="vi-VN" sz="2000" b="1" dirty="0" err="1">
                <a:solidFill>
                  <a:srgbClr val="FF3300"/>
                </a:solidFill>
                <a:latin typeface="Times New Roman" panose="02020603050405020304" pitchFamily="18" charset="0"/>
                <a:cs typeface="Times New Roman" panose="02020603050405020304" pitchFamily="18" charset="0"/>
              </a:rPr>
              <a:t>Đến</a:t>
            </a:r>
            <a:endParaRPr lang="en-US" altLang="vi-VN" sz="2000" b="1" dirty="0">
              <a:solidFill>
                <a:srgbClr val="FF3300"/>
              </a:solidFill>
              <a:latin typeface="Times New Roman" panose="02020603050405020304" pitchFamily="18" charset="0"/>
              <a:cs typeface="Times New Roman" panose="02020603050405020304" pitchFamily="18" charset="0"/>
            </a:endParaRPr>
          </a:p>
        </p:txBody>
      </p:sp>
      <p:sp>
        <p:nvSpPr>
          <p:cNvPr id="15377" name="Text Box 17"/>
          <p:cNvSpPr txBox="1">
            <a:spLocks noChangeArrowheads="1"/>
          </p:cNvSpPr>
          <p:nvPr/>
        </p:nvSpPr>
        <p:spPr bwMode="auto">
          <a:xfrm>
            <a:off x="4191000" y="2175522"/>
            <a:ext cx="695958"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50000"/>
              </a:spcBef>
              <a:spcAft>
                <a:spcPct val="0"/>
              </a:spcAft>
              <a:buNone/>
              <a:defRPr/>
            </a:pPr>
            <a:r>
              <a:rPr lang="en-US" altLang="vi-VN" sz="2000" b="1" dirty="0" err="1">
                <a:solidFill>
                  <a:srgbClr val="FF3300"/>
                </a:solidFill>
                <a:latin typeface="Times New Roman" panose="02020603050405020304" pitchFamily="18" charset="0"/>
                <a:cs typeface="Times New Roman" panose="02020603050405020304" pitchFamily="18" charset="0"/>
              </a:rPr>
              <a:t>Đến</a:t>
            </a:r>
            <a:endParaRPr lang="en-US" altLang="vi-VN" sz="2000" b="1" dirty="0">
              <a:solidFill>
                <a:srgbClr val="FF3300"/>
              </a:solidFill>
              <a:latin typeface="Times New Roman" panose="02020603050405020304" pitchFamily="18" charset="0"/>
              <a:cs typeface="Times New Roman" panose="02020603050405020304" pitchFamily="18" charset="0"/>
            </a:endParaRPr>
          </a:p>
        </p:txBody>
      </p:sp>
      <p:sp>
        <p:nvSpPr>
          <p:cNvPr id="15378" name="Text Box 18"/>
          <p:cNvSpPr txBox="1">
            <a:spLocks noChangeArrowheads="1"/>
          </p:cNvSpPr>
          <p:nvPr/>
        </p:nvSpPr>
        <p:spPr bwMode="auto">
          <a:xfrm>
            <a:off x="640468" y="3299387"/>
            <a:ext cx="96520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50000"/>
              </a:spcBef>
              <a:spcAft>
                <a:spcPct val="0"/>
              </a:spcAft>
              <a:buNone/>
              <a:defRPr/>
            </a:pPr>
            <a:r>
              <a:rPr lang="en-US" altLang="vi-VN" sz="2000" b="1" dirty="0" err="1">
                <a:solidFill>
                  <a:srgbClr val="FF3300"/>
                </a:solidFill>
                <a:latin typeface="Times New Roman" panose="02020603050405020304" pitchFamily="18" charset="0"/>
                <a:cs typeface="Times New Roman" panose="02020603050405020304" pitchFamily="18" charset="0"/>
              </a:rPr>
              <a:t>Nhưng</a:t>
            </a:r>
            <a:endParaRPr lang="en-US" altLang="vi-VN" sz="2000" b="1" dirty="0">
              <a:solidFill>
                <a:srgbClr val="FF3300"/>
              </a:solidFill>
              <a:latin typeface="Times New Roman" panose="02020603050405020304" pitchFamily="18" charset="0"/>
              <a:cs typeface="Times New Roman" panose="02020603050405020304" pitchFamily="18" charset="0"/>
            </a:endParaRPr>
          </a:p>
        </p:txBody>
      </p:sp>
      <p:sp>
        <p:nvSpPr>
          <p:cNvPr id="15379" name="Text Box 19"/>
          <p:cNvSpPr txBox="1">
            <a:spLocks noChangeArrowheads="1"/>
          </p:cNvSpPr>
          <p:nvPr/>
        </p:nvSpPr>
        <p:spPr bwMode="auto">
          <a:xfrm>
            <a:off x="2708028" y="3605784"/>
            <a:ext cx="114300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50000"/>
              </a:spcBef>
              <a:spcAft>
                <a:spcPct val="0"/>
              </a:spcAft>
              <a:buNone/>
              <a:defRPr/>
            </a:pPr>
            <a:r>
              <a:rPr lang="en-US" altLang="vi-VN" sz="2000" b="1" dirty="0" err="1">
                <a:solidFill>
                  <a:srgbClr val="FF3300"/>
                </a:solidFill>
                <a:latin typeface="Times New Roman" panose="02020603050405020304" pitchFamily="18" charset="0"/>
                <a:cs typeface="Times New Roman" panose="02020603050405020304" pitchFamily="18" charset="0"/>
              </a:rPr>
              <a:t>Mãi</a:t>
            </a:r>
            <a:r>
              <a:rPr lang="en-US" altLang="vi-VN" sz="2000" b="1" dirty="0">
                <a:solidFill>
                  <a:srgbClr val="FF3300"/>
                </a:solidFill>
                <a:latin typeface="Times New Roman" panose="02020603050405020304" pitchFamily="18" charset="0"/>
                <a:cs typeface="Times New Roman" panose="02020603050405020304" pitchFamily="18" charset="0"/>
              </a:rPr>
              <a:t>  </a:t>
            </a:r>
            <a:r>
              <a:rPr lang="en-US" altLang="vi-VN" sz="2000" b="1" dirty="0" err="1">
                <a:solidFill>
                  <a:srgbClr val="FF3300"/>
                </a:solidFill>
                <a:latin typeface="Times New Roman" panose="02020603050405020304" pitchFamily="18" charset="0"/>
                <a:cs typeface="Times New Roman" panose="02020603050405020304" pitchFamily="18" charset="0"/>
              </a:rPr>
              <a:t>đến</a:t>
            </a:r>
            <a:endParaRPr lang="en-US" altLang="vi-VN" sz="2000" b="1" dirty="0">
              <a:solidFill>
                <a:srgbClr val="FF3300"/>
              </a:solidFill>
              <a:latin typeface="Times New Roman" panose="02020603050405020304" pitchFamily="18" charset="0"/>
              <a:cs typeface="Times New Roman" panose="02020603050405020304" pitchFamily="18" charset="0"/>
            </a:endParaRPr>
          </a:p>
        </p:txBody>
      </p:sp>
      <p:sp>
        <p:nvSpPr>
          <p:cNvPr id="15380" name="Text Box 20"/>
          <p:cNvSpPr txBox="1">
            <a:spLocks noChangeArrowheads="1"/>
          </p:cNvSpPr>
          <p:nvPr/>
        </p:nvSpPr>
        <p:spPr bwMode="auto">
          <a:xfrm>
            <a:off x="631172" y="5026513"/>
            <a:ext cx="106680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50000"/>
              </a:spcBef>
              <a:spcAft>
                <a:spcPct val="0"/>
              </a:spcAft>
              <a:buNone/>
              <a:defRPr/>
            </a:pPr>
            <a:r>
              <a:rPr lang="en-US" altLang="vi-VN" sz="2000" b="1" dirty="0" err="1">
                <a:solidFill>
                  <a:srgbClr val="FF3300"/>
                </a:solidFill>
                <a:latin typeface="Times New Roman" panose="02020603050405020304" pitchFamily="18" charset="0"/>
                <a:cs typeface="Times New Roman" panose="02020603050405020304" pitchFamily="18" charset="0"/>
              </a:rPr>
              <a:t>Đến</a:t>
            </a:r>
            <a:r>
              <a:rPr lang="en-US" altLang="vi-VN" sz="2000" b="1" dirty="0">
                <a:solidFill>
                  <a:srgbClr val="FF3300"/>
                </a:solidFill>
                <a:latin typeface="Times New Roman" panose="02020603050405020304" pitchFamily="18" charset="0"/>
                <a:cs typeface="Times New Roman" panose="02020603050405020304" pitchFamily="18" charset="0"/>
              </a:rPr>
              <a:t> </a:t>
            </a:r>
            <a:r>
              <a:rPr lang="en-US" altLang="vi-VN" sz="2000" b="1" dirty="0" err="1">
                <a:solidFill>
                  <a:srgbClr val="FF3300"/>
                </a:solidFill>
                <a:latin typeface="Times New Roman" panose="02020603050405020304" pitchFamily="18" charset="0"/>
                <a:cs typeface="Times New Roman" panose="02020603050405020304" pitchFamily="18" charset="0"/>
              </a:rPr>
              <a:t>khi</a:t>
            </a:r>
            <a:endParaRPr lang="en-US" altLang="vi-VN" sz="2000" b="1" dirty="0">
              <a:solidFill>
                <a:srgbClr val="FF3300"/>
              </a:solidFill>
              <a:latin typeface="Times New Roman" panose="02020603050405020304" pitchFamily="18" charset="0"/>
              <a:cs typeface="Times New Roman" panose="02020603050405020304" pitchFamily="18" charset="0"/>
            </a:endParaRPr>
          </a:p>
        </p:txBody>
      </p:sp>
      <p:sp>
        <p:nvSpPr>
          <p:cNvPr id="15381" name="Text Box 21"/>
          <p:cNvSpPr txBox="1">
            <a:spLocks noChangeArrowheads="1"/>
          </p:cNvSpPr>
          <p:nvPr/>
        </p:nvSpPr>
        <p:spPr bwMode="auto">
          <a:xfrm>
            <a:off x="4820056" y="5644860"/>
            <a:ext cx="569068"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50000"/>
              </a:spcBef>
              <a:spcAft>
                <a:spcPct val="0"/>
              </a:spcAft>
              <a:buNone/>
              <a:defRPr/>
            </a:pPr>
            <a:r>
              <a:rPr lang="en-US" altLang="vi-VN" sz="2000" b="1" dirty="0" err="1">
                <a:solidFill>
                  <a:srgbClr val="FF3300"/>
                </a:solidFill>
                <a:latin typeface="Times New Roman" panose="02020603050405020304" pitchFamily="18" charset="0"/>
                <a:cs typeface="Times New Roman" panose="02020603050405020304" pitchFamily="18" charset="0"/>
              </a:rPr>
              <a:t>Rồi</a:t>
            </a:r>
            <a:endParaRPr lang="en-US" altLang="vi-VN" sz="2000" b="1" dirty="0">
              <a:solidFill>
                <a:srgbClr val="FF3300"/>
              </a:solidFill>
              <a:latin typeface="Times New Roman" panose="02020603050405020304" pitchFamily="18" charset="0"/>
              <a:cs typeface="Times New Roman" panose="02020603050405020304" pitchFamily="18" charset="0"/>
            </a:endParaRPr>
          </a:p>
        </p:txBody>
      </p:sp>
      <p:sp>
        <p:nvSpPr>
          <p:cNvPr id="2" name="Rectangle 1"/>
          <p:cNvSpPr/>
          <p:nvPr/>
        </p:nvSpPr>
        <p:spPr>
          <a:xfrm>
            <a:off x="2157779" y="2483917"/>
            <a:ext cx="1446230" cy="400110"/>
          </a:xfrm>
          <a:prstGeom prst="rect">
            <a:avLst/>
          </a:prstGeom>
        </p:spPr>
        <p:txBody>
          <a:bodyPr wrap="none">
            <a:spAutoFit/>
          </a:bodyPr>
          <a:lstStyle/>
          <a:p>
            <a:pPr algn="r"/>
            <a:r>
              <a:rPr lang="en-US" altLang="vi-VN" b="1" dirty="0">
                <a:solidFill>
                  <a:srgbClr val="FF0000"/>
                </a:solidFill>
                <a:latin typeface="Arial" panose="020B0604020202020204" pitchFamily="34" charset="0"/>
              </a:rPr>
              <a:t> </a:t>
            </a:r>
            <a:r>
              <a:rPr lang="en-US" altLang="vi-VN" sz="2000" b="1" dirty="0">
                <a:solidFill>
                  <a:srgbClr val="FF0000"/>
                </a:solidFill>
                <a:latin typeface="Times New Roman" panose="02020603050405020304" pitchFamily="18" charset="0"/>
                <a:cs typeface="Times New Roman" panose="02020603050405020304" pitchFamily="18" charset="0"/>
              </a:rPr>
              <a:t>Sang  </a:t>
            </a:r>
            <a:r>
              <a:rPr lang="en-US" altLang="vi-VN" sz="2000" b="1" dirty="0" err="1">
                <a:solidFill>
                  <a:srgbClr val="FF0000"/>
                </a:solidFill>
                <a:latin typeface="Times New Roman" panose="02020603050405020304" pitchFamily="18" charset="0"/>
                <a:cs typeface="Times New Roman" panose="02020603050405020304" pitchFamily="18" charset="0"/>
              </a:rPr>
              <a:t>đến</a:t>
            </a:r>
            <a:r>
              <a:rPr lang="en-US" altLang="vi-VN" sz="2000" b="1" dirty="0">
                <a:solidFill>
                  <a:srgbClr val="FF0000"/>
                </a:solidFill>
                <a:latin typeface="Times New Roman" panose="02020603050405020304" pitchFamily="18" charset="0"/>
                <a:cs typeface="Times New Roman" panose="02020603050405020304" pitchFamily="18" charset="0"/>
              </a:rPr>
              <a:t>  </a:t>
            </a:r>
            <a:endParaRPr lang="vi-VN" sz="2000"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182592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5365"/>
                                        </p:tgtEl>
                                        <p:attrNameLst>
                                          <p:attrName>style.visibility</p:attrName>
                                        </p:attrNameLst>
                                      </p:cBhvr>
                                      <p:to>
                                        <p:strVal val="visible"/>
                                      </p:to>
                                    </p:set>
                                    <p:animEffect transition="in" filter="wipe(left)">
                                      <p:cBhvr>
                                        <p:cTn id="7" dur="500"/>
                                        <p:tgtEl>
                                          <p:spTgt spid="1536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5372">
                                            <p:txEl>
                                              <p:pRg st="0" end="0"/>
                                            </p:txEl>
                                          </p:spTgt>
                                        </p:tgtEl>
                                        <p:attrNameLst>
                                          <p:attrName>style.visibility</p:attrName>
                                        </p:attrNameLst>
                                      </p:cBhvr>
                                      <p:to>
                                        <p:strVal val="visible"/>
                                      </p:to>
                                    </p:set>
                                    <p:animEffect transition="in" filter="barn(inVertical)">
                                      <p:cBhvr>
                                        <p:cTn id="12" dur="500"/>
                                        <p:tgtEl>
                                          <p:spTgt spid="15372">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5376"/>
                                        </p:tgtEl>
                                        <p:attrNameLst>
                                          <p:attrName>style.visibility</p:attrName>
                                        </p:attrNameLst>
                                      </p:cBhvr>
                                      <p:to>
                                        <p:strVal val="visible"/>
                                      </p:to>
                                    </p:set>
                                    <p:animEffect transition="in" filter="barn(inVertical)">
                                      <p:cBhvr>
                                        <p:cTn id="17" dur="500"/>
                                        <p:tgtEl>
                                          <p:spTgt spid="15376"/>
                                        </p:tgtEl>
                                      </p:cBhvr>
                                    </p:animEffect>
                                  </p:childTnLst>
                                  <p:subTnLst>
                                    <p:audio>
                                      <p:cMediaNode>
                                        <p:cTn display="0" masterRel="sameClick">
                                          <p:stCondLst>
                                            <p:cond evt="begin" delay="0">
                                              <p:tn val="15"/>
                                            </p:cond>
                                          </p:stCondLst>
                                          <p:endCondLst>
                                            <p:cond evt="onStopAudio" delay="0">
                                              <p:tgtEl>
                                                <p:sldTgt/>
                                              </p:tgtEl>
                                            </p:cond>
                                          </p:endCondLst>
                                        </p:cTn>
                                        <p:tgtEl>
                                          <p:sndTgt r:embed="rId2" name="chimes.wav"/>
                                        </p:tgtEl>
                                      </p:cMediaNode>
                                    </p:audio>
                                  </p:subTnLst>
                                </p:cTn>
                              </p:par>
                            </p:childTnLst>
                          </p:cTn>
                        </p:par>
                      </p:childTnLst>
                    </p:cTn>
                  </p:par>
                  <p:par>
                    <p:cTn id="18" fill="hold">
                      <p:stCondLst>
                        <p:cond delay="indefinite"/>
                      </p:stCondLst>
                      <p:childTnLst>
                        <p:par>
                          <p:cTn id="19" fill="hold">
                            <p:stCondLst>
                              <p:cond delay="0"/>
                            </p:stCondLst>
                            <p:childTnLst>
                              <p:par>
                                <p:cTn id="20" presetID="2" presetClass="entr" presetSubtype="4" fill="hold" nodeType="clickEffect">
                                  <p:stCondLst>
                                    <p:cond delay="0"/>
                                  </p:stCondLst>
                                  <p:childTnLst>
                                    <p:set>
                                      <p:cBhvr>
                                        <p:cTn id="21" dur="1" fill="hold">
                                          <p:stCondLst>
                                            <p:cond delay="0"/>
                                          </p:stCondLst>
                                        </p:cTn>
                                        <p:tgtEl>
                                          <p:spTgt spid="15372">
                                            <p:txEl>
                                              <p:pRg st="1" end="1"/>
                                            </p:txEl>
                                          </p:spTgt>
                                        </p:tgtEl>
                                        <p:attrNameLst>
                                          <p:attrName>style.visibility</p:attrName>
                                        </p:attrNameLst>
                                      </p:cBhvr>
                                      <p:to>
                                        <p:strVal val="visible"/>
                                      </p:to>
                                    </p:set>
                                    <p:anim calcmode="lin" valueType="num">
                                      <p:cBhvr additive="base">
                                        <p:cTn id="22" dur="500" fill="hold"/>
                                        <p:tgtEl>
                                          <p:spTgt spid="15372">
                                            <p:txEl>
                                              <p:pRg st="1" end="1"/>
                                            </p:txEl>
                                          </p:spTgt>
                                        </p:tgtEl>
                                        <p:attrNameLst>
                                          <p:attrName>ppt_x</p:attrName>
                                        </p:attrNameLst>
                                      </p:cBhvr>
                                      <p:tavLst>
                                        <p:tav tm="0">
                                          <p:val>
                                            <p:strVal val="#ppt_x"/>
                                          </p:val>
                                        </p:tav>
                                        <p:tav tm="100000">
                                          <p:val>
                                            <p:strVal val="#ppt_x"/>
                                          </p:val>
                                        </p:tav>
                                      </p:tavLst>
                                    </p:anim>
                                    <p:anim calcmode="lin" valueType="num">
                                      <p:cBhvr additive="base">
                                        <p:cTn id="23" dur="500" fill="hold"/>
                                        <p:tgtEl>
                                          <p:spTgt spid="1537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nodeType="clickEffect">
                                  <p:stCondLst>
                                    <p:cond delay="0"/>
                                  </p:stCondLst>
                                  <p:childTnLst>
                                    <p:set>
                                      <p:cBhvr>
                                        <p:cTn id="27" dur="1" fill="hold">
                                          <p:stCondLst>
                                            <p:cond delay="0"/>
                                          </p:stCondLst>
                                        </p:cTn>
                                        <p:tgtEl>
                                          <p:spTgt spid="15372">
                                            <p:txEl>
                                              <p:pRg st="2" end="2"/>
                                            </p:txEl>
                                          </p:spTgt>
                                        </p:tgtEl>
                                        <p:attrNameLst>
                                          <p:attrName>style.visibility</p:attrName>
                                        </p:attrNameLst>
                                      </p:cBhvr>
                                      <p:to>
                                        <p:strVal val="visible"/>
                                      </p:to>
                                    </p:set>
                                    <p:anim calcmode="lin" valueType="num">
                                      <p:cBhvr additive="base">
                                        <p:cTn id="28" dur="500" fill="hold"/>
                                        <p:tgtEl>
                                          <p:spTgt spid="15372">
                                            <p:txEl>
                                              <p:pRg st="2" end="2"/>
                                            </p:txEl>
                                          </p:spTgt>
                                        </p:tgtEl>
                                        <p:attrNameLst>
                                          <p:attrName>ppt_x</p:attrName>
                                        </p:attrNameLst>
                                      </p:cBhvr>
                                      <p:tavLst>
                                        <p:tav tm="0">
                                          <p:val>
                                            <p:strVal val="#ppt_x"/>
                                          </p:val>
                                        </p:tav>
                                        <p:tav tm="100000">
                                          <p:val>
                                            <p:strVal val="#ppt_x"/>
                                          </p:val>
                                        </p:tav>
                                      </p:tavLst>
                                    </p:anim>
                                    <p:anim calcmode="lin" valueType="num">
                                      <p:cBhvr additive="base">
                                        <p:cTn id="29" dur="500" fill="hold"/>
                                        <p:tgtEl>
                                          <p:spTgt spid="1537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grpId="0" nodeType="clickEffect">
                                  <p:stCondLst>
                                    <p:cond delay="0"/>
                                  </p:stCondLst>
                                  <p:childTnLst>
                                    <p:set>
                                      <p:cBhvr>
                                        <p:cTn id="33" dur="1" fill="hold">
                                          <p:stCondLst>
                                            <p:cond delay="0"/>
                                          </p:stCondLst>
                                        </p:cTn>
                                        <p:tgtEl>
                                          <p:spTgt spid="15366"/>
                                        </p:tgtEl>
                                        <p:attrNameLst>
                                          <p:attrName>style.visibility</p:attrName>
                                        </p:attrNameLst>
                                      </p:cBhvr>
                                      <p:to>
                                        <p:strVal val="visible"/>
                                      </p:to>
                                    </p:set>
                                    <p:animEffect transition="in" filter="wipe(left)">
                                      <p:cBhvr>
                                        <p:cTn id="34" dur="500"/>
                                        <p:tgtEl>
                                          <p:spTgt spid="15366"/>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nodeType="clickEffect">
                                  <p:stCondLst>
                                    <p:cond delay="0"/>
                                  </p:stCondLst>
                                  <p:childTnLst>
                                    <p:set>
                                      <p:cBhvr>
                                        <p:cTn id="38" dur="1" fill="hold">
                                          <p:stCondLst>
                                            <p:cond delay="0"/>
                                          </p:stCondLst>
                                        </p:cTn>
                                        <p:tgtEl>
                                          <p:spTgt spid="15373">
                                            <p:txEl>
                                              <p:pRg st="0" end="0"/>
                                            </p:txEl>
                                          </p:spTgt>
                                        </p:tgtEl>
                                        <p:attrNameLst>
                                          <p:attrName>style.visibility</p:attrName>
                                        </p:attrNameLst>
                                      </p:cBhvr>
                                      <p:to>
                                        <p:strVal val="visible"/>
                                      </p:to>
                                    </p:set>
                                    <p:animEffect transition="in" filter="barn(inVertical)">
                                      <p:cBhvr>
                                        <p:cTn id="39" dur="500"/>
                                        <p:tgtEl>
                                          <p:spTgt spid="15373">
                                            <p:txEl>
                                              <p:pRg st="0" end="0"/>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6" presetClass="entr" presetSubtype="21" fill="hold" grpId="0" nodeType="clickEffect">
                                  <p:stCondLst>
                                    <p:cond delay="0"/>
                                  </p:stCondLst>
                                  <p:childTnLst>
                                    <p:set>
                                      <p:cBhvr>
                                        <p:cTn id="43" dur="1" fill="hold">
                                          <p:stCondLst>
                                            <p:cond delay="0"/>
                                          </p:stCondLst>
                                        </p:cTn>
                                        <p:tgtEl>
                                          <p:spTgt spid="15377"/>
                                        </p:tgtEl>
                                        <p:attrNameLst>
                                          <p:attrName>style.visibility</p:attrName>
                                        </p:attrNameLst>
                                      </p:cBhvr>
                                      <p:to>
                                        <p:strVal val="visible"/>
                                      </p:to>
                                    </p:set>
                                    <p:animEffect transition="in" filter="barn(inVertical)">
                                      <p:cBhvr>
                                        <p:cTn id="44" dur="500"/>
                                        <p:tgtEl>
                                          <p:spTgt spid="15377"/>
                                        </p:tgtEl>
                                      </p:cBhvr>
                                    </p:animEffect>
                                  </p:childTnLst>
                                  <p:subTnLst>
                                    <p:audio>
                                      <p:cMediaNode>
                                        <p:cTn display="0" masterRel="sameClick">
                                          <p:stCondLst>
                                            <p:cond evt="begin" delay="0">
                                              <p:tn val="42"/>
                                            </p:cond>
                                          </p:stCondLst>
                                          <p:endCondLst>
                                            <p:cond evt="onStopAudio" delay="0">
                                              <p:tgtEl>
                                                <p:sldTgt/>
                                              </p:tgtEl>
                                            </p:cond>
                                          </p:endCondLst>
                                        </p:cTn>
                                        <p:tgtEl>
                                          <p:sndTgt r:embed="rId2" name="chimes.wav"/>
                                        </p:tgtEl>
                                      </p:cMediaNode>
                                    </p:audio>
                                  </p:sub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15373">
                                            <p:txEl>
                                              <p:pRg st="1" end="1"/>
                                            </p:txEl>
                                          </p:spTgt>
                                        </p:tgtEl>
                                        <p:attrNameLst>
                                          <p:attrName>style.visibility</p:attrName>
                                        </p:attrNameLst>
                                      </p:cBhvr>
                                      <p:to>
                                        <p:strVal val="visible"/>
                                      </p:to>
                                    </p:set>
                                    <p:anim calcmode="lin" valueType="num">
                                      <p:cBhvr additive="base">
                                        <p:cTn id="49" dur="500" fill="hold"/>
                                        <p:tgtEl>
                                          <p:spTgt spid="15373">
                                            <p:txEl>
                                              <p:pRg st="1" end="1"/>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1537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16" presetClass="entr" presetSubtype="21" fill="hold" grpId="0" nodeType="clickEffect">
                                  <p:stCondLst>
                                    <p:cond delay="0"/>
                                  </p:stCondLst>
                                  <p:childTnLst>
                                    <p:set>
                                      <p:cBhvr>
                                        <p:cTn id="54" dur="1" fill="hold">
                                          <p:stCondLst>
                                            <p:cond delay="0"/>
                                          </p:stCondLst>
                                        </p:cTn>
                                        <p:tgtEl>
                                          <p:spTgt spid="2"/>
                                        </p:tgtEl>
                                        <p:attrNameLst>
                                          <p:attrName>style.visibility</p:attrName>
                                        </p:attrNameLst>
                                      </p:cBhvr>
                                      <p:to>
                                        <p:strVal val="visible"/>
                                      </p:to>
                                    </p:set>
                                    <p:animEffect transition="in" filter="barn(inVertical)">
                                      <p:cBhvr>
                                        <p:cTn id="55" dur="500"/>
                                        <p:tgtEl>
                                          <p:spTgt spid="2"/>
                                        </p:tgtEl>
                                      </p:cBhvr>
                                    </p:animEffect>
                                  </p:childTnLst>
                                  <p:subTnLst>
                                    <p:audio>
                                      <p:cMediaNode>
                                        <p:cTn display="0" masterRel="sameClick">
                                          <p:stCondLst>
                                            <p:cond evt="begin" delay="0">
                                              <p:tn val="53"/>
                                            </p:cond>
                                          </p:stCondLst>
                                          <p:endCondLst>
                                            <p:cond evt="onStopAudio" delay="0">
                                              <p:tgtEl>
                                                <p:sldTgt/>
                                              </p:tgtEl>
                                            </p:cond>
                                          </p:endCondLst>
                                        </p:cTn>
                                        <p:tgtEl>
                                          <p:sndTgt r:embed="rId2" name="chimes.wav"/>
                                        </p:tgtEl>
                                      </p:cMediaNode>
                                    </p:audio>
                                  </p:subTnLst>
                                </p:cTn>
                              </p:par>
                            </p:childTnLst>
                          </p:cTn>
                        </p:par>
                      </p:childTnLst>
                    </p:cTn>
                  </p:par>
                  <p:par>
                    <p:cTn id="56" fill="hold">
                      <p:stCondLst>
                        <p:cond delay="indefinite"/>
                      </p:stCondLst>
                      <p:childTnLst>
                        <p:par>
                          <p:cTn id="57" fill="hold">
                            <p:stCondLst>
                              <p:cond delay="0"/>
                            </p:stCondLst>
                            <p:childTnLst>
                              <p:par>
                                <p:cTn id="58" presetID="2" presetClass="entr" presetSubtype="4" fill="hold" nodeType="clickEffect">
                                  <p:stCondLst>
                                    <p:cond delay="0"/>
                                  </p:stCondLst>
                                  <p:childTnLst>
                                    <p:set>
                                      <p:cBhvr>
                                        <p:cTn id="59" dur="1" fill="hold">
                                          <p:stCondLst>
                                            <p:cond delay="0"/>
                                          </p:stCondLst>
                                        </p:cTn>
                                        <p:tgtEl>
                                          <p:spTgt spid="15373">
                                            <p:txEl>
                                              <p:pRg st="2" end="2"/>
                                            </p:txEl>
                                          </p:spTgt>
                                        </p:tgtEl>
                                        <p:attrNameLst>
                                          <p:attrName>style.visibility</p:attrName>
                                        </p:attrNameLst>
                                      </p:cBhvr>
                                      <p:to>
                                        <p:strVal val="visible"/>
                                      </p:to>
                                    </p:set>
                                    <p:anim calcmode="lin" valueType="num">
                                      <p:cBhvr additive="base">
                                        <p:cTn id="60" dur="500" fill="hold"/>
                                        <p:tgtEl>
                                          <p:spTgt spid="15373">
                                            <p:txEl>
                                              <p:pRg st="2" end="2"/>
                                            </p:txEl>
                                          </p:spTgt>
                                        </p:tgtEl>
                                        <p:attrNameLst>
                                          <p:attrName>ppt_x</p:attrName>
                                        </p:attrNameLst>
                                      </p:cBhvr>
                                      <p:tavLst>
                                        <p:tav tm="0">
                                          <p:val>
                                            <p:strVal val="#ppt_x"/>
                                          </p:val>
                                        </p:tav>
                                        <p:tav tm="100000">
                                          <p:val>
                                            <p:strVal val="#ppt_x"/>
                                          </p:val>
                                        </p:tav>
                                      </p:tavLst>
                                    </p:anim>
                                    <p:anim calcmode="lin" valueType="num">
                                      <p:cBhvr additive="base">
                                        <p:cTn id="61" dur="500" fill="hold"/>
                                        <p:tgtEl>
                                          <p:spTgt spid="15373">
                                            <p:txEl>
                                              <p:pRg st="2" end="2"/>
                                            </p:txEl>
                                          </p:spTgt>
                                        </p:tgtEl>
                                        <p:attrNameLst>
                                          <p:attrName>ppt_y</p:attrName>
                                        </p:attrNameLst>
                                      </p:cBhvr>
                                      <p:tavLst>
                                        <p:tav tm="0">
                                          <p:val>
                                            <p:strVal val="1+#ppt_h/2"/>
                                          </p:val>
                                        </p:tav>
                                        <p:tav tm="100000">
                                          <p:val>
                                            <p:strVal val="#ppt_y"/>
                                          </p:val>
                                        </p:tav>
                                      </p:tavLst>
                                    </p:anim>
                                  </p:childTnLst>
                                </p:cTn>
                              </p:par>
                              <p:par>
                                <p:cTn id="62" presetID="2" presetClass="entr" presetSubtype="4" fill="hold" nodeType="withEffect">
                                  <p:stCondLst>
                                    <p:cond delay="0"/>
                                  </p:stCondLst>
                                  <p:childTnLst>
                                    <p:set>
                                      <p:cBhvr>
                                        <p:cTn id="63" dur="1" fill="hold">
                                          <p:stCondLst>
                                            <p:cond delay="0"/>
                                          </p:stCondLst>
                                        </p:cTn>
                                        <p:tgtEl>
                                          <p:spTgt spid="15373">
                                            <p:txEl>
                                              <p:pRg st="3" end="3"/>
                                            </p:txEl>
                                          </p:spTgt>
                                        </p:tgtEl>
                                        <p:attrNameLst>
                                          <p:attrName>style.visibility</p:attrName>
                                        </p:attrNameLst>
                                      </p:cBhvr>
                                      <p:to>
                                        <p:strVal val="visible"/>
                                      </p:to>
                                    </p:set>
                                    <p:anim calcmode="lin" valueType="num">
                                      <p:cBhvr additive="base">
                                        <p:cTn id="64" dur="500" fill="hold"/>
                                        <p:tgtEl>
                                          <p:spTgt spid="15373">
                                            <p:txEl>
                                              <p:pRg st="3" end="3"/>
                                            </p:txEl>
                                          </p:spTgt>
                                        </p:tgtEl>
                                        <p:attrNameLst>
                                          <p:attrName>ppt_x</p:attrName>
                                        </p:attrNameLst>
                                      </p:cBhvr>
                                      <p:tavLst>
                                        <p:tav tm="0">
                                          <p:val>
                                            <p:strVal val="#ppt_x"/>
                                          </p:val>
                                        </p:tav>
                                        <p:tav tm="100000">
                                          <p:val>
                                            <p:strVal val="#ppt_x"/>
                                          </p:val>
                                        </p:tav>
                                      </p:tavLst>
                                    </p:anim>
                                    <p:anim calcmode="lin" valueType="num">
                                      <p:cBhvr additive="base">
                                        <p:cTn id="65" dur="500" fill="hold"/>
                                        <p:tgtEl>
                                          <p:spTgt spid="1537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22" presetClass="entr" presetSubtype="8" fill="hold" grpId="0" nodeType="clickEffect">
                                  <p:stCondLst>
                                    <p:cond delay="0"/>
                                  </p:stCondLst>
                                  <p:childTnLst>
                                    <p:set>
                                      <p:cBhvr>
                                        <p:cTn id="69" dur="1" fill="hold">
                                          <p:stCondLst>
                                            <p:cond delay="0"/>
                                          </p:stCondLst>
                                        </p:cTn>
                                        <p:tgtEl>
                                          <p:spTgt spid="15369"/>
                                        </p:tgtEl>
                                        <p:attrNameLst>
                                          <p:attrName>style.visibility</p:attrName>
                                        </p:attrNameLst>
                                      </p:cBhvr>
                                      <p:to>
                                        <p:strVal val="visible"/>
                                      </p:to>
                                    </p:set>
                                    <p:animEffect transition="in" filter="wipe(left)">
                                      <p:cBhvr>
                                        <p:cTn id="70" dur="500"/>
                                        <p:tgtEl>
                                          <p:spTgt spid="15369"/>
                                        </p:tgtEl>
                                      </p:cBhvr>
                                    </p:animEffect>
                                  </p:childTnLst>
                                </p:cTn>
                              </p:par>
                            </p:childTnLst>
                          </p:cTn>
                        </p:par>
                      </p:childTnLst>
                    </p:cTn>
                  </p:par>
                  <p:par>
                    <p:cTn id="71" fill="hold">
                      <p:stCondLst>
                        <p:cond delay="indefinite"/>
                      </p:stCondLst>
                      <p:childTnLst>
                        <p:par>
                          <p:cTn id="72" fill="hold">
                            <p:stCondLst>
                              <p:cond delay="0"/>
                            </p:stCondLst>
                            <p:childTnLst>
                              <p:par>
                                <p:cTn id="73" presetID="22" presetClass="entr" presetSubtype="4" fill="hold" nodeType="clickEffect">
                                  <p:stCondLst>
                                    <p:cond delay="0"/>
                                  </p:stCondLst>
                                  <p:childTnLst>
                                    <p:set>
                                      <p:cBhvr>
                                        <p:cTn id="74" dur="1" fill="hold">
                                          <p:stCondLst>
                                            <p:cond delay="0"/>
                                          </p:stCondLst>
                                        </p:cTn>
                                        <p:tgtEl>
                                          <p:spTgt spid="15374">
                                            <p:txEl>
                                              <p:pRg st="0" end="0"/>
                                            </p:txEl>
                                          </p:spTgt>
                                        </p:tgtEl>
                                        <p:attrNameLst>
                                          <p:attrName>style.visibility</p:attrName>
                                        </p:attrNameLst>
                                      </p:cBhvr>
                                      <p:to>
                                        <p:strVal val="visible"/>
                                      </p:to>
                                    </p:set>
                                    <p:animEffect transition="in" filter="wipe(down)">
                                      <p:cBhvr>
                                        <p:cTn id="75" dur="500"/>
                                        <p:tgtEl>
                                          <p:spTgt spid="15374">
                                            <p:txEl>
                                              <p:pRg st="0" end="0"/>
                                            </p:txEl>
                                          </p:spTgt>
                                        </p:tgtEl>
                                      </p:cBhvr>
                                    </p:animEffect>
                                  </p:childTnLst>
                                </p:cTn>
                              </p:par>
                            </p:childTnLst>
                          </p:cTn>
                        </p:par>
                      </p:childTnLst>
                    </p:cTn>
                  </p:par>
                  <p:par>
                    <p:cTn id="76" fill="hold">
                      <p:stCondLst>
                        <p:cond delay="indefinite"/>
                      </p:stCondLst>
                      <p:childTnLst>
                        <p:par>
                          <p:cTn id="77" fill="hold">
                            <p:stCondLst>
                              <p:cond delay="0"/>
                            </p:stCondLst>
                            <p:childTnLst>
                              <p:par>
                                <p:cTn id="78" presetID="16" presetClass="entr" presetSubtype="21" fill="hold" grpId="0" nodeType="clickEffect">
                                  <p:stCondLst>
                                    <p:cond delay="0"/>
                                  </p:stCondLst>
                                  <p:childTnLst>
                                    <p:set>
                                      <p:cBhvr>
                                        <p:cTn id="79" dur="1" fill="hold">
                                          <p:stCondLst>
                                            <p:cond delay="0"/>
                                          </p:stCondLst>
                                        </p:cTn>
                                        <p:tgtEl>
                                          <p:spTgt spid="15378"/>
                                        </p:tgtEl>
                                        <p:attrNameLst>
                                          <p:attrName>style.visibility</p:attrName>
                                        </p:attrNameLst>
                                      </p:cBhvr>
                                      <p:to>
                                        <p:strVal val="visible"/>
                                      </p:to>
                                    </p:set>
                                    <p:animEffect transition="in" filter="barn(inVertical)">
                                      <p:cBhvr>
                                        <p:cTn id="80" dur="500"/>
                                        <p:tgtEl>
                                          <p:spTgt spid="15378"/>
                                        </p:tgtEl>
                                      </p:cBhvr>
                                    </p:animEffect>
                                  </p:childTnLst>
                                  <p:subTnLst>
                                    <p:audio>
                                      <p:cMediaNode>
                                        <p:cTn display="0" masterRel="sameClick">
                                          <p:stCondLst>
                                            <p:cond evt="begin" delay="0">
                                              <p:tn val="78"/>
                                            </p:cond>
                                          </p:stCondLst>
                                          <p:endCondLst>
                                            <p:cond evt="onStopAudio" delay="0">
                                              <p:tgtEl>
                                                <p:sldTgt/>
                                              </p:tgtEl>
                                            </p:cond>
                                          </p:endCondLst>
                                        </p:cTn>
                                        <p:tgtEl>
                                          <p:sndTgt r:embed="rId2" name="chimes.wav"/>
                                        </p:tgtEl>
                                      </p:cMediaNode>
                                    </p:audio>
                                  </p:subTnLst>
                                </p:cTn>
                              </p:par>
                            </p:childTnLst>
                          </p:cTn>
                        </p:par>
                      </p:childTnLst>
                    </p:cTn>
                  </p:par>
                  <p:par>
                    <p:cTn id="81" fill="hold">
                      <p:stCondLst>
                        <p:cond delay="indefinite"/>
                      </p:stCondLst>
                      <p:childTnLst>
                        <p:par>
                          <p:cTn id="82" fill="hold">
                            <p:stCondLst>
                              <p:cond delay="0"/>
                            </p:stCondLst>
                            <p:childTnLst>
                              <p:par>
                                <p:cTn id="83" presetID="2" presetClass="entr" presetSubtype="4" fill="hold" nodeType="clickEffect">
                                  <p:stCondLst>
                                    <p:cond delay="0"/>
                                  </p:stCondLst>
                                  <p:childTnLst>
                                    <p:set>
                                      <p:cBhvr>
                                        <p:cTn id="84" dur="1" fill="hold">
                                          <p:stCondLst>
                                            <p:cond delay="0"/>
                                          </p:stCondLst>
                                        </p:cTn>
                                        <p:tgtEl>
                                          <p:spTgt spid="15374">
                                            <p:txEl>
                                              <p:pRg st="1" end="1"/>
                                            </p:txEl>
                                          </p:spTgt>
                                        </p:tgtEl>
                                        <p:attrNameLst>
                                          <p:attrName>style.visibility</p:attrName>
                                        </p:attrNameLst>
                                      </p:cBhvr>
                                      <p:to>
                                        <p:strVal val="visible"/>
                                      </p:to>
                                    </p:set>
                                    <p:anim calcmode="lin" valueType="num">
                                      <p:cBhvr additive="base">
                                        <p:cTn id="85" dur="500" fill="hold"/>
                                        <p:tgtEl>
                                          <p:spTgt spid="15374">
                                            <p:txEl>
                                              <p:pRg st="1" end="1"/>
                                            </p:txEl>
                                          </p:spTgt>
                                        </p:tgtEl>
                                        <p:attrNameLst>
                                          <p:attrName>ppt_x</p:attrName>
                                        </p:attrNameLst>
                                      </p:cBhvr>
                                      <p:tavLst>
                                        <p:tav tm="0">
                                          <p:val>
                                            <p:strVal val="#ppt_x"/>
                                          </p:val>
                                        </p:tav>
                                        <p:tav tm="100000">
                                          <p:val>
                                            <p:strVal val="#ppt_x"/>
                                          </p:val>
                                        </p:tav>
                                      </p:tavLst>
                                    </p:anim>
                                    <p:anim calcmode="lin" valueType="num">
                                      <p:cBhvr additive="base">
                                        <p:cTn id="86" dur="500" fill="hold"/>
                                        <p:tgtEl>
                                          <p:spTgt spid="1537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16" presetClass="entr" presetSubtype="21" fill="hold" grpId="0" nodeType="clickEffect">
                                  <p:stCondLst>
                                    <p:cond delay="0"/>
                                  </p:stCondLst>
                                  <p:childTnLst>
                                    <p:set>
                                      <p:cBhvr>
                                        <p:cTn id="90" dur="1" fill="hold">
                                          <p:stCondLst>
                                            <p:cond delay="0"/>
                                          </p:stCondLst>
                                        </p:cTn>
                                        <p:tgtEl>
                                          <p:spTgt spid="15379"/>
                                        </p:tgtEl>
                                        <p:attrNameLst>
                                          <p:attrName>style.visibility</p:attrName>
                                        </p:attrNameLst>
                                      </p:cBhvr>
                                      <p:to>
                                        <p:strVal val="visible"/>
                                      </p:to>
                                    </p:set>
                                    <p:animEffect transition="in" filter="barn(inVertical)">
                                      <p:cBhvr>
                                        <p:cTn id="91" dur="500"/>
                                        <p:tgtEl>
                                          <p:spTgt spid="15379"/>
                                        </p:tgtEl>
                                      </p:cBhvr>
                                    </p:animEffect>
                                  </p:childTnLst>
                                  <p:subTnLst>
                                    <p:audio>
                                      <p:cMediaNode>
                                        <p:cTn display="0" masterRel="sameClick">
                                          <p:stCondLst>
                                            <p:cond evt="begin" delay="0">
                                              <p:tn val="89"/>
                                            </p:cond>
                                          </p:stCondLst>
                                          <p:endCondLst>
                                            <p:cond evt="onStopAudio" delay="0">
                                              <p:tgtEl>
                                                <p:sldTgt/>
                                              </p:tgtEl>
                                            </p:cond>
                                          </p:endCondLst>
                                        </p:cTn>
                                        <p:tgtEl>
                                          <p:sndTgt r:embed="rId2" name="chimes.wav"/>
                                        </p:tgtEl>
                                      </p:cMediaNode>
                                    </p:audio>
                                  </p:subTnLst>
                                </p:cTn>
                              </p:par>
                            </p:childTnLst>
                          </p:cTn>
                        </p:par>
                      </p:childTnLst>
                    </p:cTn>
                  </p:par>
                  <p:par>
                    <p:cTn id="92" fill="hold">
                      <p:stCondLst>
                        <p:cond delay="indefinite"/>
                      </p:stCondLst>
                      <p:childTnLst>
                        <p:par>
                          <p:cTn id="93" fill="hold">
                            <p:stCondLst>
                              <p:cond delay="0"/>
                            </p:stCondLst>
                            <p:childTnLst>
                              <p:par>
                                <p:cTn id="94" presetID="2" presetClass="entr" presetSubtype="4" fill="hold" nodeType="clickEffect">
                                  <p:stCondLst>
                                    <p:cond delay="0"/>
                                  </p:stCondLst>
                                  <p:childTnLst>
                                    <p:set>
                                      <p:cBhvr>
                                        <p:cTn id="95" dur="1" fill="hold">
                                          <p:stCondLst>
                                            <p:cond delay="0"/>
                                          </p:stCondLst>
                                        </p:cTn>
                                        <p:tgtEl>
                                          <p:spTgt spid="15374">
                                            <p:txEl>
                                              <p:pRg st="2" end="2"/>
                                            </p:txEl>
                                          </p:spTgt>
                                        </p:tgtEl>
                                        <p:attrNameLst>
                                          <p:attrName>style.visibility</p:attrName>
                                        </p:attrNameLst>
                                      </p:cBhvr>
                                      <p:to>
                                        <p:strVal val="visible"/>
                                      </p:to>
                                    </p:set>
                                    <p:anim calcmode="lin" valueType="num">
                                      <p:cBhvr additive="base">
                                        <p:cTn id="96" dur="500" fill="hold"/>
                                        <p:tgtEl>
                                          <p:spTgt spid="15374">
                                            <p:txEl>
                                              <p:pRg st="2" end="2"/>
                                            </p:txEl>
                                          </p:spTgt>
                                        </p:tgtEl>
                                        <p:attrNameLst>
                                          <p:attrName>ppt_x</p:attrName>
                                        </p:attrNameLst>
                                      </p:cBhvr>
                                      <p:tavLst>
                                        <p:tav tm="0">
                                          <p:val>
                                            <p:strVal val="#ppt_x"/>
                                          </p:val>
                                        </p:tav>
                                        <p:tav tm="100000">
                                          <p:val>
                                            <p:strVal val="#ppt_x"/>
                                          </p:val>
                                        </p:tav>
                                      </p:tavLst>
                                    </p:anim>
                                    <p:anim calcmode="lin" valueType="num">
                                      <p:cBhvr additive="base">
                                        <p:cTn id="97" dur="500" fill="hold"/>
                                        <p:tgtEl>
                                          <p:spTgt spid="1537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8" fill="hold">
                      <p:stCondLst>
                        <p:cond delay="indefinite"/>
                      </p:stCondLst>
                      <p:childTnLst>
                        <p:par>
                          <p:cTn id="99" fill="hold">
                            <p:stCondLst>
                              <p:cond delay="0"/>
                            </p:stCondLst>
                            <p:childTnLst>
                              <p:par>
                                <p:cTn id="100" presetID="22" presetClass="entr" presetSubtype="8" fill="hold" grpId="0" nodeType="clickEffect">
                                  <p:stCondLst>
                                    <p:cond delay="0"/>
                                  </p:stCondLst>
                                  <p:childTnLst>
                                    <p:set>
                                      <p:cBhvr>
                                        <p:cTn id="101" dur="1" fill="hold">
                                          <p:stCondLst>
                                            <p:cond delay="0"/>
                                          </p:stCondLst>
                                        </p:cTn>
                                        <p:tgtEl>
                                          <p:spTgt spid="15370"/>
                                        </p:tgtEl>
                                        <p:attrNameLst>
                                          <p:attrName>style.visibility</p:attrName>
                                        </p:attrNameLst>
                                      </p:cBhvr>
                                      <p:to>
                                        <p:strVal val="visible"/>
                                      </p:to>
                                    </p:set>
                                    <p:animEffect transition="in" filter="wipe(left)">
                                      <p:cBhvr>
                                        <p:cTn id="102" dur="500"/>
                                        <p:tgtEl>
                                          <p:spTgt spid="15370"/>
                                        </p:tgtEl>
                                      </p:cBhvr>
                                    </p:animEffect>
                                  </p:childTnLst>
                                </p:cTn>
                              </p:par>
                            </p:childTnLst>
                          </p:cTn>
                        </p:par>
                      </p:childTnLst>
                    </p:cTn>
                  </p:par>
                  <p:par>
                    <p:cTn id="103" fill="hold">
                      <p:stCondLst>
                        <p:cond delay="indefinite"/>
                      </p:stCondLst>
                      <p:childTnLst>
                        <p:par>
                          <p:cTn id="104" fill="hold">
                            <p:stCondLst>
                              <p:cond delay="0"/>
                            </p:stCondLst>
                            <p:childTnLst>
                              <p:par>
                                <p:cTn id="105" presetID="16" presetClass="entr" presetSubtype="21" fill="hold" nodeType="clickEffect">
                                  <p:stCondLst>
                                    <p:cond delay="0"/>
                                  </p:stCondLst>
                                  <p:childTnLst>
                                    <p:set>
                                      <p:cBhvr>
                                        <p:cTn id="106" dur="1" fill="hold">
                                          <p:stCondLst>
                                            <p:cond delay="0"/>
                                          </p:stCondLst>
                                        </p:cTn>
                                        <p:tgtEl>
                                          <p:spTgt spid="15375">
                                            <p:txEl>
                                              <p:pRg st="0" end="0"/>
                                            </p:txEl>
                                          </p:spTgt>
                                        </p:tgtEl>
                                        <p:attrNameLst>
                                          <p:attrName>style.visibility</p:attrName>
                                        </p:attrNameLst>
                                      </p:cBhvr>
                                      <p:to>
                                        <p:strVal val="visible"/>
                                      </p:to>
                                    </p:set>
                                    <p:animEffect transition="in" filter="barn(inVertical)">
                                      <p:cBhvr>
                                        <p:cTn id="107" dur="500"/>
                                        <p:tgtEl>
                                          <p:spTgt spid="15375">
                                            <p:txEl>
                                              <p:pRg st="0" end="0"/>
                                            </p:txEl>
                                          </p:spTgt>
                                        </p:tgtEl>
                                      </p:cBhvr>
                                    </p:animEffect>
                                  </p:childTnLst>
                                </p:cTn>
                              </p:par>
                            </p:childTnLst>
                          </p:cTn>
                        </p:par>
                      </p:childTnLst>
                    </p:cTn>
                  </p:par>
                  <p:par>
                    <p:cTn id="108" fill="hold">
                      <p:stCondLst>
                        <p:cond delay="indefinite"/>
                      </p:stCondLst>
                      <p:childTnLst>
                        <p:par>
                          <p:cTn id="109" fill="hold">
                            <p:stCondLst>
                              <p:cond delay="0"/>
                            </p:stCondLst>
                            <p:childTnLst>
                              <p:par>
                                <p:cTn id="110" presetID="16" presetClass="entr" presetSubtype="21" fill="hold" grpId="0" nodeType="clickEffect">
                                  <p:stCondLst>
                                    <p:cond delay="0"/>
                                  </p:stCondLst>
                                  <p:childTnLst>
                                    <p:set>
                                      <p:cBhvr>
                                        <p:cTn id="111" dur="1" fill="hold">
                                          <p:stCondLst>
                                            <p:cond delay="0"/>
                                          </p:stCondLst>
                                        </p:cTn>
                                        <p:tgtEl>
                                          <p:spTgt spid="15380"/>
                                        </p:tgtEl>
                                        <p:attrNameLst>
                                          <p:attrName>style.visibility</p:attrName>
                                        </p:attrNameLst>
                                      </p:cBhvr>
                                      <p:to>
                                        <p:strVal val="visible"/>
                                      </p:to>
                                    </p:set>
                                    <p:animEffect transition="in" filter="barn(inVertical)">
                                      <p:cBhvr>
                                        <p:cTn id="112" dur="500"/>
                                        <p:tgtEl>
                                          <p:spTgt spid="15380"/>
                                        </p:tgtEl>
                                      </p:cBhvr>
                                    </p:animEffect>
                                  </p:childTnLst>
                                  <p:subTnLst>
                                    <p:audio>
                                      <p:cMediaNode>
                                        <p:cTn display="0" masterRel="sameClick">
                                          <p:stCondLst>
                                            <p:cond evt="begin" delay="0">
                                              <p:tn val="110"/>
                                            </p:cond>
                                          </p:stCondLst>
                                          <p:endCondLst>
                                            <p:cond evt="onStopAudio" delay="0">
                                              <p:tgtEl>
                                                <p:sldTgt/>
                                              </p:tgtEl>
                                            </p:cond>
                                          </p:endCondLst>
                                        </p:cTn>
                                        <p:tgtEl>
                                          <p:sndTgt r:embed="rId2" name="chimes.wav"/>
                                        </p:tgtEl>
                                      </p:cMediaNode>
                                    </p:audio>
                                  </p:subTnLst>
                                </p:cTn>
                              </p:par>
                            </p:childTnLst>
                          </p:cTn>
                        </p:par>
                      </p:childTnLst>
                    </p:cTn>
                  </p:par>
                  <p:par>
                    <p:cTn id="113" fill="hold">
                      <p:stCondLst>
                        <p:cond delay="indefinite"/>
                      </p:stCondLst>
                      <p:childTnLst>
                        <p:par>
                          <p:cTn id="114" fill="hold">
                            <p:stCondLst>
                              <p:cond delay="0"/>
                            </p:stCondLst>
                            <p:childTnLst>
                              <p:par>
                                <p:cTn id="115" presetID="2" presetClass="entr" presetSubtype="4" fill="hold" nodeType="clickEffect">
                                  <p:stCondLst>
                                    <p:cond delay="0"/>
                                  </p:stCondLst>
                                  <p:childTnLst>
                                    <p:set>
                                      <p:cBhvr>
                                        <p:cTn id="116" dur="1" fill="hold">
                                          <p:stCondLst>
                                            <p:cond delay="0"/>
                                          </p:stCondLst>
                                        </p:cTn>
                                        <p:tgtEl>
                                          <p:spTgt spid="15375">
                                            <p:txEl>
                                              <p:pRg st="1" end="1"/>
                                            </p:txEl>
                                          </p:spTgt>
                                        </p:tgtEl>
                                        <p:attrNameLst>
                                          <p:attrName>style.visibility</p:attrName>
                                        </p:attrNameLst>
                                      </p:cBhvr>
                                      <p:to>
                                        <p:strVal val="visible"/>
                                      </p:to>
                                    </p:set>
                                    <p:anim calcmode="lin" valueType="num">
                                      <p:cBhvr additive="base">
                                        <p:cTn id="117" dur="500" fill="hold"/>
                                        <p:tgtEl>
                                          <p:spTgt spid="15375">
                                            <p:txEl>
                                              <p:pRg st="1" end="1"/>
                                            </p:txEl>
                                          </p:spTgt>
                                        </p:tgtEl>
                                        <p:attrNameLst>
                                          <p:attrName>ppt_x</p:attrName>
                                        </p:attrNameLst>
                                      </p:cBhvr>
                                      <p:tavLst>
                                        <p:tav tm="0">
                                          <p:val>
                                            <p:strVal val="#ppt_x"/>
                                          </p:val>
                                        </p:tav>
                                        <p:tav tm="100000">
                                          <p:val>
                                            <p:strVal val="#ppt_x"/>
                                          </p:val>
                                        </p:tav>
                                      </p:tavLst>
                                    </p:anim>
                                    <p:anim calcmode="lin" valueType="num">
                                      <p:cBhvr additive="base">
                                        <p:cTn id="118" dur="500" fill="hold"/>
                                        <p:tgtEl>
                                          <p:spTgt spid="1537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19" fill="hold">
                      <p:stCondLst>
                        <p:cond delay="indefinite"/>
                      </p:stCondLst>
                      <p:childTnLst>
                        <p:par>
                          <p:cTn id="120" fill="hold">
                            <p:stCondLst>
                              <p:cond delay="0"/>
                            </p:stCondLst>
                            <p:childTnLst>
                              <p:par>
                                <p:cTn id="121" presetID="16" presetClass="entr" presetSubtype="21" fill="hold" grpId="0" nodeType="clickEffect">
                                  <p:stCondLst>
                                    <p:cond delay="0"/>
                                  </p:stCondLst>
                                  <p:childTnLst>
                                    <p:set>
                                      <p:cBhvr>
                                        <p:cTn id="122" dur="1" fill="hold">
                                          <p:stCondLst>
                                            <p:cond delay="0"/>
                                          </p:stCondLst>
                                        </p:cTn>
                                        <p:tgtEl>
                                          <p:spTgt spid="15381"/>
                                        </p:tgtEl>
                                        <p:attrNameLst>
                                          <p:attrName>style.visibility</p:attrName>
                                        </p:attrNameLst>
                                      </p:cBhvr>
                                      <p:to>
                                        <p:strVal val="visible"/>
                                      </p:to>
                                    </p:set>
                                    <p:animEffect transition="in" filter="barn(inVertical)">
                                      <p:cBhvr>
                                        <p:cTn id="123" dur="500"/>
                                        <p:tgtEl>
                                          <p:spTgt spid="15381"/>
                                        </p:tgtEl>
                                      </p:cBhvr>
                                    </p:animEffect>
                                  </p:childTnLst>
                                  <p:subTnLst>
                                    <p:audio>
                                      <p:cMediaNode>
                                        <p:cTn display="0" masterRel="sameClick">
                                          <p:stCondLst>
                                            <p:cond evt="begin" delay="0">
                                              <p:tn val="121"/>
                                            </p:cond>
                                          </p:stCondLst>
                                          <p:endCondLst>
                                            <p:cond evt="onStopAudio" delay="0">
                                              <p:tgtEl>
                                                <p:sldTgt/>
                                              </p:tgtEl>
                                            </p:cond>
                                          </p:endCondLst>
                                        </p:cTn>
                                        <p:tgtEl>
                                          <p:sndTgt r:embed="rId2" name="chimes.wav"/>
                                        </p:tgtEl>
                                      </p:cMediaNode>
                                    </p:audio>
                                  </p:subTnLst>
                                </p:cTn>
                              </p:par>
                            </p:childTnLst>
                          </p:cTn>
                        </p:par>
                      </p:childTnLst>
                    </p:cTn>
                  </p:par>
                  <p:par>
                    <p:cTn id="124" fill="hold">
                      <p:stCondLst>
                        <p:cond delay="indefinite"/>
                      </p:stCondLst>
                      <p:childTnLst>
                        <p:par>
                          <p:cTn id="125" fill="hold">
                            <p:stCondLst>
                              <p:cond delay="0"/>
                            </p:stCondLst>
                            <p:childTnLst>
                              <p:par>
                                <p:cTn id="126" presetID="2" presetClass="entr" presetSubtype="4" fill="hold" nodeType="clickEffect">
                                  <p:stCondLst>
                                    <p:cond delay="0"/>
                                  </p:stCondLst>
                                  <p:childTnLst>
                                    <p:set>
                                      <p:cBhvr>
                                        <p:cTn id="127" dur="1" fill="hold">
                                          <p:stCondLst>
                                            <p:cond delay="0"/>
                                          </p:stCondLst>
                                        </p:cTn>
                                        <p:tgtEl>
                                          <p:spTgt spid="15375">
                                            <p:txEl>
                                              <p:pRg st="2" end="2"/>
                                            </p:txEl>
                                          </p:spTgt>
                                        </p:tgtEl>
                                        <p:attrNameLst>
                                          <p:attrName>style.visibility</p:attrName>
                                        </p:attrNameLst>
                                      </p:cBhvr>
                                      <p:to>
                                        <p:strVal val="visible"/>
                                      </p:to>
                                    </p:set>
                                    <p:anim calcmode="lin" valueType="num">
                                      <p:cBhvr additive="base">
                                        <p:cTn id="128" dur="500" fill="hold"/>
                                        <p:tgtEl>
                                          <p:spTgt spid="15375">
                                            <p:txEl>
                                              <p:pRg st="2" end="2"/>
                                            </p:txEl>
                                          </p:spTgt>
                                        </p:tgtEl>
                                        <p:attrNameLst>
                                          <p:attrName>ppt_x</p:attrName>
                                        </p:attrNameLst>
                                      </p:cBhvr>
                                      <p:tavLst>
                                        <p:tav tm="0">
                                          <p:val>
                                            <p:strVal val="#ppt_x"/>
                                          </p:val>
                                        </p:tav>
                                        <p:tav tm="100000">
                                          <p:val>
                                            <p:strVal val="#ppt_x"/>
                                          </p:val>
                                        </p:tav>
                                      </p:tavLst>
                                    </p:anim>
                                    <p:anim calcmode="lin" valueType="num">
                                      <p:cBhvr additive="base">
                                        <p:cTn id="129" dur="500" fill="hold"/>
                                        <p:tgtEl>
                                          <p:spTgt spid="15375">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5" grpId="0"/>
      <p:bldP spid="15366" grpId="0"/>
      <p:bldP spid="15369" grpId="0"/>
      <p:bldP spid="15370" grpId="0"/>
      <p:bldP spid="15376" grpId="0"/>
      <p:bldP spid="15377" grpId="0"/>
      <p:bldP spid="15378" grpId="0"/>
      <p:bldP spid="15379" grpId="0"/>
      <p:bldP spid="15380" grpId="0"/>
      <p:bldP spid="15381" grpId="0"/>
      <p:bldP spid="2"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F6CA07-EA6C-43DF-8F3B-FB0E031D5E85}"/>
              </a:ext>
            </a:extLst>
          </p:cNvPr>
          <p:cNvSpPr>
            <a:spLocks noGrp="1"/>
          </p:cNvSpPr>
          <p:nvPr>
            <p:ph type="title"/>
          </p:nvPr>
        </p:nvSpPr>
        <p:spPr/>
        <p:txBody>
          <a:bodyPr/>
          <a:lstStyle/>
          <a:p>
            <a:endParaRPr lang="en-US"/>
          </a:p>
        </p:txBody>
      </p:sp>
      <p:pic>
        <p:nvPicPr>
          <p:cNvPr id="4" name="5043430807175106588">
            <a:hlinkClick r:id="" action="ppaction://media"/>
            <a:extLst>
              <a:ext uri="{FF2B5EF4-FFF2-40B4-BE49-F238E27FC236}">
                <a16:creationId xmlns:a16="http://schemas.microsoft.com/office/drawing/2014/main" id="{B5029DD1-87E7-4DD0-BC71-EC4124A3234B}"/>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62028" y="0"/>
            <a:ext cx="12129971" cy="6858000"/>
          </a:xfrm>
          <a:prstGeom prst="rect">
            <a:avLst/>
          </a:prstGeom>
          <a:ln>
            <a:noFill/>
          </a:ln>
          <a:effectLst/>
          <a:scene3d>
            <a:camera prst="orthographicFront"/>
            <a:lightRig rig="balanced" dir="t"/>
          </a:scene3d>
          <a:sp3d prstMaterial="softEdge">
            <a:bevelT w="203200" h="101600" prst="cross"/>
            <a:contourClr>
              <a:srgbClr val="FFFFFF"/>
            </a:contourClr>
          </a:sp3d>
        </p:spPr>
      </p:pic>
    </p:spTree>
    <p:extLst>
      <p:ext uri="{BB962C8B-B14F-4D97-AF65-F5344CB8AC3E}">
        <p14:creationId xmlns:p14="http://schemas.microsoft.com/office/powerpoint/2010/main" val="32493180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8" fill="hold" display="0">
                  <p:stCondLst>
                    <p:cond delay="indefinite"/>
                  </p:stCondLst>
                </p:cTn>
                <p:tgtEl>
                  <p:spTgt spid="4"/>
                </p:tgtEl>
              </p:cMediaNode>
            </p:video>
            <p:seq concurrent="1" nextAc="seek">
              <p:cTn id="9" restart="whenNotActive" fill="hold" evtFilter="cancelBubble" nodeType="interactiveSeq">
                <p:stCondLst>
                  <p:cond evt="onClick" delay="0">
                    <p:tgtEl>
                      <p:spTgt spid="4"/>
                    </p:tgtEl>
                  </p:cond>
                </p:stCondLst>
                <p:endSync evt="end" delay="0">
                  <p:rtn val="all"/>
                </p:endSync>
                <p:childTnLst>
                  <p:par>
                    <p:cTn id="10" fill="hold">
                      <p:stCondLst>
                        <p:cond delay="0"/>
                      </p:stCondLst>
                      <p:childTnLst>
                        <p:par>
                          <p:cTn id="11" fill="hold">
                            <p:stCondLst>
                              <p:cond delay="0"/>
                            </p:stCondLst>
                            <p:childTnLst>
                              <p:par>
                                <p:cTn id="12" presetID="2" presetClass="mediacall" presetSubtype="0" fill="hold" nodeType="clickEffect">
                                  <p:stCondLst>
                                    <p:cond delay="0"/>
                                  </p:stCondLst>
                                  <p:childTnLst>
                                    <p:cmd type="call" cmd="togglePause">
                                      <p:cBhvr>
                                        <p:cTn id="13"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p:cNvSpPr>
            <a:spLocks noGrp="1"/>
          </p:cNvSpPr>
          <p:nvPr>
            <p:ph type="title" idx="4294967295"/>
          </p:nvPr>
        </p:nvSpPr>
        <p:spPr>
          <a:xfrm>
            <a:off x="4482" y="0"/>
            <a:ext cx="12192000" cy="1200150"/>
          </a:xfrm>
        </p:spPr>
        <p:txBody>
          <a:bodyPr>
            <a:noAutofit/>
          </a:bodyPr>
          <a:lstStyle/>
          <a:p>
            <a:pPr algn="ctr"/>
            <a:r>
              <a:rPr lang="en-US" sz="3500" b="1">
                <a:ln w="12700" cmpd="sng">
                  <a:solidFill>
                    <a:schemeClr val="accent4"/>
                  </a:solidFill>
                  <a:prstDash val="solid"/>
                </a:ln>
                <a:solidFill>
                  <a:srgbClr val="FF0000"/>
                </a:solidFill>
                <a:latin typeface="Times New Roman" panose="02020603050405020304" pitchFamily="18" charset="0"/>
                <a:cs typeface="Times New Roman" panose="02020603050405020304" pitchFamily="18" charset="0"/>
              </a:rPr>
              <a:t>LIÊN KẾT CÁC CÂU TRONG BÀI BẰNG TỪ NGỮ NỐI</a:t>
            </a:r>
          </a:p>
        </p:txBody>
      </p:sp>
      <p:sp>
        <p:nvSpPr>
          <p:cNvPr id="2" name="Explosion 2 1"/>
          <p:cNvSpPr/>
          <p:nvPr/>
        </p:nvSpPr>
        <p:spPr>
          <a:xfrm>
            <a:off x="-762000" y="152400"/>
            <a:ext cx="8077200" cy="6705600"/>
          </a:xfrm>
          <a:prstGeom prst="irregularSeal2">
            <a:avLst/>
          </a:prstGeom>
          <a:solidFill>
            <a:schemeClr val="bg1">
              <a:lumMod val="95000"/>
            </a:schemeClr>
          </a:solidFill>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sz="3200">
              <a:latin typeface="Times New Roman" panose="02020603050405020304" pitchFamily="18" charset="0"/>
              <a:cs typeface="Times New Roman" panose="02020603050405020304" pitchFamily="18" charset="0"/>
            </a:endParaRPr>
          </a:p>
        </p:txBody>
      </p:sp>
      <p:sp>
        <p:nvSpPr>
          <p:cNvPr id="3" name="TextBox 2"/>
          <p:cNvSpPr txBox="1"/>
          <p:nvPr/>
        </p:nvSpPr>
        <p:spPr>
          <a:xfrm>
            <a:off x="1342465" y="1352550"/>
            <a:ext cx="3762935" cy="4031873"/>
          </a:xfrm>
          <a:prstGeom prst="rect">
            <a:avLst/>
          </a:prstGeom>
          <a:solidFill>
            <a:schemeClr val="bg2">
              <a:lumMod val="90000"/>
            </a:schemeClr>
          </a:solidFill>
        </p:spPr>
        <p:txBody>
          <a:bodyPr wrap="square" rtlCol="0">
            <a:spAutoFit/>
          </a:bodyPr>
          <a:lstStyle/>
          <a:p>
            <a:pPr lvl="0" algn="ctr"/>
            <a:r>
              <a:rPr lang="en-US" sz="3200" b="1" i="1" dirty="0" err="1">
                <a:ln w="0"/>
                <a:solidFill>
                  <a:srgbClr val="FF660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nhưng</a:t>
            </a:r>
            <a:r>
              <a:rPr lang="en-US" sz="3200" b="1" i="1" dirty="0">
                <a:ln w="0"/>
                <a:solidFill>
                  <a:srgbClr val="FF660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p>
          <a:p>
            <a:pPr lvl="0" algn="ctr"/>
            <a:r>
              <a:rPr lang="en-US" sz="3200" b="1" i="1" dirty="0" err="1">
                <a:ln w="0"/>
                <a:solidFill>
                  <a:srgbClr val="FF660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vì</a:t>
            </a:r>
            <a:r>
              <a:rPr lang="en-US" sz="3200" b="1" i="1" dirty="0">
                <a:ln w="0"/>
                <a:solidFill>
                  <a:srgbClr val="FF660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sz="3200" b="1" i="1" dirty="0" err="1">
                <a:ln w="0"/>
                <a:solidFill>
                  <a:srgbClr val="FF660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thế</a:t>
            </a:r>
            <a:r>
              <a:rPr lang="en-US" sz="3200" b="1" i="1" dirty="0">
                <a:ln w="0"/>
                <a:solidFill>
                  <a:srgbClr val="FF660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p>
          <a:p>
            <a:pPr lvl="0" algn="ctr"/>
            <a:r>
              <a:rPr lang="en-US" sz="3200" b="1" i="1" dirty="0" err="1">
                <a:ln w="0"/>
                <a:solidFill>
                  <a:srgbClr val="FF660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rồi</a:t>
            </a:r>
            <a:r>
              <a:rPr lang="en-US" sz="3200" b="1" i="1" dirty="0">
                <a:ln w="0"/>
                <a:solidFill>
                  <a:srgbClr val="FF660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a:t>
            </a:r>
          </a:p>
          <a:p>
            <a:pPr lvl="0" algn="ctr"/>
            <a:r>
              <a:rPr lang="en-US" sz="3200" b="1" i="1" dirty="0">
                <a:ln w="0"/>
                <a:solidFill>
                  <a:srgbClr val="FF660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sz="3200" b="1" i="1" dirty="0" err="1">
                <a:ln w="0"/>
                <a:solidFill>
                  <a:srgbClr val="FF660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đến</a:t>
            </a:r>
            <a:r>
              <a:rPr lang="en-US" sz="3200" b="1" i="1" dirty="0">
                <a:ln w="0"/>
                <a:solidFill>
                  <a:srgbClr val="FF660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a:t>
            </a:r>
          </a:p>
          <a:p>
            <a:pPr lvl="0" algn="ctr"/>
            <a:r>
              <a:rPr lang="en-US" sz="3200" b="1" i="1" dirty="0">
                <a:ln w="0"/>
                <a:solidFill>
                  <a:srgbClr val="FF660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sang </a:t>
            </a:r>
            <a:r>
              <a:rPr lang="en-US" sz="3200" b="1" i="1" dirty="0" err="1">
                <a:ln w="0"/>
                <a:solidFill>
                  <a:srgbClr val="FF660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đến</a:t>
            </a:r>
            <a:r>
              <a:rPr lang="en-US" sz="3200" b="1" i="1" dirty="0">
                <a:ln w="0"/>
                <a:solidFill>
                  <a:srgbClr val="FF660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a:t>
            </a:r>
          </a:p>
          <a:p>
            <a:pPr lvl="0" algn="ctr"/>
            <a:r>
              <a:rPr lang="en-US" sz="3200" b="1" i="1" dirty="0">
                <a:ln w="0"/>
                <a:solidFill>
                  <a:srgbClr val="FF660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sz="3200" b="1" i="1" dirty="0" err="1">
                <a:ln w="0"/>
                <a:solidFill>
                  <a:srgbClr val="FF660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mãi</a:t>
            </a:r>
            <a:r>
              <a:rPr lang="en-US" sz="3200" b="1" i="1" dirty="0">
                <a:ln w="0"/>
                <a:solidFill>
                  <a:srgbClr val="FF660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sz="3200" b="1" i="1" dirty="0" err="1">
                <a:ln w="0"/>
                <a:solidFill>
                  <a:srgbClr val="FF660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đến</a:t>
            </a:r>
            <a:r>
              <a:rPr lang="en-US" sz="3200" b="1" i="1" dirty="0">
                <a:ln w="0"/>
                <a:solidFill>
                  <a:srgbClr val="FF660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p>
          <a:p>
            <a:pPr lvl="0" algn="ctr"/>
            <a:r>
              <a:rPr lang="en-US" sz="3200" b="1" i="1" dirty="0" err="1">
                <a:ln w="0"/>
                <a:solidFill>
                  <a:srgbClr val="FF660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đến</a:t>
            </a:r>
            <a:r>
              <a:rPr lang="en-US" sz="3200" b="1" i="1" dirty="0">
                <a:ln w="0"/>
                <a:solidFill>
                  <a:srgbClr val="FF660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sz="3200" b="1" i="1" dirty="0" err="1">
                <a:ln w="0"/>
                <a:solidFill>
                  <a:srgbClr val="FF660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khi</a:t>
            </a:r>
            <a:r>
              <a:rPr lang="en-US" sz="3200" b="1" i="1" dirty="0">
                <a:ln w="0"/>
                <a:solidFill>
                  <a:srgbClr val="FF660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a:t>
            </a:r>
          </a:p>
          <a:p>
            <a:pPr lvl="0" algn="ctr"/>
            <a:r>
              <a:rPr lang="en-US" sz="3200" b="1" i="1" dirty="0">
                <a:ln w="0"/>
                <a:solidFill>
                  <a:srgbClr val="FF660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sz="3200" b="1" i="1" dirty="0" err="1">
                <a:ln w="0"/>
                <a:solidFill>
                  <a:srgbClr val="FF660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rồi</a:t>
            </a:r>
            <a:r>
              <a:rPr lang="en-US" sz="3200" b="1" i="1" dirty="0">
                <a:ln w="0"/>
                <a:solidFill>
                  <a:srgbClr val="FF660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sz="3200" b="1" i="1" dirty="0" err="1">
                <a:ln w="0"/>
                <a:solidFill>
                  <a:srgbClr val="FF660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sau</a:t>
            </a:r>
            <a:r>
              <a:rPr lang="en-US" sz="3200" b="1" i="1" dirty="0">
                <a:ln w="0"/>
                <a:solidFill>
                  <a:srgbClr val="FF660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sz="3200" b="1" i="1" dirty="0" err="1">
                <a:ln w="0"/>
                <a:solidFill>
                  <a:srgbClr val="FF660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đó</a:t>
            </a:r>
            <a:r>
              <a:rPr lang="en-US" sz="3200" b="1" i="1" dirty="0">
                <a:ln w="0"/>
                <a:solidFill>
                  <a:srgbClr val="FF660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p>
        </p:txBody>
      </p:sp>
      <p:sp>
        <p:nvSpPr>
          <p:cNvPr id="131" name="Right Arrow 130"/>
          <p:cNvSpPr/>
          <p:nvPr/>
        </p:nvSpPr>
        <p:spPr>
          <a:xfrm>
            <a:off x="6477000" y="2771775"/>
            <a:ext cx="990600" cy="914400"/>
          </a:xfrm>
          <a:prstGeom prst="rightArrow">
            <a:avLst/>
          </a:prstGeom>
          <a:solidFill>
            <a:srgbClr val="FFFF00"/>
          </a:solidFill>
        </p:spPr>
        <p:style>
          <a:lnRef idx="3">
            <a:schemeClr val="lt1"/>
          </a:lnRef>
          <a:fillRef idx="1">
            <a:schemeClr val="accent4"/>
          </a:fillRef>
          <a:effectRef idx="1">
            <a:schemeClr val="accent4"/>
          </a:effectRef>
          <a:fontRef idx="minor">
            <a:schemeClr val="lt1"/>
          </a:fontRef>
        </p:style>
        <p:txBody>
          <a:bodyPr rtlCol="0" anchor="ctr"/>
          <a:lstStyle/>
          <a:p>
            <a:pPr algn="ctr"/>
            <a:endParaRPr lang="en-US"/>
          </a:p>
        </p:txBody>
      </p:sp>
      <p:sp>
        <p:nvSpPr>
          <p:cNvPr id="132" name="TextBox 131"/>
          <p:cNvSpPr txBox="1"/>
          <p:nvPr/>
        </p:nvSpPr>
        <p:spPr>
          <a:xfrm>
            <a:off x="7472082" y="1200150"/>
            <a:ext cx="3352800" cy="4770537"/>
          </a:xfrm>
          <a:prstGeom prst="rect">
            <a:avLst/>
          </a:prstGeom>
          <a:solidFill>
            <a:schemeClr val="bg2">
              <a:lumMod val="90000"/>
            </a:schemeClr>
          </a:solidFill>
        </p:spPr>
        <p:txBody>
          <a:bodyPr wrap="square" rtlCol="0">
            <a:spAutoFit/>
          </a:bodyPr>
          <a:lstStyle/>
          <a:p>
            <a:pPr algn="just"/>
            <a:r>
              <a:rPr lang="en-US" sz="3800" dirty="0" err="1">
                <a:ln w="12700">
                  <a:solidFill>
                    <a:schemeClr val="accent3">
                      <a:lumMod val="50000"/>
                    </a:schemeClr>
                  </a:solidFill>
                  <a:prstDash val="solid"/>
                </a:ln>
                <a:solidFill>
                  <a:srgbClr val="3928D8"/>
                </a:solidFill>
                <a:effectLst>
                  <a:innerShdw blurRad="177800">
                    <a:schemeClr val="accent3">
                      <a:lumMod val="50000"/>
                    </a:schemeClr>
                  </a:innerShdw>
                </a:effectLst>
                <a:latin typeface="Times New Roman" panose="02020603050405020304" pitchFamily="18" charset="0"/>
                <a:cs typeface="Times New Roman" panose="02020603050405020304" pitchFamily="18" charset="0"/>
              </a:rPr>
              <a:t>Có</a:t>
            </a:r>
            <a:r>
              <a:rPr lang="en-US" sz="3800" dirty="0">
                <a:ln w="12700">
                  <a:solidFill>
                    <a:schemeClr val="accent3">
                      <a:lumMod val="50000"/>
                    </a:schemeClr>
                  </a:solidFill>
                  <a:prstDash val="solid"/>
                </a:ln>
                <a:solidFill>
                  <a:srgbClr val="3928D8"/>
                </a:solidFill>
                <a:effectLst>
                  <a:innerShdw blurRad="177800">
                    <a:schemeClr val="accent3">
                      <a:lumMod val="50000"/>
                    </a:schemeClr>
                  </a:innerShdw>
                </a:effectLst>
                <a:latin typeface="Times New Roman" panose="02020603050405020304" pitchFamily="18" charset="0"/>
                <a:cs typeface="Times New Roman" panose="02020603050405020304" pitchFamily="18" charset="0"/>
              </a:rPr>
              <a:t> </a:t>
            </a:r>
            <a:r>
              <a:rPr lang="en-US" sz="3800" dirty="0" err="1">
                <a:ln w="12700">
                  <a:solidFill>
                    <a:schemeClr val="accent3">
                      <a:lumMod val="50000"/>
                    </a:schemeClr>
                  </a:solidFill>
                  <a:prstDash val="solid"/>
                </a:ln>
                <a:solidFill>
                  <a:srgbClr val="3928D8"/>
                </a:solidFill>
                <a:effectLst>
                  <a:innerShdw blurRad="177800">
                    <a:schemeClr val="accent3">
                      <a:lumMod val="50000"/>
                    </a:schemeClr>
                  </a:innerShdw>
                </a:effectLst>
                <a:latin typeface="Times New Roman" panose="02020603050405020304" pitchFamily="18" charset="0"/>
                <a:cs typeface="Times New Roman" panose="02020603050405020304" pitchFamily="18" charset="0"/>
              </a:rPr>
              <a:t>tác</a:t>
            </a:r>
            <a:r>
              <a:rPr lang="en-US" sz="3800" dirty="0">
                <a:ln w="12700">
                  <a:solidFill>
                    <a:schemeClr val="accent3">
                      <a:lumMod val="50000"/>
                    </a:schemeClr>
                  </a:solidFill>
                  <a:prstDash val="solid"/>
                </a:ln>
                <a:solidFill>
                  <a:srgbClr val="3928D8"/>
                </a:solidFill>
                <a:effectLst>
                  <a:innerShdw blurRad="177800">
                    <a:schemeClr val="accent3">
                      <a:lumMod val="50000"/>
                    </a:schemeClr>
                  </a:innerShdw>
                </a:effectLst>
                <a:latin typeface="Times New Roman" panose="02020603050405020304" pitchFamily="18" charset="0"/>
                <a:cs typeface="Times New Roman" panose="02020603050405020304" pitchFamily="18" charset="0"/>
              </a:rPr>
              <a:t> </a:t>
            </a:r>
            <a:r>
              <a:rPr lang="en-US" sz="3800" dirty="0" err="1">
                <a:ln w="12700">
                  <a:solidFill>
                    <a:schemeClr val="accent3">
                      <a:lumMod val="50000"/>
                    </a:schemeClr>
                  </a:solidFill>
                  <a:prstDash val="solid"/>
                </a:ln>
                <a:solidFill>
                  <a:srgbClr val="3928D8"/>
                </a:solidFill>
                <a:effectLst>
                  <a:innerShdw blurRad="177800">
                    <a:schemeClr val="accent3">
                      <a:lumMod val="50000"/>
                    </a:schemeClr>
                  </a:innerShdw>
                </a:effectLst>
                <a:latin typeface="Times New Roman" panose="02020603050405020304" pitchFamily="18" charset="0"/>
                <a:cs typeface="Times New Roman" panose="02020603050405020304" pitchFamily="18" charset="0"/>
              </a:rPr>
              <a:t>dụng</a:t>
            </a:r>
            <a:r>
              <a:rPr lang="en-US" sz="3800" dirty="0">
                <a:ln w="12700">
                  <a:solidFill>
                    <a:schemeClr val="accent3">
                      <a:lumMod val="50000"/>
                    </a:schemeClr>
                  </a:solidFill>
                  <a:prstDash val="solid"/>
                </a:ln>
                <a:solidFill>
                  <a:srgbClr val="3928D8"/>
                </a:solidFill>
                <a:effectLst>
                  <a:innerShdw blurRad="177800">
                    <a:schemeClr val="accent3">
                      <a:lumMod val="50000"/>
                    </a:schemeClr>
                  </a:innerShdw>
                </a:effectLst>
                <a:latin typeface="Times New Roman" panose="02020603050405020304" pitchFamily="18" charset="0"/>
                <a:cs typeface="Times New Roman" panose="02020603050405020304" pitchFamily="18" charset="0"/>
              </a:rPr>
              <a:t> </a:t>
            </a:r>
            <a:r>
              <a:rPr lang="en-US" sz="3800" dirty="0" err="1">
                <a:ln w="12700">
                  <a:solidFill>
                    <a:schemeClr val="accent3">
                      <a:lumMod val="50000"/>
                    </a:schemeClr>
                  </a:solidFill>
                  <a:prstDash val="solid"/>
                </a:ln>
                <a:solidFill>
                  <a:srgbClr val="3928D8"/>
                </a:solidFill>
                <a:effectLst>
                  <a:innerShdw blurRad="177800">
                    <a:schemeClr val="accent3">
                      <a:lumMod val="50000"/>
                    </a:schemeClr>
                  </a:innerShdw>
                </a:effectLst>
                <a:latin typeface="Times New Roman" panose="02020603050405020304" pitchFamily="18" charset="0"/>
                <a:cs typeface="Times New Roman" panose="02020603050405020304" pitchFamily="18" charset="0"/>
              </a:rPr>
              <a:t>giúp</a:t>
            </a:r>
            <a:r>
              <a:rPr lang="en-US" sz="3800" dirty="0">
                <a:ln w="12700">
                  <a:solidFill>
                    <a:schemeClr val="accent3">
                      <a:lumMod val="50000"/>
                    </a:schemeClr>
                  </a:solidFill>
                  <a:prstDash val="solid"/>
                </a:ln>
                <a:solidFill>
                  <a:srgbClr val="3928D8"/>
                </a:solidFill>
                <a:effectLst>
                  <a:innerShdw blurRad="177800">
                    <a:schemeClr val="accent3">
                      <a:lumMod val="50000"/>
                    </a:schemeClr>
                  </a:innerShdw>
                </a:effectLst>
                <a:latin typeface="Times New Roman" panose="02020603050405020304" pitchFamily="18" charset="0"/>
                <a:cs typeface="Times New Roman" panose="02020603050405020304" pitchFamily="18" charset="0"/>
              </a:rPr>
              <a:t> </a:t>
            </a:r>
            <a:r>
              <a:rPr lang="en-US" sz="3800" dirty="0" err="1">
                <a:ln w="12700">
                  <a:solidFill>
                    <a:schemeClr val="accent3">
                      <a:lumMod val="50000"/>
                    </a:schemeClr>
                  </a:solidFill>
                  <a:prstDash val="solid"/>
                </a:ln>
                <a:solidFill>
                  <a:srgbClr val="3928D8"/>
                </a:solidFill>
                <a:effectLst>
                  <a:innerShdw blurRad="177800">
                    <a:schemeClr val="accent3">
                      <a:lumMod val="50000"/>
                    </a:schemeClr>
                  </a:innerShdw>
                </a:effectLst>
                <a:latin typeface="Times New Roman" panose="02020603050405020304" pitchFamily="18" charset="0"/>
                <a:cs typeface="Times New Roman" panose="02020603050405020304" pitchFamily="18" charset="0"/>
              </a:rPr>
              <a:t>cho</a:t>
            </a:r>
            <a:r>
              <a:rPr lang="en-US" sz="3800" dirty="0">
                <a:ln w="12700">
                  <a:solidFill>
                    <a:schemeClr val="accent3">
                      <a:lumMod val="50000"/>
                    </a:schemeClr>
                  </a:solidFill>
                  <a:prstDash val="solid"/>
                </a:ln>
                <a:solidFill>
                  <a:srgbClr val="3928D8"/>
                </a:solidFill>
                <a:effectLst>
                  <a:innerShdw blurRad="177800">
                    <a:schemeClr val="accent3">
                      <a:lumMod val="50000"/>
                    </a:schemeClr>
                  </a:innerShdw>
                </a:effectLst>
                <a:latin typeface="Times New Roman" panose="02020603050405020304" pitchFamily="18" charset="0"/>
                <a:cs typeface="Times New Roman" panose="02020603050405020304" pitchFamily="18" charset="0"/>
              </a:rPr>
              <a:t> </a:t>
            </a:r>
            <a:r>
              <a:rPr lang="en-US" sz="3800" dirty="0" err="1">
                <a:ln w="12700">
                  <a:solidFill>
                    <a:schemeClr val="accent3">
                      <a:lumMod val="50000"/>
                    </a:schemeClr>
                  </a:solidFill>
                  <a:prstDash val="solid"/>
                </a:ln>
                <a:solidFill>
                  <a:srgbClr val="3928D8"/>
                </a:solidFill>
                <a:effectLst>
                  <a:innerShdw blurRad="177800">
                    <a:schemeClr val="accent3">
                      <a:lumMod val="50000"/>
                    </a:schemeClr>
                  </a:innerShdw>
                </a:effectLst>
                <a:latin typeface="Times New Roman" panose="02020603050405020304" pitchFamily="18" charset="0"/>
                <a:cs typeface="Times New Roman" panose="02020603050405020304" pitchFamily="18" charset="0"/>
              </a:rPr>
              <a:t>nội</a:t>
            </a:r>
            <a:r>
              <a:rPr lang="en-US" sz="3800" dirty="0">
                <a:ln w="12700">
                  <a:solidFill>
                    <a:schemeClr val="accent3">
                      <a:lumMod val="50000"/>
                    </a:schemeClr>
                  </a:solidFill>
                  <a:prstDash val="solid"/>
                </a:ln>
                <a:solidFill>
                  <a:srgbClr val="3928D8"/>
                </a:solidFill>
                <a:effectLst>
                  <a:innerShdw blurRad="177800">
                    <a:schemeClr val="accent3">
                      <a:lumMod val="50000"/>
                    </a:schemeClr>
                  </a:innerShdw>
                </a:effectLst>
                <a:latin typeface="Times New Roman" panose="02020603050405020304" pitchFamily="18" charset="0"/>
                <a:cs typeface="Times New Roman" panose="02020603050405020304" pitchFamily="18" charset="0"/>
              </a:rPr>
              <a:t> dung </a:t>
            </a:r>
            <a:r>
              <a:rPr lang="en-US" sz="3800" dirty="0" err="1">
                <a:ln w="12700">
                  <a:solidFill>
                    <a:schemeClr val="accent3">
                      <a:lumMod val="50000"/>
                    </a:schemeClr>
                  </a:solidFill>
                  <a:prstDash val="solid"/>
                </a:ln>
                <a:solidFill>
                  <a:srgbClr val="3928D8"/>
                </a:solidFill>
                <a:effectLst>
                  <a:innerShdw blurRad="177800">
                    <a:schemeClr val="accent3">
                      <a:lumMod val="50000"/>
                    </a:schemeClr>
                  </a:innerShdw>
                </a:effectLst>
                <a:latin typeface="Times New Roman" panose="02020603050405020304" pitchFamily="18" charset="0"/>
                <a:cs typeface="Times New Roman" panose="02020603050405020304" pitchFamily="18" charset="0"/>
              </a:rPr>
              <a:t>giữa</a:t>
            </a:r>
            <a:r>
              <a:rPr lang="en-US" sz="3800" dirty="0">
                <a:ln w="12700">
                  <a:solidFill>
                    <a:schemeClr val="accent3">
                      <a:lumMod val="50000"/>
                    </a:schemeClr>
                  </a:solidFill>
                  <a:prstDash val="solid"/>
                </a:ln>
                <a:solidFill>
                  <a:srgbClr val="3928D8"/>
                </a:solidFill>
                <a:effectLst>
                  <a:innerShdw blurRad="177800">
                    <a:schemeClr val="accent3">
                      <a:lumMod val="50000"/>
                    </a:schemeClr>
                  </a:innerShdw>
                </a:effectLst>
                <a:latin typeface="Times New Roman" panose="02020603050405020304" pitchFamily="18" charset="0"/>
                <a:cs typeface="Times New Roman" panose="02020603050405020304" pitchFamily="18" charset="0"/>
              </a:rPr>
              <a:t> </a:t>
            </a:r>
            <a:r>
              <a:rPr lang="en-US" sz="3800" dirty="0" err="1">
                <a:ln w="12700">
                  <a:solidFill>
                    <a:schemeClr val="accent3">
                      <a:lumMod val="50000"/>
                    </a:schemeClr>
                  </a:solidFill>
                  <a:prstDash val="solid"/>
                </a:ln>
                <a:solidFill>
                  <a:srgbClr val="3928D8"/>
                </a:solidFill>
                <a:effectLst>
                  <a:innerShdw blurRad="177800">
                    <a:schemeClr val="accent3">
                      <a:lumMod val="50000"/>
                    </a:schemeClr>
                  </a:innerShdw>
                </a:effectLst>
                <a:latin typeface="Times New Roman" panose="02020603050405020304" pitchFamily="18" charset="0"/>
                <a:cs typeface="Times New Roman" panose="02020603050405020304" pitchFamily="18" charset="0"/>
              </a:rPr>
              <a:t>các</a:t>
            </a:r>
            <a:r>
              <a:rPr lang="en-US" sz="3800" dirty="0">
                <a:ln w="12700">
                  <a:solidFill>
                    <a:schemeClr val="accent3">
                      <a:lumMod val="50000"/>
                    </a:schemeClr>
                  </a:solidFill>
                  <a:prstDash val="solid"/>
                </a:ln>
                <a:solidFill>
                  <a:srgbClr val="3928D8"/>
                </a:solidFill>
                <a:effectLst>
                  <a:innerShdw blurRad="177800">
                    <a:schemeClr val="accent3">
                      <a:lumMod val="50000"/>
                    </a:schemeClr>
                  </a:innerShdw>
                </a:effectLst>
                <a:latin typeface="Times New Roman" panose="02020603050405020304" pitchFamily="18" charset="0"/>
                <a:cs typeface="Times New Roman" panose="02020603050405020304" pitchFamily="18" charset="0"/>
              </a:rPr>
              <a:t> </a:t>
            </a:r>
            <a:r>
              <a:rPr lang="en-US" sz="3800" dirty="0" err="1">
                <a:ln w="12700">
                  <a:solidFill>
                    <a:schemeClr val="accent3">
                      <a:lumMod val="50000"/>
                    </a:schemeClr>
                  </a:solidFill>
                  <a:prstDash val="solid"/>
                </a:ln>
                <a:solidFill>
                  <a:srgbClr val="3928D8"/>
                </a:solidFill>
                <a:effectLst>
                  <a:innerShdw blurRad="177800">
                    <a:schemeClr val="accent3">
                      <a:lumMod val="50000"/>
                    </a:schemeClr>
                  </a:innerShdw>
                </a:effectLst>
                <a:latin typeface="Times New Roman" panose="02020603050405020304" pitchFamily="18" charset="0"/>
                <a:cs typeface="Times New Roman" panose="02020603050405020304" pitchFamily="18" charset="0"/>
              </a:rPr>
              <a:t>câu</a:t>
            </a:r>
            <a:r>
              <a:rPr lang="en-US" sz="3800" dirty="0">
                <a:ln w="12700">
                  <a:solidFill>
                    <a:schemeClr val="accent3">
                      <a:lumMod val="50000"/>
                    </a:schemeClr>
                  </a:solidFill>
                  <a:prstDash val="solid"/>
                </a:ln>
                <a:solidFill>
                  <a:srgbClr val="3928D8"/>
                </a:solidFill>
                <a:effectLst>
                  <a:innerShdw blurRad="177800">
                    <a:schemeClr val="accent3">
                      <a:lumMod val="50000"/>
                    </a:schemeClr>
                  </a:innerShdw>
                </a:effectLst>
                <a:latin typeface="Times New Roman" panose="02020603050405020304" pitchFamily="18" charset="0"/>
                <a:cs typeface="Times New Roman" panose="02020603050405020304" pitchFamily="18" charset="0"/>
              </a:rPr>
              <a:t>, </a:t>
            </a:r>
            <a:r>
              <a:rPr lang="en-US" sz="3800" dirty="0" err="1">
                <a:ln w="12700">
                  <a:solidFill>
                    <a:schemeClr val="accent3">
                      <a:lumMod val="50000"/>
                    </a:schemeClr>
                  </a:solidFill>
                  <a:prstDash val="solid"/>
                </a:ln>
                <a:solidFill>
                  <a:srgbClr val="3928D8"/>
                </a:solidFill>
                <a:effectLst>
                  <a:innerShdw blurRad="177800">
                    <a:schemeClr val="accent3">
                      <a:lumMod val="50000"/>
                    </a:schemeClr>
                  </a:innerShdw>
                </a:effectLst>
                <a:latin typeface="Times New Roman" panose="02020603050405020304" pitchFamily="18" charset="0"/>
                <a:cs typeface="Times New Roman" panose="02020603050405020304" pitchFamily="18" charset="0"/>
              </a:rPr>
              <a:t>các</a:t>
            </a:r>
            <a:r>
              <a:rPr lang="en-US" sz="3800" dirty="0">
                <a:ln w="12700">
                  <a:solidFill>
                    <a:schemeClr val="accent3">
                      <a:lumMod val="50000"/>
                    </a:schemeClr>
                  </a:solidFill>
                  <a:prstDash val="solid"/>
                </a:ln>
                <a:solidFill>
                  <a:srgbClr val="3928D8"/>
                </a:solidFill>
                <a:effectLst>
                  <a:innerShdw blurRad="177800">
                    <a:schemeClr val="accent3">
                      <a:lumMod val="50000"/>
                    </a:schemeClr>
                  </a:innerShdw>
                </a:effectLst>
                <a:latin typeface="Times New Roman" panose="02020603050405020304" pitchFamily="18" charset="0"/>
                <a:cs typeface="Times New Roman" panose="02020603050405020304" pitchFamily="18" charset="0"/>
              </a:rPr>
              <a:t> </a:t>
            </a:r>
            <a:r>
              <a:rPr lang="en-US" sz="3800" dirty="0" err="1">
                <a:ln w="12700">
                  <a:solidFill>
                    <a:schemeClr val="accent3">
                      <a:lumMod val="50000"/>
                    </a:schemeClr>
                  </a:solidFill>
                  <a:prstDash val="solid"/>
                </a:ln>
                <a:solidFill>
                  <a:srgbClr val="3928D8"/>
                </a:solidFill>
                <a:effectLst>
                  <a:innerShdw blurRad="177800">
                    <a:schemeClr val="accent3">
                      <a:lumMod val="50000"/>
                    </a:schemeClr>
                  </a:innerShdw>
                </a:effectLst>
                <a:latin typeface="Times New Roman" panose="02020603050405020304" pitchFamily="18" charset="0"/>
                <a:cs typeface="Times New Roman" panose="02020603050405020304" pitchFamily="18" charset="0"/>
              </a:rPr>
              <a:t>đoạn</a:t>
            </a:r>
            <a:r>
              <a:rPr lang="en-US" sz="3800" dirty="0">
                <a:ln w="12700">
                  <a:solidFill>
                    <a:schemeClr val="accent3">
                      <a:lumMod val="50000"/>
                    </a:schemeClr>
                  </a:solidFill>
                  <a:prstDash val="solid"/>
                </a:ln>
                <a:solidFill>
                  <a:srgbClr val="3928D8"/>
                </a:solidFill>
                <a:effectLst>
                  <a:innerShdw blurRad="177800">
                    <a:schemeClr val="accent3">
                      <a:lumMod val="50000"/>
                    </a:schemeClr>
                  </a:innerShdw>
                </a:effectLst>
                <a:latin typeface="Times New Roman" panose="02020603050405020304" pitchFamily="18" charset="0"/>
                <a:cs typeface="Times New Roman" panose="02020603050405020304" pitchFamily="18" charset="0"/>
              </a:rPr>
              <a:t> </a:t>
            </a:r>
            <a:r>
              <a:rPr lang="en-US" sz="3800" dirty="0" err="1">
                <a:ln w="12700">
                  <a:solidFill>
                    <a:schemeClr val="accent3">
                      <a:lumMod val="50000"/>
                    </a:schemeClr>
                  </a:solidFill>
                  <a:prstDash val="solid"/>
                </a:ln>
                <a:solidFill>
                  <a:srgbClr val="3928D8"/>
                </a:solidFill>
                <a:effectLst>
                  <a:innerShdw blurRad="177800">
                    <a:schemeClr val="accent3">
                      <a:lumMod val="50000"/>
                    </a:schemeClr>
                  </a:innerShdw>
                </a:effectLst>
                <a:latin typeface="Times New Roman" panose="02020603050405020304" pitchFamily="18" charset="0"/>
                <a:cs typeface="Times New Roman" panose="02020603050405020304" pitchFamily="18" charset="0"/>
              </a:rPr>
              <a:t>trong</a:t>
            </a:r>
            <a:r>
              <a:rPr lang="en-US" sz="3800" dirty="0">
                <a:ln w="12700">
                  <a:solidFill>
                    <a:schemeClr val="accent3">
                      <a:lumMod val="50000"/>
                    </a:schemeClr>
                  </a:solidFill>
                  <a:prstDash val="solid"/>
                </a:ln>
                <a:solidFill>
                  <a:srgbClr val="3928D8"/>
                </a:solidFill>
                <a:effectLst>
                  <a:innerShdw blurRad="177800">
                    <a:schemeClr val="accent3">
                      <a:lumMod val="50000"/>
                    </a:schemeClr>
                  </a:innerShdw>
                </a:effectLst>
                <a:latin typeface="Times New Roman" panose="02020603050405020304" pitchFamily="18" charset="0"/>
                <a:cs typeface="Times New Roman" panose="02020603050405020304" pitchFamily="18" charset="0"/>
              </a:rPr>
              <a:t> </a:t>
            </a:r>
            <a:r>
              <a:rPr lang="en-US" sz="3800" dirty="0" err="1">
                <a:ln w="12700">
                  <a:solidFill>
                    <a:schemeClr val="accent3">
                      <a:lumMod val="50000"/>
                    </a:schemeClr>
                  </a:solidFill>
                  <a:prstDash val="solid"/>
                </a:ln>
                <a:solidFill>
                  <a:srgbClr val="3928D8"/>
                </a:solidFill>
                <a:effectLst>
                  <a:innerShdw blurRad="177800">
                    <a:schemeClr val="accent3">
                      <a:lumMod val="50000"/>
                    </a:schemeClr>
                  </a:innerShdw>
                </a:effectLst>
                <a:latin typeface="Times New Roman" panose="02020603050405020304" pitchFamily="18" charset="0"/>
                <a:cs typeface="Times New Roman" panose="02020603050405020304" pitchFamily="18" charset="0"/>
              </a:rPr>
              <a:t>bài</a:t>
            </a:r>
            <a:r>
              <a:rPr lang="en-US" sz="3800" dirty="0">
                <a:ln w="12700">
                  <a:solidFill>
                    <a:schemeClr val="accent3">
                      <a:lumMod val="50000"/>
                    </a:schemeClr>
                  </a:solidFill>
                  <a:prstDash val="solid"/>
                </a:ln>
                <a:solidFill>
                  <a:srgbClr val="3928D8"/>
                </a:solidFill>
                <a:effectLst>
                  <a:innerShdw blurRad="177800">
                    <a:schemeClr val="accent3">
                      <a:lumMod val="50000"/>
                    </a:schemeClr>
                  </a:innerShdw>
                </a:effectLst>
                <a:latin typeface="Times New Roman" panose="02020603050405020304" pitchFamily="18" charset="0"/>
                <a:cs typeface="Times New Roman" panose="02020603050405020304" pitchFamily="18" charset="0"/>
              </a:rPr>
              <a:t> </a:t>
            </a:r>
            <a:r>
              <a:rPr lang="en-US" sz="3800" dirty="0" err="1">
                <a:ln w="12700">
                  <a:solidFill>
                    <a:schemeClr val="accent3">
                      <a:lumMod val="50000"/>
                    </a:schemeClr>
                  </a:solidFill>
                  <a:prstDash val="solid"/>
                </a:ln>
                <a:solidFill>
                  <a:srgbClr val="3928D8"/>
                </a:solidFill>
                <a:effectLst>
                  <a:innerShdw blurRad="177800">
                    <a:schemeClr val="accent3">
                      <a:lumMod val="50000"/>
                    </a:schemeClr>
                  </a:innerShdw>
                </a:effectLst>
                <a:latin typeface="Times New Roman" panose="02020603050405020304" pitchFamily="18" charset="0"/>
                <a:cs typeface="Times New Roman" panose="02020603050405020304" pitchFamily="18" charset="0"/>
              </a:rPr>
              <a:t>văn</a:t>
            </a:r>
            <a:r>
              <a:rPr lang="en-US" sz="3800" dirty="0">
                <a:ln w="12700">
                  <a:solidFill>
                    <a:schemeClr val="accent3">
                      <a:lumMod val="50000"/>
                    </a:schemeClr>
                  </a:solidFill>
                  <a:prstDash val="solid"/>
                </a:ln>
                <a:solidFill>
                  <a:srgbClr val="3928D8"/>
                </a:solidFill>
                <a:effectLst>
                  <a:innerShdw blurRad="177800">
                    <a:schemeClr val="accent3">
                      <a:lumMod val="50000"/>
                    </a:schemeClr>
                  </a:innerShdw>
                </a:effectLst>
                <a:latin typeface="Times New Roman" panose="02020603050405020304" pitchFamily="18" charset="0"/>
                <a:cs typeface="Times New Roman" panose="02020603050405020304" pitchFamily="18" charset="0"/>
              </a:rPr>
              <a:t> </a:t>
            </a:r>
            <a:r>
              <a:rPr lang="en-US" sz="3800" dirty="0" err="1">
                <a:ln w="12700">
                  <a:solidFill>
                    <a:schemeClr val="accent3">
                      <a:lumMod val="50000"/>
                    </a:schemeClr>
                  </a:solidFill>
                  <a:prstDash val="solid"/>
                </a:ln>
                <a:solidFill>
                  <a:srgbClr val="3928D8"/>
                </a:solidFill>
                <a:effectLst>
                  <a:innerShdw blurRad="177800">
                    <a:schemeClr val="accent3">
                      <a:lumMod val="50000"/>
                    </a:schemeClr>
                  </a:innerShdw>
                </a:effectLst>
                <a:latin typeface="Times New Roman" panose="02020603050405020304" pitchFamily="18" charset="0"/>
                <a:cs typeface="Times New Roman" panose="02020603050405020304" pitchFamily="18" charset="0"/>
              </a:rPr>
              <a:t>được</a:t>
            </a:r>
            <a:r>
              <a:rPr lang="en-US" sz="3800" dirty="0">
                <a:ln w="12700">
                  <a:solidFill>
                    <a:schemeClr val="accent3">
                      <a:lumMod val="50000"/>
                    </a:schemeClr>
                  </a:solidFill>
                  <a:prstDash val="solid"/>
                </a:ln>
                <a:solidFill>
                  <a:srgbClr val="3928D8"/>
                </a:solidFill>
                <a:effectLst>
                  <a:innerShdw blurRad="177800">
                    <a:schemeClr val="accent3">
                      <a:lumMod val="50000"/>
                    </a:schemeClr>
                  </a:innerShdw>
                </a:effectLst>
                <a:latin typeface="Times New Roman" panose="02020603050405020304" pitchFamily="18" charset="0"/>
                <a:cs typeface="Times New Roman" panose="02020603050405020304" pitchFamily="18" charset="0"/>
              </a:rPr>
              <a:t> </a:t>
            </a:r>
            <a:r>
              <a:rPr lang="en-US" sz="3800" dirty="0" err="1">
                <a:ln w="12700">
                  <a:solidFill>
                    <a:schemeClr val="accent3">
                      <a:lumMod val="50000"/>
                    </a:schemeClr>
                  </a:solidFill>
                  <a:prstDash val="solid"/>
                </a:ln>
                <a:solidFill>
                  <a:srgbClr val="3928D8"/>
                </a:solidFill>
                <a:effectLst>
                  <a:innerShdw blurRad="177800">
                    <a:schemeClr val="accent3">
                      <a:lumMod val="50000"/>
                    </a:schemeClr>
                  </a:innerShdw>
                </a:effectLst>
                <a:latin typeface="Times New Roman" panose="02020603050405020304" pitchFamily="18" charset="0"/>
                <a:cs typeface="Times New Roman" panose="02020603050405020304" pitchFamily="18" charset="0"/>
              </a:rPr>
              <a:t>liên</a:t>
            </a:r>
            <a:r>
              <a:rPr lang="en-US" sz="3800" dirty="0">
                <a:ln w="12700">
                  <a:solidFill>
                    <a:schemeClr val="accent3">
                      <a:lumMod val="50000"/>
                    </a:schemeClr>
                  </a:solidFill>
                  <a:prstDash val="solid"/>
                </a:ln>
                <a:solidFill>
                  <a:srgbClr val="3928D8"/>
                </a:solidFill>
                <a:effectLst>
                  <a:innerShdw blurRad="177800">
                    <a:schemeClr val="accent3">
                      <a:lumMod val="50000"/>
                    </a:schemeClr>
                  </a:innerShdw>
                </a:effectLst>
                <a:latin typeface="Times New Roman" panose="02020603050405020304" pitchFamily="18" charset="0"/>
                <a:cs typeface="Times New Roman" panose="02020603050405020304" pitchFamily="18" charset="0"/>
              </a:rPr>
              <a:t> </a:t>
            </a:r>
            <a:r>
              <a:rPr lang="en-US" sz="3800" dirty="0" err="1">
                <a:ln w="12700">
                  <a:solidFill>
                    <a:schemeClr val="accent3">
                      <a:lumMod val="50000"/>
                    </a:schemeClr>
                  </a:solidFill>
                  <a:prstDash val="solid"/>
                </a:ln>
                <a:solidFill>
                  <a:srgbClr val="3928D8"/>
                </a:solidFill>
                <a:effectLst>
                  <a:innerShdw blurRad="177800">
                    <a:schemeClr val="accent3">
                      <a:lumMod val="50000"/>
                    </a:schemeClr>
                  </a:innerShdw>
                </a:effectLst>
                <a:latin typeface="Times New Roman" panose="02020603050405020304" pitchFamily="18" charset="0"/>
                <a:cs typeface="Times New Roman" panose="02020603050405020304" pitchFamily="18" charset="0"/>
              </a:rPr>
              <a:t>kết</a:t>
            </a:r>
            <a:r>
              <a:rPr lang="en-US" sz="3800" dirty="0">
                <a:ln w="12700">
                  <a:solidFill>
                    <a:schemeClr val="accent3">
                      <a:lumMod val="50000"/>
                    </a:schemeClr>
                  </a:solidFill>
                  <a:prstDash val="solid"/>
                </a:ln>
                <a:solidFill>
                  <a:srgbClr val="3928D8"/>
                </a:solidFill>
                <a:effectLst>
                  <a:innerShdw blurRad="177800">
                    <a:schemeClr val="accent3">
                      <a:lumMod val="50000"/>
                    </a:schemeClr>
                  </a:innerShdw>
                </a:effectLst>
                <a:latin typeface="Times New Roman" panose="02020603050405020304" pitchFamily="18" charset="0"/>
                <a:cs typeface="Times New Roman" panose="02020603050405020304" pitchFamily="18" charset="0"/>
              </a:rPr>
              <a:t> </a:t>
            </a:r>
            <a:r>
              <a:rPr lang="en-US" sz="3800" dirty="0" err="1">
                <a:ln w="12700">
                  <a:solidFill>
                    <a:schemeClr val="accent3">
                      <a:lumMod val="50000"/>
                    </a:schemeClr>
                  </a:solidFill>
                  <a:prstDash val="solid"/>
                </a:ln>
                <a:solidFill>
                  <a:srgbClr val="3928D8"/>
                </a:solidFill>
                <a:effectLst>
                  <a:innerShdw blurRad="177800">
                    <a:schemeClr val="accent3">
                      <a:lumMod val="50000"/>
                    </a:schemeClr>
                  </a:innerShdw>
                </a:effectLst>
                <a:latin typeface="Times New Roman" panose="02020603050405020304" pitchFamily="18" charset="0"/>
                <a:cs typeface="Times New Roman" panose="02020603050405020304" pitchFamily="18" charset="0"/>
              </a:rPr>
              <a:t>chặt</a:t>
            </a:r>
            <a:r>
              <a:rPr lang="en-US" sz="3800" dirty="0">
                <a:ln w="12700">
                  <a:solidFill>
                    <a:schemeClr val="accent3">
                      <a:lumMod val="50000"/>
                    </a:schemeClr>
                  </a:solidFill>
                  <a:prstDash val="solid"/>
                </a:ln>
                <a:solidFill>
                  <a:srgbClr val="3928D8"/>
                </a:solidFill>
                <a:effectLst>
                  <a:innerShdw blurRad="177800">
                    <a:schemeClr val="accent3">
                      <a:lumMod val="50000"/>
                    </a:schemeClr>
                  </a:innerShdw>
                </a:effectLst>
                <a:latin typeface="Times New Roman" panose="02020603050405020304" pitchFamily="18" charset="0"/>
                <a:cs typeface="Times New Roman" panose="02020603050405020304" pitchFamily="18" charset="0"/>
              </a:rPr>
              <a:t> </a:t>
            </a:r>
            <a:r>
              <a:rPr lang="en-US" sz="3800" dirty="0" err="1">
                <a:ln w="12700">
                  <a:solidFill>
                    <a:schemeClr val="accent3">
                      <a:lumMod val="50000"/>
                    </a:schemeClr>
                  </a:solidFill>
                  <a:prstDash val="solid"/>
                </a:ln>
                <a:solidFill>
                  <a:srgbClr val="3928D8"/>
                </a:solidFill>
                <a:effectLst>
                  <a:innerShdw blurRad="177800">
                    <a:schemeClr val="accent3">
                      <a:lumMod val="50000"/>
                    </a:schemeClr>
                  </a:innerShdw>
                </a:effectLst>
                <a:latin typeface="Times New Roman" panose="02020603050405020304" pitchFamily="18" charset="0"/>
                <a:cs typeface="Times New Roman" panose="02020603050405020304" pitchFamily="18" charset="0"/>
              </a:rPr>
              <a:t>chẽ</a:t>
            </a:r>
            <a:r>
              <a:rPr lang="en-US" sz="3800" dirty="0">
                <a:ln w="12700">
                  <a:solidFill>
                    <a:schemeClr val="accent3">
                      <a:lumMod val="50000"/>
                    </a:schemeClr>
                  </a:solidFill>
                  <a:prstDash val="solid"/>
                </a:ln>
                <a:solidFill>
                  <a:srgbClr val="3928D8"/>
                </a:solidFill>
                <a:effectLst>
                  <a:innerShdw blurRad="177800">
                    <a:schemeClr val="accent3">
                      <a:lumMod val="50000"/>
                    </a:schemeClr>
                  </a:innerShdw>
                </a:effectLst>
                <a:latin typeface="Times New Roman" panose="02020603050405020304" pitchFamily="18" charset="0"/>
                <a:cs typeface="Times New Roman" panose="02020603050405020304" pitchFamily="18" charset="0"/>
              </a:rPr>
              <a:t> </a:t>
            </a:r>
            <a:r>
              <a:rPr lang="en-US" sz="3800" dirty="0" err="1">
                <a:ln w="12700">
                  <a:solidFill>
                    <a:schemeClr val="accent3">
                      <a:lumMod val="50000"/>
                    </a:schemeClr>
                  </a:solidFill>
                  <a:prstDash val="solid"/>
                </a:ln>
                <a:solidFill>
                  <a:srgbClr val="3928D8"/>
                </a:solidFill>
                <a:effectLst>
                  <a:innerShdw blurRad="177800">
                    <a:schemeClr val="accent3">
                      <a:lumMod val="50000"/>
                    </a:schemeClr>
                  </a:innerShdw>
                </a:effectLst>
                <a:latin typeface="Times New Roman" panose="02020603050405020304" pitchFamily="18" charset="0"/>
                <a:cs typeface="Times New Roman" panose="02020603050405020304" pitchFamily="18" charset="0"/>
              </a:rPr>
              <a:t>với</a:t>
            </a:r>
            <a:r>
              <a:rPr lang="en-US" sz="3800" dirty="0">
                <a:ln w="12700">
                  <a:solidFill>
                    <a:schemeClr val="accent3">
                      <a:lumMod val="50000"/>
                    </a:schemeClr>
                  </a:solidFill>
                  <a:prstDash val="solid"/>
                </a:ln>
                <a:solidFill>
                  <a:srgbClr val="3928D8"/>
                </a:solidFill>
                <a:effectLst>
                  <a:innerShdw blurRad="177800">
                    <a:schemeClr val="accent3">
                      <a:lumMod val="50000"/>
                    </a:schemeClr>
                  </a:innerShdw>
                </a:effectLst>
                <a:latin typeface="Times New Roman" panose="02020603050405020304" pitchFamily="18" charset="0"/>
                <a:cs typeface="Times New Roman" panose="02020603050405020304" pitchFamily="18" charset="0"/>
              </a:rPr>
              <a:t> </a:t>
            </a:r>
            <a:r>
              <a:rPr lang="en-US" sz="3800" dirty="0" err="1">
                <a:ln w="12700">
                  <a:solidFill>
                    <a:schemeClr val="accent3">
                      <a:lumMod val="50000"/>
                    </a:schemeClr>
                  </a:solidFill>
                  <a:prstDash val="solid"/>
                </a:ln>
                <a:solidFill>
                  <a:srgbClr val="3928D8"/>
                </a:solidFill>
                <a:effectLst>
                  <a:innerShdw blurRad="177800">
                    <a:schemeClr val="accent3">
                      <a:lumMod val="50000"/>
                    </a:schemeClr>
                  </a:innerShdw>
                </a:effectLst>
                <a:latin typeface="Times New Roman" panose="02020603050405020304" pitchFamily="18" charset="0"/>
                <a:cs typeface="Times New Roman" panose="02020603050405020304" pitchFamily="18" charset="0"/>
              </a:rPr>
              <a:t>nhau</a:t>
            </a:r>
            <a:r>
              <a:rPr lang="en-US" sz="3800" dirty="0">
                <a:ln w="12700">
                  <a:solidFill>
                    <a:schemeClr val="accent3">
                      <a:lumMod val="50000"/>
                    </a:schemeClr>
                  </a:solidFill>
                  <a:prstDash val="solid"/>
                </a:ln>
                <a:solidFill>
                  <a:srgbClr val="3928D8"/>
                </a:solidFill>
                <a:effectLst>
                  <a:innerShdw blurRad="177800">
                    <a:schemeClr val="accent3">
                      <a:lumMod val="50000"/>
                    </a:schemeClr>
                  </a:innerShdw>
                </a:effectLst>
                <a:latin typeface="Times New Roman" panose="02020603050405020304" pitchFamily="18" charset="0"/>
                <a:cs typeface="Times New Roman" panose="02020603050405020304" pitchFamily="18" charset="0"/>
              </a:rPr>
              <a:t> </a:t>
            </a:r>
            <a:r>
              <a:rPr lang="en-US" sz="3800" dirty="0" err="1">
                <a:ln w="12700">
                  <a:solidFill>
                    <a:schemeClr val="accent3">
                      <a:lumMod val="50000"/>
                    </a:schemeClr>
                  </a:solidFill>
                  <a:prstDash val="solid"/>
                </a:ln>
                <a:solidFill>
                  <a:srgbClr val="3928D8"/>
                </a:solidFill>
                <a:effectLst>
                  <a:innerShdw blurRad="177800">
                    <a:schemeClr val="accent3">
                      <a:lumMod val="50000"/>
                    </a:schemeClr>
                  </a:innerShdw>
                </a:effectLst>
                <a:latin typeface="Times New Roman" panose="02020603050405020304" pitchFamily="18" charset="0"/>
                <a:cs typeface="Times New Roman" panose="02020603050405020304" pitchFamily="18" charset="0"/>
              </a:rPr>
              <a:t>hơn</a:t>
            </a:r>
            <a:r>
              <a:rPr lang="en-US" sz="3800" dirty="0">
                <a:ln w="12700">
                  <a:solidFill>
                    <a:schemeClr val="accent3">
                      <a:lumMod val="50000"/>
                    </a:schemeClr>
                  </a:solidFill>
                  <a:prstDash val="solid"/>
                </a:ln>
                <a:solidFill>
                  <a:srgbClr val="3928D8"/>
                </a:solidFill>
                <a:effectLst>
                  <a:innerShdw blurRad="177800">
                    <a:schemeClr val="accent3">
                      <a:lumMod val="50000"/>
                    </a:schemeClr>
                  </a:innerShdw>
                </a:effectLst>
                <a:latin typeface="Times New Roman" panose="02020603050405020304" pitchFamily="18" charset="0"/>
                <a:cs typeface="Times New Roman" panose="02020603050405020304" pitchFamily="18" charset="0"/>
              </a:rPr>
              <a:t>.</a:t>
            </a:r>
          </a:p>
        </p:txBody>
      </p:sp>
      <p:grpSp>
        <p:nvGrpSpPr>
          <p:cNvPr id="7" name="Group 6">
            <a:extLst>
              <a:ext uri="{FF2B5EF4-FFF2-40B4-BE49-F238E27FC236}">
                <a16:creationId xmlns:a16="http://schemas.microsoft.com/office/drawing/2014/main" id="{E69B1433-433C-47B3-9A45-32B955859655}"/>
              </a:ext>
            </a:extLst>
          </p:cNvPr>
          <p:cNvGrpSpPr>
            <a:grpSpLocks/>
          </p:cNvGrpSpPr>
          <p:nvPr/>
        </p:nvGrpSpPr>
        <p:grpSpPr bwMode="auto">
          <a:xfrm>
            <a:off x="0" y="-76200"/>
            <a:ext cx="12192000" cy="7086600"/>
            <a:chOff x="0" y="-10"/>
            <a:chExt cx="5760" cy="4330"/>
          </a:xfrm>
        </p:grpSpPr>
        <p:pic>
          <p:nvPicPr>
            <p:cNvPr id="8" name="Picture 7" descr="Animate">
              <a:extLst>
                <a:ext uri="{FF2B5EF4-FFF2-40B4-BE49-F238E27FC236}">
                  <a16:creationId xmlns:a16="http://schemas.microsoft.com/office/drawing/2014/main" id="{D16FDD25-1193-4D42-8376-0EAFE8AC1966}"/>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rot="-5400000">
              <a:off x="-2109" y="2109"/>
              <a:ext cx="4294" cy="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descr="Animate">
              <a:extLst>
                <a:ext uri="{FF2B5EF4-FFF2-40B4-BE49-F238E27FC236}">
                  <a16:creationId xmlns:a16="http://schemas.microsoft.com/office/drawing/2014/main" id="{1225B0D5-7414-4553-B4CD-923D1FB68326}"/>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0" y="4220"/>
              <a:ext cx="5760" cy="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9" descr="Animate">
              <a:extLst>
                <a:ext uri="{FF2B5EF4-FFF2-40B4-BE49-F238E27FC236}">
                  <a16:creationId xmlns:a16="http://schemas.microsoft.com/office/drawing/2014/main" id="{A4247B39-1E32-4979-A953-9E26031A4806}"/>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rot="-5400000">
              <a:off x="3576" y="2103"/>
              <a:ext cx="4294" cy="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0" descr="Animate">
              <a:extLst>
                <a:ext uri="{FF2B5EF4-FFF2-40B4-BE49-F238E27FC236}">
                  <a16:creationId xmlns:a16="http://schemas.microsoft.com/office/drawing/2014/main" id="{571D1348-C002-41B1-AFC2-B4A8A1A64DF5}"/>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0" y="-10"/>
              <a:ext cx="5760" cy="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29179398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afterEffect">
                                  <p:stCondLst>
                                    <p:cond delay="0"/>
                                  </p:stCondLst>
                                  <p:childTnLst>
                                    <p:animEffect transition="out" filter="fade">
                                      <p:cBhvr>
                                        <p:cTn id="6" dur="500" tmFilter="0, 0; .2, .5; .8, .5; 1, 0"/>
                                        <p:tgtEl>
                                          <p:spTgt spid="3">
                                            <p:bg/>
                                          </p:spTgt>
                                        </p:tgtEl>
                                      </p:cBhvr>
                                    </p:animEffect>
                                    <p:animScale>
                                      <p:cBhvr>
                                        <p:cTn id="7" dur="250" autoRev="1" fill="hold"/>
                                        <p:tgtEl>
                                          <p:spTgt spid="3">
                                            <p:bg/>
                                          </p:spTgt>
                                        </p:tgtEl>
                                      </p:cBhvr>
                                      <p:by x="105000" y="105000"/>
                                    </p:animScale>
                                  </p:childTnLst>
                                </p:cTn>
                              </p:par>
                            </p:childTnLst>
                          </p:cTn>
                        </p:par>
                      </p:childTnLst>
                    </p:cTn>
                  </p:par>
                  <p:par>
                    <p:cTn id="8" fill="hold">
                      <p:stCondLst>
                        <p:cond delay="indefinite"/>
                      </p:stCondLst>
                      <p:childTnLst>
                        <p:par>
                          <p:cTn id="9" fill="hold">
                            <p:stCondLst>
                              <p:cond delay="0"/>
                            </p:stCondLst>
                            <p:childTnLst>
                              <p:par>
                                <p:cTn id="10" presetID="26" presetClass="emph" presetSubtype="0" fill="hold" grpId="0" nodeType="clickEffect">
                                  <p:stCondLst>
                                    <p:cond delay="0"/>
                                  </p:stCondLst>
                                  <p:childTnLst>
                                    <p:animEffect transition="out" filter="fade">
                                      <p:cBhvr>
                                        <p:cTn id="11" dur="500" tmFilter="0, 0; .2, .5; .8, .5; 1, 0"/>
                                        <p:tgtEl>
                                          <p:spTgt spid="3">
                                            <p:txEl>
                                              <p:pRg st="0" end="0"/>
                                            </p:txEl>
                                          </p:spTgt>
                                        </p:tgtEl>
                                      </p:cBhvr>
                                    </p:animEffect>
                                    <p:animScale>
                                      <p:cBhvr>
                                        <p:cTn id="12" dur="250" autoRev="1" fill="hold"/>
                                        <p:tgtEl>
                                          <p:spTgt spid="3">
                                            <p:txEl>
                                              <p:pRg st="0" end="0"/>
                                            </p:txEl>
                                          </p:spTgt>
                                        </p:tgtEl>
                                      </p:cBhvr>
                                      <p:by x="105000" y="105000"/>
                                    </p:animScale>
                                  </p:childTnLst>
                                </p:cTn>
                              </p:par>
                              <p:par>
                                <p:cTn id="13" presetID="26" presetClass="emph" presetSubtype="0" fill="hold" grpId="0" nodeType="withEffect">
                                  <p:stCondLst>
                                    <p:cond delay="0"/>
                                  </p:stCondLst>
                                  <p:childTnLst>
                                    <p:animEffect transition="out" filter="fade">
                                      <p:cBhvr>
                                        <p:cTn id="14" dur="500" tmFilter="0, 0; .2, .5; .8, .5; 1, 0"/>
                                        <p:tgtEl>
                                          <p:spTgt spid="3">
                                            <p:txEl>
                                              <p:pRg st="1" end="1"/>
                                            </p:txEl>
                                          </p:spTgt>
                                        </p:tgtEl>
                                      </p:cBhvr>
                                    </p:animEffect>
                                    <p:animScale>
                                      <p:cBhvr>
                                        <p:cTn id="15" dur="250" autoRev="1" fill="hold"/>
                                        <p:tgtEl>
                                          <p:spTgt spid="3">
                                            <p:txEl>
                                              <p:pRg st="1" end="1"/>
                                            </p:txEl>
                                          </p:spTgt>
                                        </p:tgtEl>
                                      </p:cBhvr>
                                      <p:by x="105000" y="105000"/>
                                    </p:animScale>
                                  </p:childTnLst>
                                </p:cTn>
                              </p:par>
                              <p:par>
                                <p:cTn id="16" presetID="26" presetClass="emph" presetSubtype="0" fill="hold" grpId="0" nodeType="withEffect">
                                  <p:stCondLst>
                                    <p:cond delay="0"/>
                                  </p:stCondLst>
                                  <p:childTnLst>
                                    <p:animEffect transition="out" filter="fade">
                                      <p:cBhvr>
                                        <p:cTn id="17" dur="500" tmFilter="0, 0; .2, .5; .8, .5; 1, 0"/>
                                        <p:tgtEl>
                                          <p:spTgt spid="3">
                                            <p:txEl>
                                              <p:pRg st="2" end="2"/>
                                            </p:txEl>
                                          </p:spTgt>
                                        </p:tgtEl>
                                      </p:cBhvr>
                                    </p:animEffect>
                                    <p:animScale>
                                      <p:cBhvr>
                                        <p:cTn id="18" dur="250" autoRev="1" fill="hold"/>
                                        <p:tgtEl>
                                          <p:spTgt spid="3">
                                            <p:txEl>
                                              <p:pRg st="2" end="2"/>
                                            </p:txEl>
                                          </p:spTgt>
                                        </p:tgtEl>
                                      </p:cBhvr>
                                      <p:by x="105000" y="105000"/>
                                    </p:animScale>
                                  </p:childTnLst>
                                </p:cTn>
                              </p:par>
                              <p:par>
                                <p:cTn id="19" presetID="26" presetClass="emph" presetSubtype="0" fill="hold" grpId="0" nodeType="withEffect">
                                  <p:stCondLst>
                                    <p:cond delay="0"/>
                                  </p:stCondLst>
                                  <p:childTnLst>
                                    <p:animEffect transition="out" filter="fade">
                                      <p:cBhvr>
                                        <p:cTn id="20" dur="500" tmFilter="0, 0; .2, .5; .8, .5; 1, 0"/>
                                        <p:tgtEl>
                                          <p:spTgt spid="3">
                                            <p:txEl>
                                              <p:pRg st="3" end="3"/>
                                            </p:txEl>
                                          </p:spTgt>
                                        </p:tgtEl>
                                      </p:cBhvr>
                                    </p:animEffect>
                                    <p:animScale>
                                      <p:cBhvr>
                                        <p:cTn id="21" dur="250" autoRev="1" fill="hold"/>
                                        <p:tgtEl>
                                          <p:spTgt spid="3">
                                            <p:txEl>
                                              <p:pRg st="3" end="3"/>
                                            </p:txEl>
                                          </p:spTgt>
                                        </p:tgtEl>
                                      </p:cBhvr>
                                      <p:by x="105000" y="105000"/>
                                    </p:animScale>
                                  </p:childTnLst>
                                </p:cTn>
                              </p:par>
                              <p:par>
                                <p:cTn id="22" presetID="26" presetClass="emph" presetSubtype="0" fill="hold" grpId="0" nodeType="withEffect">
                                  <p:stCondLst>
                                    <p:cond delay="0"/>
                                  </p:stCondLst>
                                  <p:childTnLst>
                                    <p:animEffect transition="out" filter="fade">
                                      <p:cBhvr>
                                        <p:cTn id="23" dur="500" tmFilter="0, 0; .2, .5; .8, .5; 1, 0"/>
                                        <p:tgtEl>
                                          <p:spTgt spid="3">
                                            <p:txEl>
                                              <p:pRg st="4" end="4"/>
                                            </p:txEl>
                                          </p:spTgt>
                                        </p:tgtEl>
                                      </p:cBhvr>
                                    </p:animEffect>
                                    <p:animScale>
                                      <p:cBhvr>
                                        <p:cTn id="24" dur="250" autoRev="1" fill="hold"/>
                                        <p:tgtEl>
                                          <p:spTgt spid="3">
                                            <p:txEl>
                                              <p:pRg st="4" end="4"/>
                                            </p:txEl>
                                          </p:spTgt>
                                        </p:tgtEl>
                                      </p:cBhvr>
                                      <p:by x="105000" y="105000"/>
                                    </p:animScale>
                                  </p:childTnLst>
                                </p:cTn>
                              </p:par>
                              <p:par>
                                <p:cTn id="25" presetID="26" presetClass="emph" presetSubtype="0" fill="hold" grpId="0" nodeType="withEffect">
                                  <p:stCondLst>
                                    <p:cond delay="0"/>
                                  </p:stCondLst>
                                  <p:childTnLst>
                                    <p:animEffect transition="out" filter="fade">
                                      <p:cBhvr>
                                        <p:cTn id="26" dur="500" tmFilter="0, 0; .2, .5; .8, .5; 1, 0"/>
                                        <p:tgtEl>
                                          <p:spTgt spid="3">
                                            <p:txEl>
                                              <p:pRg st="5" end="5"/>
                                            </p:txEl>
                                          </p:spTgt>
                                        </p:tgtEl>
                                      </p:cBhvr>
                                    </p:animEffect>
                                    <p:animScale>
                                      <p:cBhvr>
                                        <p:cTn id="27" dur="250" autoRev="1" fill="hold"/>
                                        <p:tgtEl>
                                          <p:spTgt spid="3">
                                            <p:txEl>
                                              <p:pRg st="5" end="5"/>
                                            </p:txEl>
                                          </p:spTgt>
                                        </p:tgtEl>
                                      </p:cBhvr>
                                      <p:by x="105000" y="105000"/>
                                    </p:animScale>
                                  </p:childTnLst>
                                </p:cTn>
                              </p:par>
                              <p:par>
                                <p:cTn id="28" presetID="26" presetClass="emph" presetSubtype="0" fill="hold" grpId="0" nodeType="withEffect">
                                  <p:stCondLst>
                                    <p:cond delay="0"/>
                                  </p:stCondLst>
                                  <p:childTnLst>
                                    <p:animEffect transition="out" filter="fade">
                                      <p:cBhvr>
                                        <p:cTn id="29" dur="500" tmFilter="0, 0; .2, .5; .8, .5; 1, 0"/>
                                        <p:tgtEl>
                                          <p:spTgt spid="3">
                                            <p:txEl>
                                              <p:pRg st="6" end="6"/>
                                            </p:txEl>
                                          </p:spTgt>
                                        </p:tgtEl>
                                      </p:cBhvr>
                                    </p:animEffect>
                                    <p:animScale>
                                      <p:cBhvr>
                                        <p:cTn id="30" dur="250" autoRev="1" fill="hold"/>
                                        <p:tgtEl>
                                          <p:spTgt spid="3">
                                            <p:txEl>
                                              <p:pRg st="6" end="6"/>
                                            </p:txEl>
                                          </p:spTgt>
                                        </p:tgtEl>
                                      </p:cBhvr>
                                      <p:by x="105000" y="105000"/>
                                    </p:animScale>
                                  </p:childTnLst>
                                </p:cTn>
                              </p:par>
                              <p:par>
                                <p:cTn id="31" presetID="26" presetClass="emph" presetSubtype="0" fill="hold" grpId="0" nodeType="withEffect">
                                  <p:stCondLst>
                                    <p:cond delay="0"/>
                                  </p:stCondLst>
                                  <p:childTnLst>
                                    <p:animEffect transition="out" filter="fade">
                                      <p:cBhvr>
                                        <p:cTn id="32" dur="500" tmFilter="0, 0; .2, .5; .8, .5; 1, 0"/>
                                        <p:tgtEl>
                                          <p:spTgt spid="3">
                                            <p:txEl>
                                              <p:pRg st="7" end="7"/>
                                            </p:txEl>
                                          </p:spTgt>
                                        </p:tgtEl>
                                      </p:cBhvr>
                                    </p:animEffect>
                                    <p:animScale>
                                      <p:cBhvr>
                                        <p:cTn id="33" dur="250" autoRev="1" fill="hold"/>
                                        <p:tgtEl>
                                          <p:spTgt spid="3">
                                            <p:txEl>
                                              <p:pRg st="7" end="7"/>
                                            </p:txEl>
                                          </p:spTgt>
                                        </p:tgtEl>
                                      </p:cBhvr>
                                      <p:by x="105000" y="105000"/>
                                    </p:animScale>
                                  </p:childTnLst>
                                </p:cTn>
                              </p:par>
                            </p:childTnLst>
                          </p:cTn>
                        </p:par>
                      </p:childTnLst>
                    </p:cTn>
                  </p:par>
                  <p:par>
                    <p:cTn id="34" fill="hold">
                      <p:stCondLst>
                        <p:cond delay="indefinite"/>
                      </p:stCondLst>
                      <p:childTnLst>
                        <p:par>
                          <p:cTn id="35" fill="hold">
                            <p:stCondLst>
                              <p:cond delay="0"/>
                            </p:stCondLst>
                            <p:childTnLst>
                              <p:par>
                                <p:cTn id="36" presetID="47" presetClass="entr" presetSubtype="0" fill="hold" grpId="0" nodeType="clickEffect">
                                  <p:stCondLst>
                                    <p:cond delay="0"/>
                                  </p:stCondLst>
                                  <p:childTnLst>
                                    <p:set>
                                      <p:cBhvr>
                                        <p:cTn id="37" dur="1" fill="hold">
                                          <p:stCondLst>
                                            <p:cond delay="0"/>
                                          </p:stCondLst>
                                        </p:cTn>
                                        <p:tgtEl>
                                          <p:spTgt spid="132"/>
                                        </p:tgtEl>
                                        <p:attrNameLst>
                                          <p:attrName>style.visibility</p:attrName>
                                        </p:attrNameLst>
                                      </p:cBhvr>
                                      <p:to>
                                        <p:strVal val="visible"/>
                                      </p:to>
                                    </p:set>
                                    <p:animEffect transition="in" filter="fade">
                                      <p:cBhvr>
                                        <p:cTn id="38" dur="1000"/>
                                        <p:tgtEl>
                                          <p:spTgt spid="132"/>
                                        </p:tgtEl>
                                      </p:cBhvr>
                                    </p:animEffect>
                                    <p:anim calcmode="lin" valueType="num">
                                      <p:cBhvr>
                                        <p:cTn id="39" dur="1000" fill="hold"/>
                                        <p:tgtEl>
                                          <p:spTgt spid="132"/>
                                        </p:tgtEl>
                                        <p:attrNameLst>
                                          <p:attrName>ppt_x</p:attrName>
                                        </p:attrNameLst>
                                      </p:cBhvr>
                                      <p:tavLst>
                                        <p:tav tm="0">
                                          <p:val>
                                            <p:strVal val="#ppt_x"/>
                                          </p:val>
                                        </p:tav>
                                        <p:tav tm="100000">
                                          <p:val>
                                            <p:strVal val="#ppt_x"/>
                                          </p:val>
                                        </p:tav>
                                      </p:tavLst>
                                    </p:anim>
                                    <p:anim calcmode="lin" valueType="num">
                                      <p:cBhvr>
                                        <p:cTn id="40" dur="1000" fill="hold"/>
                                        <p:tgtEl>
                                          <p:spTgt spid="132"/>
                                        </p:tgtEl>
                                        <p:attrNameLst>
                                          <p:attrName>ppt_y</p:attrName>
                                        </p:attrNameLst>
                                      </p:cBhvr>
                                      <p:tavLst>
                                        <p:tav tm="0">
                                          <p:val>
                                            <p:strVal val="#ppt_y-.1"/>
                                          </p:val>
                                        </p:tav>
                                        <p:tav tm="100000">
                                          <p:val>
                                            <p:strVal val="#ppt_y"/>
                                          </p:val>
                                        </p:tav>
                                      </p:tavLst>
                                    </p:anim>
                                  </p:childTnLst>
                                </p:cTn>
                              </p:par>
                              <p:par>
                                <p:cTn id="41" presetID="47" presetClass="entr" presetSubtype="0" fill="hold" grpId="0" nodeType="withEffect">
                                  <p:stCondLst>
                                    <p:cond delay="0"/>
                                  </p:stCondLst>
                                  <p:childTnLst>
                                    <p:set>
                                      <p:cBhvr>
                                        <p:cTn id="42" dur="1" fill="hold">
                                          <p:stCondLst>
                                            <p:cond delay="0"/>
                                          </p:stCondLst>
                                        </p:cTn>
                                        <p:tgtEl>
                                          <p:spTgt spid="131"/>
                                        </p:tgtEl>
                                        <p:attrNameLst>
                                          <p:attrName>style.visibility</p:attrName>
                                        </p:attrNameLst>
                                      </p:cBhvr>
                                      <p:to>
                                        <p:strVal val="visible"/>
                                      </p:to>
                                    </p:set>
                                    <p:animEffect transition="in" filter="fade">
                                      <p:cBhvr>
                                        <p:cTn id="43" dur="1000"/>
                                        <p:tgtEl>
                                          <p:spTgt spid="131"/>
                                        </p:tgtEl>
                                      </p:cBhvr>
                                    </p:animEffect>
                                    <p:anim calcmode="lin" valueType="num">
                                      <p:cBhvr>
                                        <p:cTn id="44" dur="1000" fill="hold"/>
                                        <p:tgtEl>
                                          <p:spTgt spid="131"/>
                                        </p:tgtEl>
                                        <p:attrNameLst>
                                          <p:attrName>ppt_x</p:attrName>
                                        </p:attrNameLst>
                                      </p:cBhvr>
                                      <p:tavLst>
                                        <p:tav tm="0">
                                          <p:val>
                                            <p:strVal val="#ppt_x"/>
                                          </p:val>
                                        </p:tav>
                                        <p:tav tm="100000">
                                          <p:val>
                                            <p:strVal val="#ppt_x"/>
                                          </p:val>
                                        </p:tav>
                                      </p:tavLst>
                                    </p:anim>
                                    <p:anim calcmode="lin" valueType="num">
                                      <p:cBhvr>
                                        <p:cTn id="45" dur="1000" fill="hold"/>
                                        <p:tgtEl>
                                          <p:spTgt spid="131"/>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41"/>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animBg="1"/>
      <p:bldP spid="131" grpId="0" animBg="1"/>
      <p:bldP spid="132"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 name="TextBox 131"/>
          <p:cNvSpPr txBox="1"/>
          <p:nvPr/>
        </p:nvSpPr>
        <p:spPr>
          <a:xfrm>
            <a:off x="574431" y="1391081"/>
            <a:ext cx="11704320" cy="4339650"/>
          </a:xfrm>
          <a:prstGeom prst="rect">
            <a:avLst/>
          </a:prstGeom>
          <a:noFill/>
        </p:spPr>
        <p:txBody>
          <a:bodyPr wrap="square" rtlCol="0">
            <a:spAutoFit/>
          </a:bodyPr>
          <a:lstStyle/>
          <a:p>
            <a:pPr algn="just"/>
            <a:r>
              <a:rPr lang="en-US" sz="3800" i="1">
                <a:latin typeface="Times New Roman" panose="02020603050405020304" pitchFamily="18" charset="0"/>
                <a:cs typeface="Times New Roman" panose="02020603050405020304" pitchFamily="18" charset="0"/>
              </a:rPr>
              <a:t>Mẩu chuyện vui dưới đây có một chỗ dùng sai từ để nối, em hãy chữa lại cho đúng:</a:t>
            </a:r>
          </a:p>
          <a:p>
            <a:pPr marL="571500" indent="-571500" algn="just">
              <a:spcBef>
                <a:spcPts val="1200"/>
              </a:spcBef>
              <a:buFontTx/>
              <a:buChar char="-"/>
            </a:pPr>
            <a:r>
              <a:rPr lang="en-US" sz="3800">
                <a:latin typeface="Times New Roman" panose="02020603050405020304" pitchFamily="18" charset="0"/>
                <a:cs typeface="Times New Roman" panose="02020603050405020304" pitchFamily="18" charset="0"/>
              </a:rPr>
              <a:t>Bố ơi, bố có thể viết trong bóng tối được không?</a:t>
            </a:r>
          </a:p>
          <a:p>
            <a:pPr marL="571500" indent="-571500" algn="just">
              <a:buFontTx/>
              <a:buChar char="-"/>
            </a:pPr>
            <a:r>
              <a:rPr lang="en-US" sz="3800">
                <a:latin typeface="Times New Roman" panose="02020603050405020304" pitchFamily="18" charset="0"/>
                <a:cs typeface="Times New Roman" panose="02020603050405020304" pitchFamily="18" charset="0"/>
              </a:rPr>
              <a:t>Bố viết được.</a:t>
            </a:r>
          </a:p>
          <a:p>
            <a:pPr marL="571500" indent="-571500" algn="just">
              <a:buFontTx/>
              <a:buChar char="-"/>
            </a:pPr>
            <a:r>
              <a:rPr lang="en-US" sz="3800">
                <a:latin typeface="Times New Roman" panose="02020603050405020304" pitchFamily="18" charset="0"/>
                <a:cs typeface="Times New Roman" panose="02020603050405020304" pitchFamily="18" charset="0"/>
              </a:rPr>
              <a:t>Nhưng bố hãy tắt đèn đi và ký vào sổ liên lạc cho con.</a:t>
            </a:r>
          </a:p>
          <a:p>
            <a:pPr marL="571500" indent="-571500" algn="just">
              <a:buFontTx/>
              <a:buChar char="-"/>
            </a:pPr>
            <a:r>
              <a:rPr lang="en-US" sz="3800">
                <a:latin typeface="Times New Roman" panose="02020603050405020304" pitchFamily="18" charset="0"/>
                <a:cs typeface="Times New Roman" panose="02020603050405020304" pitchFamily="18" charset="0"/>
              </a:rPr>
              <a:t>?!</a:t>
            </a:r>
          </a:p>
          <a:p>
            <a:pPr lvl="7" algn="just"/>
            <a:r>
              <a:rPr lang="en-US" sz="3800">
                <a:latin typeface="Times New Roman" panose="02020603050405020304" pitchFamily="18" charset="0"/>
                <a:cs typeface="Times New Roman" panose="02020603050405020304" pitchFamily="18" charset="0"/>
              </a:rPr>
              <a:t>	</a:t>
            </a:r>
            <a:r>
              <a:rPr lang="en-US" sz="2400">
                <a:latin typeface="Times New Roman" panose="02020603050405020304" pitchFamily="18" charset="0"/>
                <a:cs typeface="Times New Roman" panose="02020603050405020304" pitchFamily="18" charset="0"/>
              </a:rPr>
              <a:t>				MINH CHÂU (sưu tầm)</a:t>
            </a:r>
            <a:endParaRPr lang="en-US" sz="3800">
              <a:latin typeface="Times New Roman" panose="02020603050405020304" pitchFamily="18" charset="0"/>
              <a:cs typeface="Times New Roman" panose="02020603050405020304" pitchFamily="18" charset="0"/>
            </a:endParaRPr>
          </a:p>
        </p:txBody>
      </p:sp>
      <p:sp>
        <p:nvSpPr>
          <p:cNvPr id="8" name="TextBox 7"/>
          <p:cNvSpPr txBox="1"/>
          <p:nvPr/>
        </p:nvSpPr>
        <p:spPr>
          <a:xfrm>
            <a:off x="609600" y="1371600"/>
            <a:ext cx="11704320" cy="4339650"/>
          </a:xfrm>
          <a:prstGeom prst="rect">
            <a:avLst/>
          </a:prstGeom>
          <a:noFill/>
        </p:spPr>
        <p:txBody>
          <a:bodyPr wrap="square" rtlCol="0">
            <a:spAutoFit/>
          </a:bodyPr>
          <a:lstStyle/>
          <a:p>
            <a:pPr algn="just"/>
            <a:r>
              <a:rPr lang="en-US" sz="3800" i="1">
                <a:latin typeface="Times New Roman" panose="02020603050405020304" pitchFamily="18" charset="0"/>
                <a:cs typeface="Times New Roman" panose="02020603050405020304" pitchFamily="18" charset="0"/>
              </a:rPr>
              <a:t>Mẩu chuyện vui dưới đây có một chỗ dùng sai từ để nối, em hãy chữa lại cho đúng:</a:t>
            </a:r>
          </a:p>
          <a:p>
            <a:pPr marL="571500" indent="-571500" algn="just">
              <a:spcBef>
                <a:spcPts val="1200"/>
              </a:spcBef>
              <a:buFontTx/>
              <a:buChar char="-"/>
            </a:pPr>
            <a:r>
              <a:rPr lang="en-US" sz="3800">
                <a:latin typeface="Times New Roman" panose="02020603050405020304" pitchFamily="18" charset="0"/>
                <a:cs typeface="Times New Roman" panose="02020603050405020304" pitchFamily="18" charset="0"/>
              </a:rPr>
              <a:t>Bố ơi, bố có thể viết trong bóng tối được không?</a:t>
            </a:r>
          </a:p>
          <a:p>
            <a:pPr marL="571500" indent="-571500" algn="just">
              <a:buFontTx/>
              <a:buChar char="-"/>
            </a:pPr>
            <a:r>
              <a:rPr lang="en-US" sz="3800">
                <a:latin typeface="Times New Roman" panose="02020603050405020304" pitchFamily="18" charset="0"/>
                <a:cs typeface="Times New Roman" panose="02020603050405020304" pitchFamily="18" charset="0"/>
              </a:rPr>
              <a:t>Bố viết được.</a:t>
            </a:r>
          </a:p>
          <a:p>
            <a:pPr marL="571500" indent="-571500" algn="just">
              <a:buFontTx/>
              <a:buChar char="-"/>
            </a:pPr>
            <a:r>
              <a:rPr lang="en-US" sz="3800">
                <a:solidFill>
                  <a:srgbClr val="FF0000"/>
                </a:solidFill>
                <a:latin typeface="Times New Roman" panose="02020603050405020304" pitchFamily="18" charset="0"/>
                <a:cs typeface="Times New Roman" panose="02020603050405020304" pitchFamily="18" charset="0"/>
              </a:rPr>
              <a:t>Vậy</a:t>
            </a:r>
            <a:r>
              <a:rPr lang="en-US" sz="3800">
                <a:latin typeface="Times New Roman" panose="02020603050405020304" pitchFamily="18" charset="0"/>
                <a:cs typeface="Times New Roman" panose="02020603050405020304" pitchFamily="18" charset="0"/>
              </a:rPr>
              <a:t> bố hãy tắt đèn đi và ký vào sổ liên lạc cho con.</a:t>
            </a:r>
          </a:p>
          <a:p>
            <a:pPr marL="571500" indent="-571500" algn="just">
              <a:buFontTx/>
              <a:buChar char="-"/>
            </a:pPr>
            <a:r>
              <a:rPr lang="en-US" sz="3800">
                <a:latin typeface="Times New Roman" panose="02020603050405020304" pitchFamily="18" charset="0"/>
                <a:cs typeface="Times New Roman" panose="02020603050405020304" pitchFamily="18" charset="0"/>
              </a:rPr>
              <a:t>?!</a:t>
            </a:r>
          </a:p>
          <a:p>
            <a:pPr lvl="7" algn="just"/>
            <a:r>
              <a:rPr lang="en-US" sz="3800">
                <a:latin typeface="Times New Roman" panose="02020603050405020304" pitchFamily="18" charset="0"/>
                <a:cs typeface="Times New Roman" panose="02020603050405020304" pitchFamily="18" charset="0"/>
              </a:rPr>
              <a:t>	</a:t>
            </a:r>
            <a:r>
              <a:rPr lang="en-US" sz="2400">
                <a:latin typeface="Times New Roman" panose="02020603050405020304" pitchFamily="18" charset="0"/>
                <a:cs typeface="Times New Roman" panose="02020603050405020304" pitchFamily="18" charset="0"/>
              </a:rPr>
              <a:t>				MINH CHÂU (sưu tầm)</a:t>
            </a:r>
            <a:endParaRPr lang="en-US" sz="3800">
              <a:latin typeface="Times New Roman" panose="02020603050405020304" pitchFamily="18" charset="0"/>
              <a:cs typeface="Times New Roman" panose="02020603050405020304" pitchFamily="18" charset="0"/>
            </a:endParaRPr>
          </a:p>
        </p:txBody>
      </p:sp>
      <p:sp>
        <p:nvSpPr>
          <p:cNvPr id="9" name="TextBox 8"/>
          <p:cNvSpPr txBox="1"/>
          <p:nvPr/>
        </p:nvSpPr>
        <p:spPr>
          <a:xfrm>
            <a:off x="593481" y="1407531"/>
            <a:ext cx="11704320" cy="4339650"/>
          </a:xfrm>
          <a:prstGeom prst="rect">
            <a:avLst/>
          </a:prstGeom>
          <a:noFill/>
        </p:spPr>
        <p:txBody>
          <a:bodyPr wrap="square" rtlCol="0">
            <a:spAutoFit/>
          </a:bodyPr>
          <a:lstStyle/>
          <a:p>
            <a:pPr algn="just"/>
            <a:r>
              <a:rPr lang="en-US" sz="3800" i="1">
                <a:latin typeface="Times New Roman" panose="02020603050405020304" pitchFamily="18" charset="0"/>
                <a:cs typeface="Times New Roman" panose="02020603050405020304" pitchFamily="18" charset="0"/>
              </a:rPr>
              <a:t>Mẩu chuyện vui dưới đây có một chỗ dùng sai từ để nối, em hãy chữa lại cho đúng:</a:t>
            </a:r>
          </a:p>
          <a:p>
            <a:pPr marL="571500" indent="-571500" algn="just">
              <a:spcBef>
                <a:spcPts val="1200"/>
              </a:spcBef>
              <a:buFontTx/>
              <a:buChar char="-"/>
            </a:pPr>
            <a:r>
              <a:rPr lang="en-US" sz="3800">
                <a:latin typeface="Times New Roman" panose="02020603050405020304" pitchFamily="18" charset="0"/>
                <a:cs typeface="Times New Roman" panose="02020603050405020304" pitchFamily="18" charset="0"/>
              </a:rPr>
              <a:t>Bố ơi, bố có thể viết trong bóng tối được không?</a:t>
            </a:r>
          </a:p>
          <a:p>
            <a:pPr marL="571500" indent="-571500" algn="just">
              <a:buFontTx/>
              <a:buChar char="-"/>
            </a:pPr>
            <a:r>
              <a:rPr lang="en-US" sz="3800">
                <a:latin typeface="Times New Roman" panose="02020603050405020304" pitchFamily="18" charset="0"/>
                <a:cs typeface="Times New Roman" panose="02020603050405020304" pitchFamily="18" charset="0"/>
              </a:rPr>
              <a:t>Bố viết được.</a:t>
            </a:r>
          </a:p>
          <a:p>
            <a:pPr marL="571500" indent="-571500" algn="just">
              <a:buFontTx/>
              <a:buChar char="-"/>
            </a:pPr>
            <a:r>
              <a:rPr lang="en-US" sz="3800" u="sng">
                <a:solidFill>
                  <a:srgbClr val="FF0000"/>
                </a:solidFill>
                <a:latin typeface="Times New Roman" panose="02020603050405020304" pitchFamily="18" charset="0"/>
                <a:cs typeface="Times New Roman" panose="02020603050405020304" pitchFamily="18" charset="0"/>
              </a:rPr>
              <a:t>Nhưng</a:t>
            </a:r>
            <a:r>
              <a:rPr lang="en-US" sz="3800">
                <a:latin typeface="Times New Roman" panose="02020603050405020304" pitchFamily="18" charset="0"/>
                <a:cs typeface="Times New Roman" panose="02020603050405020304" pitchFamily="18" charset="0"/>
              </a:rPr>
              <a:t> bố hãy tắt đèn đi và ký vào sổ liên lạc cho con.</a:t>
            </a:r>
          </a:p>
          <a:p>
            <a:pPr marL="571500" indent="-571500" algn="just">
              <a:buFontTx/>
              <a:buChar char="-"/>
            </a:pPr>
            <a:r>
              <a:rPr lang="en-US" sz="3800">
                <a:latin typeface="Times New Roman" panose="02020603050405020304" pitchFamily="18" charset="0"/>
                <a:cs typeface="Times New Roman" panose="02020603050405020304" pitchFamily="18" charset="0"/>
              </a:rPr>
              <a:t>?!</a:t>
            </a:r>
          </a:p>
          <a:p>
            <a:pPr lvl="7" algn="just"/>
            <a:r>
              <a:rPr lang="en-US" sz="3800">
                <a:latin typeface="Times New Roman" panose="02020603050405020304" pitchFamily="18" charset="0"/>
                <a:cs typeface="Times New Roman" panose="02020603050405020304" pitchFamily="18" charset="0"/>
              </a:rPr>
              <a:t>	</a:t>
            </a:r>
            <a:r>
              <a:rPr lang="en-US" sz="2400">
                <a:latin typeface="Times New Roman" panose="02020603050405020304" pitchFamily="18" charset="0"/>
                <a:cs typeface="Times New Roman" panose="02020603050405020304" pitchFamily="18" charset="0"/>
              </a:rPr>
              <a:t>				MINH CHÂU (sưu tầm)</a:t>
            </a:r>
            <a:endParaRPr lang="en-US" sz="3800">
              <a:latin typeface="Times New Roman" panose="02020603050405020304" pitchFamily="18" charset="0"/>
              <a:cs typeface="Times New Roman" panose="02020603050405020304" pitchFamily="18" charset="0"/>
            </a:endParaRPr>
          </a:p>
        </p:txBody>
      </p:sp>
      <p:sp>
        <p:nvSpPr>
          <p:cNvPr id="11" name="TextBox 10"/>
          <p:cNvSpPr txBox="1"/>
          <p:nvPr/>
        </p:nvSpPr>
        <p:spPr>
          <a:xfrm>
            <a:off x="563880" y="1400175"/>
            <a:ext cx="11704320" cy="4924425"/>
          </a:xfrm>
          <a:prstGeom prst="rect">
            <a:avLst/>
          </a:prstGeom>
          <a:noFill/>
        </p:spPr>
        <p:txBody>
          <a:bodyPr wrap="square" rtlCol="0">
            <a:spAutoFit/>
          </a:bodyPr>
          <a:lstStyle/>
          <a:p>
            <a:pPr algn="just"/>
            <a:r>
              <a:rPr lang="en-US" sz="3800" i="1">
                <a:latin typeface="Times New Roman" panose="02020603050405020304" pitchFamily="18" charset="0"/>
                <a:cs typeface="Times New Roman" panose="02020603050405020304" pitchFamily="18" charset="0"/>
              </a:rPr>
              <a:t>Mẩu chuyện vui dưới đây có một chỗ dùng sai từ để nối, em hãy chữa lại cho đúng:</a:t>
            </a:r>
          </a:p>
          <a:p>
            <a:pPr marL="571500" indent="-571500" algn="just">
              <a:spcBef>
                <a:spcPts val="1200"/>
              </a:spcBef>
              <a:buFontTx/>
              <a:buChar char="-"/>
            </a:pPr>
            <a:r>
              <a:rPr lang="en-US" sz="3800">
                <a:latin typeface="Times New Roman" panose="02020603050405020304" pitchFamily="18" charset="0"/>
                <a:cs typeface="Times New Roman" panose="02020603050405020304" pitchFamily="18" charset="0"/>
              </a:rPr>
              <a:t>Bố ơi, bố có thể viết trong bóng tối được không?</a:t>
            </a:r>
          </a:p>
          <a:p>
            <a:pPr marL="571500" indent="-571500" algn="just">
              <a:buFontTx/>
              <a:buChar char="-"/>
            </a:pPr>
            <a:r>
              <a:rPr lang="en-US" sz="3800">
                <a:latin typeface="Times New Roman" panose="02020603050405020304" pitchFamily="18" charset="0"/>
                <a:cs typeface="Times New Roman" panose="02020603050405020304" pitchFamily="18" charset="0"/>
              </a:rPr>
              <a:t>Bố viết được.</a:t>
            </a:r>
          </a:p>
          <a:p>
            <a:pPr marL="571500" indent="-571500" algn="just">
              <a:buFontTx/>
              <a:buChar char="-"/>
            </a:pPr>
            <a:r>
              <a:rPr lang="en-US" sz="3800">
                <a:solidFill>
                  <a:srgbClr val="FF0000"/>
                </a:solidFill>
                <a:latin typeface="Times New Roman" panose="02020603050405020304" pitchFamily="18" charset="0"/>
                <a:cs typeface="Times New Roman" panose="02020603050405020304" pitchFamily="18" charset="0"/>
              </a:rPr>
              <a:t>Nếu vậy thì </a:t>
            </a:r>
            <a:r>
              <a:rPr lang="en-US" sz="3800">
                <a:latin typeface="Times New Roman" panose="02020603050405020304" pitchFamily="18" charset="0"/>
                <a:cs typeface="Times New Roman" panose="02020603050405020304" pitchFamily="18" charset="0"/>
              </a:rPr>
              <a:t>bố hãy tắt đèn đi và ký vào sổ liên lạc cho con.</a:t>
            </a:r>
          </a:p>
          <a:p>
            <a:pPr marL="571500" indent="-571500" algn="just">
              <a:buFontTx/>
              <a:buChar char="-"/>
            </a:pPr>
            <a:r>
              <a:rPr lang="en-US" sz="3800">
                <a:latin typeface="Times New Roman" panose="02020603050405020304" pitchFamily="18" charset="0"/>
                <a:cs typeface="Times New Roman" panose="02020603050405020304" pitchFamily="18" charset="0"/>
              </a:rPr>
              <a:t>?!</a:t>
            </a:r>
          </a:p>
          <a:p>
            <a:pPr lvl="7" algn="just"/>
            <a:r>
              <a:rPr lang="en-US" sz="3800">
                <a:latin typeface="Times New Roman" panose="02020603050405020304" pitchFamily="18" charset="0"/>
                <a:cs typeface="Times New Roman" panose="02020603050405020304" pitchFamily="18" charset="0"/>
              </a:rPr>
              <a:t>	</a:t>
            </a:r>
            <a:r>
              <a:rPr lang="en-US" sz="2400">
                <a:latin typeface="Times New Roman" panose="02020603050405020304" pitchFamily="18" charset="0"/>
                <a:cs typeface="Times New Roman" panose="02020603050405020304" pitchFamily="18" charset="0"/>
              </a:rPr>
              <a:t>				MINH CHÂU (sưu tầm)</a:t>
            </a:r>
            <a:endParaRPr lang="en-US" sz="3800">
              <a:latin typeface="Times New Roman" panose="02020603050405020304" pitchFamily="18" charset="0"/>
              <a:cs typeface="Times New Roman" panose="02020603050405020304" pitchFamily="18" charset="0"/>
            </a:endParaRPr>
          </a:p>
        </p:txBody>
      </p:sp>
      <p:sp>
        <p:nvSpPr>
          <p:cNvPr id="12" name="TextBox 11"/>
          <p:cNvSpPr txBox="1"/>
          <p:nvPr/>
        </p:nvSpPr>
        <p:spPr>
          <a:xfrm>
            <a:off x="609600" y="1371600"/>
            <a:ext cx="11704320" cy="4339650"/>
          </a:xfrm>
          <a:prstGeom prst="rect">
            <a:avLst/>
          </a:prstGeom>
          <a:noFill/>
        </p:spPr>
        <p:txBody>
          <a:bodyPr wrap="square" rtlCol="0">
            <a:spAutoFit/>
          </a:bodyPr>
          <a:lstStyle/>
          <a:p>
            <a:pPr algn="just"/>
            <a:r>
              <a:rPr lang="en-US" sz="3800" i="1">
                <a:latin typeface="Times New Roman" panose="02020603050405020304" pitchFamily="18" charset="0"/>
                <a:cs typeface="Times New Roman" panose="02020603050405020304" pitchFamily="18" charset="0"/>
              </a:rPr>
              <a:t>Mẩu chuyện vui dưới đây có một chỗ dùng sai từ để nối, em hãy chữa lại cho đúng:</a:t>
            </a:r>
          </a:p>
          <a:p>
            <a:pPr marL="571500" indent="-571500" algn="just">
              <a:spcBef>
                <a:spcPts val="1200"/>
              </a:spcBef>
              <a:buFontTx/>
              <a:buChar char="-"/>
            </a:pPr>
            <a:r>
              <a:rPr lang="en-US" sz="3800">
                <a:latin typeface="Times New Roman" panose="02020603050405020304" pitchFamily="18" charset="0"/>
                <a:cs typeface="Times New Roman" panose="02020603050405020304" pitchFamily="18" charset="0"/>
              </a:rPr>
              <a:t>Bố ơi, bố có thể viết trong bóng tối được không?</a:t>
            </a:r>
          </a:p>
          <a:p>
            <a:pPr marL="571500" indent="-571500" algn="just">
              <a:buFontTx/>
              <a:buChar char="-"/>
            </a:pPr>
            <a:r>
              <a:rPr lang="en-US" sz="3800">
                <a:latin typeface="Times New Roman" panose="02020603050405020304" pitchFamily="18" charset="0"/>
                <a:cs typeface="Times New Roman" panose="02020603050405020304" pitchFamily="18" charset="0"/>
              </a:rPr>
              <a:t>Bố viết được.</a:t>
            </a:r>
          </a:p>
          <a:p>
            <a:pPr marL="571500" indent="-571500" algn="just">
              <a:buFontTx/>
              <a:buChar char="-"/>
            </a:pPr>
            <a:r>
              <a:rPr lang="en-US" sz="3800">
                <a:solidFill>
                  <a:srgbClr val="FF0000"/>
                </a:solidFill>
                <a:latin typeface="Times New Roman" panose="02020603050405020304" pitchFamily="18" charset="0"/>
                <a:cs typeface="Times New Roman" panose="02020603050405020304" pitchFamily="18" charset="0"/>
              </a:rPr>
              <a:t>Vậy thì</a:t>
            </a:r>
            <a:r>
              <a:rPr lang="en-US" sz="3800">
                <a:latin typeface="Times New Roman" panose="02020603050405020304" pitchFamily="18" charset="0"/>
                <a:cs typeface="Times New Roman" panose="02020603050405020304" pitchFamily="18" charset="0"/>
              </a:rPr>
              <a:t> bố hãy tắt đèn đi và ký vào sổ liên lạc cho con.</a:t>
            </a:r>
          </a:p>
          <a:p>
            <a:pPr marL="571500" indent="-571500" algn="just">
              <a:buFontTx/>
              <a:buChar char="-"/>
            </a:pPr>
            <a:r>
              <a:rPr lang="en-US" sz="3800">
                <a:latin typeface="Times New Roman" panose="02020603050405020304" pitchFamily="18" charset="0"/>
                <a:cs typeface="Times New Roman" panose="02020603050405020304" pitchFamily="18" charset="0"/>
              </a:rPr>
              <a:t>?!</a:t>
            </a:r>
          </a:p>
          <a:p>
            <a:pPr lvl="7" algn="just"/>
            <a:r>
              <a:rPr lang="en-US" sz="3800">
                <a:latin typeface="Times New Roman" panose="02020603050405020304" pitchFamily="18" charset="0"/>
                <a:cs typeface="Times New Roman" panose="02020603050405020304" pitchFamily="18" charset="0"/>
              </a:rPr>
              <a:t>	</a:t>
            </a:r>
            <a:r>
              <a:rPr lang="en-US" sz="2400">
                <a:latin typeface="Times New Roman" panose="02020603050405020304" pitchFamily="18" charset="0"/>
                <a:cs typeface="Times New Roman" panose="02020603050405020304" pitchFamily="18" charset="0"/>
              </a:rPr>
              <a:t>				MINH CHÂU (sưu tầm)</a:t>
            </a:r>
            <a:endParaRPr lang="en-US" sz="3800">
              <a:latin typeface="Times New Roman" panose="02020603050405020304" pitchFamily="18" charset="0"/>
              <a:cs typeface="Times New Roman" panose="02020603050405020304" pitchFamily="18" charset="0"/>
            </a:endParaRPr>
          </a:p>
        </p:txBody>
      </p:sp>
      <p:sp>
        <p:nvSpPr>
          <p:cNvPr id="13" name="TextBox 12"/>
          <p:cNvSpPr txBox="1"/>
          <p:nvPr/>
        </p:nvSpPr>
        <p:spPr>
          <a:xfrm>
            <a:off x="609600" y="1371600"/>
            <a:ext cx="11704320" cy="4339650"/>
          </a:xfrm>
          <a:prstGeom prst="rect">
            <a:avLst/>
          </a:prstGeom>
          <a:noFill/>
        </p:spPr>
        <p:txBody>
          <a:bodyPr wrap="square" rtlCol="0">
            <a:spAutoFit/>
          </a:bodyPr>
          <a:lstStyle/>
          <a:p>
            <a:pPr algn="just"/>
            <a:r>
              <a:rPr lang="en-US" sz="3800" i="1">
                <a:latin typeface="Times New Roman" panose="02020603050405020304" pitchFamily="18" charset="0"/>
                <a:cs typeface="Times New Roman" panose="02020603050405020304" pitchFamily="18" charset="0"/>
              </a:rPr>
              <a:t>Mẩu chuyện vui dưới đây có một chỗ dùng sai từ để nối, em hãy chữa lại cho đúng:</a:t>
            </a:r>
          </a:p>
          <a:p>
            <a:pPr marL="571500" indent="-571500" algn="just">
              <a:spcBef>
                <a:spcPts val="1200"/>
              </a:spcBef>
              <a:buFontTx/>
              <a:buChar char="-"/>
            </a:pPr>
            <a:r>
              <a:rPr lang="en-US" sz="3800">
                <a:latin typeface="Times New Roman" panose="02020603050405020304" pitchFamily="18" charset="0"/>
                <a:cs typeface="Times New Roman" panose="02020603050405020304" pitchFamily="18" charset="0"/>
              </a:rPr>
              <a:t>Bố ơi, bố có thể viết trong bóng tối được không?</a:t>
            </a:r>
          </a:p>
          <a:p>
            <a:pPr marL="571500" indent="-571500" algn="just">
              <a:buFontTx/>
              <a:buChar char="-"/>
            </a:pPr>
            <a:r>
              <a:rPr lang="en-US" sz="3800">
                <a:latin typeface="Times New Roman" panose="02020603050405020304" pitchFamily="18" charset="0"/>
                <a:cs typeface="Times New Roman" panose="02020603050405020304" pitchFamily="18" charset="0"/>
              </a:rPr>
              <a:t>Bố viết được.</a:t>
            </a:r>
          </a:p>
          <a:p>
            <a:pPr marL="571500" indent="-571500" algn="just">
              <a:buFontTx/>
              <a:buChar char="-"/>
            </a:pPr>
            <a:r>
              <a:rPr lang="en-US" sz="3800">
                <a:solidFill>
                  <a:srgbClr val="FF0000"/>
                </a:solidFill>
                <a:latin typeface="Times New Roman" panose="02020603050405020304" pitchFamily="18" charset="0"/>
                <a:cs typeface="Times New Roman" panose="02020603050405020304" pitchFamily="18" charset="0"/>
              </a:rPr>
              <a:t>Thế thì </a:t>
            </a:r>
            <a:r>
              <a:rPr lang="en-US" sz="3800">
                <a:latin typeface="Times New Roman" panose="02020603050405020304" pitchFamily="18" charset="0"/>
                <a:cs typeface="Times New Roman" panose="02020603050405020304" pitchFamily="18" charset="0"/>
              </a:rPr>
              <a:t>bố hãy tắt đèn đi và ký vào sổ liên lạc cho con.</a:t>
            </a:r>
          </a:p>
          <a:p>
            <a:pPr marL="571500" indent="-571500" algn="just">
              <a:buFontTx/>
              <a:buChar char="-"/>
            </a:pPr>
            <a:r>
              <a:rPr lang="en-US" sz="3800">
                <a:latin typeface="Times New Roman" panose="02020603050405020304" pitchFamily="18" charset="0"/>
                <a:cs typeface="Times New Roman" panose="02020603050405020304" pitchFamily="18" charset="0"/>
              </a:rPr>
              <a:t>?!</a:t>
            </a:r>
          </a:p>
          <a:p>
            <a:pPr lvl="7" algn="just"/>
            <a:r>
              <a:rPr lang="en-US" sz="3800">
                <a:latin typeface="Times New Roman" panose="02020603050405020304" pitchFamily="18" charset="0"/>
                <a:cs typeface="Times New Roman" panose="02020603050405020304" pitchFamily="18" charset="0"/>
              </a:rPr>
              <a:t>	</a:t>
            </a:r>
            <a:r>
              <a:rPr lang="en-US" sz="2400">
                <a:latin typeface="Times New Roman" panose="02020603050405020304" pitchFamily="18" charset="0"/>
                <a:cs typeface="Times New Roman" panose="02020603050405020304" pitchFamily="18" charset="0"/>
              </a:rPr>
              <a:t>				MINH CHÂU (sưu tầm)</a:t>
            </a:r>
            <a:endParaRPr lang="en-US" sz="3800">
              <a:latin typeface="Times New Roman" panose="02020603050405020304" pitchFamily="18" charset="0"/>
              <a:cs typeface="Times New Roman" panose="02020603050405020304" pitchFamily="18" charset="0"/>
            </a:endParaRPr>
          </a:p>
        </p:txBody>
      </p:sp>
      <p:sp>
        <p:nvSpPr>
          <p:cNvPr id="17" name="TextBox 16"/>
          <p:cNvSpPr txBox="1"/>
          <p:nvPr/>
        </p:nvSpPr>
        <p:spPr>
          <a:xfrm>
            <a:off x="563880" y="1400175"/>
            <a:ext cx="11704320" cy="4924425"/>
          </a:xfrm>
          <a:prstGeom prst="rect">
            <a:avLst/>
          </a:prstGeom>
          <a:noFill/>
        </p:spPr>
        <p:txBody>
          <a:bodyPr wrap="square" rtlCol="0">
            <a:spAutoFit/>
          </a:bodyPr>
          <a:lstStyle/>
          <a:p>
            <a:pPr algn="just"/>
            <a:r>
              <a:rPr lang="en-US" sz="3800" i="1" dirty="0" err="1">
                <a:latin typeface="Times New Roman" panose="02020603050405020304" pitchFamily="18" charset="0"/>
                <a:cs typeface="Times New Roman" panose="02020603050405020304" pitchFamily="18" charset="0"/>
              </a:rPr>
              <a:t>Mẩu</a:t>
            </a:r>
            <a:r>
              <a:rPr lang="en-US" sz="3800" i="1" dirty="0">
                <a:latin typeface="Times New Roman" panose="02020603050405020304" pitchFamily="18" charset="0"/>
                <a:cs typeface="Times New Roman" panose="02020603050405020304" pitchFamily="18" charset="0"/>
              </a:rPr>
              <a:t> </a:t>
            </a:r>
            <a:r>
              <a:rPr lang="en-US" sz="3800" i="1" dirty="0" err="1">
                <a:latin typeface="Times New Roman" panose="02020603050405020304" pitchFamily="18" charset="0"/>
                <a:cs typeface="Times New Roman" panose="02020603050405020304" pitchFamily="18" charset="0"/>
              </a:rPr>
              <a:t>chuyện</a:t>
            </a:r>
            <a:r>
              <a:rPr lang="en-US" sz="3800" i="1" dirty="0">
                <a:latin typeface="Times New Roman" panose="02020603050405020304" pitchFamily="18" charset="0"/>
                <a:cs typeface="Times New Roman" panose="02020603050405020304" pitchFamily="18" charset="0"/>
              </a:rPr>
              <a:t> </a:t>
            </a:r>
            <a:r>
              <a:rPr lang="en-US" sz="3800" i="1" dirty="0" err="1">
                <a:latin typeface="Times New Roman" panose="02020603050405020304" pitchFamily="18" charset="0"/>
                <a:cs typeface="Times New Roman" panose="02020603050405020304" pitchFamily="18" charset="0"/>
              </a:rPr>
              <a:t>vui</a:t>
            </a:r>
            <a:r>
              <a:rPr lang="en-US" sz="3800" i="1" dirty="0">
                <a:latin typeface="Times New Roman" panose="02020603050405020304" pitchFamily="18" charset="0"/>
                <a:cs typeface="Times New Roman" panose="02020603050405020304" pitchFamily="18" charset="0"/>
              </a:rPr>
              <a:t> </a:t>
            </a:r>
            <a:r>
              <a:rPr lang="en-US" sz="3800" i="1" dirty="0" err="1">
                <a:latin typeface="Times New Roman" panose="02020603050405020304" pitchFamily="18" charset="0"/>
                <a:cs typeface="Times New Roman" panose="02020603050405020304" pitchFamily="18" charset="0"/>
              </a:rPr>
              <a:t>dưới</a:t>
            </a:r>
            <a:r>
              <a:rPr lang="en-US" sz="3800" i="1" dirty="0">
                <a:latin typeface="Times New Roman" panose="02020603050405020304" pitchFamily="18" charset="0"/>
                <a:cs typeface="Times New Roman" panose="02020603050405020304" pitchFamily="18" charset="0"/>
              </a:rPr>
              <a:t> </a:t>
            </a:r>
            <a:r>
              <a:rPr lang="en-US" sz="3800" i="1" dirty="0" err="1">
                <a:latin typeface="Times New Roman" panose="02020603050405020304" pitchFamily="18" charset="0"/>
                <a:cs typeface="Times New Roman" panose="02020603050405020304" pitchFamily="18" charset="0"/>
              </a:rPr>
              <a:t>đây</a:t>
            </a:r>
            <a:r>
              <a:rPr lang="en-US" sz="3800" i="1" dirty="0">
                <a:latin typeface="Times New Roman" panose="02020603050405020304" pitchFamily="18" charset="0"/>
                <a:cs typeface="Times New Roman" panose="02020603050405020304" pitchFamily="18" charset="0"/>
              </a:rPr>
              <a:t> </a:t>
            </a:r>
            <a:r>
              <a:rPr lang="en-US" sz="3800" i="1" dirty="0" err="1">
                <a:latin typeface="Times New Roman" panose="02020603050405020304" pitchFamily="18" charset="0"/>
                <a:cs typeface="Times New Roman" panose="02020603050405020304" pitchFamily="18" charset="0"/>
              </a:rPr>
              <a:t>có</a:t>
            </a:r>
            <a:r>
              <a:rPr lang="en-US" sz="3800" i="1" dirty="0">
                <a:latin typeface="Times New Roman" panose="02020603050405020304" pitchFamily="18" charset="0"/>
                <a:cs typeface="Times New Roman" panose="02020603050405020304" pitchFamily="18" charset="0"/>
              </a:rPr>
              <a:t> </a:t>
            </a:r>
            <a:r>
              <a:rPr lang="en-US" sz="3800" i="1" dirty="0" err="1">
                <a:latin typeface="Times New Roman" panose="02020603050405020304" pitchFamily="18" charset="0"/>
                <a:cs typeface="Times New Roman" panose="02020603050405020304" pitchFamily="18" charset="0"/>
              </a:rPr>
              <a:t>một</a:t>
            </a:r>
            <a:r>
              <a:rPr lang="en-US" sz="3800" i="1" dirty="0">
                <a:latin typeface="Times New Roman" panose="02020603050405020304" pitchFamily="18" charset="0"/>
                <a:cs typeface="Times New Roman" panose="02020603050405020304" pitchFamily="18" charset="0"/>
              </a:rPr>
              <a:t> </a:t>
            </a:r>
            <a:r>
              <a:rPr lang="en-US" sz="3800" i="1" dirty="0" err="1">
                <a:latin typeface="Times New Roman" panose="02020603050405020304" pitchFamily="18" charset="0"/>
                <a:cs typeface="Times New Roman" panose="02020603050405020304" pitchFamily="18" charset="0"/>
              </a:rPr>
              <a:t>chỗ</a:t>
            </a:r>
            <a:r>
              <a:rPr lang="en-US" sz="3800" i="1" dirty="0">
                <a:latin typeface="Times New Roman" panose="02020603050405020304" pitchFamily="18" charset="0"/>
                <a:cs typeface="Times New Roman" panose="02020603050405020304" pitchFamily="18" charset="0"/>
              </a:rPr>
              <a:t> </a:t>
            </a:r>
            <a:r>
              <a:rPr lang="en-US" sz="3800" i="1" dirty="0" err="1">
                <a:latin typeface="Times New Roman" panose="02020603050405020304" pitchFamily="18" charset="0"/>
                <a:cs typeface="Times New Roman" panose="02020603050405020304" pitchFamily="18" charset="0"/>
              </a:rPr>
              <a:t>dùng</a:t>
            </a:r>
            <a:r>
              <a:rPr lang="en-US" sz="3800" i="1" dirty="0">
                <a:latin typeface="Times New Roman" panose="02020603050405020304" pitchFamily="18" charset="0"/>
                <a:cs typeface="Times New Roman" panose="02020603050405020304" pitchFamily="18" charset="0"/>
              </a:rPr>
              <a:t> </a:t>
            </a:r>
            <a:r>
              <a:rPr lang="en-US" sz="3800" i="1" dirty="0" err="1">
                <a:latin typeface="Times New Roman" panose="02020603050405020304" pitchFamily="18" charset="0"/>
                <a:cs typeface="Times New Roman" panose="02020603050405020304" pitchFamily="18" charset="0"/>
              </a:rPr>
              <a:t>sai</a:t>
            </a:r>
            <a:r>
              <a:rPr lang="en-US" sz="3800" i="1" dirty="0">
                <a:latin typeface="Times New Roman" panose="02020603050405020304" pitchFamily="18" charset="0"/>
                <a:cs typeface="Times New Roman" panose="02020603050405020304" pitchFamily="18" charset="0"/>
              </a:rPr>
              <a:t> </a:t>
            </a:r>
            <a:r>
              <a:rPr lang="en-US" sz="3800" i="1" dirty="0" err="1">
                <a:latin typeface="Times New Roman" panose="02020603050405020304" pitchFamily="18" charset="0"/>
                <a:cs typeface="Times New Roman" panose="02020603050405020304" pitchFamily="18" charset="0"/>
              </a:rPr>
              <a:t>từ</a:t>
            </a:r>
            <a:r>
              <a:rPr lang="en-US" sz="3800" i="1" dirty="0">
                <a:latin typeface="Times New Roman" panose="02020603050405020304" pitchFamily="18" charset="0"/>
                <a:cs typeface="Times New Roman" panose="02020603050405020304" pitchFamily="18" charset="0"/>
              </a:rPr>
              <a:t> </a:t>
            </a:r>
            <a:r>
              <a:rPr lang="en-US" sz="3800" i="1" dirty="0" err="1">
                <a:latin typeface="Times New Roman" panose="02020603050405020304" pitchFamily="18" charset="0"/>
                <a:cs typeface="Times New Roman" panose="02020603050405020304" pitchFamily="18" charset="0"/>
              </a:rPr>
              <a:t>để</a:t>
            </a:r>
            <a:r>
              <a:rPr lang="en-US" sz="3800" i="1" dirty="0">
                <a:latin typeface="Times New Roman" panose="02020603050405020304" pitchFamily="18" charset="0"/>
                <a:cs typeface="Times New Roman" panose="02020603050405020304" pitchFamily="18" charset="0"/>
              </a:rPr>
              <a:t> </a:t>
            </a:r>
            <a:r>
              <a:rPr lang="en-US" sz="3800" i="1" dirty="0" err="1">
                <a:latin typeface="Times New Roman" panose="02020603050405020304" pitchFamily="18" charset="0"/>
                <a:cs typeface="Times New Roman" panose="02020603050405020304" pitchFamily="18" charset="0"/>
              </a:rPr>
              <a:t>nối</a:t>
            </a:r>
            <a:r>
              <a:rPr lang="en-US" sz="3800" i="1" dirty="0">
                <a:latin typeface="Times New Roman" panose="02020603050405020304" pitchFamily="18" charset="0"/>
                <a:cs typeface="Times New Roman" panose="02020603050405020304" pitchFamily="18" charset="0"/>
              </a:rPr>
              <a:t>, </a:t>
            </a:r>
            <a:r>
              <a:rPr lang="en-US" sz="3800" i="1" dirty="0" err="1">
                <a:latin typeface="Times New Roman" panose="02020603050405020304" pitchFamily="18" charset="0"/>
                <a:cs typeface="Times New Roman" panose="02020603050405020304" pitchFamily="18" charset="0"/>
              </a:rPr>
              <a:t>em</a:t>
            </a:r>
            <a:r>
              <a:rPr lang="en-US" sz="3800" i="1" dirty="0">
                <a:latin typeface="Times New Roman" panose="02020603050405020304" pitchFamily="18" charset="0"/>
                <a:cs typeface="Times New Roman" panose="02020603050405020304" pitchFamily="18" charset="0"/>
              </a:rPr>
              <a:t> </a:t>
            </a:r>
            <a:r>
              <a:rPr lang="en-US" sz="3800" i="1" dirty="0" err="1">
                <a:latin typeface="Times New Roman" panose="02020603050405020304" pitchFamily="18" charset="0"/>
                <a:cs typeface="Times New Roman" panose="02020603050405020304" pitchFamily="18" charset="0"/>
              </a:rPr>
              <a:t>hãy</a:t>
            </a:r>
            <a:r>
              <a:rPr lang="en-US" sz="3800" i="1" dirty="0">
                <a:latin typeface="Times New Roman" panose="02020603050405020304" pitchFamily="18" charset="0"/>
                <a:cs typeface="Times New Roman" panose="02020603050405020304" pitchFamily="18" charset="0"/>
              </a:rPr>
              <a:t> </a:t>
            </a:r>
            <a:r>
              <a:rPr lang="en-US" sz="3800" i="1" dirty="0" err="1">
                <a:latin typeface="Times New Roman" panose="02020603050405020304" pitchFamily="18" charset="0"/>
                <a:cs typeface="Times New Roman" panose="02020603050405020304" pitchFamily="18" charset="0"/>
              </a:rPr>
              <a:t>chữa</a:t>
            </a:r>
            <a:r>
              <a:rPr lang="en-US" sz="3800" i="1" dirty="0">
                <a:latin typeface="Times New Roman" panose="02020603050405020304" pitchFamily="18" charset="0"/>
                <a:cs typeface="Times New Roman" panose="02020603050405020304" pitchFamily="18" charset="0"/>
              </a:rPr>
              <a:t> </a:t>
            </a:r>
            <a:r>
              <a:rPr lang="en-US" sz="3800" i="1" dirty="0" err="1">
                <a:latin typeface="Times New Roman" panose="02020603050405020304" pitchFamily="18" charset="0"/>
                <a:cs typeface="Times New Roman" panose="02020603050405020304" pitchFamily="18" charset="0"/>
              </a:rPr>
              <a:t>lại</a:t>
            </a:r>
            <a:r>
              <a:rPr lang="en-US" sz="3800" i="1" dirty="0">
                <a:latin typeface="Times New Roman" panose="02020603050405020304" pitchFamily="18" charset="0"/>
                <a:cs typeface="Times New Roman" panose="02020603050405020304" pitchFamily="18" charset="0"/>
              </a:rPr>
              <a:t> </a:t>
            </a:r>
            <a:r>
              <a:rPr lang="en-US" sz="3800" i="1" dirty="0" err="1">
                <a:latin typeface="Times New Roman" panose="02020603050405020304" pitchFamily="18" charset="0"/>
                <a:cs typeface="Times New Roman" panose="02020603050405020304" pitchFamily="18" charset="0"/>
              </a:rPr>
              <a:t>cho</a:t>
            </a:r>
            <a:r>
              <a:rPr lang="en-US" sz="3800" i="1" dirty="0">
                <a:latin typeface="Times New Roman" panose="02020603050405020304" pitchFamily="18" charset="0"/>
                <a:cs typeface="Times New Roman" panose="02020603050405020304" pitchFamily="18" charset="0"/>
              </a:rPr>
              <a:t> </a:t>
            </a:r>
            <a:r>
              <a:rPr lang="en-US" sz="3800" i="1" dirty="0" err="1">
                <a:latin typeface="Times New Roman" panose="02020603050405020304" pitchFamily="18" charset="0"/>
                <a:cs typeface="Times New Roman" panose="02020603050405020304" pitchFamily="18" charset="0"/>
              </a:rPr>
              <a:t>đúng</a:t>
            </a:r>
            <a:r>
              <a:rPr lang="en-US" sz="3800" i="1" dirty="0">
                <a:latin typeface="Times New Roman" panose="02020603050405020304" pitchFamily="18" charset="0"/>
                <a:cs typeface="Times New Roman" panose="02020603050405020304" pitchFamily="18" charset="0"/>
              </a:rPr>
              <a:t>:</a:t>
            </a:r>
          </a:p>
          <a:p>
            <a:pPr marL="571500" indent="-571500" algn="just">
              <a:spcBef>
                <a:spcPts val="1200"/>
              </a:spcBef>
              <a:buFontTx/>
              <a:buChar char="-"/>
            </a:pPr>
            <a:r>
              <a:rPr lang="en-US" sz="3800" dirty="0" err="1">
                <a:latin typeface="Times New Roman" panose="02020603050405020304" pitchFamily="18" charset="0"/>
                <a:cs typeface="Times New Roman" panose="02020603050405020304" pitchFamily="18" charset="0"/>
              </a:rPr>
              <a:t>Bố</a:t>
            </a:r>
            <a:r>
              <a:rPr lang="en-US" sz="3800" dirty="0">
                <a:latin typeface="Times New Roman" panose="02020603050405020304" pitchFamily="18" charset="0"/>
                <a:cs typeface="Times New Roman" panose="02020603050405020304" pitchFamily="18" charset="0"/>
              </a:rPr>
              <a:t> </a:t>
            </a:r>
            <a:r>
              <a:rPr lang="en-US" sz="3800" dirty="0" err="1">
                <a:latin typeface="Times New Roman" panose="02020603050405020304" pitchFamily="18" charset="0"/>
                <a:cs typeface="Times New Roman" panose="02020603050405020304" pitchFamily="18" charset="0"/>
              </a:rPr>
              <a:t>ơi</a:t>
            </a:r>
            <a:r>
              <a:rPr lang="en-US" sz="3800" dirty="0">
                <a:latin typeface="Times New Roman" panose="02020603050405020304" pitchFamily="18" charset="0"/>
                <a:cs typeface="Times New Roman" panose="02020603050405020304" pitchFamily="18" charset="0"/>
              </a:rPr>
              <a:t>, </a:t>
            </a:r>
            <a:r>
              <a:rPr lang="en-US" sz="3800" dirty="0" err="1">
                <a:latin typeface="Times New Roman" panose="02020603050405020304" pitchFamily="18" charset="0"/>
                <a:cs typeface="Times New Roman" panose="02020603050405020304" pitchFamily="18" charset="0"/>
              </a:rPr>
              <a:t>bố</a:t>
            </a:r>
            <a:r>
              <a:rPr lang="en-US" sz="3800" dirty="0">
                <a:latin typeface="Times New Roman" panose="02020603050405020304" pitchFamily="18" charset="0"/>
                <a:cs typeface="Times New Roman" panose="02020603050405020304" pitchFamily="18" charset="0"/>
              </a:rPr>
              <a:t> </a:t>
            </a:r>
            <a:r>
              <a:rPr lang="en-US" sz="3800" dirty="0" err="1">
                <a:latin typeface="Times New Roman" panose="02020603050405020304" pitchFamily="18" charset="0"/>
                <a:cs typeface="Times New Roman" panose="02020603050405020304" pitchFamily="18" charset="0"/>
              </a:rPr>
              <a:t>có</a:t>
            </a:r>
            <a:r>
              <a:rPr lang="en-US" sz="3800" dirty="0">
                <a:latin typeface="Times New Roman" panose="02020603050405020304" pitchFamily="18" charset="0"/>
                <a:cs typeface="Times New Roman" panose="02020603050405020304" pitchFamily="18" charset="0"/>
              </a:rPr>
              <a:t> </a:t>
            </a:r>
            <a:r>
              <a:rPr lang="en-US" sz="3800" dirty="0" err="1">
                <a:latin typeface="Times New Roman" panose="02020603050405020304" pitchFamily="18" charset="0"/>
                <a:cs typeface="Times New Roman" panose="02020603050405020304" pitchFamily="18" charset="0"/>
              </a:rPr>
              <a:t>thể</a:t>
            </a:r>
            <a:r>
              <a:rPr lang="en-US" sz="3800" dirty="0">
                <a:latin typeface="Times New Roman" panose="02020603050405020304" pitchFamily="18" charset="0"/>
                <a:cs typeface="Times New Roman" panose="02020603050405020304" pitchFamily="18" charset="0"/>
              </a:rPr>
              <a:t> </a:t>
            </a:r>
            <a:r>
              <a:rPr lang="en-US" sz="3800" dirty="0" err="1">
                <a:latin typeface="Times New Roman" panose="02020603050405020304" pitchFamily="18" charset="0"/>
                <a:cs typeface="Times New Roman" panose="02020603050405020304" pitchFamily="18" charset="0"/>
              </a:rPr>
              <a:t>viết</a:t>
            </a:r>
            <a:r>
              <a:rPr lang="en-US" sz="3800" dirty="0">
                <a:latin typeface="Times New Roman" panose="02020603050405020304" pitchFamily="18" charset="0"/>
                <a:cs typeface="Times New Roman" panose="02020603050405020304" pitchFamily="18" charset="0"/>
              </a:rPr>
              <a:t> </a:t>
            </a:r>
            <a:r>
              <a:rPr lang="en-US" sz="3800" dirty="0" err="1">
                <a:latin typeface="Times New Roman" panose="02020603050405020304" pitchFamily="18" charset="0"/>
                <a:cs typeface="Times New Roman" panose="02020603050405020304" pitchFamily="18" charset="0"/>
              </a:rPr>
              <a:t>trong</a:t>
            </a:r>
            <a:r>
              <a:rPr lang="en-US" sz="3800" dirty="0">
                <a:latin typeface="Times New Roman" panose="02020603050405020304" pitchFamily="18" charset="0"/>
                <a:cs typeface="Times New Roman" panose="02020603050405020304" pitchFamily="18" charset="0"/>
              </a:rPr>
              <a:t> </a:t>
            </a:r>
            <a:r>
              <a:rPr lang="en-US" sz="3800" dirty="0" err="1">
                <a:latin typeface="Times New Roman" panose="02020603050405020304" pitchFamily="18" charset="0"/>
                <a:cs typeface="Times New Roman" panose="02020603050405020304" pitchFamily="18" charset="0"/>
              </a:rPr>
              <a:t>bóng</a:t>
            </a:r>
            <a:r>
              <a:rPr lang="en-US" sz="3800" dirty="0">
                <a:latin typeface="Times New Roman" panose="02020603050405020304" pitchFamily="18" charset="0"/>
                <a:cs typeface="Times New Roman" panose="02020603050405020304" pitchFamily="18" charset="0"/>
              </a:rPr>
              <a:t> </a:t>
            </a:r>
            <a:r>
              <a:rPr lang="en-US" sz="3800" dirty="0" err="1">
                <a:latin typeface="Times New Roman" panose="02020603050405020304" pitchFamily="18" charset="0"/>
                <a:cs typeface="Times New Roman" panose="02020603050405020304" pitchFamily="18" charset="0"/>
              </a:rPr>
              <a:t>tối</a:t>
            </a:r>
            <a:r>
              <a:rPr lang="en-US" sz="3800" dirty="0">
                <a:latin typeface="Times New Roman" panose="02020603050405020304" pitchFamily="18" charset="0"/>
                <a:cs typeface="Times New Roman" panose="02020603050405020304" pitchFamily="18" charset="0"/>
              </a:rPr>
              <a:t> </a:t>
            </a:r>
            <a:r>
              <a:rPr lang="en-US" sz="3800" dirty="0" err="1">
                <a:latin typeface="Times New Roman" panose="02020603050405020304" pitchFamily="18" charset="0"/>
                <a:cs typeface="Times New Roman" panose="02020603050405020304" pitchFamily="18" charset="0"/>
              </a:rPr>
              <a:t>được</a:t>
            </a:r>
            <a:r>
              <a:rPr lang="en-US" sz="3800" dirty="0">
                <a:latin typeface="Times New Roman" panose="02020603050405020304" pitchFamily="18" charset="0"/>
                <a:cs typeface="Times New Roman" panose="02020603050405020304" pitchFamily="18" charset="0"/>
              </a:rPr>
              <a:t> </a:t>
            </a:r>
            <a:r>
              <a:rPr lang="en-US" sz="3800" dirty="0" err="1">
                <a:latin typeface="Times New Roman" panose="02020603050405020304" pitchFamily="18" charset="0"/>
                <a:cs typeface="Times New Roman" panose="02020603050405020304" pitchFamily="18" charset="0"/>
              </a:rPr>
              <a:t>không</a:t>
            </a:r>
            <a:r>
              <a:rPr lang="en-US" sz="3800" dirty="0">
                <a:latin typeface="Times New Roman" panose="02020603050405020304" pitchFamily="18" charset="0"/>
                <a:cs typeface="Times New Roman" panose="02020603050405020304" pitchFamily="18" charset="0"/>
              </a:rPr>
              <a:t>?</a:t>
            </a:r>
          </a:p>
          <a:p>
            <a:pPr marL="571500" indent="-571500" algn="just">
              <a:buFontTx/>
              <a:buChar char="-"/>
            </a:pPr>
            <a:r>
              <a:rPr lang="en-US" sz="3800" dirty="0" err="1">
                <a:latin typeface="Times New Roman" panose="02020603050405020304" pitchFamily="18" charset="0"/>
                <a:cs typeface="Times New Roman" panose="02020603050405020304" pitchFamily="18" charset="0"/>
              </a:rPr>
              <a:t>Bố</a:t>
            </a:r>
            <a:r>
              <a:rPr lang="en-US" sz="3800" dirty="0">
                <a:latin typeface="Times New Roman" panose="02020603050405020304" pitchFamily="18" charset="0"/>
                <a:cs typeface="Times New Roman" panose="02020603050405020304" pitchFamily="18" charset="0"/>
              </a:rPr>
              <a:t> </a:t>
            </a:r>
            <a:r>
              <a:rPr lang="en-US" sz="3800" dirty="0" err="1">
                <a:latin typeface="Times New Roman" panose="02020603050405020304" pitchFamily="18" charset="0"/>
                <a:cs typeface="Times New Roman" panose="02020603050405020304" pitchFamily="18" charset="0"/>
              </a:rPr>
              <a:t>viết</a:t>
            </a:r>
            <a:r>
              <a:rPr lang="en-US" sz="3800" dirty="0">
                <a:latin typeface="Times New Roman" panose="02020603050405020304" pitchFamily="18" charset="0"/>
                <a:cs typeface="Times New Roman" panose="02020603050405020304" pitchFamily="18" charset="0"/>
              </a:rPr>
              <a:t> </a:t>
            </a:r>
            <a:r>
              <a:rPr lang="en-US" sz="3800" dirty="0" err="1">
                <a:latin typeface="Times New Roman" panose="02020603050405020304" pitchFamily="18" charset="0"/>
                <a:cs typeface="Times New Roman" panose="02020603050405020304" pitchFamily="18" charset="0"/>
              </a:rPr>
              <a:t>được</a:t>
            </a:r>
            <a:r>
              <a:rPr lang="en-US" sz="3800" dirty="0">
                <a:latin typeface="Times New Roman" panose="02020603050405020304" pitchFamily="18" charset="0"/>
                <a:cs typeface="Times New Roman" panose="02020603050405020304" pitchFamily="18" charset="0"/>
              </a:rPr>
              <a:t>.</a:t>
            </a:r>
          </a:p>
          <a:p>
            <a:pPr marL="571500" indent="-571500" algn="just">
              <a:buFontTx/>
              <a:buChar char="-"/>
            </a:pPr>
            <a:r>
              <a:rPr lang="en-US" sz="3800" dirty="0" err="1">
                <a:solidFill>
                  <a:srgbClr val="FF0000"/>
                </a:solidFill>
                <a:latin typeface="Times New Roman" panose="02020603050405020304" pitchFamily="18" charset="0"/>
                <a:cs typeface="Times New Roman" panose="02020603050405020304" pitchFamily="18" charset="0"/>
              </a:rPr>
              <a:t>Nếu</a:t>
            </a:r>
            <a:r>
              <a:rPr lang="en-US" sz="3800" dirty="0">
                <a:solidFill>
                  <a:srgbClr val="FF0000"/>
                </a:solidFill>
                <a:latin typeface="Times New Roman" panose="02020603050405020304" pitchFamily="18" charset="0"/>
                <a:cs typeface="Times New Roman" panose="02020603050405020304" pitchFamily="18" charset="0"/>
              </a:rPr>
              <a:t> </a:t>
            </a:r>
            <a:r>
              <a:rPr lang="en-US" sz="3800" dirty="0" err="1">
                <a:solidFill>
                  <a:srgbClr val="FF0000"/>
                </a:solidFill>
                <a:latin typeface="Times New Roman" panose="02020603050405020304" pitchFamily="18" charset="0"/>
                <a:cs typeface="Times New Roman" panose="02020603050405020304" pitchFamily="18" charset="0"/>
              </a:rPr>
              <a:t>thế</a:t>
            </a:r>
            <a:r>
              <a:rPr lang="en-US" sz="3800" dirty="0">
                <a:solidFill>
                  <a:srgbClr val="FF0000"/>
                </a:solidFill>
                <a:latin typeface="Times New Roman" panose="02020603050405020304" pitchFamily="18" charset="0"/>
                <a:cs typeface="Times New Roman" panose="02020603050405020304" pitchFamily="18" charset="0"/>
              </a:rPr>
              <a:t> </a:t>
            </a:r>
            <a:r>
              <a:rPr lang="en-US" sz="3800" dirty="0" err="1">
                <a:solidFill>
                  <a:srgbClr val="FF0000"/>
                </a:solidFill>
                <a:latin typeface="Times New Roman" panose="02020603050405020304" pitchFamily="18" charset="0"/>
                <a:cs typeface="Times New Roman" panose="02020603050405020304" pitchFamily="18" charset="0"/>
              </a:rPr>
              <a:t>thì</a:t>
            </a:r>
            <a:r>
              <a:rPr lang="en-US" sz="3800" dirty="0">
                <a:solidFill>
                  <a:srgbClr val="FF0000"/>
                </a:solidFill>
                <a:latin typeface="Times New Roman" panose="02020603050405020304" pitchFamily="18" charset="0"/>
                <a:cs typeface="Times New Roman" panose="02020603050405020304" pitchFamily="18" charset="0"/>
              </a:rPr>
              <a:t> </a:t>
            </a:r>
            <a:r>
              <a:rPr lang="en-US" sz="3800" dirty="0" err="1">
                <a:latin typeface="Times New Roman" panose="02020603050405020304" pitchFamily="18" charset="0"/>
                <a:cs typeface="Times New Roman" panose="02020603050405020304" pitchFamily="18" charset="0"/>
              </a:rPr>
              <a:t>bố</a:t>
            </a:r>
            <a:r>
              <a:rPr lang="en-US" sz="3800" dirty="0">
                <a:latin typeface="Times New Roman" panose="02020603050405020304" pitchFamily="18" charset="0"/>
                <a:cs typeface="Times New Roman" panose="02020603050405020304" pitchFamily="18" charset="0"/>
              </a:rPr>
              <a:t> </a:t>
            </a:r>
            <a:r>
              <a:rPr lang="en-US" sz="3800" dirty="0" err="1">
                <a:latin typeface="Times New Roman" panose="02020603050405020304" pitchFamily="18" charset="0"/>
                <a:cs typeface="Times New Roman" panose="02020603050405020304" pitchFamily="18" charset="0"/>
              </a:rPr>
              <a:t>hãy</a:t>
            </a:r>
            <a:r>
              <a:rPr lang="en-US" sz="3800" dirty="0">
                <a:latin typeface="Times New Roman" panose="02020603050405020304" pitchFamily="18" charset="0"/>
                <a:cs typeface="Times New Roman" panose="02020603050405020304" pitchFamily="18" charset="0"/>
              </a:rPr>
              <a:t> </a:t>
            </a:r>
            <a:r>
              <a:rPr lang="en-US" sz="3800" dirty="0" err="1">
                <a:latin typeface="Times New Roman" panose="02020603050405020304" pitchFamily="18" charset="0"/>
                <a:cs typeface="Times New Roman" panose="02020603050405020304" pitchFamily="18" charset="0"/>
              </a:rPr>
              <a:t>tắt</a:t>
            </a:r>
            <a:r>
              <a:rPr lang="en-US" sz="3800" dirty="0">
                <a:latin typeface="Times New Roman" panose="02020603050405020304" pitchFamily="18" charset="0"/>
                <a:cs typeface="Times New Roman" panose="02020603050405020304" pitchFamily="18" charset="0"/>
              </a:rPr>
              <a:t> </a:t>
            </a:r>
            <a:r>
              <a:rPr lang="en-US" sz="3800" dirty="0" err="1">
                <a:latin typeface="Times New Roman" panose="02020603050405020304" pitchFamily="18" charset="0"/>
                <a:cs typeface="Times New Roman" panose="02020603050405020304" pitchFamily="18" charset="0"/>
              </a:rPr>
              <a:t>đèn</a:t>
            </a:r>
            <a:r>
              <a:rPr lang="en-US" sz="3800" dirty="0">
                <a:latin typeface="Times New Roman" panose="02020603050405020304" pitchFamily="18" charset="0"/>
                <a:cs typeface="Times New Roman" panose="02020603050405020304" pitchFamily="18" charset="0"/>
              </a:rPr>
              <a:t> </a:t>
            </a:r>
            <a:r>
              <a:rPr lang="en-US" sz="3800" dirty="0" err="1">
                <a:latin typeface="Times New Roman" panose="02020603050405020304" pitchFamily="18" charset="0"/>
                <a:cs typeface="Times New Roman" panose="02020603050405020304" pitchFamily="18" charset="0"/>
              </a:rPr>
              <a:t>đi</a:t>
            </a:r>
            <a:r>
              <a:rPr lang="en-US" sz="3800" dirty="0">
                <a:latin typeface="Times New Roman" panose="02020603050405020304" pitchFamily="18" charset="0"/>
                <a:cs typeface="Times New Roman" panose="02020603050405020304" pitchFamily="18" charset="0"/>
              </a:rPr>
              <a:t> </a:t>
            </a:r>
            <a:r>
              <a:rPr lang="en-US" sz="3800" dirty="0" err="1">
                <a:latin typeface="Times New Roman" panose="02020603050405020304" pitchFamily="18" charset="0"/>
                <a:cs typeface="Times New Roman" panose="02020603050405020304" pitchFamily="18" charset="0"/>
              </a:rPr>
              <a:t>và</a:t>
            </a:r>
            <a:r>
              <a:rPr lang="en-US" sz="3800" dirty="0">
                <a:latin typeface="Times New Roman" panose="02020603050405020304" pitchFamily="18" charset="0"/>
                <a:cs typeface="Times New Roman" panose="02020603050405020304" pitchFamily="18" charset="0"/>
              </a:rPr>
              <a:t> </a:t>
            </a:r>
            <a:r>
              <a:rPr lang="en-US" sz="3800" dirty="0" err="1">
                <a:latin typeface="Times New Roman" panose="02020603050405020304" pitchFamily="18" charset="0"/>
                <a:cs typeface="Times New Roman" panose="02020603050405020304" pitchFamily="18" charset="0"/>
              </a:rPr>
              <a:t>ký</a:t>
            </a:r>
            <a:r>
              <a:rPr lang="en-US" sz="3800" dirty="0">
                <a:latin typeface="Times New Roman" panose="02020603050405020304" pitchFamily="18" charset="0"/>
                <a:cs typeface="Times New Roman" panose="02020603050405020304" pitchFamily="18" charset="0"/>
              </a:rPr>
              <a:t> </a:t>
            </a:r>
            <a:r>
              <a:rPr lang="en-US" sz="3800" dirty="0" err="1">
                <a:latin typeface="Times New Roman" panose="02020603050405020304" pitchFamily="18" charset="0"/>
                <a:cs typeface="Times New Roman" panose="02020603050405020304" pitchFamily="18" charset="0"/>
              </a:rPr>
              <a:t>vào</a:t>
            </a:r>
            <a:r>
              <a:rPr lang="en-US" sz="3800" dirty="0">
                <a:latin typeface="Times New Roman" panose="02020603050405020304" pitchFamily="18" charset="0"/>
                <a:cs typeface="Times New Roman" panose="02020603050405020304" pitchFamily="18" charset="0"/>
              </a:rPr>
              <a:t> </a:t>
            </a:r>
            <a:r>
              <a:rPr lang="en-US" sz="3800" dirty="0" err="1">
                <a:latin typeface="Times New Roman" panose="02020603050405020304" pitchFamily="18" charset="0"/>
                <a:cs typeface="Times New Roman" panose="02020603050405020304" pitchFamily="18" charset="0"/>
              </a:rPr>
              <a:t>sổ</a:t>
            </a:r>
            <a:r>
              <a:rPr lang="en-US" sz="3800" dirty="0">
                <a:latin typeface="Times New Roman" panose="02020603050405020304" pitchFamily="18" charset="0"/>
                <a:cs typeface="Times New Roman" panose="02020603050405020304" pitchFamily="18" charset="0"/>
              </a:rPr>
              <a:t> </a:t>
            </a:r>
            <a:r>
              <a:rPr lang="en-US" sz="3800" dirty="0" err="1">
                <a:latin typeface="Times New Roman" panose="02020603050405020304" pitchFamily="18" charset="0"/>
                <a:cs typeface="Times New Roman" panose="02020603050405020304" pitchFamily="18" charset="0"/>
              </a:rPr>
              <a:t>liên</a:t>
            </a:r>
            <a:r>
              <a:rPr lang="en-US" sz="3800" dirty="0">
                <a:latin typeface="Times New Roman" panose="02020603050405020304" pitchFamily="18" charset="0"/>
                <a:cs typeface="Times New Roman" panose="02020603050405020304" pitchFamily="18" charset="0"/>
              </a:rPr>
              <a:t> </a:t>
            </a:r>
            <a:r>
              <a:rPr lang="en-US" sz="3800" dirty="0" err="1">
                <a:latin typeface="Times New Roman" panose="02020603050405020304" pitchFamily="18" charset="0"/>
                <a:cs typeface="Times New Roman" panose="02020603050405020304" pitchFamily="18" charset="0"/>
              </a:rPr>
              <a:t>lạc</a:t>
            </a:r>
            <a:r>
              <a:rPr lang="en-US" sz="3800" dirty="0">
                <a:latin typeface="Times New Roman" panose="02020603050405020304" pitchFamily="18" charset="0"/>
                <a:cs typeface="Times New Roman" panose="02020603050405020304" pitchFamily="18" charset="0"/>
              </a:rPr>
              <a:t> </a:t>
            </a:r>
            <a:r>
              <a:rPr lang="en-US" sz="3800" dirty="0" err="1">
                <a:latin typeface="Times New Roman" panose="02020603050405020304" pitchFamily="18" charset="0"/>
                <a:cs typeface="Times New Roman" panose="02020603050405020304" pitchFamily="18" charset="0"/>
              </a:rPr>
              <a:t>cho</a:t>
            </a:r>
            <a:r>
              <a:rPr lang="en-US" sz="3800" dirty="0">
                <a:latin typeface="Times New Roman" panose="02020603050405020304" pitchFamily="18" charset="0"/>
                <a:cs typeface="Times New Roman" panose="02020603050405020304" pitchFamily="18" charset="0"/>
              </a:rPr>
              <a:t> con.</a:t>
            </a:r>
          </a:p>
          <a:p>
            <a:pPr marL="571500" indent="-571500" algn="just">
              <a:buFontTx/>
              <a:buChar char="-"/>
            </a:pPr>
            <a:r>
              <a:rPr lang="en-US" sz="3800" dirty="0">
                <a:latin typeface="Times New Roman" panose="02020603050405020304" pitchFamily="18" charset="0"/>
                <a:cs typeface="Times New Roman" panose="02020603050405020304" pitchFamily="18" charset="0"/>
              </a:rPr>
              <a:t>?!</a:t>
            </a:r>
          </a:p>
          <a:p>
            <a:pPr lvl="7" algn="just"/>
            <a:r>
              <a:rPr lang="en-US" sz="3800" dirty="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				MINH CHÂU (</a:t>
            </a:r>
            <a:r>
              <a:rPr lang="en-US" sz="2400" dirty="0" err="1">
                <a:latin typeface="Times New Roman" panose="02020603050405020304" pitchFamily="18" charset="0"/>
                <a:cs typeface="Times New Roman" panose="02020603050405020304" pitchFamily="18" charset="0"/>
              </a:rPr>
              <a:t>sưu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tầm</a:t>
            </a:r>
            <a:r>
              <a:rPr lang="en-US" sz="2400" dirty="0">
                <a:latin typeface="Times New Roman" panose="02020603050405020304" pitchFamily="18" charset="0"/>
                <a:cs typeface="Times New Roman" panose="02020603050405020304" pitchFamily="18" charset="0"/>
              </a:rPr>
              <a:t>)</a:t>
            </a:r>
            <a:endParaRPr lang="en-US" sz="3800" dirty="0">
              <a:latin typeface="Times New Roman" panose="02020603050405020304" pitchFamily="18" charset="0"/>
              <a:cs typeface="Times New Roman" panose="02020603050405020304" pitchFamily="18" charset="0"/>
            </a:endParaRPr>
          </a:p>
        </p:txBody>
      </p:sp>
      <p:sp>
        <p:nvSpPr>
          <p:cNvPr id="14" name="Title 1">
            <a:extLst>
              <a:ext uri="{FF2B5EF4-FFF2-40B4-BE49-F238E27FC236}">
                <a16:creationId xmlns:a16="http://schemas.microsoft.com/office/drawing/2014/main" id="{CA0EDADC-C1EF-4F11-8900-DC68A55AA035}"/>
              </a:ext>
            </a:extLst>
          </p:cNvPr>
          <p:cNvSpPr txBox="1">
            <a:spLocks/>
          </p:cNvSpPr>
          <p:nvPr/>
        </p:nvSpPr>
        <p:spPr>
          <a:xfrm>
            <a:off x="772160" y="575250"/>
            <a:ext cx="8229600" cy="11430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en-US" sz="3200" b="1" dirty="0" err="1">
                <a:solidFill>
                  <a:schemeClr val="tx2"/>
                </a:solidFill>
                <a:latin typeface="Times New Roman" panose="02020603050405020304" pitchFamily="18" charset="0"/>
                <a:cs typeface="Times New Roman" panose="02020603050405020304" pitchFamily="18" charset="0"/>
              </a:rPr>
              <a:t>Bài</a:t>
            </a:r>
            <a:r>
              <a:rPr lang="en-US" sz="3200" b="1" dirty="0">
                <a:solidFill>
                  <a:schemeClr val="tx2"/>
                </a:solidFill>
                <a:latin typeface="Times New Roman" panose="02020603050405020304" pitchFamily="18" charset="0"/>
                <a:cs typeface="Times New Roman" panose="02020603050405020304" pitchFamily="18" charset="0"/>
              </a:rPr>
              <a:t> 2:</a:t>
            </a:r>
          </a:p>
        </p:txBody>
      </p:sp>
    </p:spTree>
    <p:extLst>
      <p:ext uri="{BB962C8B-B14F-4D97-AF65-F5344CB8AC3E}">
        <p14:creationId xmlns:p14="http://schemas.microsoft.com/office/powerpoint/2010/main" val="84100976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childTnLst>
                                  <p:subTnLst>
                                    <p:audio>
                                      <p:cMediaNode>
                                        <p:cTn display="0" masterRel="sameClick">
                                          <p:stCondLst>
                                            <p:cond evt="begin" delay="0">
                                              <p:tn val="11"/>
                                            </p:cond>
                                          </p:stCondLst>
                                          <p:endCondLst>
                                            <p:cond evt="onStopAudio" delay="0">
                                              <p:tgtEl>
                                                <p:sldTgt/>
                                              </p:tgtEl>
                                            </p:cond>
                                          </p:endCondLst>
                                        </p:cTn>
                                        <p:tgtEl>
                                          <p:sndTgt r:embed="rId2" name="chimes.wav"/>
                                        </p:tgtEl>
                                      </p:cMediaNode>
                                    </p:audio>
                                  </p:subTnLst>
                                </p:cTn>
                              </p:par>
                              <p:par>
                                <p:cTn id="13" presetID="1" presetClass="exit" presetSubtype="0" fill="hold" grpId="0" nodeType="withEffect">
                                  <p:stCondLst>
                                    <p:cond delay="0"/>
                                  </p:stCondLst>
                                  <p:childTnLst>
                                    <p:set>
                                      <p:cBhvr>
                                        <p:cTn id="14" dur="1" fill="hold">
                                          <p:stCondLst>
                                            <p:cond delay="0"/>
                                          </p:stCondLst>
                                        </p:cTn>
                                        <p:tgtEl>
                                          <p:spTgt spid="132"/>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subTnLst>
                                    <p:audio>
                                      <p:cMediaNode>
                                        <p:cTn display="0" masterRel="sameClick">
                                          <p:stCondLst>
                                            <p:cond evt="begin" delay="0">
                                              <p:tn val="17"/>
                                            </p:cond>
                                          </p:stCondLst>
                                          <p:endCondLst>
                                            <p:cond evt="onStopAudio" delay="0">
                                              <p:tgtEl>
                                                <p:sldTgt/>
                                              </p:tgtEl>
                                            </p:cond>
                                          </p:endCondLst>
                                        </p:cTn>
                                        <p:tgtEl>
                                          <p:sndTgt r:embed="rId2" name="chimes.wav"/>
                                        </p:tgtEl>
                                      </p:cMediaNode>
                                    </p:audio>
                                  </p:subTnLst>
                                </p:cTn>
                              </p:par>
                              <p:par>
                                <p:cTn id="19" presetID="1" presetClass="exit" presetSubtype="0" fill="hold" grpId="1" nodeType="withEffect">
                                  <p:stCondLst>
                                    <p:cond delay="0"/>
                                  </p:stCondLst>
                                  <p:childTnLst>
                                    <p:set>
                                      <p:cBhvr>
                                        <p:cTn id="20" dur="1" fill="hold">
                                          <p:stCondLst>
                                            <p:cond delay="0"/>
                                          </p:stCondLst>
                                        </p:cTn>
                                        <p:tgtEl>
                                          <p:spTgt spid="9"/>
                                        </p:tgtEl>
                                        <p:attrNameLst>
                                          <p:attrName>style.visibility</p:attrName>
                                        </p:attrNameLst>
                                      </p:cBhvr>
                                      <p:to>
                                        <p:strVal val="hidden"/>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2"/>
                                        </p:tgtEl>
                                        <p:attrNameLst>
                                          <p:attrName>style.visibility</p:attrName>
                                        </p:attrNameLst>
                                      </p:cBhvr>
                                      <p:to>
                                        <p:strVal val="visible"/>
                                      </p:to>
                                    </p:set>
                                  </p:childTnLst>
                                  <p:subTnLst>
                                    <p:audio>
                                      <p:cMediaNode>
                                        <p:cTn display="0" masterRel="sameClick">
                                          <p:stCondLst>
                                            <p:cond evt="begin" delay="0">
                                              <p:tn val="23"/>
                                            </p:cond>
                                          </p:stCondLst>
                                          <p:endCondLst>
                                            <p:cond evt="onStopAudio" delay="0">
                                              <p:tgtEl>
                                                <p:sldTgt/>
                                              </p:tgtEl>
                                            </p:cond>
                                          </p:endCondLst>
                                        </p:cTn>
                                        <p:tgtEl>
                                          <p:sndTgt r:embed="rId2" name="chimes.wav"/>
                                        </p:tgtEl>
                                      </p:cMediaNode>
                                    </p:audio>
                                  </p:subTnLst>
                                </p:cTn>
                              </p:par>
                              <p:par>
                                <p:cTn id="25" presetID="1" presetClass="exit" presetSubtype="0" fill="hold" grpId="1" nodeType="withEffect">
                                  <p:stCondLst>
                                    <p:cond delay="0"/>
                                  </p:stCondLst>
                                  <p:childTnLst>
                                    <p:set>
                                      <p:cBhvr>
                                        <p:cTn id="26" dur="1" fill="hold">
                                          <p:stCondLst>
                                            <p:cond delay="0"/>
                                          </p:stCondLst>
                                        </p:cTn>
                                        <p:tgtEl>
                                          <p:spTgt spid="8"/>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1"/>
                                        </p:tgtEl>
                                        <p:attrNameLst>
                                          <p:attrName>style.visibility</p:attrName>
                                        </p:attrNameLst>
                                      </p:cBhvr>
                                      <p:to>
                                        <p:strVal val="visible"/>
                                      </p:to>
                                    </p:set>
                                  </p:childTnLst>
                                  <p:subTnLst>
                                    <p:audio>
                                      <p:cMediaNode>
                                        <p:cTn display="0" masterRel="sameClick">
                                          <p:stCondLst>
                                            <p:cond evt="begin" delay="0">
                                              <p:tn val="29"/>
                                            </p:cond>
                                          </p:stCondLst>
                                          <p:endCondLst>
                                            <p:cond evt="onStopAudio" delay="0">
                                              <p:tgtEl>
                                                <p:sldTgt/>
                                              </p:tgtEl>
                                            </p:cond>
                                          </p:endCondLst>
                                        </p:cTn>
                                        <p:tgtEl>
                                          <p:sndTgt r:embed="rId2" name="chimes.wav"/>
                                        </p:tgtEl>
                                      </p:cMediaNode>
                                    </p:audio>
                                  </p:subTnLst>
                                </p:cTn>
                              </p:par>
                              <p:par>
                                <p:cTn id="31" presetID="1" presetClass="exit" presetSubtype="0" fill="hold" grpId="1" nodeType="withEffect">
                                  <p:stCondLst>
                                    <p:cond delay="0"/>
                                  </p:stCondLst>
                                  <p:childTnLst>
                                    <p:set>
                                      <p:cBhvr>
                                        <p:cTn id="32" dur="1" fill="hold">
                                          <p:stCondLst>
                                            <p:cond delay="0"/>
                                          </p:stCondLst>
                                        </p:cTn>
                                        <p:tgtEl>
                                          <p:spTgt spid="12"/>
                                        </p:tgtEl>
                                        <p:attrNameLst>
                                          <p:attrName>style.visibility</p:attrName>
                                        </p:attrNameLst>
                                      </p:cBhvr>
                                      <p:to>
                                        <p:strVal val="hidden"/>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13"/>
                                        </p:tgtEl>
                                        <p:attrNameLst>
                                          <p:attrName>style.visibility</p:attrName>
                                        </p:attrNameLst>
                                      </p:cBhvr>
                                      <p:to>
                                        <p:strVal val="visible"/>
                                      </p:to>
                                    </p:set>
                                  </p:childTnLst>
                                  <p:subTnLst>
                                    <p:audio>
                                      <p:cMediaNode>
                                        <p:cTn display="0" masterRel="sameClick">
                                          <p:stCondLst>
                                            <p:cond evt="begin" delay="0">
                                              <p:tn val="35"/>
                                            </p:cond>
                                          </p:stCondLst>
                                          <p:endCondLst>
                                            <p:cond evt="onStopAudio" delay="0">
                                              <p:tgtEl>
                                                <p:sldTgt/>
                                              </p:tgtEl>
                                            </p:cond>
                                          </p:endCondLst>
                                        </p:cTn>
                                        <p:tgtEl>
                                          <p:sndTgt r:embed="rId2" name="chimes.wav"/>
                                        </p:tgtEl>
                                      </p:cMediaNode>
                                    </p:audio>
                                  </p:subTnLst>
                                </p:cTn>
                              </p:par>
                              <p:par>
                                <p:cTn id="37" presetID="1" presetClass="exit" presetSubtype="0" fill="hold" grpId="1" nodeType="withEffect">
                                  <p:stCondLst>
                                    <p:cond delay="0"/>
                                  </p:stCondLst>
                                  <p:childTnLst>
                                    <p:set>
                                      <p:cBhvr>
                                        <p:cTn id="38" dur="1" fill="hold">
                                          <p:stCondLst>
                                            <p:cond delay="0"/>
                                          </p:stCondLst>
                                        </p:cTn>
                                        <p:tgtEl>
                                          <p:spTgt spid="11"/>
                                        </p:tgtEl>
                                        <p:attrNameLst>
                                          <p:attrName>style.visibility</p:attrName>
                                        </p:attrNameLst>
                                      </p:cBhvr>
                                      <p:to>
                                        <p:strVal val="hidden"/>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7"/>
                                        </p:tgtEl>
                                        <p:attrNameLst>
                                          <p:attrName>style.visibility</p:attrName>
                                        </p:attrNameLst>
                                      </p:cBhvr>
                                      <p:to>
                                        <p:strVal val="visible"/>
                                      </p:to>
                                    </p:set>
                                  </p:childTnLst>
                                  <p:subTnLst>
                                    <p:audio>
                                      <p:cMediaNode>
                                        <p:cTn display="0" masterRel="sameClick">
                                          <p:stCondLst>
                                            <p:cond evt="begin" delay="0">
                                              <p:tn val="41"/>
                                            </p:cond>
                                          </p:stCondLst>
                                          <p:endCondLst>
                                            <p:cond evt="onStopAudio" delay="0">
                                              <p:tgtEl>
                                                <p:sldTgt/>
                                              </p:tgtEl>
                                            </p:cond>
                                          </p:endCondLst>
                                        </p:cTn>
                                        <p:tgtEl>
                                          <p:sndTgt r:embed="rId2" name="chimes.wav"/>
                                        </p:tgtEl>
                                      </p:cMediaNode>
                                    </p:audio>
                                  </p:subTnLst>
                                </p:cTn>
                              </p:par>
                              <p:par>
                                <p:cTn id="43" presetID="1" presetClass="exit" presetSubtype="0" fill="hold" grpId="1" nodeType="withEffect">
                                  <p:stCondLst>
                                    <p:cond delay="0"/>
                                  </p:stCondLst>
                                  <p:childTnLst>
                                    <p:set>
                                      <p:cBhvr>
                                        <p:cTn id="44" dur="1" fill="hold">
                                          <p:stCondLst>
                                            <p:cond delay="0"/>
                                          </p:stCondLst>
                                        </p:cTn>
                                        <p:tgtEl>
                                          <p:spTgt spid="1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2" grpId="0"/>
      <p:bldP spid="8" grpId="0"/>
      <p:bldP spid="8" grpId="1"/>
      <p:bldP spid="9" grpId="0"/>
      <p:bldP spid="9" grpId="1"/>
      <p:bldP spid="11" grpId="0"/>
      <p:bldP spid="11" grpId="1"/>
      <p:bldP spid="12" grpId="0"/>
      <p:bldP spid="12" grpId="1"/>
      <p:bldP spid="13" grpId="0"/>
      <p:bldP spid="13" grpId="1"/>
      <p:bldP spid="17" grpId="0"/>
      <p:bldP spid="14"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4" name="Text Box 6"/>
          <p:cNvSpPr txBox="1">
            <a:spLocks noChangeArrowheads="1"/>
          </p:cNvSpPr>
          <p:nvPr/>
        </p:nvSpPr>
        <p:spPr bwMode="auto">
          <a:xfrm>
            <a:off x="544749" y="2529841"/>
            <a:ext cx="11245174" cy="2308324"/>
          </a:xfrm>
          <a:prstGeom prst="rect">
            <a:avLst/>
          </a:prstGeom>
          <a:solidFill>
            <a:srgbClr val="ABFFAB"/>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just">
              <a:spcBef>
                <a:spcPct val="50000"/>
              </a:spcBef>
            </a:pPr>
            <a:r>
              <a:rPr lang="en-US" altLang="en-US" sz="3600" dirty="0" err="1">
                <a:solidFill>
                  <a:schemeClr val="tx2"/>
                </a:solidFill>
                <a:latin typeface="Times New Roman" pitchFamily="18" charset="0"/>
              </a:rPr>
              <a:t>Để</a:t>
            </a:r>
            <a:r>
              <a:rPr lang="en-US" altLang="en-US" sz="3600" dirty="0">
                <a:solidFill>
                  <a:schemeClr val="tx2"/>
                </a:solidFill>
                <a:latin typeface="Times New Roman" pitchFamily="18" charset="0"/>
              </a:rPr>
              <a:t> </a:t>
            </a:r>
            <a:r>
              <a:rPr lang="en-US" altLang="en-US" sz="3600" dirty="0" err="1">
                <a:solidFill>
                  <a:schemeClr val="tx2"/>
                </a:solidFill>
                <a:latin typeface="Times New Roman" pitchFamily="18" charset="0"/>
              </a:rPr>
              <a:t>thể</a:t>
            </a:r>
            <a:r>
              <a:rPr lang="en-US" altLang="en-US" sz="3600" dirty="0">
                <a:solidFill>
                  <a:schemeClr val="tx2"/>
                </a:solidFill>
                <a:latin typeface="Times New Roman" pitchFamily="18" charset="0"/>
              </a:rPr>
              <a:t> </a:t>
            </a:r>
            <a:r>
              <a:rPr lang="en-US" altLang="en-US" sz="3600" dirty="0" err="1">
                <a:solidFill>
                  <a:schemeClr val="tx2"/>
                </a:solidFill>
                <a:latin typeface="Times New Roman" pitchFamily="18" charset="0"/>
              </a:rPr>
              <a:t>hiện</a:t>
            </a:r>
            <a:r>
              <a:rPr lang="en-US" altLang="en-US" sz="3600" dirty="0">
                <a:solidFill>
                  <a:schemeClr val="tx2"/>
                </a:solidFill>
                <a:latin typeface="Times New Roman" pitchFamily="18" charset="0"/>
              </a:rPr>
              <a:t> </a:t>
            </a:r>
            <a:r>
              <a:rPr lang="en-US" altLang="en-US" sz="3600" dirty="0" err="1">
                <a:solidFill>
                  <a:schemeClr val="tx2"/>
                </a:solidFill>
                <a:latin typeface="Times New Roman" pitchFamily="18" charset="0"/>
              </a:rPr>
              <a:t>rõ</a:t>
            </a:r>
            <a:r>
              <a:rPr lang="en-US" altLang="en-US" sz="3600" dirty="0">
                <a:solidFill>
                  <a:schemeClr val="tx2"/>
                </a:solidFill>
                <a:latin typeface="Times New Roman" pitchFamily="18" charset="0"/>
              </a:rPr>
              <a:t> </a:t>
            </a:r>
            <a:r>
              <a:rPr lang="en-US" altLang="en-US" sz="3600" dirty="0" err="1">
                <a:solidFill>
                  <a:schemeClr val="tx2"/>
                </a:solidFill>
                <a:latin typeface="Times New Roman" pitchFamily="18" charset="0"/>
              </a:rPr>
              <a:t>mối</a:t>
            </a:r>
            <a:r>
              <a:rPr lang="en-US" altLang="en-US" sz="3600" dirty="0">
                <a:solidFill>
                  <a:schemeClr val="tx2"/>
                </a:solidFill>
                <a:latin typeface="Times New Roman" pitchFamily="18" charset="0"/>
              </a:rPr>
              <a:t> </a:t>
            </a:r>
            <a:r>
              <a:rPr lang="en-US" altLang="en-US" sz="3600" dirty="0" err="1">
                <a:solidFill>
                  <a:schemeClr val="tx2"/>
                </a:solidFill>
                <a:latin typeface="Times New Roman" pitchFamily="18" charset="0"/>
              </a:rPr>
              <a:t>quan</a:t>
            </a:r>
            <a:r>
              <a:rPr lang="en-US" altLang="en-US" sz="3600" dirty="0">
                <a:solidFill>
                  <a:schemeClr val="tx2"/>
                </a:solidFill>
                <a:latin typeface="Times New Roman" pitchFamily="18" charset="0"/>
              </a:rPr>
              <a:t> </a:t>
            </a:r>
            <a:r>
              <a:rPr lang="en-US" altLang="en-US" sz="3600" dirty="0" err="1">
                <a:solidFill>
                  <a:schemeClr val="tx2"/>
                </a:solidFill>
                <a:latin typeface="Times New Roman" pitchFamily="18" charset="0"/>
              </a:rPr>
              <a:t>hệ</a:t>
            </a:r>
            <a:r>
              <a:rPr lang="en-US" altLang="en-US" sz="3600" dirty="0">
                <a:solidFill>
                  <a:schemeClr val="tx2"/>
                </a:solidFill>
                <a:latin typeface="Times New Roman" pitchFamily="18" charset="0"/>
              </a:rPr>
              <a:t> </a:t>
            </a:r>
            <a:r>
              <a:rPr lang="en-US" altLang="en-US" sz="3600" dirty="0" err="1">
                <a:solidFill>
                  <a:schemeClr val="tx2"/>
                </a:solidFill>
                <a:latin typeface="Times New Roman" pitchFamily="18" charset="0"/>
              </a:rPr>
              <a:t>về</a:t>
            </a:r>
            <a:r>
              <a:rPr lang="en-US" altLang="en-US" sz="3600" dirty="0">
                <a:solidFill>
                  <a:schemeClr val="tx2"/>
                </a:solidFill>
                <a:latin typeface="Times New Roman" pitchFamily="18" charset="0"/>
              </a:rPr>
              <a:t> </a:t>
            </a:r>
            <a:r>
              <a:rPr lang="en-US" altLang="en-US" sz="3600" dirty="0" err="1">
                <a:solidFill>
                  <a:schemeClr val="tx2"/>
                </a:solidFill>
                <a:latin typeface="Times New Roman" pitchFamily="18" charset="0"/>
              </a:rPr>
              <a:t>nội</a:t>
            </a:r>
            <a:r>
              <a:rPr lang="en-US" altLang="en-US" sz="3600" dirty="0">
                <a:solidFill>
                  <a:schemeClr val="tx2"/>
                </a:solidFill>
                <a:latin typeface="Times New Roman" pitchFamily="18" charset="0"/>
              </a:rPr>
              <a:t> dung </a:t>
            </a:r>
            <a:r>
              <a:rPr lang="en-US" altLang="en-US" sz="3600" dirty="0" err="1">
                <a:solidFill>
                  <a:schemeClr val="tx2"/>
                </a:solidFill>
                <a:latin typeface="Times New Roman" pitchFamily="18" charset="0"/>
              </a:rPr>
              <a:t>giữa</a:t>
            </a:r>
            <a:r>
              <a:rPr lang="en-US" altLang="en-US" sz="3600" dirty="0">
                <a:solidFill>
                  <a:schemeClr val="tx2"/>
                </a:solidFill>
                <a:latin typeface="Times New Roman" pitchFamily="18" charset="0"/>
              </a:rPr>
              <a:t> </a:t>
            </a:r>
            <a:r>
              <a:rPr lang="en-US" altLang="en-US" sz="3600" dirty="0" err="1">
                <a:solidFill>
                  <a:schemeClr val="tx2"/>
                </a:solidFill>
                <a:latin typeface="Times New Roman" pitchFamily="18" charset="0"/>
              </a:rPr>
              <a:t>các</a:t>
            </a:r>
            <a:r>
              <a:rPr lang="en-US" altLang="en-US" sz="3600" dirty="0">
                <a:solidFill>
                  <a:schemeClr val="tx2"/>
                </a:solidFill>
                <a:latin typeface="Times New Roman" pitchFamily="18" charset="0"/>
              </a:rPr>
              <a:t> </a:t>
            </a:r>
            <a:r>
              <a:rPr lang="en-US" altLang="en-US" sz="3600" dirty="0" err="1">
                <a:solidFill>
                  <a:schemeClr val="tx2"/>
                </a:solidFill>
                <a:latin typeface="Times New Roman" pitchFamily="18" charset="0"/>
              </a:rPr>
              <a:t>câu</a:t>
            </a:r>
            <a:r>
              <a:rPr lang="en-US" altLang="en-US" sz="3600" dirty="0">
                <a:solidFill>
                  <a:schemeClr val="tx2"/>
                </a:solidFill>
                <a:latin typeface="Times New Roman" pitchFamily="18" charset="0"/>
              </a:rPr>
              <a:t> </a:t>
            </a:r>
            <a:r>
              <a:rPr lang="en-US" altLang="en-US" sz="3600" dirty="0" err="1">
                <a:solidFill>
                  <a:schemeClr val="tx2"/>
                </a:solidFill>
                <a:latin typeface="Times New Roman" pitchFamily="18" charset="0"/>
              </a:rPr>
              <a:t>trong</a:t>
            </a:r>
            <a:r>
              <a:rPr lang="en-US" altLang="en-US" sz="3600" dirty="0">
                <a:solidFill>
                  <a:schemeClr val="tx2"/>
                </a:solidFill>
                <a:latin typeface="Times New Roman" pitchFamily="18" charset="0"/>
              </a:rPr>
              <a:t> </a:t>
            </a:r>
            <a:r>
              <a:rPr lang="en-US" altLang="en-US" sz="3600" dirty="0" err="1">
                <a:solidFill>
                  <a:schemeClr val="tx2"/>
                </a:solidFill>
                <a:latin typeface="Times New Roman" pitchFamily="18" charset="0"/>
              </a:rPr>
              <a:t>bài</a:t>
            </a:r>
            <a:r>
              <a:rPr lang="en-US" altLang="en-US" sz="3600" dirty="0">
                <a:solidFill>
                  <a:schemeClr val="tx2"/>
                </a:solidFill>
                <a:latin typeface="Times New Roman" pitchFamily="18" charset="0"/>
              </a:rPr>
              <a:t>, ta </a:t>
            </a:r>
            <a:r>
              <a:rPr lang="en-US" altLang="en-US" sz="3600" dirty="0" err="1">
                <a:solidFill>
                  <a:schemeClr val="tx2"/>
                </a:solidFill>
                <a:latin typeface="Times New Roman" pitchFamily="18" charset="0"/>
              </a:rPr>
              <a:t>có</a:t>
            </a:r>
            <a:r>
              <a:rPr lang="en-US" altLang="en-US" sz="3600" dirty="0">
                <a:solidFill>
                  <a:schemeClr val="tx2"/>
                </a:solidFill>
                <a:latin typeface="Times New Roman" pitchFamily="18" charset="0"/>
              </a:rPr>
              <a:t> </a:t>
            </a:r>
            <a:r>
              <a:rPr lang="en-US" altLang="en-US" sz="3600" dirty="0" err="1">
                <a:solidFill>
                  <a:schemeClr val="tx2"/>
                </a:solidFill>
                <a:latin typeface="Times New Roman" pitchFamily="18" charset="0"/>
              </a:rPr>
              <a:t>thể</a:t>
            </a:r>
            <a:r>
              <a:rPr lang="en-US" altLang="en-US" sz="3600" dirty="0">
                <a:solidFill>
                  <a:schemeClr val="tx2"/>
                </a:solidFill>
                <a:latin typeface="Times New Roman" pitchFamily="18" charset="0"/>
              </a:rPr>
              <a:t> </a:t>
            </a:r>
            <a:r>
              <a:rPr lang="en-US" altLang="en-US" sz="3600" dirty="0" err="1">
                <a:solidFill>
                  <a:schemeClr val="tx2"/>
                </a:solidFill>
                <a:latin typeface="Times New Roman" pitchFamily="18" charset="0"/>
              </a:rPr>
              <a:t>liên</a:t>
            </a:r>
            <a:r>
              <a:rPr lang="en-US" altLang="en-US" sz="3600" dirty="0">
                <a:solidFill>
                  <a:schemeClr val="tx2"/>
                </a:solidFill>
                <a:latin typeface="Times New Roman" pitchFamily="18" charset="0"/>
              </a:rPr>
              <a:t> </a:t>
            </a:r>
            <a:r>
              <a:rPr lang="en-US" altLang="en-US" sz="3600" dirty="0" err="1">
                <a:solidFill>
                  <a:schemeClr val="tx2"/>
                </a:solidFill>
                <a:latin typeface="Times New Roman" pitchFamily="18" charset="0"/>
              </a:rPr>
              <a:t>kết</a:t>
            </a:r>
            <a:r>
              <a:rPr lang="en-US" altLang="en-US" sz="3600" dirty="0">
                <a:solidFill>
                  <a:schemeClr val="tx2"/>
                </a:solidFill>
                <a:latin typeface="Times New Roman" pitchFamily="18" charset="0"/>
              </a:rPr>
              <a:t> </a:t>
            </a:r>
            <a:r>
              <a:rPr lang="en-US" altLang="en-US" sz="3600" dirty="0" err="1">
                <a:solidFill>
                  <a:schemeClr val="tx2"/>
                </a:solidFill>
                <a:latin typeface="Times New Roman" pitchFamily="18" charset="0"/>
              </a:rPr>
              <a:t>các</a:t>
            </a:r>
            <a:r>
              <a:rPr lang="en-US" altLang="en-US" sz="3600" dirty="0">
                <a:solidFill>
                  <a:schemeClr val="tx2"/>
                </a:solidFill>
                <a:latin typeface="Times New Roman" pitchFamily="18" charset="0"/>
              </a:rPr>
              <a:t> </a:t>
            </a:r>
            <a:r>
              <a:rPr lang="en-US" altLang="en-US" sz="3600" dirty="0" err="1">
                <a:solidFill>
                  <a:schemeClr val="tx2"/>
                </a:solidFill>
                <a:latin typeface="Times New Roman" pitchFamily="18" charset="0"/>
              </a:rPr>
              <a:t>câu</a:t>
            </a:r>
            <a:r>
              <a:rPr lang="en-US" altLang="en-US" sz="3600" dirty="0">
                <a:solidFill>
                  <a:schemeClr val="tx2"/>
                </a:solidFill>
                <a:latin typeface="Times New Roman" pitchFamily="18" charset="0"/>
              </a:rPr>
              <a:t> </a:t>
            </a:r>
            <a:r>
              <a:rPr lang="en-US" altLang="en-US" sz="3600" dirty="0" err="1">
                <a:solidFill>
                  <a:schemeClr val="tx2"/>
                </a:solidFill>
                <a:latin typeface="Times New Roman" pitchFamily="18" charset="0"/>
              </a:rPr>
              <a:t>ấy</a:t>
            </a:r>
            <a:r>
              <a:rPr lang="en-US" altLang="en-US" sz="3600" dirty="0">
                <a:solidFill>
                  <a:schemeClr val="tx2"/>
                </a:solidFill>
                <a:latin typeface="Times New Roman" pitchFamily="18" charset="0"/>
              </a:rPr>
              <a:t> </a:t>
            </a:r>
            <a:r>
              <a:rPr lang="en-US" altLang="en-US" sz="3600" dirty="0" err="1">
                <a:solidFill>
                  <a:schemeClr val="tx2"/>
                </a:solidFill>
                <a:latin typeface="Times New Roman" pitchFamily="18" charset="0"/>
              </a:rPr>
              <a:t>bằng</a:t>
            </a:r>
            <a:r>
              <a:rPr lang="en-US" altLang="en-US" sz="3600" dirty="0">
                <a:solidFill>
                  <a:schemeClr val="tx2"/>
                </a:solidFill>
                <a:latin typeface="Times New Roman" pitchFamily="18" charset="0"/>
              </a:rPr>
              <a:t> </a:t>
            </a:r>
            <a:r>
              <a:rPr lang="en-US" altLang="en-US" sz="3600" dirty="0" err="1">
                <a:solidFill>
                  <a:schemeClr val="tx2"/>
                </a:solidFill>
                <a:latin typeface="Times New Roman" pitchFamily="18" charset="0"/>
              </a:rPr>
              <a:t>quan</a:t>
            </a:r>
            <a:r>
              <a:rPr lang="en-US" altLang="en-US" sz="3600" dirty="0">
                <a:solidFill>
                  <a:schemeClr val="tx2"/>
                </a:solidFill>
                <a:latin typeface="Times New Roman" pitchFamily="18" charset="0"/>
              </a:rPr>
              <a:t> </a:t>
            </a:r>
            <a:r>
              <a:rPr lang="en-US" altLang="en-US" sz="3600" dirty="0" err="1">
                <a:solidFill>
                  <a:schemeClr val="tx2"/>
                </a:solidFill>
                <a:latin typeface="Times New Roman" pitchFamily="18" charset="0"/>
              </a:rPr>
              <a:t>hệ</a:t>
            </a:r>
            <a:r>
              <a:rPr lang="en-US" altLang="en-US" sz="3600" dirty="0">
                <a:solidFill>
                  <a:schemeClr val="tx2"/>
                </a:solidFill>
                <a:latin typeface="Times New Roman" pitchFamily="18" charset="0"/>
              </a:rPr>
              <a:t> </a:t>
            </a:r>
            <a:r>
              <a:rPr lang="en-US" altLang="en-US" sz="3600" dirty="0" err="1">
                <a:solidFill>
                  <a:schemeClr val="tx2"/>
                </a:solidFill>
                <a:latin typeface="Times New Roman" pitchFamily="18" charset="0"/>
              </a:rPr>
              <a:t>từ</a:t>
            </a:r>
            <a:r>
              <a:rPr lang="en-US" altLang="en-US" sz="3600" dirty="0">
                <a:solidFill>
                  <a:schemeClr val="tx2"/>
                </a:solidFill>
                <a:latin typeface="Times New Roman" pitchFamily="18" charset="0"/>
              </a:rPr>
              <a:t> </a:t>
            </a:r>
            <a:r>
              <a:rPr lang="en-US" altLang="en-US" sz="3600" dirty="0" err="1">
                <a:solidFill>
                  <a:schemeClr val="tx2"/>
                </a:solidFill>
                <a:latin typeface="Times New Roman" pitchFamily="18" charset="0"/>
              </a:rPr>
              <a:t>hoặc</a:t>
            </a:r>
            <a:r>
              <a:rPr lang="en-US" altLang="en-US" sz="3600" dirty="0">
                <a:solidFill>
                  <a:schemeClr val="tx2"/>
                </a:solidFill>
                <a:latin typeface="Times New Roman" pitchFamily="18" charset="0"/>
              </a:rPr>
              <a:t> </a:t>
            </a:r>
            <a:r>
              <a:rPr lang="en-US" altLang="en-US" sz="3600" dirty="0" err="1">
                <a:solidFill>
                  <a:schemeClr val="tx2"/>
                </a:solidFill>
                <a:latin typeface="Times New Roman" pitchFamily="18" charset="0"/>
              </a:rPr>
              <a:t>một</a:t>
            </a:r>
            <a:r>
              <a:rPr lang="en-US" altLang="en-US" sz="3600" dirty="0">
                <a:solidFill>
                  <a:schemeClr val="tx2"/>
                </a:solidFill>
                <a:latin typeface="Times New Roman" pitchFamily="18" charset="0"/>
              </a:rPr>
              <a:t> </a:t>
            </a:r>
            <a:r>
              <a:rPr lang="en-US" altLang="en-US" sz="3600" dirty="0" err="1">
                <a:solidFill>
                  <a:schemeClr val="tx2"/>
                </a:solidFill>
                <a:latin typeface="Times New Roman" pitchFamily="18" charset="0"/>
              </a:rPr>
              <a:t>số</a:t>
            </a:r>
            <a:r>
              <a:rPr lang="en-US" altLang="en-US" sz="3600" dirty="0">
                <a:solidFill>
                  <a:schemeClr val="tx2"/>
                </a:solidFill>
                <a:latin typeface="Times New Roman" pitchFamily="18" charset="0"/>
              </a:rPr>
              <a:t> </a:t>
            </a:r>
            <a:r>
              <a:rPr lang="en-US" altLang="en-US" sz="3600" dirty="0" err="1">
                <a:solidFill>
                  <a:schemeClr val="tx2"/>
                </a:solidFill>
                <a:latin typeface="Times New Roman" pitchFamily="18" charset="0"/>
              </a:rPr>
              <a:t>từ</a:t>
            </a:r>
            <a:r>
              <a:rPr lang="en-US" altLang="en-US" sz="3600" dirty="0">
                <a:solidFill>
                  <a:schemeClr val="tx2"/>
                </a:solidFill>
                <a:latin typeface="Times New Roman" pitchFamily="18" charset="0"/>
              </a:rPr>
              <a:t> </a:t>
            </a:r>
            <a:r>
              <a:rPr lang="en-US" altLang="en-US" sz="3600" dirty="0" err="1">
                <a:solidFill>
                  <a:schemeClr val="tx2"/>
                </a:solidFill>
                <a:latin typeface="Times New Roman" pitchFamily="18" charset="0"/>
              </a:rPr>
              <a:t>có</a:t>
            </a:r>
            <a:r>
              <a:rPr lang="en-US" altLang="en-US" sz="3600" dirty="0">
                <a:solidFill>
                  <a:schemeClr val="tx2"/>
                </a:solidFill>
                <a:latin typeface="Times New Roman" pitchFamily="18" charset="0"/>
              </a:rPr>
              <a:t> </a:t>
            </a:r>
            <a:r>
              <a:rPr lang="en-US" altLang="en-US" sz="3600" dirty="0" err="1">
                <a:solidFill>
                  <a:schemeClr val="tx2"/>
                </a:solidFill>
                <a:latin typeface="Times New Roman" pitchFamily="18" charset="0"/>
              </a:rPr>
              <a:t>tác</a:t>
            </a:r>
            <a:r>
              <a:rPr lang="en-US" altLang="en-US" sz="3600" dirty="0">
                <a:solidFill>
                  <a:schemeClr val="tx2"/>
                </a:solidFill>
                <a:latin typeface="Times New Roman" pitchFamily="18" charset="0"/>
              </a:rPr>
              <a:t> </a:t>
            </a:r>
            <a:r>
              <a:rPr lang="en-US" altLang="en-US" sz="3600" dirty="0" err="1">
                <a:solidFill>
                  <a:schemeClr val="tx2"/>
                </a:solidFill>
                <a:latin typeface="Times New Roman" pitchFamily="18" charset="0"/>
              </a:rPr>
              <a:t>dụng</a:t>
            </a:r>
            <a:r>
              <a:rPr lang="en-US" altLang="en-US" sz="3600" dirty="0">
                <a:solidFill>
                  <a:schemeClr val="tx2"/>
                </a:solidFill>
                <a:latin typeface="Times New Roman" pitchFamily="18" charset="0"/>
              </a:rPr>
              <a:t> </a:t>
            </a:r>
            <a:r>
              <a:rPr lang="en-US" altLang="en-US" sz="3600" b="1" i="1" dirty="0" err="1">
                <a:solidFill>
                  <a:schemeClr val="tx2"/>
                </a:solidFill>
                <a:latin typeface="Times New Roman" pitchFamily="18" charset="0"/>
              </a:rPr>
              <a:t>kết</a:t>
            </a:r>
            <a:r>
              <a:rPr lang="en-US" altLang="en-US" sz="3600" b="1" i="1" dirty="0">
                <a:solidFill>
                  <a:schemeClr val="tx2"/>
                </a:solidFill>
                <a:latin typeface="Times New Roman" pitchFamily="18" charset="0"/>
              </a:rPr>
              <a:t> </a:t>
            </a:r>
            <a:r>
              <a:rPr lang="en-US" altLang="en-US" sz="3600" b="1" i="1" dirty="0" err="1">
                <a:solidFill>
                  <a:schemeClr val="tx2"/>
                </a:solidFill>
                <a:latin typeface="Times New Roman" pitchFamily="18" charset="0"/>
              </a:rPr>
              <a:t>nối</a:t>
            </a:r>
            <a:r>
              <a:rPr lang="en-US" altLang="en-US" sz="3600" dirty="0">
                <a:solidFill>
                  <a:schemeClr val="tx2"/>
                </a:solidFill>
                <a:latin typeface="Times New Roman" pitchFamily="18" charset="0"/>
              </a:rPr>
              <a:t> </a:t>
            </a:r>
            <a:r>
              <a:rPr lang="en-US" altLang="en-US" sz="3600" dirty="0" err="1">
                <a:solidFill>
                  <a:schemeClr val="tx2"/>
                </a:solidFill>
                <a:latin typeface="Times New Roman" pitchFamily="18" charset="0"/>
              </a:rPr>
              <a:t>như</a:t>
            </a:r>
            <a:r>
              <a:rPr lang="en-US" altLang="en-US" sz="3600" dirty="0">
                <a:solidFill>
                  <a:schemeClr val="tx2"/>
                </a:solidFill>
                <a:latin typeface="Times New Roman" pitchFamily="18" charset="0"/>
              </a:rPr>
              <a:t>:</a:t>
            </a:r>
            <a:r>
              <a:rPr lang="en-US" altLang="en-US" sz="3600" b="1" dirty="0">
                <a:solidFill>
                  <a:schemeClr val="tx2"/>
                </a:solidFill>
                <a:latin typeface="Times New Roman" pitchFamily="18" charset="0"/>
              </a:rPr>
              <a:t> </a:t>
            </a:r>
            <a:r>
              <a:rPr lang="en-US" altLang="en-US" sz="3600" b="1" i="1" dirty="0" err="1">
                <a:solidFill>
                  <a:schemeClr val="tx2"/>
                </a:solidFill>
                <a:latin typeface="Times New Roman" pitchFamily="18" charset="0"/>
              </a:rPr>
              <a:t>nhưng</a:t>
            </a:r>
            <a:r>
              <a:rPr lang="en-US" altLang="en-US" sz="3600" b="1" i="1" dirty="0">
                <a:solidFill>
                  <a:schemeClr val="tx2"/>
                </a:solidFill>
                <a:latin typeface="Times New Roman" pitchFamily="18" charset="0"/>
              </a:rPr>
              <a:t>, </a:t>
            </a:r>
            <a:r>
              <a:rPr lang="en-US" altLang="en-US" sz="3600" b="1" i="1" dirty="0" err="1">
                <a:solidFill>
                  <a:schemeClr val="tx2"/>
                </a:solidFill>
                <a:latin typeface="Times New Roman" pitchFamily="18" charset="0"/>
              </a:rPr>
              <a:t>tuy</a:t>
            </a:r>
            <a:r>
              <a:rPr lang="en-US" altLang="en-US" sz="3600" b="1" i="1" dirty="0">
                <a:solidFill>
                  <a:schemeClr val="tx2"/>
                </a:solidFill>
                <a:latin typeface="Times New Roman" pitchFamily="18" charset="0"/>
              </a:rPr>
              <a:t> </a:t>
            </a:r>
            <a:r>
              <a:rPr lang="en-US" altLang="en-US" sz="3600" b="1" i="1" dirty="0" err="1">
                <a:solidFill>
                  <a:schemeClr val="tx2"/>
                </a:solidFill>
                <a:latin typeface="Times New Roman" pitchFamily="18" charset="0"/>
              </a:rPr>
              <a:t>nhiên</a:t>
            </a:r>
            <a:r>
              <a:rPr lang="en-US" altLang="en-US" sz="3600" b="1" i="1" dirty="0">
                <a:solidFill>
                  <a:schemeClr val="tx2"/>
                </a:solidFill>
                <a:latin typeface="Times New Roman" pitchFamily="18" charset="0"/>
              </a:rPr>
              <a:t>, </a:t>
            </a:r>
            <a:r>
              <a:rPr lang="en-US" altLang="en-US" sz="3600" b="1" i="1" dirty="0" err="1">
                <a:solidFill>
                  <a:schemeClr val="tx2"/>
                </a:solidFill>
                <a:latin typeface="Times New Roman" pitchFamily="18" charset="0"/>
              </a:rPr>
              <a:t>thậm</a:t>
            </a:r>
            <a:r>
              <a:rPr lang="en-US" altLang="en-US" sz="3600" b="1" i="1" dirty="0">
                <a:solidFill>
                  <a:schemeClr val="tx2"/>
                </a:solidFill>
                <a:latin typeface="Times New Roman" pitchFamily="18" charset="0"/>
              </a:rPr>
              <a:t> </a:t>
            </a:r>
            <a:r>
              <a:rPr lang="en-US" altLang="en-US" sz="3600" b="1" i="1" dirty="0" err="1">
                <a:solidFill>
                  <a:schemeClr val="tx2"/>
                </a:solidFill>
                <a:latin typeface="Times New Roman" pitchFamily="18" charset="0"/>
              </a:rPr>
              <a:t>chí</a:t>
            </a:r>
            <a:r>
              <a:rPr lang="en-US" altLang="en-US" sz="3600" b="1" i="1" dirty="0">
                <a:solidFill>
                  <a:schemeClr val="tx2"/>
                </a:solidFill>
                <a:latin typeface="Times New Roman" pitchFamily="18" charset="0"/>
              </a:rPr>
              <a:t>, </a:t>
            </a:r>
            <a:r>
              <a:rPr lang="en-US" altLang="en-US" sz="3600" b="1" i="1" dirty="0" err="1">
                <a:solidFill>
                  <a:schemeClr val="tx2"/>
                </a:solidFill>
                <a:latin typeface="Times New Roman" pitchFamily="18" charset="0"/>
              </a:rPr>
              <a:t>cuối</a:t>
            </a:r>
            <a:r>
              <a:rPr lang="en-US" altLang="en-US" sz="3600" b="1" i="1" dirty="0">
                <a:solidFill>
                  <a:schemeClr val="tx2"/>
                </a:solidFill>
                <a:latin typeface="Times New Roman" pitchFamily="18" charset="0"/>
              </a:rPr>
              <a:t> </a:t>
            </a:r>
            <a:r>
              <a:rPr lang="en-US" altLang="en-US" sz="3600" b="1" i="1" dirty="0" err="1">
                <a:solidFill>
                  <a:schemeClr val="tx2"/>
                </a:solidFill>
                <a:latin typeface="Times New Roman" pitchFamily="18" charset="0"/>
              </a:rPr>
              <a:t>cùng</a:t>
            </a:r>
            <a:r>
              <a:rPr lang="en-US" altLang="en-US" sz="3600" b="1" i="1" dirty="0">
                <a:solidFill>
                  <a:schemeClr val="tx2"/>
                </a:solidFill>
                <a:latin typeface="Times New Roman" pitchFamily="18" charset="0"/>
              </a:rPr>
              <a:t>, </a:t>
            </a:r>
            <a:r>
              <a:rPr lang="en-US" altLang="en-US" sz="3600" b="1" i="1" dirty="0" err="1">
                <a:solidFill>
                  <a:schemeClr val="tx2"/>
                </a:solidFill>
                <a:latin typeface="Times New Roman" pitchFamily="18" charset="0"/>
              </a:rPr>
              <a:t>ngoài</a:t>
            </a:r>
            <a:r>
              <a:rPr lang="en-US" altLang="en-US" sz="3600" b="1" i="1" dirty="0">
                <a:solidFill>
                  <a:schemeClr val="tx2"/>
                </a:solidFill>
                <a:latin typeface="Times New Roman" pitchFamily="18" charset="0"/>
              </a:rPr>
              <a:t> ra, </a:t>
            </a:r>
            <a:r>
              <a:rPr lang="en-US" altLang="en-US" sz="3600" b="1" i="1" dirty="0" err="1">
                <a:solidFill>
                  <a:schemeClr val="tx2"/>
                </a:solidFill>
                <a:latin typeface="Times New Roman" pitchFamily="18" charset="0"/>
              </a:rPr>
              <a:t>mặt</a:t>
            </a:r>
            <a:r>
              <a:rPr lang="en-US" altLang="en-US" sz="3600" b="1" i="1" dirty="0">
                <a:solidFill>
                  <a:schemeClr val="tx2"/>
                </a:solidFill>
                <a:latin typeface="Times New Roman" pitchFamily="18" charset="0"/>
              </a:rPr>
              <a:t> </a:t>
            </a:r>
            <a:r>
              <a:rPr lang="en-US" altLang="en-US" sz="3600" b="1" i="1" dirty="0" err="1">
                <a:solidFill>
                  <a:schemeClr val="tx2"/>
                </a:solidFill>
                <a:latin typeface="Times New Roman" pitchFamily="18" charset="0"/>
              </a:rPr>
              <a:t>khác</a:t>
            </a:r>
            <a:r>
              <a:rPr lang="en-US" altLang="en-US" sz="3600" b="1" i="1" dirty="0">
                <a:solidFill>
                  <a:schemeClr val="tx2"/>
                </a:solidFill>
                <a:latin typeface="Times New Roman" pitchFamily="18" charset="0"/>
              </a:rPr>
              <a:t>, </a:t>
            </a:r>
            <a:r>
              <a:rPr lang="en-US" altLang="en-US" sz="3600" b="1" i="1" dirty="0" err="1">
                <a:solidFill>
                  <a:schemeClr val="tx2"/>
                </a:solidFill>
                <a:latin typeface="Times New Roman" pitchFamily="18" charset="0"/>
              </a:rPr>
              <a:t>trái</a:t>
            </a:r>
            <a:r>
              <a:rPr lang="en-US" altLang="en-US" sz="3600" b="1" i="1" dirty="0">
                <a:solidFill>
                  <a:schemeClr val="tx2"/>
                </a:solidFill>
                <a:latin typeface="Times New Roman" pitchFamily="18" charset="0"/>
              </a:rPr>
              <a:t> </a:t>
            </a:r>
            <a:r>
              <a:rPr lang="en-US" altLang="en-US" sz="3600" b="1" i="1" dirty="0" err="1">
                <a:solidFill>
                  <a:schemeClr val="tx2"/>
                </a:solidFill>
                <a:latin typeface="Times New Roman" pitchFamily="18" charset="0"/>
              </a:rPr>
              <a:t>lại</a:t>
            </a:r>
            <a:r>
              <a:rPr lang="en-US" altLang="en-US" sz="3600" b="1" i="1" dirty="0">
                <a:solidFill>
                  <a:schemeClr val="tx2"/>
                </a:solidFill>
                <a:latin typeface="Times New Roman" pitchFamily="18" charset="0"/>
              </a:rPr>
              <a:t>, </a:t>
            </a:r>
            <a:r>
              <a:rPr lang="en-US" altLang="en-US" sz="3600" b="1" i="1" dirty="0" err="1">
                <a:solidFill>
                  <a:schemeClr val="tx2"/>
                </a:solidFill>
                <a:latin typeface="Times New Roman" pitchFamily="18" charset="0"/>
              </a:rPr>
              <a:t>đồng</a:t>
            </a:r>
            <a:r>
              <a:rPr lang="en-US" altLang="en-US" sz="3600" b="1" i="1" dirty="0">
                <a:solidFill>
                  <a:schemeClr val="tx2"/>
                </a:solidFill>
                <a:latin typeface="Times New Roman" pitchFamily="18" charset="0"/>
              </a:rPr>
              <a:t> </a:t>
            </a:r>
            <a:r>
              <a:rPr lang="en-US" altLang="en-US" sz="3600" b="1" i="1" dirty="0" err="1">
                <a:solidFill>
                  <a:schemeClr val="tx2"/>
                </a:solidFill>
                <a:latin typeface="Times New Roman" pitchFamily="18" charset="0"/>
              </a:rPr>
              <a:t>thời</a:t>
            </a:r>
            <a:r>
              <a:rPr lang="en-US" altLang="en-US" sz="3600" b="1" i="1" dirty="0">
                <a:solidFill>
                  <a:schemeClr val="tx2"/>
                </a:solidFill>
                <a:latin typeface="Times New Roman" pitchFamily="18" charset="0"/>
              </a:rPr>
              <a:t>,…</a:t>
            </a:r>
          </a:p>
        </p:txBody>
      </p:sp>
      <p:sp>
        <p:nvSpPr>
          <p:cNvPr id="11" name="Rectangle 4"/>
          <p:cNvSpPr>
            <a:spLocks noChangeArrowheads="1"/>
          </p:cNvSpPr>
          <p:nvPr/>
        </p:nvSpPr>
        <p:spPr bwMode="auto">
          <a:xfrm>
            <a:off x="1343498" y="2949458"/>
            <a:ext cx="9144000"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r>
              <a:rPr lang="en-US" altLang="en-US" sz="3600" b="1" dirty="0">
                <a:solidFill>
                  <a:srgbClr val="3928D8"/>
                </a:solidFill>
                <a:latin typeface="Times New Roman" pitchFamily="18" charset="0"/>
              </a:rPr>
              <a:t>Con </a:t>
            </a:r>
            <a:r>
              <a:rPr lang="en-US" altLang="en-US" sz="3600" b="1" dirty="0" err="1">
                <a:solidFill>
                  <a:srgbClr val="3928D8"/>
                </a:solidFill>
                <a:latin typeface="Times New Roman" pitchFamily="18" charset="0"/>
              </a:rPr>
              <a:t>hiểu</a:t>
            </a:r>
            <a:r>
              <a:rPr lang="en-US" altLang="en-US" sz="3600" b="1" dirty="0">
                <a:solidFill>
                  <a:srgbClr val="3928D8"/>
                </a:solidFill>
                <a:latin typeface="Times New Roman" pitchFamily="18" charset="0"/>
              </a:rPr>
              <a:t> </a:t>
            </a:r>
            <a:r>
              <a:rPr lang="en-US" altLang="en-US" sz="3600" b="1" dirty="0" err="1">
                <a:solidFill>
                  <a:srgbClr val="3928D8"/>
                </a:solidFill>
                <a:latin typeface="Times New Roman" pitchFamily="18" charset="0"/>
              </a:rPr>
              <a:t>thế</a:t>
            </a:r>
            <a:r>
              <a:rPr lang="en-US" altLang="en-US" sz="3600" b="1" dirty="0">
                <a:solidFill>
                  <a:srgbClr val="3928D8"/>
                </a:solidFill>
                <a:latin typeface="Times New Roman" pitchFamily="18" charset="0"/>
              </a:rPr>
              <a:t> </a:t>
            </a:r>
            <a:r>
              <a:rPr lang="en-US" altLang="en-US" sz="3600" b="1" dirty="0" err="1">
                <a:solidFill>
                  <a:srgbClr val="3928D8"/>
                </a:solidFill>
                <a:latin typeface="Times New Roman" pitchFamily="18" charset="0"/>
              </a:rPr>
              <a:t>nào</a:t>
            </a:r>
            <a:r>
              <a:rPr lang="en-US" altLang="en-US" sz="3600" b="1" dirty="0">
                <a:solidFill>
                  <a:srgbClr val="3928D8"/>
                </a:solidFill>
                <a:latin typeface="Times New Roman" pitchFamily="18" charset="0"/>
              </a:rPr>
              <a:t> </a:t>
            </a:r>
            <a:r>
              <a:rPr lang="en-US" altLang="en-US" sz="3600" b="1" dirty="0" err="1">
                <a:solidFill>
                  <a:srgbClr val="3928D8"/>
                </a:solidFill>
                <a:latin typeface="Times New Roman" pitchFamily="18" charset="0"/>
              </a:rPr>
              <a:t>là</a:t>
            </a:r>
            <a:r>
              <a:rPr lang="en-US" altLang="en-US" sz="3600" b="1" dirty="0">
                <a:solidFill>
                  <a:srgbClr val="3928D8"/>
                </a:solidFill>
                <a:latin typeface="Times New Roman" pitchFamily="18" charset="0"/>
              </a:rPr>
              <a:t> </a:t>
            </a:r>
            <a:r>
              <a:rPr lang="en-US" altLang="en-US" sz="3600" b="1" dirty="0" err="1">
                <a:solidFill>
                  <a:srgbClr val="3928D8"/>
                </a:solidFill>
                <a:latin typeface="Times New Roman" pitchFamily="18" charset="0"/>
              </a:rPr>
              <a:t>liên</a:t>
            </a:r>
            <a:r>
              <a:rPr lang="en-US" altLang="en-US" sz="3600" b="1" dirty="0">
                <a:solidFill>
                  <a:srgbClr val="3928D8"/>
                </a:solidFill>
                <a:latin typeface="Times New Roman" pitchFamily="18" charset="0"/>
              </a:rPr>
              <a:t> </a:t>
            </a:r>
            <a:r>
              <a:rPr lang="en-US" altLang="en-US" sz="3600" b="1" dirty="0" err="1">
                <a:solidFill>
                  <a:srgbClr val="3928D8"/>
                </a:solidFill>
                <a:latin typeface="Times New Roman" pitchFamily="18" charset="0"/>
              </a:rPr>
              <a:t>kết</a:t>
            </a:r>
            <a:r>
              <a:rPr lang="en-US" altLang="en-US" sz="3600" b="1" dirty="0">
                <a:solidFill>
                  <a:srgbClr val="3928D8"/>
                </a:solidFill>
                <a:latin typeface="Times New Roman" pitchFamily="18" charset="0"/>
              </a:rPr>
              <a:t> </a:t>
            </a:r>
            <a:r>
              <a:rPr lang="en-US" altLang="en-US" sz="3600" b="1" dirty="0" err="1">
                <a:solidFill>
                  <a:srgbClr val="3928D8"/>
                </a:solidFill>
                <a:latin typeface="Times New Roman" pitchFamily="18" charset="0"/>
              </a:rPr>
              <a:t>các</a:t>
            </a:r>
            <a:r>
              <a:rPr lang="en-US" altLang="en-US" sz="3600" b="1" dirty="0">
                <a:solidFill>
                  <a:srgbClr val="3928D8"/>
                </a:solidFill>
                <a:latin typeface="Times New Roman" pitchFamily="18" charset="0"/>
              </a:rPr>
              <a:t> </a:t>
            </a:r>
            <a:r>
              <a:rPr lang="en-US" altLang="en-US" sz="3600" b="1" dirty="0" err="1">
                <a:solidFill>
                  <a:srgbClr val="3928D8"/>
                </a:solidFill>
                <a:latin typeface="Times New Roman" pitchFamily="18" charset="0"/>
              </a:rPr>
              <a:t>câu</a:t>
            </a:r>
            <a:r>
              <a:rPr lang="en-US" altLang="en-US" sz="3600" b="1" dirty="0">
                <a:solidFill>
                  <a:srgbClr val="3928D8"/>
                </a:solidFill>
                <a:latin typeface="Times New Roman" pitchFamily="18" charset="0"/>
              </a:rPr>
              <a:t> </a:t>
            </a:r>
            <a:r>
              <a:rPr lang="en-US" altLang="en-US" sz="3600" b="1" dirty="0" err="1">
                <a:solidFill>
                  <a:srgbClr val="3928D8"/>
                </a:solidFill>
                <a:latin typeface="Times New Roman" pitchFamily="18" charset="0"/>
              </a:rPr>
              <a:t>trong</a:t>
            </a:r>
            <a:r>
              <a:rPr lang="en-US" altLang="en-US" sz="3600" b="1" dirty="0">
                <a:solidFill>
                  <a:srgbClr val="3928D8"/>
                </a:solidFill>
                <a:latin typeface="Times New Roman" pitchFamily="18" charset="0"/>
              </a:rPr>
              <a:t> </a:t>
            </a:r>
            <a:r>
              <a:rPr lang="en-US" altLang="en-US" sz="3600" b="1" dirty="0" err="1">
                <a:solidFill>
                  <a:srgbClr val="3928D8"/>
                </a:solidFill>
                <a:latin typeface="Times New Roman" pitchFamily="18" charset="0"/>
              </a:rPr>
              <a:t>bài</a:t>
            </a:r>
            <a:r>
              <a:rPr lang="en-US" altLang="en-US" sz="3600" b="1" dirty="0">
                <a:solidFill>
                  <a:srgbClr val="3928D8"/>
                </a:solidFill>
                <a:latin typeface="Times New Roman" pitchFamily="18" charset="0"/>
              </a:rPr>
              <a:t> </a:t>
            </a:r>
            <a:r>
              <a:rPr lang="en-US" altLang="en-US" sz="3600" b="1" dirty="0" err="1">
                <a:solidFill>
                  <a:srgbClr val="3928D8"/>
                </a:solidFill>
                <a:latin typeface="Times New Roman" pitchFamily="18" charset="0"/>
              </a:rPr>
              <a:t>bằng</a:t>
            </a:r>
            <a:r>
              <a:rPr lang="en-US" altLang="en-US" sz="3600" b="1" dirty="0">
                <a:solidFill>
                  <a:srgbClr val="3928D8"/>
                </a:solidFill>
                <a:latin typeface="Times New Roman" pitchFamily="18" charset="0"/>
              </a:rPr>
              <a:t> </a:t>
            </a:r>
            <a:r>
              <a:rPr lang="en-US" altLang="en-US" sz="3600" b="1" dirty="0" err="1">
                <a:solidFill>
                  <a:srgbClr val="3928D8"/>
                </a:solidFill>
                <a:latin typeface="Times New Roman" pitchFamily="18" charset="0"/>
              </a:rPr>
              <a:t>từ</a:t>
            </a:r>
            <a:r>
              <a:rPr lang="en-US" altLang="en-US" sz="3600" b="1" dirty="0">
                <a:solidFill>
                  <a:srgbClr val="3928D8"/>
                </a:solidFill>
                <a:latin typeface="Times New Roman" pitchFamily="18" charset="0"/>
              </a:rPr>
              <a:t> </a:t>
            </a:r>
            <a:r>
              <a:rPr lang="en-US" altLang="en-US" sz="3600" b="1" dirty="0" err="1">
                <a:solidFill>
                  <a:srgbClr val="3928D8"/>
                </a:solidFill>
                <a:latin typeface="Times New Roman" pitchFamily="18" charset="0"/>
              </a:rPr>
              <a:t>ngữ</a:t>
            </a:r>
            <a:r>
              <a:rPr lang="en-US" altLang="en-US" sz="3600" b="1" dirty="0">
                <a:solidFill>
                  <a:srgbClr val="3928D8"/>
                </a:solidFill>
                <a:latin typeface="Times New Roman" pitchFamily="18" charset="0"/>
              </a:rPr>
              <a:t> </a:t>
            </a:r>
            <a:r>
              <a:rPr lang="en-US" altLang="en-US" sz="3600" b="1" dirty="0" err="1">
                <a:solidFill>
                  <a:srgbClr val="3928D8"/>
                </a:solidFill>
                <a:latin typeface="Times New Roman" pitchFamily="18" charset="0"/>
              </a:rPr>
              <a:t>nối</a:t>
            </a:r>
            <a:r>
              <a:rPr lang="en-US" altLang="en-US" sz="3600" b="1" dirty="0">
                <a:solidFill>
                  <a:srgbClr val="3928D8"/>
                </a:solidFill>
                <a:latin typeface="Times New Roman" pitchFamily="18" charset="0"/>
              </a:rPr>
              <a:t>?</a:t>
            </a:r>
          </a:p>
        </p:txBody>
      </p:sp>
      <p:sp>
        <p:nvSpPr>
          <p:cNvPr id="4" name="Rectangle 3">
            <a:extLst>
              <a:ext uri="{FF2B5EF4-FFF2-40B4-BE49-F238E27FC236}">
                <a16:creationId xmlns:a16="http://schemas.microsoft.com/office/drawing/2014/main" id="{5CC7C06E-1115-4CA8-9642-5663909EA163}"/>
              </a:ext>
            </a:extLst>
          </p:cNvPr>
          <p:cNvSpPr/>
          <p:nvPr/>
        </p:nvSpPr>
        <p:spPr>
          <a:xfrm>
            <a:off x="2448560" y="918043"/>
            <a:ext cx="7863840" cy="1147465"/>
          </a:xfrm>
          <a:prstGeom prst="rect">
            <a:avLst/>
          </a:prstGeom>
          <a:noFill/>
        </p:spPr>
        <p:txBody>
          <a:bodyPr wrap="none" lIns="109728" tIns="54864" rIns="109728" bIns="54864" numCol="1">
            <a:prstTxWarp prst="textCanUp">
              <a:avLst/>
            </a:prstTxWarp>
            <a:spAutoFit/>
            <a:scene3d>
              <a:camera prst="obliqueBottomRight"/>
              <a:lightRig rig="threePt" dir="t"/>
            </a:scene3d>
          </a:bodyPr>
          <a:lstStyle/>
          <a:p>
            <a:pPr algn="ctr"/>
            <a:r>
              <a:rPr lang="en-US" sz="6480" b="1" dirty="0">
                <a:ln w="24500" cmpd="dbl">
                  <a:solidFill>
                    <a:schemeClr val="accent2">
                      <a:shade val="85000"/>
                      <a:satMod val="155000"/>
                    </a:schemeClr>
                  </a:solidFill>
                  <a:prstDash val="solid"/>
                  <a:miter lim="800000"/>
                </a:ln>
                <a:solidFill>
                  <a:srgbClr val="C00000"/>
                </a:solidFill>
                <a:effectLst>
                  <a:outerShdw blurRad="38100" dist="38100" dir="7020000" algn="tl">
                    <a:srgbClr val="000000">
                      <a:alpha val="35000"/>
                    </a:srgbClr>
                  </a:outerShdw>
                </a:effectLst>
              </a:rPr>
              <a:t>VẬN DỤNG TRẢI NGHIỆM</a:t>
            </a:r>
          </a:p>
        </p:txBody>
      </p:sp>
    </p:spTree>
    <p:extLst>
      <p:ext uri="{BB962C8B-B14F-4D97-AF65-F5344CB8AC3E}">
        <p14:creationId xmlns:p14="http://schemas.microsoft.com/office/powerpoint/2010/main" val="278471657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1" presetClass="entr" presetSubtype="1" fill="hold" nodeType="with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wheel(1)">
                                      <p:cBhvr>
                                        <p:cTn id="7" dur="750"/>
                                        <p:tgtEl>
                                          <p:spTgt spid="4">
                                            <p:txEl>
                                              <p:pRg st="0" end="0"/>
                                            </p:txEl>
                                          </p:spTgt>
                                        </p:tgtEl>
                                      </p:cBhvr>
                                    </p:animEffect>
                                  </p:childTnLst>
                                  <p:subTnLst>
                                    <p:audio>
                                      <p:cMediaNode>
                                        <p:cTn display="0" masterRel="sameClick">
                                          <p:stCondLst>
                                            <p:cond evt="begin" delay="0">
                                              <p:tn val="5"/>
                                            </p:cond>
                                          </p:stCondLst>
                                          <p:endCondLst>
                                            <p:cond evt="onStopAudio" delay="0">
                                              <p:tgtEl>
                                                <p:sldTgt/>
                                              </p:tgtEl>
                                            </p:cond>
                                          </p:endCondLst>
                                        </p:cTn>
                                        <p:tgtEl>
                                          <p:sndTgt r:embed="rId2" name="chimes.wav"/>
                                        </p:tgtEl>
                                      </p:cMediaNode>
                                    </p:audio>
                                  </p:sub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 calcmode="lin" valueType="num">
                                      <p:cBhvr additive="base">
                                        <p:cTn id="12" dur="500" fill="hold"/>
                                        <p:tgtEl>
                                          <p:spTgt spid="11"/>
                                        </p:tgtEl>
                                        <p:attrNameLst>
                                          <p:attrName>ppt_x</p:attrName>
                                        </p:attrNameLst>
                                      </p:cBhvr>
                                      <p:tavLst>
                                        <p:tav tm="0">
                                          <p:val>
                                            <p:strVal val="#ppt_x"/>
                                          </p:val>
                                        </p:tav>
                                        <p:tav tm="100000">
                                          <p:val>
                                            <p:strVal val="#ppt_x"/>
                                          </p:val>
                                        </p:tav>
                                      </p:tavLst>
                                    </p:anim>
                                    <p:anim calcmode="lin" valueType="num">
                                      <p:cBhvr additive="base">
                                        <p:cTn id="13"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49" presetClass="exit" presetSubtype="0" accel="100000" fill="hold" grpId="1" nodeType="clickEffect">
                                  <p:stCondLst>
                                    <p:cond delay="0"/>
                                  </p:stCondLst>
                                  <p:childTnLst>
                                    <p:anim calcmode="lin" valueType="num">
                                      <p:cBhvr>
                                        <p:cTn id="17" dur="500"/>
                                        <p:tgtEl>
                                          <p:spTgt spid="11"/>
                                        </p:tgtEl>
                                        <p:attrNameLst>
                                          <p:attrName>ppt_w</p:attrName>
                                        </p:attrNameLst>
                                      </p:cBhvr>
                                      <p:tavLst>
                                        <p:tav tm="0">
                                          <p:val>
                                            <p:strVal val="ppt_w"/>
                                          </p:val>
                                        </p:tav>
                                        <p:tav tm="100000">
                                          <p:val>
                                            <p:fltVal val="0"/>
                                          </p:val>
                                        </p:tav>
                                      </p:tavLst>
                                    </p:anim>
                                    <p:anim calcmode="lin" valueType="num">
                                      <p:cBhvr>
                                        <p:cTn id="18" dur="500"/>
                                        <p:tgtEl>
                                          <p:spTgt spid="11"/>
                                        </p:tgtEl>
                                        <p:attrNameLst>
                                          <p:attrName>ppt_h</p:attrName>
                                        </p:attrNameLst>
                                      </p:cBhvr>
                                      <p:tavLst>
                                        <p:tav tm="0">
                                          <p:val>
                                            <p:strVal val="ppt_h"/>
                                          </p:val>
                                        </p:tav>
                                        <p:tav tm="100000">
                                          <p:val>
                                            <p:fltVal val="0"/>
                                          </p:val>
                                        </p:tav>
                                      </p:tavLst>
                                    </p:anim>
                                    <p:anim calcmode="lin" valueType="num">
                                      <p:cBhvr>
                                        <p:cTn id="19" dur="500"/>
                                        <p:tgtEl>
                                          <p:spTgt spid="11"/>
                                        </p:tgtEl>
                                        <p:attrNameLst>
                                          <p:attrName>style.rotation</p:attrName>
                                        </p:attrNameLst>
                                      </p:cBhvr>
                                      <p:tavLst>
                                        <p:tav tm="0">
                                          <p:val>
                                            <p:fltVal val="0"/>
                                          </p:val>
                                        </p:tav>
                                        <p:tav tm="100000">
                                          <p:val>
                                            <p:fltVal val="360"/>
                                          </p:val>
                                        </p:tav>
                                      </p:tavLst>
                                    </p:anim>
                                    <p:animEffect transition="out" filter="fade">
                                      <p:cBhvr>
                                        <p:cTn id="20" dur="500"/>
                                        <p:tgtEl>
                                          <p:spTgt spid="11"/>
                                        </p:tgtEl>
                                      </p:cBhvr>
                                    </p:animEffect>
                                    <p:set>
                                      <p:cBhvr>
                                        <p:cTn id="21" dur="1" fill="hold">
                                          <p:stCondLst>
                                            <p:cond delay="499"/>
                                          </p:stCondLst>
                                        </p:cTn>
                                        <p:tgtEl>
                                          <p:spTgt spid="11"/>
                                        </p:tgtEl>
                                        <p:attrNameLst>
                                          <p:attrName>style.visibility</p:attrName>
                                        </p:attrNameLst>
                                      </p:cBhvr>
                                      <p:to>
                                        <p:strVal val="hidden"/>
                                      </p:to>
                                    </p:set>
                                  </p:childTnLst>
                                </p:cTn>
                              </p:par>
                              <p:par>
                                <p:cTn id="22" presetID="6" presetClass="entr" presetSubtype="16" fill="hold" grpId="0" nodeType="withEffect">
                                  <p:stCondLst>
                                    <p:cond delay="0"/>
                                  </p:stCondLst>
                                  <p:childTnLst>
                                    <p:set>
                                      <p:cBhvr>
                                        <p:cTn id="23" dur="1" fill="hold">
                                          <p:stCondLst>
                                            <p:cond delay="0"/>
                                          </p:stCondLst>
                                        </p:cTn>
                                        <p:tgtEl>
                                          <p:spTgt spid="73734"/>
                                        </p:tgtEl>
                                        <p:attrNameLst>
                                          <p:attrName>style.visibility</p:attrName>
                                        </p:attrNameLst>
                                      </p:cBhvr>
                                      <p:to>
                                        <p:strVal val="visible"/>
                                      </p:to>
                                    </p:set>
                                    <p:animEffect transition="in" filter="circle(in)">
                                      <p:cBhvr>
                                        <p:cTn id="24" dur="2000"/>
                                        <p:tgtEl>
                                          <p:spTgt spid="73734"/>
                                        </p:tgtEl>
                                      </p:cBhvr>
                                    </p:animEffect>
                                  </p:childTnLst>
                                  <p:subTnLst>
                                    <p:audio>
                                      <p:cMediaNode>
                                        <p:cTn display="0" masterRel="sameClick">
                                          <p:stCondLst>
                                            <p:cond evt="begin" delay="0">
                                              <p:tn val="22"/>
                                            </p:cond>
                                          </p:stCondLst>
                                          <p:endCondLst>
                                            <p:cond evt="onStopAudio" delay="0">
                                              <p:tgtEl>
                                                <p:sldTgt/>
                                              </p:tgtEl>
                                            </p:cond>
                                          </p:endCondLst>
                                        </p:cTn>
                                        <p:tgtEl>
                                          <p:sndTgt r:embed="rId3"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3734" grpId="0" animBg="1"/>
      <p:bldP spid="11" grpId="0"/>
      <p:bldP spid="11" grpId="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58240" y="990601"/>
            <a:ext cx="9875520" cy="5135563"/>
          </a:xfrm>
        </p:spPr>
        <p:txBody>
          <a:bodyPr/>
          <a:lstStyle/>
          <a:p>
            <a:pPr marL="0" indent="0">
              <a:buNone/>
            </a:pPr>
            <a:endParaRPr lang="en-US" dirty="0">
              <a:solidFill>
                <a:schemeClr val="bg1"/>
              </a:solidFill>
              <a:latin typeface="Times New Roman" pitchFamily="18" charset="0"/>
              <a:cs typeface="Times New Roman" pitchFamily="18" charset="0"/>
            </a:endParaRPr>
          </a:p>
          <a:p>
            <a:pPr marL="0" indent="0">
              <a:buNone/>
            </a:pPr>
            <a:endParaRPr lang="en-US" dirty="0">
              <a:latin typeface="Times New Roman" pitchFamily="18" charset="0"/>
              <a:cs typeface="Times New Roman" pitchFamily="18" charset="0"/>
            </a:endParaRPr>
          </a:p>
          <a:p>
            <a:pPr marL="0" indent="0">
              <a:buNone/>
            </a:pPr>
            <a:endParaRPr lang="en-US" dirty="0">
              <a:latin typeface="Times New Roman" pitchFamily="18" charset="0"/>
              <a:cs typeface="Times New Roman" pitchFamily="18" charset="0"/>
            </a:endParaRPr>
          </a:p>
          <a:p>
            <a:pPr marL="0" indent="0">
              <a:buNone/>
            </a:pPr>
            <a:endParaRPr lang="en-US" dirty="0">
              <a:latin typeface="Times New Roman" pitchFamily="18" charset="0"/>
              <a:cs typeface="Times New Roman" pitchFamily="18" charset="0"/>
            </a:endParaRPr>
          </a:p>
        </p:txBody>
      </p:sp>
      <p:sp>
        <p:nvSpPr>
          <p:cNvPr id="6" name="Rounded Rectangle 5"/>
          <p:cNvSpPr/>
          <p:nvPr/>
        </p:nvSpPr>
        <p:spPr>
          <a:xfrm>
            <a:off x="472440" y="601882"/>
            <a:ext cx="11433810" cy="1600200"/>
          </a:xfrm>
          <a:prstGeom prst="round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sz="3360" b="1" i="1" dirty="0" err="1">
                <a:solidFill>
                  <a:srgbClr val="3928D8"/>
                </a:solidFill>
                <a:latin typeface="Times New Roman" pitchFamily="18" charset="0"/>
                <a:cs typeface="Times New Roman" pitchFamily="18" charset="0"/>
              </a:rPr>
              <a:t>Trong</a:t>
            </a:r>
            <a:r>
              <a:rPr lang="en-US" sz="3360" b="1" i="1" dirty="0">
                <a:solidFill>
                  <a:srgbClr val="3928D8"/>
                </a:solidFill>
                <a:latin typeface="Times New Roman" pitchFamily="18" charset="0"/>
                <a:cs typeface="Times New Roman" pitchFamily="18" charset="0"/>
              </a:rPr>
              <a:t> </a:t>
            </a:r>
            <a:r>
              <a:rPr lang="en-US" sz="3360" b="1" i="1" dirty="0" err="1">
                <a:solidFill>
                  <a:srgbClr val="3928D8"/>
                </a:solidFill>
                <a:latin typeface="Times New Roman" pitchFamily="18" charset="0"/>
                <a:cs typeface="Times New Roman" pitchFamily="18" charset="0"/>
              </a:rPr>
              <a:t>đoạn</a:t>
            </a:r>
            <a:r>
              <a:rPr lang="en-US" sz="3360" b="1" i="1" dirty="0">
                <a:solidFill>
                  <a:srgbClr val="3928D8"/>
                </a:solidFill>
                <a:latin typeface="Times New Roman" pitchFamily="18" charset="0"/>
                <a:cs typeface="Times New Roman" pitchFamily="18" charset="0"/>
              </a:rPr>
              <a:t> </a:t>
            </a:r>
            <a:r>
              <a:rPr lang="en-US" sz="3360" b="1" i="1" dirty="0" err="1">
                <a:solidFill>
                  <a:srgbClr val="3928D8"/>
                </a:solidFill>
                <a:latin typeface="Times New Roman" pitchFamily="18" charset="0"/>
                <a:cs typeface="Times New Roman" pitchFamily="18" charset="0"/>
              </a:rPr>
              <a:t>văn</a:t>
            </a:r>
            <a:r>
              <a:rPr lang="en-US" sz="3360" b="1" i="1" dirty="0">
                <a:solidFill>
                  <a:srgbClr val="3928D8"/>
                </a:solidFill>
                <a:latin typeface="Times New Roman" pitchFamily="18" charset="0"/>
                <a:cs typeface="Times New Roman" pitchFamily="18" charset="0"/>
              </a:rPr>
              <a:t> </a:t>
            </a:r>
            <a:r>
              <a:rPr lang="en-US" sz="3360" b="1" i="1" dirty="0" err="1">
                <a:solidFill>
                  <a:srgbClr val="3928D8"/>
                </a:solidFill>
                <a:latin typeface="Times New Roman" pitchFamily="18" charset="0"/>
                <a:cs typeface="Times New Roman" pitchFamily="18" charset="0"/>
              </a:rPr>
              <a:t>sau</a:t>
            </a:r>
            <a:r>
              <a:rPr lang="en-US" sz="3360" b="1" i="1" dirty="0">
                <a:solidFill>
                  <a:srgbClr val="3928D8"/>
                </a:solidFill>
                <a:latin typeface="Times New Roman" pitchFamily="18" charset="0"/>
                <a:cs typeface="Times New Roman" pitchFamily="18" charset="0"/>
              </a:rPr>
              <a:t> </a:t>
            </a:r>
            <a:r>
              <a:rPr lang="en-US" sz="3360" b="1" i="1" dirty="0" err="1">
                <a:solidFill>
                  <a:srgbClr val="3928D8"/>
                </a:solidFill>
                <a:latin typeface="Times New Roman" pitchFamily="18" charset="0"/>
                <a:cs typeface="Times New Roman" pitchFamily="18" charset="0"/>
              </a:rPr>
              <a:t>từ</a:t>
            </a:r>
            <a:r>
              <a:rPr lang="en-US" sz="3360" b="1" i="1" dirty="0">
                <a:solidFill>
                  <a:srgbClr val="3928D8"/>
                </a:solidFill>
                <a:latin typeface="Times New Roman" pitchFamily="18" charset="0"/>
                <a:cs typeface="Times New Roman" pitchFamily="18" charset="0"/>
              </a:rPr>
              <a:t> </a:t>
            </a:r>
            <a:r>
              <a:rPr lang="en-US" sz="3360" b="1" i="1" dirty="0" err="1">
                <a:solidFill>
                  <a:srgbClr val="3928D8"/>
                </a:solidFill>
                <a:latin typeface="Times New Roman" pitchFamily="18" charset="0"/>
                <a:cs typeface="Times New Roman" pitchFamily="18" charset="0"/>
              </a:rPr>
              <a:t>nào</a:t>
            </a:r>
            <a:r>
              <a:rPr lang="en-US" sz="3360" b="1" i="1" dirty="0">
                <a:solidFill>
                  <a:srgbClr val="3928D8"/>
                </a:solidFill>
                <a:latin typeface="Times New Roman" pitchFamily="18" charset="0"/>
                <a:cs typeface="Times New Roman" pitchFamily="18" charset="0"/>
              </a:rPr>
              <a:t> </a:t>
            </a:r>
            <a:r>
              <a:rPr lang="en-US" sz="3360" b="1" i="1" dirty="0" err="1">
                <a:solidFill>
                  <a:srgbClr val="3928D8"/>
                </a:solidFill>
                <a:latin typeface="Times New Roman" pitchFamily="18" charset="0"/>
                <a:cs typeface="Times New Roman" pitchFamily="18" charset="0"/>
              </a:rPr>
              <a:t>dùng</a:t>
            </a:r>
            <a:r>
              <a:rPr lang="en-US" sz="3360" b="1" i="1" dirty="0">
                <a:solidFill>
                  <a:srgbClr val="3928D8"/>
                </a:solidFill>
                <a:latin typeface="Times New Roman" pitchFamily="18" charset="0"/>
                <a:cs typeface="Times New Roman" pitchFamily="18" charset="0"/>
              </a:rPr>
              <a:t> </a:t>
            </a:r>
            <a:r>
              <a:rPr lang="en-US" sz="3360" b="1" i="1" dirty="0" err="1">
                <a:solidFill>
                  <a:srgbClr val="3928D8"/>
                </a:solidFill>
                <a:latin typeface="Times New Roman" pitchFamily="18" charset="0"/>
                <a:cs typeface="Times New Roman" pitchFamily="18" charset="0"/>
              </a:rPr>
              <a:t>để</a:t>
            </a:r>
            <a:r>
              <a:rPr lang="en-US" sz="3360" b="1" i="1" dirty="0">
                <a:solidFill>
                  <a:srgbClr val="3928D8"/>
                </a:solidFill>
                <a:latin typeface="Times New Roman" pitchFamily="18" charset="0"/>
                <a:cs typeface="Times New Roman" pitchFamily="18" charset="0"/>
              </a:rPr>
              <a:t> </a:t>
            </a:r>
            <a:r>
              <a:rPr lang="en-US" sz="3360" b="1" i="1" dirty="0" err="1">
                <a:solidFill>
                  <a:srgbClr val="3928D8"/>
                </a:solidFill>
                <a:latin typeface="Times New Roman" pitchFamily="18" charset="0"/>
                <a:cs typeface="Times New Roman" pitchFamily="18" charset="0"/>
              </a:rPr>
              <a:t>nối</a:t>
            </a:r>
            <a:r>
              <a:rPr lang="en-US" sz="3360" b="1" i="1" dirty="0">
                <a:solidFill>
                  <a:srgbClr val="3928D8"/>
                </a:solidFill>
                <a:latin typeface="Times New Roman" pitchFamily="18" charset="0"/>
                <a:cs typeface="Times New Roman" pitchFamily="18" charset="0"/>
              </a:rPr>
              <a:t> </a:t>
            </a:r>
            <a:r>
              <a:rPr lang="en-US" sz="3360" b="1" i="1" dirty="0" err="1">
                <a:solidFill>
                  <a:srgbClr val="3928D8"/>
                </a:solidFill>
                <a:latin typeface="Times New Roman" pitchFamily="18" charset="0"/>
                <a:cs typeface="Times New Roman" pitchFamily="18" charset="0"/>
              </a:rPr>
              <a:t>câu</a:t>
            </a:r>
            <a:r>
              <a:rPr lang="en-US" sz="3360" b="1" i="1" dirty="0">
                <a:solidFill>
                  <a:srgbClr val="3928D8"/>
                </a:solidFill>
                <a:latin typeface="Times New Roman" pitchFamily="18" charset="0"/>
                <a:cs typeface="Times New Roman" pitchFamily="18" charset="0"/>
              </a:rPr>
              <a:t> 2 </a:t>
            </a:r>
            <a:r>
              <a:rPr lang="en-US" sz="3360" b="1" i="1" dirty="0" err="1">
                <a:solidFill>
                  <a:srgbClr val="3928D8"/>
                </a:solidFill>
                <a:latin typeface="Times New Roman" pitchFamily="18" charset="0"/>
                <a:cs typeface="Times New Roman" pitchFamily="18" charset="0"/>
              </a:rPr>
              <a:t>với</a:t>
            </a:r>
            <a:r>
              <a:rPr lang="en-US" sz="3360" b="1" i="1" dirty="0">
                <a:solidFill>
                  <a:srgbClr val="3928D8"/>
                </a:solidFill>
                <a:latin typeface="Times New Roman" pitchFamily="18" charset="0"/>
                <a:cs typeface="Times New Roman" pitchFamily="18" charset="0"/>
              </a:rPr>
              <a:t> </a:t>
            </a:r>
            <a:r>
              <a:rPr lang="en-US" sz="3360" b="1" i="1" dirty="0" err="1">
                <a:solidFill>
                  <a:srgbClr val="3928D8"/>
                </a:solidFill>
                <a:latin typeface="Times New Roman" pitchFamily="18" charset="0"/>
                <a:cs typeface="Times New Roman" pitchFamily="18" charset="0"/>
              </a:rPr>
              <a:t>câu</a:t>
            </a:r>
            <a:r>
              <a:rPr lang="en-US" sz="3360" b="1" i="1" dirty="0">
                <a:solidFill>
                  <a:srgbClr val="3928D8"/>
                </a:solidFill>
                <a:latin typeface="Times New Roman" pitchFamily="18" charset="0"/>
                <a:cs typeface="Times New Roman" pitchFamily="18" charset="0"/>
              </a:rPr>
              <a:t> 1</a:t>
            </a:r>
            <a:r>
              <a:rPr lang="vi-VN" sz="3360" b="1" i="1" dirty="0">
                <a:solidFill>
                  <a:srgbClr val="3928D8"/>
                </a:solidFill>
                <a:latin typeface="Times New Roman" pitchFamily="18" charset="0"/>
                <a:cs typeface="Times New Roman" pitchFamily="18" charset="0"/>
              </a:rPr>
              <a:t>?</a:t>
            </a:r>
            <a:endParaRPr lang="en-US" sz="3360" b="1" i="1" dirty="0">
              <a:solidFill>
                <a:srgbClr val="3928D8"/>
              </a:solidFill>
              <a:latin typeface="Times New Roman" pitchFamily="18" charset="0"/>
              <a:cs typeface="Times New Roman" pitchFamily="18" charset="0"/>
            </a:endParaRPr>
          </a:p>
        </p:txBody>
      </p:sp>
      <p:sp>
        <p:nvSpPr>
          <p:cNvPr id="5" name="Rounded Rectangle 5">
            <a:extLst>
              <a:ext uri="{FF2B5EF4-FFF2-40B4-BE49-F238E27FC236}">
                <a16:creationId xmlns:a16="http://schemas.microsoft.com/office/drawing/2014/main" id="{0ACD32CD-9ACE-459A-9BB0-EA93A1B7F900}"/>
              </a:ext>
            </a:extLst>
          </p:cNvPr>
          <p:cNvSpPr/>
          <p:nvPr/>
        </p:nvSpPr>
        <p:spPr>
          <a:xfrm>
            <a:off x="472440" y="2643982"/>
            <a:ext cx="11536680" cy="2395377"/>
          </a:xfrm>
          <a:prstGeom prst="roundRect">
            <a:avLst/>
          </a:prstGeom>
        </p:spPr>
        <p:style>
          <a:lnRef idx="2">
            <a:schemeClr val="accent3"/>
          </a:lnRef>
          <a:fillRef idx="1">
            <a:schemeClr val="lt1"/>
          </a:fillRef>
          <a:effectRef idx="0">
            <a:schemeClr val="accent3"/>
          </a:effectRef>
          <a:fontRef idx="minor">
            <a:schemeClr val="dk1"/>
          </a:fontRef>
        </p:style>
        <p:txBody>
          <a:bodyPr rtlCol="0" anchor="ctr"/>
          <a:lstStyle/>
          <a:p>
            <a:endParaRPr lang="en-US" sz="3200" dirty="0">
              <a:solidFill>
                <a:schemeClr val="tx2"/>
              </a:solidFill>
              <a:latin typeface="Times New Roman" pitchFamily="18" charset="0"/>
              <a:cs typeface="Times New Roman" pitchFamily="18" charset="0"/>
            </a:endParaRPr>
          </a:p>
          <a:p>
            <a:pPr algn="just"/>
            <a:r>
              <a:rPr lang="vi-VN"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Chỉ</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một</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lúc</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sau</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chiếc</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túi</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nào</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của</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chúng</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tôi</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cũng</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đã</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căng</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nặng</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đầy</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khoai</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tây</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Thậm</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chí</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có</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người</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một</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túi</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không</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chứa</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hết</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khoai</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phải</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thêm</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một</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túi</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nhỏ</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kèm</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theo.</a:t>
            </a:r>
            <a:endParaRPr lang="en-US" sz="3200" b="1" dirty="0">
              <a:solidFill>
                <a:srgbClr val="002060"/>
              </a:solidFill>
              <a:latin typeface="Times New Roman" pitchFamily="18" charset="0"/>
              <a:cs typeface="Times New Roman" pitchFamily="18" charset="0"/>
            </a:endParaRPr>
          </a:p>
          <a:p>
            <a:pPr algn="just"/>
            <a:r>
              <a:rPr lang="en-US" sz="3200" dirty="0">
                <a:solidFill>
                  <a:srgbClr val="002060"/>
                </a:solidFill>
                <a:latin typeface="Times New Roman" pitchFamily="18" charset="0"/>
                <a:cs typeface="Times New Roman" pitchFamily="18" charset="0"/>
              </a:rPr>
              <a:t>                                                                         </a:t>
            </a:r>
            <a:r>
              <a:rPr lang="en-US" sz="3200" i="1" dirty="0">
                <a:solidFill>
                  <a:srgbClr val="002060"/>
                </a:solidFill>
                <a:latin typeface="Times New Roman" pitchFamily="18" charset="0"/>
                <a:cs typeface="Times New Roman" pitchFamily="18" charset="0"/>
              </a:rPr>
              <a:t>Theo </a:t>
            </a:r>
            <a:r>
              <a:rPr lang="en-US" sz="3200" i="1" dirty="0" err="1">
                <a:solidFill>
                  <a:srgbClr val="002060"/>
                </a:solidFill>
                <a:latin typeface="Times New Roman" pitchFamily="18" charset="0"/>
                <a:cs typeface="Times New Roman" pitchFamily="18" charset="0"/>
              </a:rPr>
              <a:t>Lại</a:t>
            </a:r>
            <a:r>
              <a:rPr lang="en-US" sz="3200" i="1" dirty="0">
                <a:solidFill>
                  <a:srgbClr val="002060"/>
                </a:solidFill>
                <a:latin typeface="Times New Roman" pitchFamily="18" charset="0"/>
                <a:cs typeface="Times New Roman" pitchFamily="18" charset="0"/>
              </a:rPr>
              <a:t> </a:t>
            </a:r>
            <a:r>
              <a:rPr lang="en-US" sz="3200" i="1" dirty="0" err="1">
                <a:solidFill>
                  <a:srgbClr val="002060"/>
                </a:solidFill>
                <a:latin typeface="Times New Roman" pitchFamily="18" charset="0"/>
                <a:cs typeface="Times New Roman" pitchFamily="18" charset="0"/>
              </a:rPr>
              <a:t>Thế</a:t>
            </a:r>
            <a:r>
              <a:rPr lang="en-US" sz="3200" i="1" dirty="0">
                <a:solidFill>
                  <a:srgbClr val="002060"/>
                </a:solidFill>
                <a:latin typeface="Times New Roman" pitchFamily="18" charset="0"/>
                <a:cs typeface="Times New Roman" pitchFamily="18" charset="0"/>
              </a:rPr>
              <a:t> </a:t>
            </a:r>
            <a:r>
              <a:rPr lang="en-US" sz="3200" i="1" dirty="0" err="1">
                <a:solidFill>
                  <a:schemeClr val="tx2"/>
                </a:solidFill>
                <a:latin typeface="Times New Roman" pitchFamily="18" charset="0"/>
                <a:cs typeface="Times New Roman" pitchFamily="18" charset="0"/>
              </a:rPr>
              <a:t>Luyện</a:t>
            </a:r>
            <a:endParaRPr lang="en-US" sz="3200" i="1" dirty="0">
              <a:solidFill>
                <a:schemeClr val="tx2"/>
              </a:solidFill>
              <a:latin typeface="Times New Roman" pitchFamily="18" charset="0"/>
              <a:cs typeface="Times New Roman" pitchFamily="18" charset="0"/>
            </a:endParaRPr>
          </a:p>
          <a:p>
            <a:endParaRPr lang="en-US" sz="3360" dirty="0">
              <a:solidFill>
                <a:schemeClr val="tx1"/>
              </a:solidFill>
              <a:latin typeface="Times New Roman" pitchFamily="18" charset="0"/>
              <a:cs typeface="Times New Roman" pitchFamily="18" charset="0"/>
            </a:endParaRPr>
          </a:p>
        </p:txBody>
      </p:sp>
      <p:sp>
        <p:nvSpPr>
          <p:cNvPr id="7" name="Rectangle 6">
            <a:extLst>
              <a:ext uri="{FF2B5EF4-FFF2-40B4-BE49-F238E27FC236}">
                <a16:creationId xmlns:a16="http://schemas.microsoft.com/office/drawing/2014/main" id="{BFF22080-D4D3-4DEF-957D-030862C6B7E5}"/>
              </a:ext>
            </a:extLst>
          </p:cNvPr>
          <p:cNvSpPr/>
          <p:nvPr/>
        </p:nvSpPr>
        <p:spPr>
          <a:xfrm>
            <a:off x="4165271" y="3285044"/>
            <a:ext cx="1923925" cy="584775"/>
          </a:xfrm>
          <a:prstGeom prst="rect">
            <a:avLst/>
          </a:prstGeom>
          <a:solidFill>
            <a:schemeClr val="bg1"/>
          </a:solidFill>
        </p:spPr>
        <p:txBody>
          <a:bodyPr wrap="none">
            <a:spAutoFit/>
          </a:bodyPr>
          <a:lstStyle/>
          <a:p>
            <a:pPr algn="just"/>
            <a:r>
              <a:rPr lang="en-US" altLang="vi-VN" b="1" dirty="0">
                <a:solidFill>
                  <a:srgbClr val="FF0000"/>
                </a:solidFill>
                <a:latin typeface="Arial" panose="020B0604020202020204" pitchFamily="34" charset="0"/>
              </a:rPr>
              <a:t> </a:t>
            </a:r>
            <a:r>
              <a:rPr lang="en-US" altLang="vi-VN" sz="3200" b="1" dirty="0" err="1">
                <a:solidFill>
                  <a:srgbClr val="FF0000"/>
                </a:solidFill>
                <a:latin typeface="Times New Roman" panose="02020603050405020304" pitchFamily="18" charset="0"/>
                <a:cs typeface="Times New Roman" panose="02020603050405020304" pitchFamily="18" charset="0"/>
              </a:rPr>
              <a:t>Thậm</a:t>
            </a:r>
            <a:r>
              <a:rPr lang="en-US" altLang="vi-VN" sz="3200" b="1" dirty="0">
                <a:solidFill>
                  <a:srgbClr val="FF0000"/>
                </a:solidFill>
                <a:latin typeface="Times New Roman" panose="02020603050405020304" pitchFamily="18" charset="0"/>
                <a:cs typeface="Times New Roman" panose="02020603050405020304" pitchFamily="18" charset="0"/>
              </a:rPr>
              <a:t> </a:t>
            </a:r>
            <a:r>
              <a:rPr lang="en-US" altLang="vi-VN" sz="3200" b="1" dirty="0" err="1">
                <a:solidFill>
                  <a:srgbClr val="FF0000"/>
                </a:solidFill>
                <a:latin typeface="Times New Roman" panose="02020603050405020304" pitchFamily="18" charset="0"/>
                <a:cs typeface="Times New Roman" panose="02020603050405020304" pitchFamily="18" charset="0"/>
              </a:rPr>
              <a:t>chí</a:t>
            </a:r>
            <a:endParaRPr lang="vi-VN" sz="3200"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221562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subTnLst>
                                    <p:audio>
                                      <p:cMediaNode>
                                        <p:cTn display="0" masterRel="sameClick">
                                          <p:stCondLst>
                                            <p:cond evt="begin" delay="0">
                                              <p:tn val="5"/>
                                            </p:cond>
                                          </p:stCondLst>
                                          <p:endCondLst>
                                            <p:cond evt="onStopAudio" delay="0">
                                              <p:tgtEl>
                                                <p:sldTgt/>
                                              </p:tgtEl>
                                            </p:cond>
                                          </p:endCondLst>
                                        </p:cTn>
                                        <p:tgtEl>
                                          <p:sndTgt r:embed="rId2" name="chimes.wav"/>
                                        </p:tgtEl>
                                      </p:cMediaNode>
                                    </p:audio>
                                  </p:subTnLst>
                                </p:cTn>
                              </p:par>
                              <p:par>
                                <p:cTn id="8" presetID="16" presetClass="entr" presetSubtype="21"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arn(inVertical)">
                                      <p:cBhvr>
                                        <p:cTn id="10" dur="500"/>
                                        <p:tgtEl>
                                          <p:spTgt spid="5"/>
                                        </p:tgtEl>
                                      </p:cBhvr>
                                    </p:animEffect>
                                  </p:childTnLst>
                                  <p:subTnLst>
                                    <p:audio>
                                      <p:cMediaNode>
                                        <p:cTn display="0" masterRel="sameClick">
                                          <p:stCondLst>
                                            <p:cond evt="begin" delay="0">
                                              <p:tn val="8"/>
                                            </p:cond>
                                          </p:stCondLst>
                                          <p:endCondLst>
                                            <p:cond evt="onStopAudio" delay="0">
                                              <p:tgtEl>
                                                <p:sldTgt/>
                                              </p:tgtEl>
                                            </p:cond>
                                          </p:endCondLst>
                                        </p:cTn>
                                        <p:tgtEl>
                                          <p:sndTgt r:embed="rId2" name="chimes.wav"/>
                                        </p:tgtEl>
                                      </p:cMediaNode>
                                    </p:audio>
                                  </p:sub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barn(inVertical)">
                                      <p:cBhvr>
                                        <p:cTn id="15" dur="500"/>
                                        <p:tgtEl>
                                          <p:spTgt spid="7"/>
                                        </p:tgtEl>
                                      </p:cBhvr>
                                    </p:animEffect>
                                  </p:childTnLst>
                                  <p:subTnLst>
                                    <p:audio>
                                      <p:cMediaNode>
                                        <p:cTn display="0" masterRel="sameClick">
                                          <p:stCondLst>
                                            <p:cond evt="begin" delay="0">
                                              <p:tn val="13"/>
                                            </p:cond>
                                          </p:stCondLst>
                                          <p:endCondLst>
                                            <p:cond evt="onStopAudio" delay="0">
                                              <p:tgtEl>
                                                <p:sldTgt/>
                                              </p:tgtEl>
                                            </p:cond>
                                          </p:endCondLst>
                                        </p:cTn>
                                        <p:tgtEl>
                                          <p:sndTgt r:embed="rId3"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5" grpId="0" animBg="1"/>
      <p:bldP spid="7"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indent="0">
              <a:buNone/>
            </a:pPr>
            <a:endParaRPr lang="en-US"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a:p>
            <a:endParaRPr lang="en-US" dirty="0"/>
          </a:p>
        </p:txBody>
      </p:sp>
      <p:sp>
        <p:nvSpPr>
          <p:cNvPr id="5" name="Oval Callout 6">
            <a:extLst>
              <a:ext uri="{FF2B5EF4-FFF2-40B4-BE49-F238E27FC236}">
                <a16:creationId xmlns:a16="http://schemas.microsoft.com/office/drawing/2014/main" id="{A4BA9282-728B-4827-82A5-CC5CBB269C86}"/>
              </a:ext>
            </a:extLst>
          </p:cNvPr>
          <p:cNvSpPr/>
          <p:nvPr/>
        </p:nvSpPr>
        <p:spPr>
          <a:xfrm>
            <a:off x="924560" y="2133602"/>
            <a:ext cx="10922000" cy="2609848"/>
          </a:xfrm>
          <a:prstGeom prst="wedgeEllipseCallout">
            <a:avLst>
              <a:gd name="adj1" fmla="val -50876"/>
              <a:gd name="adj2" fmla="val 93480"/>
            </a:avLst>
          </a:prstGeom>
          <a:solidFill>
            <a:schemeClr val="bg1"/>
          </a:solidFill>
        </p:spPr>
        <p:style>
          <a:lnRef idx="1">
            <a:schemeClr val="accent3"/>
          </a:lnRef>
          <a:fillRef idx="2">
            <a:schemeClr val="accent3"/>
          </a:fillRef>
          <a:effectRef idx="1">
            <a:schemeClr val="accent3"/>
          </a:effectRef>
          <a:fontRef idx="minor">
            <a:schemeClr val="dk1"/>
          </a:fontRef>
        </p:style>
        <p:txBody>
          <a:bodyPr rtlCol="0" anchor="ctr"/>
          <a:lstStyle/>
          <a:p>
            <a:pPr algn="just"/>
            <a:r>
              <a:rPr lang="en-US" sz="3360" dirty="0">
                <a:solidFill>
                  <a:schemeClr val="tx1"/>
                </a:solidFill>
                <a:latin typeface="Times New Roman" pitchFamily="18" charset="0"/>
                <a:cs typeface="Times New Roman" pitchFamily="18" charset="0"/>
              </a:rPr>
              <a:t>    </a:t>
            </a:r>
            <a:r>
              <a:rPr lang="en-US" sz="3600" dirty="0" err="1">
                <a:solidFill>
                  <a:srgbClr val="002060"/>
                </a:solidFill>
                <a:latin typeface="Times New Roman" pitchFamily="18" charset="0"/>
                <a:cs typeface="Times New Roman" pitchFamily="18" charset="0"/>
              </a:rPr>
              <a:t>Dịch</a:t>
            </a:r>
            <a:r>
              <a:rPr lang="en-US" sz="3600" dirty="0">
                <a:solidFill>
                  <a:srgbClr val="002060"/>
                </a:solidFill>
                <a:latin typeface="Times New Roman" pitchFamily="18" charset="0"/>
                <a:cs typeface="Times New Roman" pitchFamily="18" charset="0"/>
              </a:rPr>
              <a:t> </a:t>
            </a:r>
            <a:r>
              <a:rPr lang="en-US" sz="3600" dirty="0" err="1">
                <a:solidFill>
                  <a:srgbClr val="002060"/>
                </a:solidFill>
                <a:latin typeface="Times New Roman" pitchFamily="18" charset="0"/>
                <a:cs typeface="Times New Roman" pitchFamily="18" charset="0"/>
              </a:rPr>
              <a:t>bệnh</a:t>
            </a:r>
            <a:r>
              <a:rPr lang="en-US" sz="3600" dirty="0">
                <a:solidFill>
                  <a:srgbClr val="002060"/>
                </a:solidFill>
                <a:latin typeface="Times New Roman" pitchFamily="18" charset="0"/>
                <a:cs typeface="Times New Roman" pitchFamily="18" charset="0"/>
              </a:rPr>
              <a:t> covid-19 </a:t>
            </a:r>
            <a:r>
              <a:rPr lang="en-US" sz="3600" dirty="0" err="1">
                <a:solidFill>
                  <a:srgbClr val="002060"/>
                </a:solidFill>
                <a:latin typeface="Times New Roman" pitchFamily="18" charset="0"/>
                <a:cs typeface="Times New Roman" pitchFamily="18" charset="0"/>
              </a:rPr>
              <a:t>đã</a:t>
            </a:r>
            <a:r>
              <a:rPr lang="en-US" sz="3600" dirty="0">
                <a:solidFill>
                  <a:srgbClr val="002060"/>
                </a:solidFill>
                <a:latin typeface="Times New Roman" pitchFamily="18" charset="0"/>
                <a:cs typeface="Times New Roman" pitchFamily="18" charset="0"/>
              </a:rPr>
              <a:t> </a:t>
            </a:r>
            <a:r>
              <a:rPr lang="en-US" sz="3600" dirty="0" err="1">
                <a:solidFill>
                  <a:srgbClr val="002060"/>
                </a:solidFill>
                <a:latin typeface="Times New Roman" pitchFamily="18" charset="0"/>
                <a:cs typeface="Times New Roman" pitchFamily="18" charset="0"/>
              </a:rPr>
              <a:t>dược</a:t>
            </a:r>
            <a:r>
              <a:rPr lang="en-US" sz="3600" dirty="0">
                <a:solidFill>
                  <a:srgbClr val="002060"/>
                </a:solidFill>
                <a:latin typeface="Times New Roman" pitchFamily="18" charset="0"/>
                <a:cs typeface="Times New Roman" pitchFamily="18" charset="0"/>
              </a:rPr>
              <a:t> </a:t>
            </a:r>
            <a:r>
              <a:rPr lang="en-US" sz="3600" dirty="0" err="1">
                <a:solidFill>
                  <a:srgbClr val="002060"/>
                </a:solidFill>
                <a:latin typeface="Times New Roman" pitchFamily="18" charset="0"/>
                <a:cs typeface="Times New Roman" pitchFamily="18" charset="0"/>
              </a:rPr>
              <a:t>kiểm</a:t>
            </a:r>
            <a:r>
              <a:rPr lang="en-US" sz="3600" dirty="0">
                <a:solidFill>
                  <a:srgbClr val="002060"/>
                </a:solidFill>
                <a:latin typeface="Times New Roman" pitchFamily="18" charset="0"/>
                <a:cs typeface="Times New Roman" pitchFamily="18" charset="0"/>
              </a:rPr>
              <a:t> </a:t>
            </a:r>
            <a:r>
              <a:rPr lang="en-US" sz="3600" dirty="0" err="1">
                <a:solidFill>
                  <a:srgbClr val="002060"/>
                </a:solidFill>
                <a:latin typeface="Times New Roman" pitchFamily="18" charset="0"/>
                <a:cs typeface="Times New Roman" pitchFamily="18" charset="0"/>
              </a:rPr>
              <a:t>soát</a:t>
            </a:r>
            <a:r>
              <a:rPr lang="en-US" sz="3600" dirty="0">
                <a:solidFill>
                  <a:srgbClr val="002060"/>
                </a:solidFill>
                <a:latin typeface="Times New Roman" pitchFamily="18" charset="0"/>
                <a:cs typeface="Times New Roman" pitchFamily="18" charset="0"/>
              </a:rPr>
              <a:t>.</a:t>
            </a:r>
            <a:r>
              <a:rPr lang="vi-VN" sz="3600" dirty="0">
                <a:solidFill>
                  <a:srgbClr val="002060"/>
                </a:solidFill>
                <a:latin typeface="Times New Roman" pitchFamily="18" charset="0"/>
                <a:cs typeface="Times New Roman" pitchFamily="18" charset="0"/>
              </a:rPr>
              <a:t>  .  .  .</a:t>
            </a:r>
            <a:r>
              <a:rPr lang="en-US" sz="3600" dirty="0">
                <a:solidFill>
                  <a:srgbClr val="002060"/>
                </a:solidFill>
                <a:latin typeface="Times New Roman" pitchFamily="18" charset="0"/>
                <a:cs typeface="Times New Roman" pitchFamily="18" charset="0"/>
              </a:rPr>
              <a:t> </a:t>
            </a:r>
            <a:r>
              <a:rPr lang="vi-VN" sz="3600" dirty="0">
                <a:solidFill>
                  <a:srgbClr val="002060"/>
                </a:solidFill>
                <a:latin typeface="Times New Roman" pitchFamily="18" charset="0"/>
                <a:cs typeface="Times New Roman" pitchFamily="18" charset="0"/>
              </a:rPr>
              <a:t>  </a:t>
            </a:r>
            <a:r>
              <a:rPr lang="en-US" sz="3600" dirty="0" err="1">
                <a:solidFill>
                  <a:srgbClr val="002060"/>
                </a:solidFill>
                <a:latin typeface="Times New Roman" pitchFamily="18" charset="0"/>
                <a:cs typeface="Times New Roman" pitchFamily="18" charset="0"/>
              </a:rPr>
              <a:t>chúng</a:t>
            </a:r>
            <a:r>
              <a:rPr lang="en-US" sz="3600" dirty="0">
                <a:solidFill>
                  <a:srgbClr val="002060"/>
                </a:solidFill>
                <a:latin typeface="Times New Roman" pitchFamily="18" charset="0"/>
                <a:cs typeface="Times New Roman" pitchFamily="18" charset="0"/>
              </a:rPr>
              <a:t> ta </a:t>
            </a:r>
            <a:r>
              <a:rPr lang="en-US" sz="3600" dirty="0" err="1">
                <a:solidFill>
                  <a:srgbClr val="002060"/>
                </a:solidFill>
                <a:latin typeface="Times New Roman" pitchFamily="18" charset="0"/>
                <a:cs typeface="Times New Roman" pitchFamily="18" charset="0"/>
              </a:rPr>
              <a:t>vẫn</a:t>
            </a:r>
            <a:r>
              <a:rPr lang="en-US" sz="3600" dirty="0">
                <a:solidFill>
                  <a:srgbClr val="002060"/>
                </a:solidFill>
                <a:latin typeface="Times New Roman" pitchFamily="18" charset="0"/>
                <a:cs typeface="Times New Roman" pitchFamily="18" charset="0"/>
              </a:rPr>
              <a:t> </a:t>
            </a:r>
            <a:r>
              <a:rPr lang="en-US" sz="3600" dirty="0" err="1">
                <a:solidFill>
                  <a:srgbClr val="002060"/>
                </a:solidFill>
                <a:latin typeface="Times New Roman" pitchFamily="18" charset="0"/>
                <a:cs typeface="Times New Roman" pitchFamily="18" charset="0"/>
              </a:rPr>
              <a:t>phải</a:t>
            </a:r>
            <a:r>
              <a:rPr lang="en-US" sz="3600" dirty="0">
                <a:solidFill>
                  <a:srgbClr val="002060"/>
                </a:solidFill>
                <a:latin typeface="Times New Roman" pitchFamily="18" charset="0"/>
                <a:cs typeface="Times New Roman" pitchFamily="18" charset="0"/>
              </a:rPr>
              <a:t> </a:t>
            </a:r>
            <a:r>
              <a:rPr lang="en-US" sz="3600" dirty="0" err="1">
                <a:solidFill>
                  <a:srgbClr val="002060"/>
                </a:solidFill>
                <a:latin typeface="Times New Roman" pitchFamily="18" charset="0"/>
                <a:cs typeface="Times New Roman" pitchFamily="18" charset="0"/>
              </a:rPr>
              <a:t>nghiêm</a:t>
            </a:r>
            <a:r>
              <a:rPr lang="en-US" sz="3600" dirty="0">
                <a:solidFill>
                  <a:srgbClr val="002060"/>
                </a:solidFill>
                <a:latin typeface="Times New Roman" pitchFamily="18" charset="0"/>
                <a:cs typeface="Times New Roman" pitchFamily="18" charset="0"/>
              </a:rPr>
              <a:t> </a:t>
            </a:r>
            <a:r>
              <a:rPr lang="en-US" sz="3600" dirty="0" err="1">
                <a:solidFill>
                  <a:srgbClr val="002060"/>
                </a:solidFill>
                <a:latin typeface="Times New Roman" pitchFamily="18" charset="0"/>
                <a:cs typeface="Times New Roman" pitchFamily="18" charset="0"/>
              </a:rPr>
              <a:t>túc</a:t>
            </a:r>
            <a:r>
              <a:rPr lang="en-US" sz="3600" dirty="0">
                <a:solidFill>
                  <a:srgbClr val="002060"/>
                </a:solidFill>
                <a:latin typeface="Times New Roman" pitchFamily="18" charset="0"/>
                <a:cs typeface="Times New Roman" pitchFamily="18" charset="0"/>
              </a:rPr>
              <a:t> </a:t>
            </a:r>
            <a:r>
              <a:rPr lang="en-US" sz="3600" dirty="0" err="1">
                <a:solidFill>
                  <a:srgbClr val="002060"/>
                </a:solidFill>
                <a:latin typeface="Times New Roman" pitchFamily="18" charset="0"/>
                <a:cs typeface="Times New Roman" pitchFamily="18" charset="0"/>
              </a:rPr>
              <a:t>thực</a:t>
            </a:r>
            <a:r>
              <a:rPr lang="en-US" sz="3600" dirty="0">
                <a:solidFill>
                  <a:srgbClr val="002060"/>
                </a:solidFill>
                <a:latin typeface="Times New Roman" pitchFamily="18" charset="0"/>
                <a:cs typeface="Times New Roman" pitchFamily="18" charset="0"/>
              </a:rPr>
              <a:t> </a:t>
            </a:r>
            <a:r>
              <a:rPr lang="en-US" sz="3600" dirty="0" err="1">
                <a:solidFill>
                  <a:srgbClr val="002060"/>
                </a:solidFill>
                <a:latin typeface="Times New Roman" pitchFamily="18" charset="0"/>
                <a:cs typeface="Times New Roman" pitchFamily="18" charset="0"/>
              </a:rPr>
              <a:t>hiện</a:t>
            </a:r>
            <a:r>
              <a:rPr lang="en-US" sz="3600" dirty="0">
                <a:solidFill>
                  <a:srgbClr val="002060"/>
                </a:solidFill>
                <a:latin typeface="Times New Roman" pitchFamily="18" charset="0"/>
                <a:cs typeface="Times New Roman" pitchFamily="18" charset="0"/>
              </a:rPr>
              <a:t> 5K.</a:t>
            </a:r>
          </a:p>
          <a:p>
            <a:pPr algn="just"/>
            <a:r>
              <a:rPr lang="en-US" sz="3600" dirty="0">
                <a:solidFill>
                  <a:srgbClr val="002060"/>
                </a:solidFill>
                <a:latin typeface="Times New Roman" pitchFamily="18" charset="0"/>
                <a:cs typeface="Times New Roman" pitchFamily="18" charset="0"/>
              </a:rPr>
              <a:t>             </a:t>
            </a:r>
          </a:p>
        </p:txBody>
      </p:sp>
      <p:sp>
        <p:nvSpPr>
          <p:cNvPr id="6" name="Title 1">
            <a:extLst>
              <a:ext uri="{FF2B5EF4-FFF2-40B4-BE49-F238E27FC236}">
                <a16:creationId xmlns:a16="http://schemas.microsoft.com/office/drawing/2014/main" id="{FC37DE08-7E65-4356-A177-594178F98E78}"/>
              </a:ext>
            </a:extLst>
          </p:cNvPr>
          <p:cNvSpPr>
            <a:spLocks noGrp="1"/>
          </p:cNvSpPr>
          <p:nvPr>
            <p:ph type="title"/>
          </p:nvPr>
        </p:nvSpPr>
        <p:spPr>
          <a:xfrm>
            <a:off x="233680" y="836614"/>
            <a:ext cx="11775440" cy="1143000"/>
          </a:xfrm>
        </p:spPr>
        <p:txBody>
          <a:bodyPr rtlCol="0">
            <a:normAutofit/>
          </a:bodyPr>
          <a:lstStyle/>
          <a:p>
            <a:pPr algn="just" eaLnBrk="1" fontAlgn="auto" hangingPunct="1">
              <a:spcAft>
                <a:spcPts val="0"/>
              </a:spcAft>
              <a:defRPr/>
            </a:pPr>
            <a:r>
              <a:rPr lang="en-US" sz="3600" b="1" i="1" dirty="0" err="1">
                <a:solidFill>
                  <a:srgbClr val="002060"/>
                </a:solidFill>
                <a:latin typeface="Times New Roman" panose="02020603050405020304" pitchFamily="18" charset="0"/>
                <a:cs typeface="Times New Roman" panose="02020603050405020304" pitchFamily="18" charset="0"/>
              </a:rPr>
              <a:t>Điền</a:t>
            </a:r>
            <a:r>
              <a:rPr lang="en-US" sz="3600" b="1" i="1" dirty="0">
                <a:solidFill>
                  <a:srgbClr val="002060"/>
                </a:solidFill>
                <a:latin typeface="Times New Roman" panose="02020603050405020304" pitchFamily="18" charset="0"/>
                <a:cs typeface="Times New Roman" panose="02020603050405020304" pitchFamily="18" charset="0"/>
              </a:rPr>
              <a:t> </a:t>
            </a:r>
            <a:r>
              <a:rPr lang="en-US" sz="3600" b="1" i="1" dirty="0" err="1">
                <a:solidFill>
                  <a:srgbClr val="002060"/>
                </a:solidFill>
                <a:latin typeface="Times New Roman" panose="02020603050405020304" pitchFamily="18" charset="0"/>
                <a:cs typeface="Times New Roman" panose="02020603050405020304" pitchFamily="18" charset="0"/>
              </a:rPr>
              <a:t>vào</a:t>
            </a:r>
            <a:r>
              <a:rPr lang="en-US" sz="3600" b="1" i="1" dirty="0">
                <a:solidFill>
                  <a:srgbClr val="002060"/>
                </a:solidFill>
                <a:latin typeface="Times New Roman" panose="02020603050405020304" pitchFamily="18" charset="0"/>
                <a:cs typeface="Times New Roman" panose="02020603050405020304" pitchFamily="18" charset="0"/>
              </a:rPr>
              <a:t> </a:t>
            </a:r>
            <a:r>
              <a:rPr lang="en-US" sz="3600" b="1" i="1" dirty="0" err="1">
                <a:solidFill>
                  <a:srgbClr val="002060"/>
                </a:solidFill>
                <a:latin typeface="Times New Roman" panose="02020603050405020304" pitchFamily="18" charset="0"/>
                <a:cs typeface="Times New Roman" panose="02020603050405020304" pitchFamily="18" charset="0"/>
              </a:rPr>
              <a:t>chỗ</a:t>
            </a:r>
            <a:r>
              <a:rPr lang="en-US" sz="3600" b="1" i="1" dirty="0">
                <a:solidFill>
                  <a:srgbClr val="002060"/>
                </a:solidFill>
                <a:latin typeface="Times New Roman" panose="02020603050405020304" pitchFamily="18" charset="0"/>
                <a:cs typeface="Times New Roman" panose="02020603050405020304" pitchFamily="18" charset="0"/>
              </a:rPr>
              <a:t> </a:t>
            </a:r>
            <a:r>
              <a:rPr lang="en-US" sz="3600" b="1" i="1" dirty="0" err="1">
                <a:solidFill>
                  <a:srgbClr val="002060"/>
                </a:solidFill>
                <a:latin typeface="Times New Roman" panose="02020603050405020304" pitchFamily="18" charset="0"/>
                <a:cs typeface="Times New Roman" panose="02020603050405020304" pitchFamily="18" charset="0"/>
              </a:rPr>
              <a:t>chấm</a:t>
            </a:r>
            <a:r>
              <a:rPr lang="en-US" sz="3600" b="1" i="1" dirty="0">
                <a:solidFill>
                  <a:srgbClr val="002060"/>
                </a:solidFill>
                <a:latin typeface="Times New Roman" panose="02020603050405020304" pitchFamily="18" charset="0"/>
                <a:cs typeface="Times New Roman" panose="02020603050405020304" pitchFamily="18" charset="0"/>
              </a:rPr>
              <a:t> </a:t>
            </a:r>
            <a:r>
              <a:rPr lang="en-US" sz="3600" b="1" i="1" dirty="0" err="1">
                <a:solidFill>
                  <a:srgbClr val="002060"/>
                </a:solidFill>
                <a:latin typeface="Times New Roman" panose="02020603050405020304" pitchFamily="18" charset="0"/>
                <a:cs typeface="Times New Roman" panose="02020603050405020304" pitchFamily="18" charset="0"/>
              </a:rPr>
              <a:t>từ</a:t>
            </a:r>
            <a:r>
              <a:rPr lang="en-US" sz="3600" b="1" i="1" dirty="0">
                <a:solidFill>
                  <a:srgbClr val="002060"/>
                </a:solidFill>
                <a:latin typeface="Times New Roman" panose="02020603050405020304" pitchFamily="18" charset="0"/>
                <a:cs typeface="Times New Roman" panose="02020603050405020304" pitchFamily="18" charset="0"/>
              </a:rPr>
              <a:t> </a:t>
            </a:r>
            <a:r>
              <a:rPr lang="en-US" sz="3600" b="1" i="1" dirty="0" err="1">
                <a:solidFill>
                  <a:srgbClr val="002060"/>
                </a:solidFill>
                <a:latin typeface="Times New Roman" panose="02020603050405020304" pitchFamily="18" charset="0"/>
                <a:cs typeface="Times New Roman" panose="02020603050405020304" pitchFamily="18" charset="0"/>
              </a:rPr>
              <a:t>ngữ</a:t>
            </a:r>
            <a:r>
              <a:rPr lang="en-US" sz="3600" b="1" i="1" dirty="0">
                <a:solidFill>
                  <a:srgbClr val="002060"/>
                </a:solidFill>
                <a:latin typeface="Times New Roman" panose="02020603050405020304" pitchFamily="18" charset="0"/>
                <a:cs typeface="Times New Roman" panose="02020603050405020304" pitchFamily="18" charset="0"/>
              </a:rPr>
              <a:t> </a:t>
            </a:r>
            <a:r>
              <a:rPr lang="en-US" sz="3600" b="1" i="1" dirty="0" err="1">
                <a:solidFill>
                  <a:srgbClr val="002060"/>
                </a:solidFill>
                <a:latin typeface="Times New Roman" panose="02020603050405020304" pitchFamily="18" charset="0"/>
                <a:cs typeface="Times New Roman" panose="02020603050405020304" pitchFamily="18" charset="0"/>
              </a:rPr>
              <a:t>thích</a:t>
            </a:r>
            <a:r>
              <a:rPr lang="en-US" sz="3600" b="1" i="1" dirty="0">
                <a:solidFill>
                  <a:srgbClr val="002060"/>
                </a:solidFill>
                <a:latin typeface="Times New Roman" panose="02020603050405020304" pitchFamily="18" charset="0"/>
                <a:cs typeface="Times New Roman" panose="02020603050405020304" pitchFamily="18" charset="0"/>
              </a:rPr>
              <a:t> </a:t>
            </a:r>
            <a:r>
              <a:rPr lang="en-US" sz="3600" b="1" i="1" dirty="0" err="1">
                <a:solidFill>
                  <a:srgbClr val="002060"/>
                </a:solidFill>
                <a:latin typeface="Times New Roman" panose="02020603050405020304" pitchFamily="18" charset="0"/>
                <a:cs typeface="Times New Roman" panose="02020603050405020304" pitchFamily="18" charset="0"/>
              </a:rPr>
              <a:t>hợp</a:t>
            </a:r>
            <a:r>
              <a:rPr lang="en-US" sz="3600" b="1" i="1" dirty="0">
                <a:solidFill>
                  <a:srgbClr val="002060"/>
                </a:solidFill>
                <a:latin typeface="Times New Roman" panose="02020603050405020304" pitchFamily="18" charset="0"/>
                <a:cs typeface="Times New Roman" panose="02020603050405020304" pitchFamily="18" charset="0"/>
              </a:rPr>
              <a:t> </a:t>
            </a:r>
            <a:r>
              <a:rPr lang="en-US" sz="3600" b="1" i="1" dirty="0" err="1">
                <a:solidFill>
                  <a:srgbClr val="002060"/>
                </a:solidFill>
                <a:latin typeface="Times New Roman" panose="02020603050405020304" pitchFamily="18" charset="0"/>
                <a:cs typeface="Times New Roman" panose="02020603050405020304" pitchFamily="18" charset="0"/>
              </a:rPr>
              <a:t>để</a:t>
            </a:r>
            <a:r>
              <a:rPr lang="en-US" sz="3600" b="1" i="1" dirty="0">
                <a:solidFill>
                  <a:srgbClr val="002060"/>
                </a:solidFill>
                <a:latin typeface="Times New Roman" panose="02020603050405020304" pitchFamily="18" charset="0"/>
                <a:cs typeface="Times New Roman" panose="02020603050405020304" pitchFamily="18" charset="0"/>
              </a:rPr>
              <a:t> </a:t>
            </a:r>
            <a:r>
              <a:rPr lang="en-US" sz="3600" b="1" i="1" dirty="0" err="1">
                <a:solidFill>
                  <a:srgbClr val="002060"/>
                </a:solidFill>
                <a:latin typeface="Times New Roman" panose="02020603050405020304" pitchFamily="18" charset="0"/>
                <a:cs typeface="Times New Roman" panose="02020603050405020304" pitchFamily="18" charset="0"/>
              </a:rPr>
              <a:t>các</a:t>
            </a:r>
            <a:r>
              <a:rPr lang="en-US" sz="3600" b="1" i="1" dirty="0">
                <a:solidFill>
                  <a:srgbClr val="002060"/>
                </a:solidFill>
                <a:latin typeface="Times New Roman" panose="02020603050405020304" pitchFamily="18" charset="0"/>
                <a:cs typeface="Times New Roman" panose="02020603050405020304" pitchFamily="18" charset="0"/>
              </a:rPr>
              <a:t> </a:t>
            </a:r>
            <a:r>
              <a:rPr lang="en-US" sz="3600" b="1" i="1" dirty="0" err="1">
                <a:solidFill>
                  <a:srgbClr val="002060"/>
                </a:solidFill>
                <a:latin typeface="Times New Roman" panose="02020603050405020304" pitchFamily="18" charset="0"/>
                <a:cs typeface="Times New Roman" panose="02020603050405020304" pitchFamily="18" charset="0"/>
              </a:rPr>
              <a:t>câu</a:t>
            </a:r>
            <a:r>
              <a:rPr lang="en-US" sz="3600" b="1" i="1" dirty="0">
                <a:solidFill>
                  <a:srgbClr val="002060"/>
                </a:solidFill>
                <a:latin typeface="Times New Roman" panose="02020603050405020304" pitchFamily="18" charset="0"/>
                <a:cs typeface="Times New Roman" panose="02020603050405020304" pitchFamily="18" charset="0"/>
              </a:rPr>
              <a:t> </a:t>
            </a:r>
            <a:r>
              <a:rPr lang="en-US" sz="3600" b="1" i="1" dirty="0" err="1">
                <a:solidFill>
                  <a:srgbClr val="002060"/>
                </a:solidFill>
                <a:latin typeface="Times New Roman" panose="02020603050405020304" pitchFamily="18" charset="0"/>
                <a:cs typeface="Times New Roman" panose="02020603050405020304" pitchFamily="18" charset="0"/>
              </a:rPr>
              <a:t>được</a:t>
            </a:r>
            <a:r>
              <a:rPr lang="en-US" sz="3600" b="1" i="1" dirty="0">
                <a:solidFill>
                  <a:srgbClr val="002060"/>
                </a:solidFill>
                <a:latin typeface="Times New Roman" panose="02020603050405020304" pitchFamily="18" charset="0"/>
                <a:cs typeface="Times New Roman" panose="02020603050405020304" pitchFamily="18" charset="0"/>
              </a:rPr>
              <a:t> </a:t>
            </a:r>
            <a:r>
              <a:rPr lang="en-US" sz="3600" b="1" i="1" dirty="0" err="1">
                <a:solidFill>
                  <a:srgbClr val="002060"/>
                </a:solidFill>
                <a:latin typeface="Times New Roman" panose="02020603050405020304" pitchFamily="18" charset="0"/>
                <a:cs typeface="Times New Roman" panose="02020603050405020304" pitchFamily="18" charset="0"/>
              </a:rPr>
              <a:t>liên</a:t>
            </a:r>
            <a:r>
              <a:rPr lang="en-US" sz="3600" b="1" i="1" dirty="0">
                <a:solidFill>
                  <a:srgbClr val="002060"/>
                </a:solidFill>
                <a:latin typeface="Times New Roman" panose="02020603050405020304" pitchFamily="18" charset="0"/>
                <a:cs typeface="Times New Roman" panose="02020603050405020304" pitchFamily="18" charset="0"/>
              </a:rPr>
              <a:t> </a:t>
            </a:r>
            <a:r>
              <a:rPr lang="en-US" sz="3600" b="1" i="1" dirty="0" err="1">
                <a:solidFill>
                  <a:srgbClr val="002060"/>
                </a:solidFill>
                <a:latin typeface="Times New Roman" panose="02020603050405020304" pitchFamily="18" charset="0"/>
                <a:cs typeface="Times New Roman" panose="02020603050405020304" pitchFamily="18" charset="0"/>
              </a:rPr>
              <a:t>kết</a:t>
            </a:r>
            <a:r>
              <a:rPr lang="en-US" sz="3600" b="1" i="1" dirty="0">
                <a:solidFill>
                  <a:srgbClr val="002060"/>
                </a:solidFill>
                <a:latin typeface="Times New Roman" panose="02020603050405020304" pitchFamily="18" charset="0"/>
                <a:cs typeface="Times New Roman" panose="02020603050405020304" pitchFamily="18" charset="0"/>
              </a:rPr>
              <a:t> </a:t>
            </a:r>
            <a:r>
              <a:rPr lang="en-US" sz="3600" b="1" i="1" dirty="0" err="1">
                <a:solidFill>
                  <a:srgbClr val="002060"/>
                </a:solidFill>
                <a:latin typeface="Times New Roman" panose="02020603050405020304" pitchFamily="18" charset="0"/>
                <a:cs typeface="Times New Roman" panose="02020603050405020304" pitchFamily="18" charset="0"/>
              </a:rPr>
              <a:t>với</a:t>
            </a:r>
            <a:r>
              <a:rPr lang="en-US" sz="3600" b="1" i="1" dirty="0">
                <a:solidFill>
                  <a:srgbClr val="002060"/>
                </a:solidFill>
                <a:latin typeface="Times New Roman" panose="02020603050405020304" pitchFamily="18" charset="0"/>
                <a:cs typeface="Times New Roman" panose="02020603050405020304" pitchFamily="18" charset="0"/>
              </a:rPr>
              <a:t> </a:t>
            </a:r>
            <a:r>
              <a:rPr lang="vi-VN" sz="3600" b="1" i="1" dirty="0">
                <a:solidFill>
                  <a:srgbClr val="002060"/>
                </a:solidFill>
                <a:latin typeface="Times New Roman" panose="02020603050405020304" pitchFamily="18" charset="0"/>
                <a:cs typeface="Times New Roman" panose="02020603050405020304" pitchFamily="18" charset="0"/>
              </a:rPr>
              <a:t>nhau.</a:t>
            </a:r>
            <a:endParaRPr lang="en-US" sz="3600" b="1" i="1" dirty="0">
              <a:solidFill>
                <a:srgbClr val="002060"/>
              </a:solidFill>
              <a:latin typeface="Times New Roman" panose="02020603050405020304" pitchFamily="18" charset="0"/>
              <a:cs typeface="Times New Roman" panose="02020603050405020304" pitchFamily="18" charset="0"/>
            </a:endParaRPr>
          </a:p>
        </p:txBody>
      </p:sp>
      <p:sp>
        <p:nvSpPr>
          <p:cNvPr id="7" name="Text Box 16">
            <a:extLst>
              <a:ext uri="{FF2B5EF4-FFF2-40B4-BE49-F238E27FC236}">
                <a16:creationId xmlns:a16="http://schemas.microsoft.com/office/drawing/2014/main" id="{6951B3BF-7026-41FF-9C3F-E2CCDC051A11}"/>
              </a:ext>
            </a:extLst>
          </p:cNvPr>
          <p:cNvSpPr txBox="1">
            <a:spLocks noChangeArrowheads="1"/>
          </p:cNvSpPr>
          <p:nvPr/>
        </p:nvSpPr>
        <p:spPr bwMode="auto">
          <a:xfrm>
            <a:off x="3749675" y="2894053"/>
            <a:ext cx="1366520" cy="553998"/>
          </a:xfrm>
          <a:prstGeom prst="rect">
            <a:avLst/>
          </a:prstGeom>
          <a:solidFill>
            <a:schemeClr val="bg1"/>
          </a:solidFill>
          <a:ln>
            <a:noFill/>
          </a:ln>
        </p:spPr>
        <p:txBody>
          <a:bodyPr wrap="squar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sz="3600" dirty="0" err="1">
                <a:solidFill>
                  <a:srgbClr val="FF3300"/>
                </a:solidFill>
                <a:latin typeface="Times New Roman" panose="02020603050405020304" pitchFamily="18" charset="0"/>
                <a:cs typeface="Times New Roman" panose="02020603050405020304" pitchFamily="18" charset="0"/>
              </a:rPr>
              <a:t>Nhưng</a:t>
            </a:r>
            <a:endParaRPr lang="en-US" sz="3600" dirty="0">
              <a:solidFill>
                <a:srgbClr val="FF33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031488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chimes.wav"/>
                                        </p:tgtEl>
                                      </p:cMediaNode>
                                    </p:audio>
                                  </p:subTnLst>
                                </p:cTn>
                              </p:par>
                              <p:par>
                                <p:cTn id="9" presetID="2" presetClass="entr" presetSubtype="4"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ppt_x"/>
                                          </p:val>
                                        </p:tav>
                                        <p:tav tm="100000">
                                          <p:val>
                                            <p:strVal val="#ppt_x"/>
                                          </p:val>
                                        </p:tav>
                                      </p:tavLst>
                                    </p:anim>
                                    <p:anim calcmode="lin" valueType="num">
                                      <p:cBhvr additive="base">
                                        <p:cTn id="12"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arn(inVertical)">
                                      <p:cBhvr>
                                        <p:cTn id="17" dur="500"/>
                                        <p:tgtEl>
                                          <p:spTgt spid="7"/>
                                        </p:tgtEl>
                                      </p:cBhvr>
                                    </p:animEffect>
                                  </p:childTnLst>
                                  <p:subTnLst>
                                    <p:audio>
                                      <p:cMediaNode>
                                        <p:cTn display="0" masterRel="sameClick">
                                          <p:stCondLst>
                                            <p:cond evt="begin" delay="0">
                                              <p:tn val="15"/>
                                            </p:cond>
                                          </p:stCondLst>
                                          <p:endCondLst>
                                            <p:cond evt="onStopAudio" delay="0">
                                              <p:tgtEl>
                                                <p:sldTgt/>
                                              </p:tgtEl>
                                            </p:cond>
                                          </p:endCondLst>
                                        </p:cTn>
                                        <p:tgtEl>
                                          <p:sndTgt r:embed="rId3"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P spid="7"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074161" y="-20319"/>
            <a:ext cx="4820947" cy="1412239"/>
          </a:xfrm>
          <a:prstGeom prst="rect">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en-US" sz="3840" b="1" i="1" dirty="0" err="1">
                <a:latin typeface="Times New Roman" pitchFamily="18" charset="0"/>
                <a:cs typeface="Times New Roman" pitchFamily="18" charset="0"/>
              </a:rPr>
              <a:t>Liên</a:t>
            </a:r>
            <a:r>
              <a:rPr lang="en-US" sz="3840" b="1" i="1" dirty="0">
                <a:latin typeface="Times New Roman" pitchFamily="18" charset="0"/>
                <a:cs typeface="Times New Roman" pitchFamily="18" charset="0"/>
              </a:rPr>
              <a:t> </a:t>
            </a:r>
            <a:r>
              <a:rPr lang="en-US" sz="3840" b="1" i="1" dirty="0" err="1">
                <a:latin typeface="Times New Roman" pitchFamily="18" charset="0"/>
                <a:cs typeface="Times New Roman" pitchFamily="18" charset="0"/>
              </a:rPr>
              <a:t>kết</a:t>
            </a:r>
            <a:r>
              <a:rPr lang="en-US" sz="3840" b="1" i="1" dirty="0">
                <a:latin typeface="Times New Roman" pitchFamily="18" charset="0"/>
                <a:cs typeface="Times New Roman" pitchFamily="18" charset="0"/>
              </a:rPr>
              <a:t> </a:t>
            </a:r>
            <a:r>
              <a:rPr lang="en-US" sz="3840" b="1" i="1" dirty="0" err="1">
                <a:latin typeface="Times New Roman" pitchFamily="18" charset="0"/>
                <a:cs typeface="Times New Roman" pitchFamily="18" charset="0"/>
              </a:rPr>
              <a:t>câu</a:t>
            </a:r>
            <a:r>
              <a:rPr lang="en-US" sz="3840" b="1" i="1" dirty="0">
                <a:latin typeface="Times New Roman" pitchFamily="18" charset="0"/>
                <a:cs typeface="Times New Roman" pitchFamily="18" charset="0"/>
              </a:rPr>
              <a:t> </a:t>
            </a:r>
            <a:r>
              <a:rPr lang="en-US" sz="3840" b="1" i="1" dirty="0" err="1">
                <a:latin typeface="Times New Roman" pitchFamily="18" charset="0"/>
                <a:cs typeface="Times New Roman" pitchFamily="18" charset="0"/>
              </a:rPr>
              <a:t>trong</a:t>
            </a:r>
            <a:r>
              <a:rPr lang="en-US" sz="3840" b="1" i="1" dirty="0">
                <a:latin typeface="Times New Roman" pitchFamily="18" charset="0"/>
                <a:cs typeface="Times New Roman" pitchFamily="18" charset="0"/>
              </a:rPr>
              <a:t> </a:t>
            </a:r>
            <a:r>
              <a:rPr lang="en-US" sz="3840" b="1" i="1" dirty="0" err="1">
                <a:latin typeface="Times New Roman" pitchFamily="18" charset="0"/>
                <a:cs typeface="Times New Roman" pitchFamily="18" charset="0"/>
              </a:rPr>
              <a:t>bài</a:t>
            </a:r>
            <a:endParaRPr lang="en-US" sz="3840" b="1" i="1" dirty="0">
              <a:latin typeface="Times New Roman" pitchFamily="18" charset="0"/>
              <a:cs typeface="Times New Roman" pitchFamily="18" charset="0"/>
            </a:endParaRPr>
          </a:p>
        </p:txBody>
      </p:sp>
      <p:cxnSp>
        <p:nvCxnSpPr>
          <p:cNvPr id="8" name="Straight Arrow Connector 7"/>
          <p:cNvCxnSpPr>
            <a:cxnSpLocks/>
          </p:cNvCxnSpPr>
          <p:nvPr/>
        </p:nvCxnSpPr>
        <p:spPr>
          <a:xfrm flipH="1">
            <a:off x="2346960" y="1441764"/>
            <a:ext cx="3593566" cy="966156"/>
          </a:xfrm>
          <a:prstGeom prst="straightConnector1">
            <a:avLst/>
          </a:prstGeom>
          <a:ln w="38100">
            <a:tailEnd type="arrow"/>
          </a:ln>
        </p:spPr>
        <p:style>
          <a:lnRef idx="3">
            <a:schemeClr val="accent5"/>
          </a:lnRef>
          <a:fillRef idx="0">
            <a:schemeClr val="accent5"/>
          </a:fillRef>
          <a:effectRef idx="2">
            <a:schemeClr val="accent5"/>
          </a:effectRef>
          <a:fontRef idx="minor">
            <a:schemeClr val="tx1"/>
          </a:fontRef>
        </p:style>
      </p:cxnSp>
      <p:cxnSp>
        <p:nvCxnSpPr>
          <p:cNvPr id="10" name="Straight Arrow Connector 9"/>
          <p:cNvCxnSpPr>
            <a:cxnSpLocks/>
          </p:cNvCxnSpPr>
          <p:nvPr/>
        </p:nvCxnSpPr>
        <p:spPr>
          <a:xfrm>
            <a:off x="5985179" y="1418591"/>
            <a:ext cx="21517" cy="1001387"/>
          </a:xfrm>
          <a:prstGeom prst="straightConnector1">
            <a:avLst/>
          </a:prstGeom>
          <a:ln w="38100">
            <a:tailEnd type="arrow"/>
          </a:ln>
        </p:spPr>
        <p:style>
          <a:lnRef idx="3">
            <a:schemeClr val="accent5"/>
          </a:lnRef>
          <a:fillRef idx="0">
            <a:schemeClr val="accent5"/>
          </a:fillRef>
          <a:effectRef idx="2">
            <a:schemeClr val="accent5"/>
          </a:effectRef>
          <a:fontRef idx="minor">
            <a:schemeClr val="tx1"/>
          </a:fontRef>
        </p:style>
      </p:cxnSp>
      <p:cxnSp>
        <p:nvCxnSpPr>
          <p:cNvPr id="13" name="Straight Arrow Connector 12"/>
          <p:cNvCxnSpPr>
            <a:cxnSpLocks/>
          </p:cNvCxnSpPr>
          <p:nvPr/>
        </p:nvCxnSpPr>
        <p:spPr>
          <a:xfrm>
            <a:off x="6096000" y="1441764"/>
            <a:ext cx="3992880" cy="978214"/>
          </a:xfrm>
          <a:prstGeom prst="straightConnector1">
            <a:avLst/>
          </a:prstGeom>
          <a:ln w="38100">
            <a:tailEnd type="arrow"/>
          </a:ln>
        </p:spPr>
        <p:style>
          <a:lnRef idx="3">
            <a:schemeClr val="accent5"/>
          </a:lnRef>
          <a:fillRef idx="0">
            <a:schemeClr val="accent5"/>
          </a:fillRef>
          <a:effectRef idx="2">
            <a:schemeClr val="accent5"/>
          </a:effectRef>
          <a:fontRef idx="minor">
            <a:schemeClr val="tx1"/>
          </a:fontRef>
        </p:style>
      </p:cxnSp>
      <p:sp>
        <p:nvSpPr>
          <p:cNvPr id="15" name="Rounded Rectangle 14"/>
          <p:cNvSpPr/>
          <p:nvPr/>
        </p:nvSpPr>
        <p:spPr>
          <a:xfrm>
            <a:off x="203200" y="2419978"/>
            <a:ext cx="2915085" cy="1022356"/>
          </a:xfrm>
          <a:prstGeom prst="roundRect">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en-US" sz="4000" b="1" dirty="0" err="1">
                <a:solidFill>
                  <a:schemeClr val="tx2"/>
                </a:solidFill>
                <a:latin typeface="Times New Roman" pitchFamily="18" charset="0"/>
                <a:cs typeface="Times New Roman" pitchFamily="18" charset="0"/>
              </a:rPr>
              <a:t>Lặp</a:t>
            </a:r>
            <a:r>
              <a:rPr lang="en-US" sz="4000" b="1" dirty="0">
                <a:solidFill>
                  <a:schemeClr val="tx2"/>
                </a:solidFill>
                <a:latin typeface="Times New Roman" pitchFamily="18" charset="0"/>
                <a:cs typeface="Times New Roman" pitchFamily="18" charset="0"/>
              </a:rPr>
              <a:t> </a:t>
            </a:r>
            <a:r>
              <a:rPr lang="en-US" sz="4000" b="1" dirty="0" err="1">
                <a:solidFill>
                  <a:schemeClr val="tx2"/>
                </a:solidFill>
                <a:latin typeface="Times New Roman" pitchFamily="18" charset="0"/>
                <a:cs typeface="Times New Roman" pitchFamily="18" charset="0"/>
              </a:rPr>
              <a:t>từ</a:t>
            </a:r>
            <a:r>
              <a:rPr lang="en-US" sz="4000" b="1" dirty="0">
                <a:solidFill>
                  <a:schemeClr val="tx2"/>
                </a:solidFill>
                <a:latin typeface="Times New Roman" pitchFamily="18" charset="0"/>
                <a:cs typeface="Times New Roman" pitchFamily="18" charset="0"/>
              </a:rPr>
              <a:t> </a:t>
            </a:r>
            <a:r>
              <a:rPr lang="en-US" sz="4000" b="1" dirty="0" err="1">
                <a:solidFill>
                  <a:schemeClr val="tx2"/>
                </a:solidFill>
                <a:latin typeface="Times New Roman" pitchFamily="18" charset="0"/>
                <a:cs typeface="Times New Roman" pitchFamily="18" charset="0"/>
              </a:rPr>
              <a:t>ngữ</a:t>
            </a:r>
            <a:endParaRPr lang="en-US" sz="4000" b="1" dirty="0">
              <a:solidFill>
                <a:schemeClr val="tx2"/>
              </a:solidFill>
              <a:latin typeface="Times New Roman" pitchFamily="18" charset="0"/>
              <a:cs typeface="Times New Roman" pitchFamily="18" charset="0"/>
            </a:endParaRPr>
          </a:p>
        </p:txBody>
      </p:sp>
      <p:sp>
        <p:nvSpPr>
          <p:cNvPr id="16" name="Rounded Rectangle 15"/>
          <p:cNvSpPr/>
          <p:nvPr/>
        </p:nvSpPr>
        <p:spPr>
          <a:xfrm>
            <a:off x="3982720" y="2419978"/>
            <a:ext cx="3952240" cy="848360"/>
          </a:xfrm>
          <a:prstGeom prst="roundRect">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en-US" sz="4000" b="1" dirty="0" err="1">
                <a:solidFill>
                  <a:schemeClr val="tx2"/>
                </a:solidFill>
                <a:latin typeface="Times New Roman" pitchFamily="18" charset="0"/>
                <a:cs typeface="Times New Roman" pitchFamily="18" charset="0"/>
              </a:rPr>
              <a:t>Thay</a:t>
            </a:r>
            <a:r>
              <a:rPr lang="en-US" sz="4000" b="1" dirty="0">
                <a:solidFill>
                  <a:schemeClr val="tx2"/>
                </a:solidFill>
                <a:latin typeface="Times New Roman" pitchFamily="18" charset="0"/>
                <a:cs typeface="Times New Roman" pitchFamily="18" charset="0"/>
              </a:rPr>
              <a:t> </a:t>
            </a:r>
            <a:r>
              <a:rPr lang="en-US" sz="4000" b="1" dirty="0" err="1">
                <a:solidFill>
                  <a:schemeClr val="tx2"/>
                </a:solidFill>
                <a:latin typeface="Times New Roman" pitchFamily="18" charset="0"/>
                <a:cs typeface="Times New Roman" pitchFamily="18" charset="0"/>
              </a:rPr>
              <a:t>thế</a:t>
            </a:r>
            <a:r>
              <a:rPr lang="en-US" sz="4000" b="1" dirty="0">
                <a:solidFill>
                  <a:schemeClr val="tx2"/>
                </a:solidFill>
                <a:latin typeface="Times New Roman" pitchFamily="18" charset="0"/>
                <a:cs typeface="Times New Roman" pitchFamily="18" charset="0"/>
              </a:rPr>
              <a:t> </a:t>
            </a:r>
            <a:r>
              <a:rPr lang="en-US" sz="4000" b="1" dirty="0" err="1">
                <a:solidFill>
                  <a:schemeClr val="tx2"/>
                </a:solidFill>
                <a:latin typeface="Times New Roman" pitchFamily="18" charset="0"/>
                <a:cs typeface="Times New Roman" pitchFamily="18" charset="0"/>
              </a:rPr>
              <a:t>từ</a:t>
            </a:r>
            <a:r>
              <a:rPr lang="en-US" sz="4000" b="1" dirty="0">
                <a:solidFill>
                  <a:schemeClr val="tx2"/>
                </a:solidFill>
                <a:latin typeface="Times New Roman" pitchFamily="18" charset="0"/>
                <a:cs typeface="Times New Roman" pitchFamily="18" charset="0"/>
              </a:rPr>
              <a:t> </a:t>
            </a:r>
            <a:r>
              <a:rPr lang="en-US" sz="4000" b="1" dirty="0" err="1">
                <a:solidFill>
                  <a:schemeClr val="tx2"/>
                </a:solidFill>
                <a:latin typeface="Times New Roman" pitchFamily="18" charset="0"/>
                <a:cs typeface="Times New Roman" pitchFamily="18" charset="0"/>
              </a:rPr>
              <a:t>ngữ</a:t>
            </a:r>
            <a:endParaRPr lang="en-US" sz="4000" b="1" dirty="0">
              <a:solidFill>
                <a:schemeClr val="tx2"/>
              </a:solidFill>
              <a:latin typeface="Times New Roman" pitchFamily="18" charset="0"/>
              <a:cs typeface="Times New Roman" pitchFamily="18" charset="0"/>
            </a:endParaRPr>
          </a:p>
        </p:txBody>
      </p:sp>
      <p:sp>
        <p:nvSpPr>
          <p:cNvPr id="12" name="Content Placeholder 11">
            <a:extLst>
              <a:ext uri="{FF2B5EF4-FFF2-40B4-BE49-F238E27FC236}">
                <a16:creationId xmlns:a16="http://schemas.microsoft.com/office/drawing/2014/main" id="{9BAD2E4C-215C-42D0-991D-A6BC8DDFBA21}"/>
              </a:ext>
            </a:extLst>
          </p:cNvPr>
          <p:cNvSpPr>
            <a:spLocks noGrp="1"/>
          </p:cNvSpPr>
          <p:nvPr>
            <p:ph idx="1"/>
          </p:nvPr>
        </p:nvSpPr>
        <p:spPr>
          <a:xfrm>
            <a:off x="8455000" y="2446649"/>
            <a:ext cx="3533800" cy="848360"/>
          </a:xfrm>
          <a:prstGeom prst="rect">
            <a:avLst/>
          </a:prstGeom>
        </p:spPr>
        <p:style>
          <a:lnRef idx="2">
            <a:schemeClr val="accent5"/>
          </a:lnRef>
          <a:fillRef idx="1">
            <a:schemeClr val="lt1"/>
          </a:fillRef>
          <a:effectRef idx="0">
            <a:schemeClr val="accent5"/>
          </a:effectRef>
          <a:fontRef idx="minor">
            <a:schemeClr val="dk1"/>
          </a:fontRef>
        </p:style>
        <p:txBody>
          <a:bodyPr rtlCol="0" anchor="ctr"/>
          <a:lstStyle/>
          <a:p>
            <a:pPr marL="0" indent="0" algn="ctr">
              <a:buNone/>
            </a:pPr>
            <a:r>
              <a:rPr lang="en-US" sz="3840" b="1" dirty="0" err="1">
                <a:solidFill>
                  <a:schemeClr val="tx2"/>
                </a:solidFill>
                <a:latin typeface="Times New Roman" pitchFamily="18" charset="0"/>
                <a:cs typeface="Times New Roman" pitchFamily="18" charset="0"/>
              </a:rPr>
              <a:t>Từ</a:t>
            </a:r>
            <a:r>
              <a:rPr lang="en-US" sz="3840" b="1" dirty="0">
                <a:solidFill>
                  <a:schemeClr val="tx2"/>
                </a:solidFill>
                <a:latin typeface="Times New Roman" pitchFamily="18" charset="0"/>
                <a:cs typeface="Times New Roman" pitchFamily="18" charset="0"/>
              </a:rPr>
              <a:t> </a:t>
            </a:r>
            <a:r>
              <a:rPr lang="en-US" sz="3840" b="1" dirty="0" err="1">
                <a:solidFill>
                  <a:schemeClr val="tx2"/>
                </a:solidFill>
                <a:latin typeface="Times New Roman" pitchFamily="18" charset="0"/>
                <a:cs typeface="Times New Roman" pitchFamily="18" charset="0"/>
              </a:rPr>
              <a:t>ngữ</a:t>
            </a:r>
            <a:r>
              <a:rPr lang="en-US" sz="3840" b="1" dirty="0">
                <a:solidFill>
                  <a:schemeClr val="tx2"/>
                </a:solidFill>
                <a:latin typeface="Times New Roman" pitchFamily="18" charset="0"/>
                <a:cs typeface="Times New Roman" pitchFamily="18" charset="0"/>
              </a:rPr>
              <a:t> </a:t>
            </a:r>
            <a:r>
              <a:rPr lang="en-US" sz="3840" b="1" dirty="0" err="1">
                <a:solidFill>
                  <a:schemeClr val="tx2"/>
                </a:solidFill>
                <a:latin typeface="Times New Roman" pitchFamily="18" charset="0"/>
                <a:cs typeface="Times New Roman" pitchFamily="18" charset="0"/>
              </a:rPr>
              <a:t>nối</a:t>
            </a:r>
            <a:endParaRPr lang="en-US" sz="3840" b="1" dirty="0">
              <a:solidFill>
                <a:schemeClr val="tx2"/>
              </a:solidFill>
              <a:latin typeface="Times New Roman" pitchFamily="18" charset="0"/>
              <a:cs typeface="Times New Roman" pitchFamily="18" charset="0"/>
            </a:endParaRPr>
          </a:p>
        </p:txBody>
      </p:sp>
      <p:cxnSp>
        <p:nvCxnSpPr>
          <p:cNvPr id="18" name="Straight Arrow Connector 17">
            <a:extLst>
              <a:ext uri="{FF2B5EF4-FFF2-40B4-BE49-F238E27FC236}">
                <a16:creationId xmlns:a16="http://schemas.microsoft.com/office/drawing/2014/main" id="{E8DB7E27-237D-498E-943C-32F2DD110E63}"/>
              </a:ext>
            </a:extLst>
          </p:cNvPr>
          <p:cNvCxnSpPr>
            <a:cxnSpLocks/>
          </p:cNvCxnSpPr>
          <p:nvPr/>
        </p:nvCxnSpPr>
        <p:spPr>
          <a:xfrm flipH="1">
            <a:off x="4744720" y="3295009"/>
            <a:ext cx="1140056" cy="911231"/>
          </a:xfrm>
          <a:prstGeom prst="straightConnector1">
            <a:avLst/>
          </a:prstGeom>
          <a:ln w="38100">
            <a:tailEnd type="arrow"/>
          </a:ln>
        </p:spPr>
        <p:style>
          <a:lnRef idx="3">
            <a:schemeClr val="accent5"/>
          </a:lnRef>
          <a:fillRef idx="0">
            <a:schemeClr val="accent5"/>
          </a:fillRef>
          <a:effectRef idx="2">
            <a:schemeClr val="accent5"/>
          </a:effectRef>
          <a:fontRef idx="minor">
            <a:schemeClr val="tx1"/>
          </a:fontRef>
        </p:style>
      </p:cxnSp>
      <p:cxnSp>
        <p:nvCxnSpPr>
          <p:cNvPr id="19" name="Straight Arrow Connector 18">
            <a:extLst>
              <a:ext uri="{FF2B5EF4-FFF2-40B4-BE49-F238E27FC236}">
                <a16:creationId xmlns:a16="http://schemas.microsoft.com/office/drawing/2014/main" id="{C3119183-3AAA-438D-8F80-C88D5AA57595}"/>
              </a:ext>
            </a:extLst>
          </p:cNvPr>
          <p:cNvCxnSpPr>
            <a:cxnSpLocks/>
          </p:cNvCxnSpPr>
          <p:nvPr/>
        </p:nvCxnSpPr>
        <p:spPr>
          <a:xfrm>
            <a:off x="6023005" y="3299953"/>
            <a:ext cx="987395" cy="906287"/>
          </a:xfrm>
          <a:prstGeom prst="straightConnector1">
            <a:avLst/>
          </a:prstGeom>
          <a:ln w="38100">
            <a:tailEnd type="arrow"/>
          </a:ln>
        </p:spPr>
        <p:style>
          <a:lnRef idx="3">
            <a:schemeClr val="accent5"/>
          </a:lnRef>
          <a:fillRef idx="0">
            <a:schemeClr val="accent5"/>
          </a:fillRef>
          <a:effectRef idx="2">
            <a:schemeClr val="accent5"/>
          </a:effectRef>
          <a:fontRef idx="minor">
            <a:schemeClr val="tx1"/>
          </a:fontRef>
        </p:style>
      </p:cxnSp>
      <p:sp>
        <p:nvSpPr>
          <p:cNvPr id="20" name="Rounded Rectangle 14">
            <a:extLst>
              <a:ext uri="{FF2B5EF4-FFF2-40B4-BE49-F238E27FC236}">
                <a16:creationId xmlns:a16="http://schemas.microsoft.com/office/drawing/2014/main" id="{18D5878F-4006-4266-8981-34FCBF6D5C67}"/>
              </a:ext>
            </a:extLst>
          </p:cNvPr>
          <p:cNvSpPr/>
          <p:nvPr/>
        </p:nvSpPr>
        <p:spPr>
          <a:xfrm>
            <a:off x="3475196" y="4269725"/>
            <a:ext cx="2072640" cy="1282062"/>
          </a:xfrm>
          <a:prstGeom prst="roundRect">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en-US" sz="3200" dirty="0" err="1">
                <a:solidFill>
                  <a:srgbClr val="FF0000"/>
                </a:solidFill>
                <a:latin typeface="Times New Roman" pitchFamily="18" charset="0"/>
                <a:cs typeface="Times New Roman" pitchFamily="18" charset="0"/>
              </a:rPr>
              <a:t>Đại</a:t>
            </a:r>
            <a:r>
              <a:rPr lang="en-US" sz="3200" dirty="0">
                <a:solidFill>
                  <a:srgbClr val="FF0000"/>
                </a:solidFill>
                <a:latin typeface="Times New Roman" pitchFamily="18" charset="0"/>
                <a:cs typeface="Times New Roman" pitchFamily="18" charset="0"/>
              </a:rPr>
              <a:t> </a:t>
            </a:r>
            <a:r>
              <a:rPr lang="en-US" sz="3200" dirty="0" err="1">
                <a:solidFill>
                  <a:srgbClr val="FF0000"/>
                </a:solidFill>
                <a:latin typeface="Times New Roman" pitchFamily="18" charset="0"/>
                <a:cs typeface="Times New Roman" pitchFamily="18" charset="0"/>
              </a:rPr>
              <a:t>từ</a:t>
            </a:r>
            <a:endParaRPr lang="en-US" sz="3200" dirty="0">
              <a:solidFill>
                <a:srgbClr val="FF0000"/>
              </a:solidFill>
              <a:latin typeface="Times New Roman" pitchFamily="18" charset="0"/>
              <a:cs typeface="Times New Roman" pitchFamily="18" charset="0"/>
            </a:endParaRPr>
          </a:p>
        </p:txBody>
      </p:sp>
      <p:sp>
        <p:nvSpPr>
          <p:cNvPr id="21" name="Rounded Rectangle 14">
            <a:extLst>
              <a:ext uri="{FF2B5EF4-FFF2-40B4-BE49-F238E27FC236}">
                <a16:creationId xmlns:a16="http://schemas.microsoft.com/office/drawing/2014/main" id="{BFE51F4D-3A6A-4685-B229-7CD38487719B}"/>
              </a:ext>
            </a:extLst>
          </p:cNvPr>
          <p:cNvSpPr/>
          <p:nvPr/>
        </p:nvSpPr>
        <p:spPr>
          <a:xfrm>
            <a:off x="5985179" y="4237855"/>
            <a:ext cx="2072640" cy="1282062"/>
          </a:xfrm>
          <a:prstGeom prst="roundRect">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en-US" sz="3200" dirty="0" err="1">
                <a:solidFill>
                  <a:srgbClr val="FF0000"/>
                </a:solidFill>
                <a:latin typeface="Times New Roman" pitchFamily="18" charset="0"/>
                <a:cs typeface="Times New Roman" pitchFamily="18" charset="0"/>
              </a:rPr>
              <a:t>Từ</a:t>
            </a:r>
            <a:r>
              <a:rPr lang="en-US" sz="3200" dirty="0">
                <a:solidFill>
                  <a:srgbClr val="FF0000"/>
                </a:solidFill>
                <a:latin typeface="Times New Roman" pitchFamily="18" charset="0"/>
                <a:cs typeface="Times New Roman" pitchFamily="18" charset="0"/>
              </a:rPr>
              <a:t> </a:t>
            </a:r>
            <a:r>
              <a:rPr lang="en-US" sz="3200" dirty="0" err="1">
                <a:solidFill>
                  <a:srgbClr val="FF0000"/>
                </a:solidFill>
                <a:latin typeface="Times New Roman" pitchFamily="18" charset="0"/>
                <a:cs typeface="Times New Roman" pitchFamily="18" charset="0"/>
              </a:rPr>
              <a:t>đồng</a:t>
            </a:r>
            <a:r>
              <a:rPr lang="en-US" sz="3200" dirty="0">
                <a:solidFill>
                  <a:srgbClr val="FF0000"/>
                </a:solidFill>
                <a:latin typeface="Times New Roman" pitchFamily="18" charset="0"/>
                <a:cs typeface="Times New Roman" pitchFamily="18" charset="0"/>
              </a:rPr>
              <a:t> </a:t>
            </a:r>
            <a:r>
              <a:rPr lang="en-US" sz="3200" dirty="0" err="1">
                <a:solidFill>
                  <a:srgbClr val="FF0000"/>
                </a:solidFill>
                <a:latin typeface="Times New Roman" pitchFamily="18" charset="0"/>
                <a:cs typeface="Times New Roman" pitchFamily="18" charset="0"/>
              </a:rPr>
              <a:t>nghĩa</a:t>
            </a:r>
            <a:endParaRPr lang="en-US" sz="3200" dirty="0">
              <a:solidFill>
                <a:srgbClr val="FF0000"/>
              </a:solidFill>
              <a:latin typeface="Times New Roman" pitchFamily="18" charset="0"/>
              <a:cs typeface="Times New Roman" pitchFamily="18" charset="0"/>
            </a:endParaRPr>
          </a:p>
        </p:txBody>
      </p:sp>
      <p:sp>
        <p:nvSpPr>
          <p:cNvPr id="22" name="Rounded Rectangle 14">
            <a:extLst>
              <a:ext uri="{FF2B5EF4-FFF2-40B4-BE49-F238E27FC236}">
                <a16:creationId xmlns:a16="http://schemas.microsoft.com/office/drawing/2014/main" id="{F6D633D1-8917-43F1-BF89-5784C046526A}"/>
              </a:ext>
            </a:extLst>
          </p:cNvPr>
          <p:cNvSpPr/>
          <p:nvPr/>
        </p:nvSpPr>
        <p:spPr>
          <a:xfrm>
            <a:off x="8282881" y="4184147"/>
            <a:ext cx="1684079" cy="1282062"/>
          </a:xfrm>
          <a:prstGeom prst="roundRect">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en-US" sz="3200" dirty="0">
                <a:solidFill>
                  <a:srgbClr val="FF0000"/>
                </a:solidFill>
                <a:latin typeface="Times New Roman" pitchFamily="18" charset="0"/>
                <a:cs typeface="Times New Roman" pitchFamily="18" charset="0"/>
              </a:rPr>
              <a:t>Quan </a:t>
            </a:r>
            <a:r>
              <a:rPr lang="en-US" sz="3200" dirty="0" err="1">
                <a:solidFill>
                  <a:srgbClr val="FF0000"/>
                </a:solidFill>
                <a:latin typeface="Times New Roman" pitchFamily="18" charset="0"/>
                <a:cs typeface="Times New Roman" pitchFamily="18" charset="0"/>
              </a:rPr>
              <a:t>hệ</a:t>
            </a:r>
            <a:r>
              <a:rPr lang="en-US" sz="3200" dirty="0">
                <a:solidFill>
                  <a:srgbClr val="FF0000"/>
                </a:solidFill>
                <a:latin typeface="Times New Roman" pitchFamily="18" charset="0"/>
                <a:cs typeface="Times New Roman" pitchFamily="18" charset="0"/>
              </a:rPr>
              <a:t> </a:t>
            </a:r>
            <a:r>
              <a:rPr lang="en-US" sz="3200" dirty="0" err="1">
                <a:solidFill>
                  <a:srgbClr val="FF0000"/>
                </a:solidFill>
                <a:latin typeface="Times New Roman" pitchFamily="18" charset="0"/>
                <a:cs typeface="Times New Roman" pitchFamily="18" charset="0"/>
              </a:rPr>
              <a:t>từ</a:t>
            </a:r>
            <a:endParaRPr lang="en-US" sz="3200" dirty="0">
              <a:solidFill>
                <a:srgbClr val="FF0000"/>
              </a:solidFill>
              <a:latin typeface="Times New Roman" pitchFamily="18" charset="0"/>
              <a:cs typeface="Times New Roman" pitchFamily="18" charset="0"/>
            </a:endParaRPr>
          </a:p>
        </p:txBody>
      </p:sp>
      <p:cxnSp>
        <p:nvCxnSpPr>
          <p:cNvPr id="23" name="Straight Arrow Connector 22">
            <a:extLst>
              <a:ext uri="{FF2B5EF4-FFF2-40B4-BE49-F238E27FC236}">
                <a16:creationId xmlns:a16="http://schemas.microsoft.com/office/drawing/2014/main" id="{57609A46-77CD-48EB-A58B-24A2815ACD80}"/>
              </a:ext>
            </a:extLst>
          </p:cNvPr>
          <p:cNvCxnSpPr>
            <a:cxnSpLocks/>
          </p:cNvCxnSpPr>
          <p:nvPr/>
        </p:nvCxnSpPr>
        <p:spPr>
          <a:xfrm flipH="1">
            <a:off x="9319201" y="3443469"/>
            <a:ext cx="902699" cy="686069"/>
          </a:xfrm>
          <a:prstGeom prst="straightConnector1">
            <a:avLst/>
          </a:prstGeom>
          <a:ln w="38100">
            <a:tailEnd type="arrow"/>
          </a:ln>
        </p:spPr>
        <p:style>
          <a:lnRef idx="3">
            <a:schemeClr val="accent5"/>
          </a:lnRef>
          <a:fillRef idx="0">
            <a:schemeClr val="accent5"/>
          </a:fillRef>
          <a:effectRef idx="2">
            <a:schemeClr val="accent5"/>
          </a:effectRef>
          <a:fontRef idx="minor">
            <a:schemeClr val="tx1"/>
          </a:fontRef>
        </p:style>
      </p:cxnSp>
      <p:cxnSp>
        <p:nvCxnSpPr>
          <p:cNvPr id="24" name="Straight Arrow Connector 23">
            <a:extLst>
              <a:ext uri="{FF2B5EF4-FFF2-40B4-BE49-F238E27FC236}">
                <a16:creationId xmlns:a16="http://schemas.microsoft.com/office/drawing/2014/main" id="{FA004A08-B86F-48C5-BA58-5474C9B8C0D0}"/>
              </a:ext>
            </a:extLst>
          </p:cNvPr>
          <p:cNvCxnSpPr>
            <a:cxnSpLocks/>
          </p:cNvCxnSpPr>
          <p:nvPr/>
        </p:nvCxnSpPr>
        <p:spPr>
          <a:xfrm>
            <a:off x="10221900" y="3371711"/>
            <a:ext cx="987395" cy="906287"/>
          </a:xfrm>
          <a:prstGeom prst="straightConnector1">
            <a:avLst/>
          </a:prstGeom>
          <a:ln w="38100">
            <a:tailEnd type="arrow"/>
          </a:ln>
        </p:spPr>
        <p:style>
          <a:lnRef idx="3">
            <a:schemeClr val="accent5"/>
          </a:lnRef>
          <a:fillRef idx="0">
            <a:schemeClr val="accent5"/>
          </a:fillRef>
          <a:effectRef idx="2">
            <a:schemeClr val="accent5"/>
          </a:effectRef>
          <a:fontRef idx="minor">
            <a:schemeClr val="tx1"/>
          </a:fontRef>
        </p:style>
      </p:cxnSp>
      <p:sp>
        <p:nvSpPr>
          <p:cNvPr id="25" name="Rounded Rectangle 14">
            <a:extLst>
              <a:ext uri="{FF2B5EF4-FFF2-40B4-BE49-F238E27FC236}">
                <a16:creationId xmlns:a16="http://schemas.microsoft.com/office/drawing/2014/main" id="{A1923376-F302-41C7-8458-6C7EB90915BF}"/>
              </a:ext>
            </a:extLst>
          </p:cNvPr>
          <p:cNvSpPr/>
          <p:nvPr/>
        </p:nvSpPr>
        <p:spPr>
          <a:xfrm>
            <a:off x="10353041" y="4259694"/>
            <a:ext cx="1838960" cy="1805826"/>
          </a:xfrm>
          <a:prstGeom prst="roundRect">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en-US" sz="3200" dirty="0" err="1">
                <a:solidFill>
                  <a:srgbClr val="FF0000"/>
                </a:solidFill>
                <a:latin typeface="Times New Roman" pitchFamily="18" charset="0"/>
                <a:cs typeface="Times New Roman" pitchFamily="18" charset="0"/>
              </a:rPr>
              <a:t>Từ</a:t>
            </a:r>
            <a:r>
              <a:rPr lang="en-US" sz="3200" dirty="0">
                <a:solidFill>
                  <a:srgbClr val="FF0000"/>
                </a:solidFill>
                <a:latin typeface="Times New Roman" pitchFamily="18" charset="0"/>
                <a:cs typeface="Times New Roman" pitchFamily="18" charset="0"/>
              </a:rPr>
              <a:t> </a:t>
            </a:r>
            <a:r>
              <a:rPr lang="en-US" sz="3200" dirty="0" err="1">
                <a:solidFill>
                  <a:srgbClr val="FF0000"/>
                </a:solidFill>
                <a:latin typeface="Times New Roman" pitchFamily="18" charset="0"/>
                <a:cs typeface="Times New Roman" pitchFamily="18" charset="0"/>
              </a:rPr>
              <a:t>có</a:t>
            </a:r>
            <a:r>
              <a:rPr lang="en-US" sz="3200" dirty="0">
                <a:solidFill>
                  <a:srgbClr val="FF0000"/>
                </a:solidFill>
                <a:latin typeface="Times New Roman" pitchFamily="18" charset="0"/>
                <a:cs typeface="Times New Roman" pitchFamily="18" charset="0"/>
              </a:rPr>
              <a:t> </a:t>
            </a:r>
            <a:r>
              <a:rPr lang="en-US" sz="3200" dirty="0" err="1">
                <a:solidFill>
                  <a:srgbClr val="FF0000"/>
                </a:solidFill>
                <a:latin typeface="Times New Roman" pitchFamily="18" charset="0"/>
                <a:cs typeface="Times New Roman" pitchFamily="18" charset="0"/>
              </a:rPr>
              <a:t>tác</a:t>
            </a:r>
            <a:r>
              <a:rPr lang="en-US" sz="3200" dirty="0">
                <a:solidFill>
                  <a:srgbClr val="FF0000"/>
                </a:solidFill>
                <a:latin typeface="Times New Roman" pitchFamily="18" charset="0"/>
                <a:cs typeface="Times New Roman" pitchFamily="18" charset="0"/>
              </a:rPr>
              <a:t> </a:t>
            </a:r>
            <a:r>
              <a:rPr lang="en-US" sz="3200" dirty="0" err="1">
                <a:solidFill>
                  <a:srgbClr val="FF0000"/>
                </a:solidFill>
                <a:latin typeface="Times New Roman" pitchFamily="18" charset="0"/>
                <a:cs typeface="Times New Roman" pitchFamily="18" charset="0"/>
              </a:rPr>
              <a:t>dụng</a:t>
            </a:r>
            <a:r>
              <a:rPr lang="en-US" sz="3200" dirty="0">
                <a:solidFill>
                  <a:srgbClr val="FF0000"/>
                </a:solidFill>
                <a:latin typeface="Times New Roman" pitchFamily="18" charset="0"/>
                <a:cs typeface="Times New Roman" pitchFamily="18" charset="0"/>
              </a:rPr>
              <a:t> </a:t>
            </a:r>
            <a:r>
              <a:rPr lang="en-US" sz="3200" dirty="0" err="1">
                <a:solidFill>
                  <a:srgbClr val="FF0000"/>
                </a:solidFill>
                <a:latin typeface="Times New Roman" pitchFamily="18" charset="0"/>
                <a:cs typeface="Times New Roman" pitchFamily="18" charset="0"/>
              </a:rPr>
              <a:t>kết</a:t>
            </a:r>
            <a:r>
              <a:rPr lang="en-US" sz="3200" dirty="0">
                <a:solidFill>
                  <a:srgbClr val="FF0000"/>
                </a:solidFill>
                <a:latin typeface="Times New Roman" pitchFamily="18" charset="0"/>
                <a:cs typeface="Times New Roman" pitchFamily="18" charset="0"/>
              </a:rPr>
              <a:t> </a:t>
            </a:r>
            <a:r>
              <a:rPr lang="en-US" sz="3200" dirty="0" err="1">
                <a:solidFill>
                  <a:srgbClr val="FF0000"/>
                </a:solidFill>
                <a:latin typeface="Times New Roman" pitchFamily="18" charset="0"/>
                <a:cs typeface="Times New Roman" pitchFamily="18" charset="0"/>
              </a:rPr>
              <a:t>nối</a:t>
            </a:r>
            <a:endParaRPr lang="en-US" sz="3200" dirty="0">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29611523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5"/>
                                        </p:tgtEl>
                                        <p:attrNameLst>
                                          <p:attrName>style.visibility</p:attrName>
                                        </p:attrNameLst>
                                      </p:cBhvr>
                                      <p:to>
                                        <p:strVal val="visible"/>
                                      </p:to>
                                    </p:set>
                                    <p:anim calcmode="lin" valueType="num">
                                      <p:cBhvr additive="base">
                                        <p:cTn id="13" dur="500" fill="hold"/>
                                        <p:tgtEl>
                                          <p:spTgt spid="15"/>
                                        </p:tgtEl>
                                        <p:attrNameLst>
                                          <p:attrName>ppt_x</p:attrName>
                                        </p:attrNameLst>
                                      </p:cBhvr>
                                      <p:tavLst>
                                        <p:tav tm="0">
                                          <p:val>
                                            <p:strVal val="#ppt_x"/>
                                          </p:val>
                                        </p:tav>
                                        <p:tav tm="100000">
                                          <p:val>
                                            <p:strVal val="#ppt_x"/>
                                          </p:val>
                                        </p:tav>
                                      </p:tavLst>
                                    </p:anim>
                                    <p:anim calcmode="lin" valueType="num">
                                      <p:cBhvr additive="base">
                                        <p:cTn id="14" dur="500" fill="hold"/>
                                        <p:tgtEl>
                                          <p:spTgt spid="15"/>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8"/>
                                        </p:tgtEl>
                                        <p:attrNameLst>
                                          <p:attrName>style.visibility</p:attrName>
                                        </p:attrNameLst>
                                      </p:cBhvr>
                                      <p:to>
                                        <p:strVal val="visible"/>
                                      </p:to>
                                    </p:set>
                                    <p:anim calcmode="lin" valueType="num">
                                      <p:cBhvr additive="base">
                                        <p:cTn id="17" dur="500" fill="hold"/>
                                        <p:tgtEl>
                                          <p:spTgt spid="8"/>
                                        </p:tgtEl>
                                        <p:attrNameLst>
                                          <p:attrName>ppt_x</p:attrName>
                                        </p:attrNameLst>
                                      </p:cBhvr>
                                      <p:tavLst>
                                        <p:tav tm="0">
                                          <p:val>
                                            <p:strVal val="#ppt_x"/>
                                          </p:val>
                                        </p:tav>
                                        <p:tav tm="100000">
                                          <p:val>
                                            <p:strVal val="#ppt_x"/>
                                          </p:val>
                                        </p:tav>
                                      </p:tavLst>
                                    </p:anim>
                                    <p:anim calcmode="lin" valueType="num">
                                      <p:cBhvr additive="base">
                                        <p:cTn id="1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10"/>
                                        </p:tgtEl>
                                        <p:attrNameLst>
                                          <p:attrName>style.visibility</p:attrName>
                                        </p:attrNameLst>
                                      </p:cBhvr>
                                      <p:to>
                                        <p:strVal val="visible"/>
                                      </p:to>
                                    </p:set>
                                    <p:anim calcmode="lin" valueType="num">
                                      <p:cBhvr additive="base">
                                        <p:cTn id="23" dur="500" fill="hold"/>
                                        <p:tgtEl>
                                          <p:spTgt spid="10"/>
                                        </p:tgtEl>
                                        <p:attrNameLst>
                                          <p:attrName>ppt_x</p:attrName>
                                        </p:attrNameLst>
                                      </p:cBhvr>
                                      <p:tavLst>
                                        <p:tav tm="0">
                                          <p:val>
                                            <p:strVal val="#ppt_x"/>
                                          </p:val>
                                        </p:tav>
                                        <p:tav tm="100000">
                                          <p:val>
                                            <p:strVal val="#ppt_x"/>
                                          </p:val>
                                        </p:tav>
                                      </p:tavLst>
                                    </p:anim>
                                    <p:anim calcmode="lin" valueType="num">
                                      <p:cBhvr additive="base">
                                        <p:cTn id="24" dur="500" fill="hold"/>
                                        <p:tgtEl>
                                          <p:spTgt spid="10"/>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16"/>
                                        </p:tgtEl>
                                        <p:attrNameLst>
                                          <p:attrName>style.visibility</p:attrName>
                                        </p:attrNameLst>
                                      </p:cBhvr>
                                      <p:to>
                                        <p:strVal val="visible"/>
                                      </p:to>
                                    </p:set>
                                    <p:anim calcmode="lin" valueType="num">
                                      <p:cBhvr additive="base">
                                        <p:cTn id="27" dur="500" fill="hold"/>
                                        <p:tgtEl>
                                          <p:spTgt spid="16"/>
                                        </p:tgtEl>
                                        <p:attrNameLst>
                                          <p:attrName>ppt_x</p:attrName>
                                        </p:attrNameLst>
                                      </p:cBhvr>
                                      <p:tavLst>
                                        <p:tav tm="0">
                                          <p:val>
                                            <p:strVal val="#ppt_x"/>
                                          </p:val>
                                        </p:tav>
                                        <p:tav tm="100000">
                                          <p:val>
                                            <p:strVal val="#ppt_x"/>
                                          </p:val>
                                        </p:tav>
                                      </p:tavLst>
                                    </p:anim>
                                    <p:anim calcmode="lin" valueType="num">
                                      <p:cBhvr additive="base">
                                        <p:cTn id="28"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nodeType="clickEffect">
                                  <p:stCondLst>
                                    <p:cond delay="0"/>
                                  </p:stCondLst>
                                  <p:childTnLst>
                                    <p:set>
                                      <p:cBhvr>
                                        <p:cTn id="32" dur="1" fill="hold">
                                          <p:stCondLst>
                                            <p:cond delay="0"/>
                                          </p:stCondLst>
                                        </p:cTn>
                                        <p:tgtEl>
                                          <p:spTgt spid="18"/>
                                        </p:tgtEl>
                                        <p:attrNameLst>
                                          <p:attrName>style.visibility</p:attrName>
                                        </p:attrNameLst>
                                      </p:cBhvr>
                                      <p:to>
                                        <p:strVal val="visible"/>
                                      </p:to>
                                    </p:set>
                                    <p:anim calcmode="lin" valueType="num">
                                      <p:cBhvr additive="base">
                                        <p:cTn id="33" dur="500" fill="hold"/>
                                        <p:tgtEl>
                                          <p:spTgt spid="18"/>
                                        </p:tgtEl>
                                        <p:attrNameLst>
                                          <p:attrName>ppt_x</p:attrName>
                                        </p:attrNameLst>
                                      </p:cBhvr>
                                      <p:tavLst>
                                        <p:tav tm="0">
                                          <p:val>
                                            <p:strVal val="#ppt_x"/>
                                          </p:val>
                                        </p:tav>
                                        <p:tav tm="100000">
                                          <p:val>
                                            <p:strVal val="#ppt_x"/>
                                          </p:val>
                                        </p:tav>
                                      </p:tavLst>
                                    </p:anim>
                                    <p:anim calcmode="lin" valueType="num">
                                      <p:cBhvr additive="base">
                                        <p:cTn id="34" dur="500" fill="hold"/>
                                        <p:tgtEl>
                                          <p:spTgt spid="18"/>
                                        </p:tgtEl>
                                        <p:attrNameLst>
                                          <p:attrName>ppt_y</p:attrName>
                                        </p:attrNameLst>
                                      </p:cBhvr>
                                      <p:tavLst>
                                        <p:tav tm="0">
                                          <p:val>
                                            <p:strVal val="1+#ppt_h/2"/>
                                          </p:val>
                                        </p:tav>
                                        <p:tav tm="100000">
                                          <p:val>
                                            <p:strVal val="#ppt_y"/>
                                          </p:val>
                                        </p:tav>
                                      </p:tavLst>
                                    </p:anim>
                                  </p:childTnLst>
                                </p:cTn>
                              </p:par>
                              <p:par>
                                <p:cTn id="35" presetID="2" presetClass="entr" presetSubtype="4" fill="hold" grpId="0" nodeType="withEffect">
                                  <p:stCondLst>
                                    <p:cond delay="0"/>
                                  </p:stCondLst>
                                  <p:childTnLst>
                                    <p:set>
                                      <p:cBhvr>
                                        <p:cTn id="36" dur="1" fill="hold">
                                          <p:stCondLst>
                                            <p:cond delay="0"/>
                                          </p:stCondLst>
                                        </p:cTn>
                                        <p:tgtEl>
                                          <p:spTgt spid="20"/>
                                        </p:tgtEl>
                                        <p:attrNameLst>
                                          <p:attrName>style.visibility</p:attrName>
                                        </p:attrNameLst>
                                      </p:cBhvr>
                                      <p:to>
                                        <p:strVal val="visible"/>
                                      </p:to>
                                    </p:set>
                                    <p:anim calcmode="lin" valueType="num">
                                      <p:cBhvr additive="base">
                                        <p:cTn id="37" dur="500" fill="hold"/>
                                        <p:tgtEl>
                                          <p:spTgt spid="20"/>
                                        </p:tgtEl>
                                        <p:attrNameLst>
                                          <p:attrName>ppt_x</p:attrName>
                                        </p:attrNameLst>
                                      </p:cBhvr>
                                      <p:tavLst>
                                        <p:tav tm="0">
                                          <p:val>
                                            <p:strVal val="#ppt_x"/>
                                          </p:val>
                                        </p:tav>
                                        <p:tav tm="100000">
                                          <p:val>
                                            <p:strVal val="#ppt_x"/>
                                          </p:val>
                                        </p:tav>
                                      </p:tavLst>
                                    </p:anim>
                                    <p:anim calcmode="lin" valueType="num">
                                      <p:cBhvr additive="base">
                                        <p:cTn id="38"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19"/>
                                        </p:tgtEl>
                                        <p:attrNameLst>
                                          <p:attrName>style.visibility</p:attrName>
                                        </p:attrNameLst>
                                      </p:cBhvr>
                                      <p:to>
                                        <p:strVal val="visible"/>
                                      </p:to>
                                    </p:set>
                                    <p:anim calcmode="lin" valueType="num">
                                      <p:cBhvr additive="base">
                                        <p:cTn id="43" dur="500" fill="hold"/>
                                        <p:tgtEl>
                                          <p:spTgt spid="19"/>
                                        </p:tgtEl>
                                        <p:attrNameLst>
                                          <p:attrName>ppt_x</p:attrName>
                                        </p:attrNameLst>
                                      </p:cBhvr>
                                      <p:tavLst>
                                        <p:tav tm="0">
                                          <p:val>
                                            <p:strVal val="#ppt_x"/>
                                          </p:val>
                                        </p:tav>
                                        <p:tav tm="100000">
                                          <p:val>
                                            <p:strVal val="#ppt_x"/>
                                          </p:val>
                                        </p:tav>
                                      </p:tavLst>
                                    </p:anim>
                                    <p:anim calcmode="lin" valueType="num">
                                      <p:cBhvr additive="base">
                                        <p:cTn id="44" dur="500" fill="hold"/>
                                        <p:tgtEl>
                                          <p:spTgt spid="19"/>
                                        </p:tgtEl>
                                        <p:attrNameLst>
                                          <p:attrName>ppt_y</p:attrName>
                                        </p:attrNameLst>
                                      </p:cBhvr>
                                      <p:tavLst>
                                        <p:tav tm="0">
                                          <p:val>
                                            <p:strVal val="1+#ppt_h/2"/>
                                          </p:val>
                                        </p:tav>
                                        <p:tav tm="100000">
                                          <p:val>
                                            <p:strVal val="#ppt_y"/>
                                          </p:val>
                                        </p:tav>
                                      </p:tavLst>
                                    </p:anim>
                                  </p:childTnLst>
                                </p:cTn>
                              </p:par>
                              <p:par>
                                <p:cTn id="45" presetID="2" presetClass="entr" presetSubtype="4" fill="hold" grpId="0" nodeType="withEffect">
                                  <p:stCondLst>
                                    <p:cond delay="0"/>
                                  </p:stCondLst>
                                  <p:childTnLst>
                                    <p:set>
                                      <p:cBhvr>
                                        <p:cTn id="46" dur="1" fill="hold">
                                          <p:stCondLst>
                                            <p:cond delay="0"/>
                                          </p:stCondLst>
                                        </p:cTn>
                                        <p:tgtEl>
                                          <p:spTgt spid="21"/>
                                        </p:tgtEl>
                                        <p:attrNameLst>
                                          <p:attrName>style.visibility</p:attrName>
                                        </p:attrNameLst>
                                      </p:cBhvr>
                                      <p:to>
                                        <p:strVal val="visible"/>
                                      </p:to>
                                    </p:set>
                                    <p:anim calcmode="lin" valueType="num">
                                      <p:cBhvr additive="base">
                                        <p:cTn id="47" dur="500" fill="hold"/>
                                        <p:tgtEl>
                                          <p:spTgt spid="21"/>
                                        </p:tgtEl>
                                        <p:attrNameLst>
                                          <p:attrName>ppt_x</p:attrName>
                                        </p:attrNameLst>
                                      </p:cBhvr>
                                      <p:tavLst>
                                        <p:tav tm="0">
                                          <p:val>
                                            <p:strVal val="#ppt_x"/>
                                          </p:val>
                                        </p:tav>
                                        <p:tav tm="100000">
                                          <p:val>
                                            <p:strVal val="#ppt_x"/>
                                          </p:val>
                                        </p:tav>
                                      </p:tavLst>
                                    </p:anim>
                                    <p:anim calcmode="lin" valueType="num">
                                      <p:cBhvr additive="base">
                                        <p:cTn id="48"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2" presetClass="entr" presetSubtype="4" fill="hold" nodeType="clickEffect">
                                  <p:stCondLst>
                                    <p:cond delay="0"/>
                                  </p:stCondLst>
                                  <p:childTnLst>
                                    <p:set>
                                      <p:cBhvr>
                                        <p:cTn id="52" dur="1" fill="hold">
                                          <p:stCondLst>
                                            <p:cond delay="0"/>
                                          </p:stCondLst>
                                        </p:cTn>
                                        <p:tgtEl>
                                          <p:spTgt spid="13"/>
                                        </p:tgtEl>
                                        <p:attrNameLst>
                                          <p:attrName>style.visibility</p:attrName>
                                        </p:attrNameLst>
                                      </p:cBhvr>
                                      <p:to>
                                        <p:strVal val="visible"/>
                                      </p:to>
                                    </p:set>
                                    <p:anim calcmode="lin" valueType="num">
                                      <p:cBhvr additive="base">
                                        <p:cTn id="53" dur="500" fill="hold"/>
                                        <p:tgtEl>
                                          <p:spTgt spid="13"/>
                                        </p:tgtEl>
                                        <p:attrNameLst>
                                          <p:attrName>ppt_x</p:attrName>
                                        </p:attrNameLst>
                                      </p:cBhvr>
                                      <p:tavLst>
                                        <p:tav tm="0">
                                          <p:val>
                                            <p:strVal val="#ppt_x"/>
                                          </p:val>
                                        </p:tav>
                                        <p:tav tm="100000">
                                          <p:val>
                                            <p:strVal val="#ppt_x"/>
                                          </p:val>
                                        </p:tav>
                                      </p:tavLst>
                                    </p:anim>
                                    <p:anim calcmode="lin" valueType="num">
                                      <p:cBhvr additive="base">
                                        <p:cTn id="54" dur="500" fill="hold"/>
                                        <p:tgtEl>
                                          <p:spTgt spid="13"/>
                                        </p:tgtEl>
                                        <p:attrNameLst>
                                          <p:attrName>ppt_y</p:attrName>
                                        </p:attrNameLst>
                                      </p:cBhvr>
                                      <p:tavLst>
                                        <p:tav tm="0">
                                          <p:val>
                                            <p:strVal val="1+#ppt_h/2"/>
                                          </p:val>
                                        </p:tav>
                                        <p:tav tm="100000">
                                          <p:val>
                                            <p:strVal val="#ppt_y"/>
                                          </p:val>
                                        </p:tav>
                                      </p:tavLst>
                                    </p:anim>
                                  </p:childTnLst>
                                </p:cTn>
                              </p:par>
                              <p:par>
                                <p:cTn id="55" presetID="2" presetClass="entr" presetSubtype="4" fill="hold" grpId="0" nodeType="withEffect">
                                  <p:stCondLst>
                                    <p:cond delay="0"/>
                                  </p:stCondLst>
                                  <p:childTnLst>
                                    <p:set>
                                      <p:cBhvr>
                                        <p:cTn id="56" dur="1" fill="hold">
                                          <p:stCondLst>
                                            <p:cond delay="0"/>
                                          </p:stCondLst>
                                        </p:cTn>
                                        <p:tgtEl>
                                          <p:spTgt spid="12">
                                            <p:bg/>
                                          </p:spTgt>
                                        </p:tgtEl>
                                        <p:attrNameLst>
                                          <p:attrName>style.visibility</p:attrName>
                                        </p:attrNameLst>
                                      </p:cBhvr>
                                      <p:to>
                                        <p:strVal val="visible"/>
                                      </p:to>
                                    </p:set>
                                    <p:anim calcmode="lin" valueType="num">
                                      <p:cBhvr additive="base">
                                        <p:cTn id="57" dur="500" fill="hold"/>
                                        <p:tgtEl>
                                          <p:spTgt spid="12">
                                            <p:bg/>
                                          </p:spTgt>
                                        </p:tgtEl>
                                        <p:attrNameLst>
                                          <p:attrName>ppt_x</p:attrName>
                                        </p:attrNameLst>
                                      </p:cBhvr>
                                      <p:tavLst>
                                        <p:tav tm="0">
                                          <p:val>
                                            <p:strVal val="#ppt_x"/>
                                          </p:val>
                                        </p:tav>
                                        <p:tav tm="100000">
                                          <p:val>
                                            <p:strVal val="#ppt_x"/>
                                          </p:val>
                                        </p:tav>
                                      </p:tavLst>
                                    </p:anim>
                                    <p:anim calcmode="lin" valueType="num">
                                      <p:cBhvr additive="base">
                                        <p:cTn id="58" dur="500" fill="hold"/>
                                        <p:tgtEl>
                                          <p:spTgt spid="12">
                                            <p:bg/>
                                          </p:spTgt>
                                        </p:tgtEl>
                                        <p:attrNameLst>
                                          <p:attrName>ppt_y</p:attrName>
                                        </p:attrNameLst>
                                      </p:cBhvr>
                                      <p:tavLst>
                                        <p:tav tm="0">
                                          <p:val>
                                            <p:strVal val="1+#ppt_h/2"/>
                                          </p:val>
                                        </p:tav>
                                        <p:tav tm="100000">
                                          <p:val>
                                            <p:strVal val="#ppt_y"/>
                                          </p:val>
                                        </p:tav>
                                      </p:tavLst>
                                    </p:anim>
                                  </p:childTnLst>
                                </p:cTn>
                              </p:par>
                              <p:par>
                                <p:cTn id="59" presetID="2" presetClass="entr" presetSubtype="4" fill="hold" grpId="0" nodeType="withEffect">
                                  <p:stCondLst>
                                    <p:cond delay="0"/>
                                  </p:stCondLst>
                                  <p:childTnLst>
                                    <p:set>
                                      <p:cBhvr>
                                        <p:cTn id="60" dur="1" fill="hold">
                                          <p:stCondLst>
                                            <p:cond delay="0"/>
                                          </p:stCondLst>
                                        </p:cTn>
                                        <p:tgtEl>
                                          <p:spTgt spid="12">
                                            <p:txEl>
                                              <p:pRg st="0" end="0"/>
                                            </p:txEl>
                                          </p:spTgt>
                                        </p:tgtEl>
                                        <p:attrNameLst>
                                          <p:attrName>style.visibility</p:attrName>
                                        </p:attrNameLst>
                                      </p:cBhvr>
                                      <p:to>
                                        <p:strVal val="visible"/>
                                      </p:to>
                                    </p:set>
                                    <p:anim calcmode="lin" valueType="num">
                                      <p:cBhvr additive="base">
                                        <p:cTn id="61" dur="500" fill="hold"/>
                                        <p:tgtEl>
                                          <p:spTgt spid="12">
                                            <p:txEl>
                                              <p:pRg st="0" end="0"/>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1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nodeType="clickEffect">
                                  <p:stCondLst>
                                    <p:cond delay="0"/>
                                  </p:stCondLst>
                                  <p:childTnLst>
                                    <p:set>
                                      <p:cBhvr>
                                        <p:cTn id="66" dur="1" fill="hold">
                                          <p:stCondLst>
                                            <p:cond delay="0"/>
                                          </p:stCondLst>
                                        </p:cTn>
                                        <p:tgtEl>
                                          <p:spTgt spid="23"/>
                                        </p:tgtEl>
                                        <p:attrNameLst>
                                          <p:attrName>style.visibility</p:attrName>
                                        </p:attrNameLst>
                                      </p:cBhvr>
                                      <p:to>
                                        <p:strVal val="visible"/>
                                      </p:to>
                                    </p:set>
                                    <p:anim calcmode="lin" valueType="num">
                                      <p:cBhvr additive="base">
                                        <p:cTn id="67" dur="500" fill="hold"/>
                                        <p:tgtEl>
                                          <p:spTgt spid="23"/>
                                        </p:tgtEl>
                                        <p:attrNameLst>
                                          <p:attrName>ppt_x</p:attrName>
                                        </p:attrNameLst>
                                      </p:cBhvr>
                                      <p:tavLst>
                                        <p:tav tm="0">
                                          <p:val>
                                            <p:strVal val="#ppt_x"/>
                                          </p:val>
                                        </p:tav>
                                        <p:tav tm="100000">
                                          <p:val>
                                            <p:strVal val="#ppt_x"/>
                                          </p:val>
                                        </p:tav>
                                      </p:tavLst>
                                    </p:anim>
                                    <p:anim calcmode="lin" valueType="num">
                                      <p:cBhvr additive="base">
                                        <p:cTn id="68" dur="500" fill="hold"/>
                                        <p:tgtEl>
                                          <p:spTgt spid="23"/>
                                        </p:tgtEl>
                                        <p:attrNameLst>
                                          <p:attrName>ppt_y</p:attrName>
                                        </p:attrNameLst>
                                      </p:cBhvr>
                                      <p:tavLst>
                                        <p:tav tm="0">
                                          <p:val>
                                            <p:strVal val="1+#ppt_h/2"/>
                                          </p:val>
                                        </p:tav>
                                        <p:tav tm="100000">
                                          <p:val>
                                            <p:strVal val="#ppt_y"/>
                                          </p:val>
                                        </p:tav>
                                      </p:tavLst>
                                    </p:anim>
                                  </p:childTnLst>
                                </p:cTn>
                              </p:par>
                              <p:par>
                                <p:cTn id="69" presetID="2" presetClass="entr" presetSubtype="4" fill="hold" grpId="0" nodeType="withEffect">
                                  <p:stCondLst>
                                    <p:cond delay="0"/>
                                  </p:stCondLst>
                                  <p:childTnLst>
                                    <p:set>
                                      <p:cBhvr>
                                        <p:cTn id="70" dur="1" fill="hold">
                                          <p:stCondLst>
                                            <p:cond delay="0"/>
                                          </p:stCondLst>
                                        </p:cTn>
                                        <p:tgtEl>
                                          <p:spTgt spid="22"/>
                                        </p:tgtEl>
                                        <p:attrNameLst>
                                          <p:attrName>style.visibility</p:attrName>
                                        </p:attrNameLst>
                                      </p:cBhvr>
                                      <p:to>
                                        <p:strVal val="visible"/>
                                      </p:to>
                                    </p:set>
                                    <p:anim calcmode="lin" valueType="num">
                                      <p:cBhvr additive="base">
                                        <p:cTn id="71" dur="500" fill="hold"/>
                                        <p:tgtEl>
                                          <p:spTgt spid="22"/>
                                        </p:tgtEl>
                                        <p:attrNameLst>
                                          <p:attrName>ppt_x</p:attrName>
                                        </p:attrNameLst>
                                      </p:cBhvr>
                                      <p:tavLst>
                                        <p:tav tm="0">
                                          <p:val>
                                            <p:strVal val="#ppt_x"/>
                                          </p:val>
                                        </p:tav>
                                        <p:tav tm="100000">
                                          <p:val>
                                            <p:strVal val="#ppt_x"/>
                                          </p:val>
                                        </p:tav>
                                      </p:tavLst>
                                    </p:anim>
                                    <p:anim calcmode="lin" valueType="num">
                                      <p:cBhvr additive="base">
                                        <p:cTn id="72"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2" presetClass="entr" presetSubtype="4" fill="hold" nodeType="clickEffect">
                                  <p:stCondLst>
                                    <p:cond delay="0"/>
                                  </p:stCondLst>
                                  <p:childTnLst>
                                    <p:set>
                                      <p:cBhvr>
                                        <p:cTn id="76" dur="1" fill="hold">
                                          <p:stCondLst>
                                            <p:cond delay="0"/>
                                          </p:stCondLst>
                                        </p:cTn>
                                        <p:tgtEl>
                                          <p:spTgt spid="24"/>
                                        </p:tgtEl>
                                        <p:attrNameLst>
                                          <p:attrName>style.visibility</p:attrName>
                                        </p:attrNameLst>
                                      </p:cBhvr>
                                      <p:to>
                                        <p:strVal val="visible"/>
                                      </p:to>
                                    </p:set>
                                    <p:anim calcmode="lin" valueType="num">
                                      <p:cBhvr additive="base">
                                        <p:cTn id="77" dur="500" fill="hold"/>
                                        <p:tgtEl>
                                          <p:spTgt spid="24"/>
                                        </p:tgtEl>
                                        <p:attrNameLst>
                                          <p:attrName>ppt_x</p:attrName>
                                        </p:attrNameLst>
                                      </p:cBhvr>
                                      <p:tavLst>
                                        <p:tav tm="0">
                                          <p:val>
                                            <p:strVal val="#ppt_x"/>
                                          </p:val>
                                        </p:tav>
                                        <p:tav tm="100000">
                                          <p:val>
                                            <p:strVal val="#ppt_x"/>
                                          </p:val>
                                        </p:tav>
                                      </p:tavLst>
                                    </p:anim>
                                    <p:anim calcmode="lin" valueType="num">
                                      <p:cBhvr additive="base">
                                        <p:cTn id="78" dur="500" fill="hold"/>
                                        <p:tgtEl>
                                          <p:spTgt spid="24"/>
                                        </p:tgtEl>
                                        <p:attrNameLst>
                                          <p:attrName>ppt_y</p:attrName>
                                        </p:attrNameLst>
                                      </p:cBhvr>
                                      <p:tavLst>
                                        <p:tav tm="0">
                                          <p:val>
                                            <p:strVal val="1+#ppt_h/2"/>
                                          </p:val>
                                        </p:tav>
                                        <p:tav tm="100000">
                                          <p:val>
                                            <p:strVal val="#ppt_y"/>
                                          </p:val>
                                        </p:tav>
                                      </p:tavLst>
                                    </p:anim>
                                  </p:childTnLst>
                                </p:cTn>
                              </p:par>
                              <p:par>
                                <p:cTn id="79" presetID="2" presetClass="entr" presetSubtype="4" fill="hold" grpId="0" nodeType="withEffect">
                                  <p:stCondLst>
                                    <p:cond delay="0"/>
                                  </p:stCondLst>
                                  <p:childTnLst>
                                    <p:set>
                                      <p:cBhvr>
                                        <p:cTn id="80" dur="1" fill="hold">
                                          <p:stCondLst>
                                            <p:cond delay="0"/>
                                          </p:stCondLst>
                                        </p:cTn>
                                        <p:tgtEl>
                                          <p:spTgt spid="25"/>
                                        </p:tgtEl>
                                        <p:attrNameLst>
                                          <p:attrName>style.visibility</p:attrName>
                                        </p:attrNameLst>
                                      </p:cBhvr>
                                      <p:to>
                                        <p:strVal val="visible"/>
                                      </p:to>
                                    </p:set>
                                    <p:anim calcmode="lin" valueType="num">
                                      <p:cBhvr additive="base">
                                        <p:cTn id="81" dur="500" fill="hold"/>
                                        <p:tgtEl>
                                          <p:spTgt spid="25"/>
                                        </p:tgtEl>
                                        <p:attrNameLst>
                                          <p:attrName>ppt_x</p:attrName>
                                        </p:attrNameLst>
                                      </p:cBhvr>
                                      <p:tavLst>
                                        <p:tav tm="0">
                                          <p:val>
                                            <p:strVal val="#ppt_x"/>
                                          </p:val>
                                        </p:tav>
                                        <p:tav tm="100000">
                                          <p:val>
                                            <p:strVal val="#ppt_x"/>
                                          </p:val>
                                        </p:tav>
                                      </p:tavLst>
                                    </p:anim>
                                    <p:anim calcmode="lin" valueType="num">
                                      <p:cBhvr additive="base">
                                        <p:cTn id="82"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5" grpId="0" animBg="1"/>
      <p:bldP spid="16" grpId="0" animBg="1"/>
      <p:bldP spid="12" grpId="0" build="p" animBg="1"/>
      <p:bldP spid="20" grpId="0" animBg="1"/>
      <p:bldP spid="21" grpId="0" animBg="1"/>
      <p:bldP spid="22" grpId="0" animBg="1"/>
      <p:bldP spid="25"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Box 18">
            <a:extLst>
              <a:ext uri="{FF2B5EF4-FFF2-40B4-BE49-F238E27FC236}">
                <a16:creationId xmlns:a16="http://schemas.microsoft.com/office/drawing/2014/main" id="{7BF23451-F8FA-4A67-8F14-1C4B4887D325}"/>
              </a:ext>
            </a:extLst>
          </p:cNvPr>
          <p:cNvSpPr txBox="1"/>
          <p:nvPr/>
        </p:nvSpPr>
        <p:spPr>
          <a:xfrm>
            <a:off x="1406079" y="662021"/>
            <a:ext cx="11598192" cy="923330"/>
          </a:xfrm>
          <a:prstGeom prst="rect">
            <a:avLst/>
          </a:prstGeom>
          <a:noFill/>
        </p:spPr>
        <p:txBody>
          <a:bodyPr wrap="square" rtlCol="0">
            <a:spAutoFit/>
          </a:bodyPr>
          <a:lstStyle/>
          <a:p>
            <a:r>
              <a:rPr lang="vi-VN" sz="5400" b="1" dirty="0">
                <a:solidFill>
                  <a:srgbClr val="0033CC"/>
                </a:solidFill>
                <a:latin typeface="Times New Roman" panose="02020603050405020304" pitchFamily="18" charset="0"/>
                <a:cs typeface="Times New Roman" panose="02020603050405020304" pitchFamily="18" charset="0"/>
              </a:rPr>
              <a:t>Định hướng hoạt động tiếp theo</a:t>
            </a:r>
            <a:r>
              <a:rPr lang="en-US" sz="5400" b="1" dirty="0">
                <a:solidFill>
                  <a:srgbClr val="0033CC"/>
                </a:solidFill>
                <a:latin typeface="Times New Roman" panose="02020603050405020304" pitchFamily="18" charset="0"/>
                <a:cs typeface="Times New Roman" panose="02020603050405020304" pitchFamily="18" charset="0"/>
              </a:rPr>
              <a:t> </a:t>
            </a:r>
          </a:p>
        </p:txBody>
      </p:sp>
      <p:sp>
        <p:nvSpPr>
          <p:cNvPr id="4" name="Cloud">
            <a:extLst>
              <a:ext uri="{FF2B5EF4-FFF2-40B4-BE49-F238E27FC236}">
                <a16:creationId xmlns:a16="http://schemas.microsoft.com/office/drawing/2014/main" id="{470DFA82-967A-40C2-AC27-36E4488F0192}"/>
              </a:ext>
            </a:extLst>
          </p:cNvPr>
          <p:cNvSpPr>
            <a:spLocks noChangeAspect="1" noEditPoints="1" noChangeArrowheads="1"/>
          </p:cNvSpPr>
          <p:nvPr/>
        </p:nvSpPr>
        <p:spPr bwMode="auto">
          <a:xfrm>
            <a:off x="304930" y="1869672"/>
            <a:ext cx="11465851" cy="3422175"/>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chemeClr val="accent6">
              <a:lumMod val="20000"/>
              <a:lumOff val="80000"/>
            </a:schemeClr>
          </a:solidFill>
          <a:ln w="9525">
            <a:solidFill>
              <a:srgbClr val="000000"/>
            </a:solidFill>
            <a:miter lim="800000"/>
            <a:headEnd/>
            <a:tailEnd/>
          </a:ln>
          <a:effectLst>
            <a:outerShdw dist="107763" dir="2700000" algn="ctr" rotWithShape="0">
              <a:srgbClr val="808080"/>
            </a:outerShdw>
          </a:effectLst>
        </p:spPr>
        <p:txBody>
          <a:bodyPr/>
          <a:lstStyle/>
          <a:p>
            <a:pPr eaLnBrk="0" hangingPunct="0"/>
            <a:r>
              <a:rPr lang="en-US" altLang="en-US" sz="2800" dirty="0">
                <a:solidFill>
                  <a:srgbClr val="000000"/>
                </a:solidFill>
                <a:latin typeface="Times New Roman" panose="02020603050405020304" pitchFamily="18" charset="0"/>
                <a:cs typeface="Times New Roman" panose="02020603050405020304" pitchFamily="18" charset="0"/>
              </a:rPr>
              <a:t>  </a:t>
            </a:r>
            <a:endParaRPr lang="en-US" altLang="en-US" sz="5400" dirty="0">
              <a:solidFill>
                <a:srgbClr val="FF0000"/>
              </a:solidFill>
              <a:latin typeface="Times New Roman" panose="02020603050405020304" pitchFamily="18" charset="0"/>
              <a:cs typeface="Times New Roman" panose="02020603050405020304" pitchFamily="18" charset="0"/>
            </a:endParaRPr>
          </a:p>
          <a:p>
            <a:pPr marL="457200" indent="-457200" eaLnBrk="0" hangingPunct="0">
              <a:buFontTx/>
              <a:buChar char="-"/>
            </a:pPr>
            <a:r>
              <a:rPr lang="en-US" altLang="en-US" sz="3200" b="1" dirty="0" err="1">
                <a:solidFill>
                  <a:srgbClr val="002060"/>
                </a:solidFill>
                <a:latin typeface="Times New Roman" panose="02020603050405020304" pitchFamily="18" charset="0"/>
                <a:cs typeface="Times New Roman" panose="02020603050405020304" pitchFamily="18" charset="0"/>
              </a:rPr>
              <a:t>Học</a:t>
            </a:r>
            <a:r>
              <a:rPr lang="en-US" altLang="en-US" sz="3200" b="1" dirty="0">
                <a:solidFill>
                  <a:srgbClr val="002060"/>
                </a:solidFill>
                <a:latin typeface="Times New Roman" panose="02020603050405020304" pitchFamily="18" charset="0"/>
                <a:cs typeface="Times New Roman" panose="02020603050405020304" pitchFamily="18" charset="0"/>
              </a:rPr>
              <a:t> </a:t>
            </a:r>
            <a:r>
              <a:rPr lang="en-US" altLang="en-US" sz="3200" b="1" dirty="0" err="1">
                <a:solidFill>
                  <a:srgbClr val="002060"/>
                </a:solidFill>
                <a:latin typeface="Times New Roman" panose="02020603050405020304" pitchFamily="18" charset="0"/>
                <a:cs typeface="Times New Roman" panose="02020603050405020304" pitchFamily="18" charset="0"/>
              </a:rPr>
              <a:t>kĩ</a:t>
            </a:r>
            <a:r>
              <a:rPr lang="en-US" altLang="en-US" sz="3200" b="1" dirty="0">
                <a:solidFill>
                  <a:srgbClr val="002060"/>
                </a:solidFill>
                <a:latin typeface="Times New Roman" panose="02020603050405020304" pitchFamily="18" charset="0"/>
                <a:cs typeface="Times New Roman" panose="02020603050405020304" pitchFamily="18" charset="0"/>
              </a:rPr>
              <a:t> </a:t>
            </a:r>
            <a:r>
              <a:rPr lang="en-US" altLang="en-US" sz="3200" b="1" dirty="0" err="1">
                <a:solidFill>
                  <a:srgbClr val="002060"/>
                </a:solidFill>
                <a:latin typeface="Times New Roman" panose="02020603050405020304" pitchFamily="18" charset="0"/>
                <a:cs typeface="Times New Roman" panose="02020603050405020304" pitchFamily="18" charset="0"/>
              </a:rPr>
              <a:t>phần</a:t>
            </a:r>
            <a:r>
              <a:rPr lang="en-US" altLang="en-US" sz="3200" b="1" dirty="0">
                <a:solidFill>
                  <a:srgbClr val="002060"/>
                </a:solidFill>
                <a:latin typeface="Times New Roman" panose="02020603050405020304" pitchFamily="18" charset="0"/>
                <a:cs typeface="Times New Roman" panose="02020603050405020304" pitchFamily="18" charset="0"/>
              </a:rPr>
              <a:t> </a:t>
            </a:r>
            <a:r>
              <a:rPr lang="en-US" altLang="en-US" sz="3200" b="1" dirty="0" err="1">
                <a:solidFill>
                  <a:srgbClr val="002060"/>
                </a:solidFill>
                <a:latin typeface="Times New Roman" panose="02020603050405020304" pitchFamily="18" charset="0"/>
                <a:cs typeface="Times New Roman" panose="02020603050405020304" pitchFamily="18" charset="0"/>
              </a:rPr>
              <a:t>ghi</a:t>
            </a:r>
            <a:r>
              <a:rPr lang="en-US" altLang="en-US" sz="3200" b="1" dirty="0">
                <a:solidFill>
                  <a:srgbClr val="002060"/>
                </a:solidFill>
                <a:latin typeface="Times New Roman" panose="02020603050405020304" pitchFamily="18" charset="0"/>
                <a:cs typeface="Times New Roman" panose="02020603050405020304" pitchFamily="18" charset="0"/>
              </a:rPr>
              <a:t> </a:t>
            </a:r>
            <a:r>
              <a:rPr lang="en-US" altLang="en-US" sz="3200" b="1" dirty="0" err="1">
                <a:solidFill>
                  <a:srgbClr val="002060"/>
                </a:solidFill>
                <a:latin typeface="Times New Roman" panose="02020603050405020304" pitchFamily="18" charset="0"/>
                <a:cs typeface="Times New Roman" panose="02020603050405020304" pitchFamily="18" charset="0"/>
              </a:rPr>
              <a:t>nhớ</a:t>
            </a:r>
            <a:r>
              <a:rPr lang="en-US" altLang="en-US" sz="3200" b="1" dirty="0">
                <a:solidFill>
                  <a:srgbClr val="002060"/>
                </a:solidFill>
                <a:latin typeface="Times New Roman" panose="02020603050405020304" pitchFamily="18" charset="0"/>
                <a:cs typeface="Times New Roman" panose="02020603050405020304" pitchFamily="18" charset="0"/>
              </a:rPr>
              <a:t>.</a:t>
            </a:r>
          </a:p>
          <a:p>
            <a:pPr marL="457200" indent="-457200" eaLnBrk="0" hangingPunct="0">
              <a:buFontTx/>
              <a:buChar char="-"/>
            </a:pPr>
            <a:r>
              <a:rPr lang="en-US" altLang="en-US" sz="3200" b="1" dirty="0" err="1">
                <a:solidFill>
                  <a:srgbClr val="002060"/>
                </a:solidFill>
                <a:latin typeface="Times New Roman" panose="02020603050405020304" pitchFamily="18" charset="0"/>
                <a:cs typeface="Times New Roman" panose="02020603050405020304" pitchFamily="18" charset="0"/>
              </a:rPr>
              <a:t>Hoàn</a:t>
            </a:r>
            <a:r>
              <a:rPr lang="en-US" altLang="en-US" sz="3200" b="1" dirty="0">
                <a:solidFill>
                  <a:srgbClr val="002060"/>
                </a:solidFill>
                <a:latin typeface="Times New Roman" panose="02020603050405020304" pitchFamily="18" charset="0"/>
                <a:cs typeface="Times New Roman" panose="02020603050405020304" pitchFamily="18" charset="0"/>
              </a:rPr>
              <a:t> </a:t>
            </a:r>
            <a:r>
              <a:rPr lang="en-US" altLang="en-US" sz="3200" b="1" dirty="0" err="1">
                <a:solidFill>
                  <a:srgbClr val="002060"/>
                </a:solidFill>
                <a:latin typeface="Times New Roman" panose="02020603050405020304" pitchFamily="18" charset="0"/>
                <a:cs typeface="Times New Roman" panose="02020603050405020304" pitchFamily="18" charset="0"/>
              </a:rPr>
              <a:t>thành</a:t>
            </a:r>
            <a:r>
              <a:rPr lang="en-US" altLang="en-US" sz="3200" b="1" dirty="0">
                <a:solidFill>
                  <a:srgbClr val="002060"/>
                </a:solidFill>
                <a:latin typeface="Times New Roman" panose="02020603050405020304" pitchFamily="18" charset="0"/>
                <a:cs typeface="Times New Roman" panose="02020603050405020304" pitchFamily="18" charset="0"/>
              </a:rPr>
              <a:t> </a:t>
            </a:r>
            <a:r>
              <a:rPr lang="en-US" altLang="en-US" sz="3200" b="1" dirty="0" err="1">
                <a:solidFill>
                  <a:srgbClr val="002060"/>
                </a:solidFill>
                <a:latin typeface="Times New Roman" panose="02020603050405020304" pitchFamily="18" charset="0"/>
                <a:cs typeface="Times New Roman" panose="02020603050405020304" pitchFamily="18" charset="0"/>
              </a:rPr>
              <a:t>bài</a:t>
            </a:r>
            <a:r>
              <a:rPr lang="en-US" altLang="en-US" sz="3200" b="1" dirty="0">
                <a:solidFill>
                  <a:srgbClr val="002060"/>
                </a:solidFill>
                <a:latin typeface="Times New Roman" panose="02020603050405020304" pitchFamily="18" charset="0"/>
                <a:cs typeface="Times New Roman" panose="02020603050405020304" pitchFamily="18" charset="0"/>
              </a:rPr>
              <a:t> </a:t>
            </a:r>
            <a:r>
              <a:rPr lang="en-US" altLang="en-US" sz="3200" b="1" dirty="0" err="1">
                <a:solidFill>
                  <a:srgbClr val="002060"/>
                </a:solidFill>
                <a:latin typeface="Times New Roman" panose="02020603050405020304" pitchFamily="18" charset="0"/>
                <a:cs typeface="Times New Roman" panose="02020603050405020304" pitchFamily="18" charset="0"/>
              </a:rPr>
              <a:t>tập</a:t>
            </a:r>
            <a:r>
              <a:rPr lang="en-US" altLang="en-US" sz="3200" b="1" dirty="0">
                <a:solidFill>
                  <a:srgbClr val="002060"/>
                </a:solidFill>
                <a:latin typeface="Times New Roman" panose="02020603050405020304" pitchFamily="18" charset="0"/>
                <a:cs typeface="Times New Roman" panose="02020603050405020304" pitchFamily="18" charset="0"/>
              </a:rPr>
              <a:t> 1 (7 </a:t>
            </a:r>
            <a:r>
              <a:rPr lang="en-US" altLang="en-US" sz="3200" b="1" dirty="0" err="1">
                <a:solidFill>
                  <a:srgbClr val="002060"/>
                </a:solidFill>
                <a:latin typeface="Times New Roman" panose="02020603050405020304" pitchFamily="18" charset="0"/>
                <a:cs typeface="Times New Roman" panose="02020603050405020304" pitchFamily="18" charset="0"/>
              </a:rPr>
              <a:t>đoạn</a:t>
            </a:r>
            <a:r>
              <a:rPr lang="en-US" altLang="en-US" sz="3200" b="1" dirty="0">
                <a:solidFill>
                  <a:srgbClr val="002060"/>
                </a:solidFill>
                <a:latin typeface="Times New Roman" panose="02020603050405020304" pitchFamily="18" charset="0"/>
                <a:cs typeface="Times New Roman" panose="02020603050405020304" pitchFamily="18" charset="0"/>
              </a:rPr>
              <a:t> </a:t>
            </a:r>
            <a:r>
              <a:rPr lang="en-US" altLang="en-US" sz="3200" b="1" dirty="0" err="1">
                <a:solidFill>
                  <a:srgbClr val="002060"/>
                </a:solidFill>
                <a:latin typeface="Times New Roman" panose="02020603050405020304" pitchFamily="18" charset="0"/>
                <a:cs typeface="Times New Roman" panose="02020603050405020304" pitchFamily="18" charset="0"/>
              </a:rPr>
              <a:t>văn</a:t>
            </a:r>
            <a:r>
              <a:rPr lang="en-US" altLang="en-US" sz="3200" b="1" dirty="0">
                <a:solidFill>
                  <a:srgbClr val="002060"/>
                </a:solidFill>
                <a:latin typeface="Times New Roman" panose="02020603050405020304" pitchFamily="18" charset="0"/>
                <a:cs typeface="Times New Roman" panose="02020603050405020304" pitchFamily="18" charset="0"/>
              </a:rPr>
              <a:t> ).</a:t>
            </a:r>
          </a:p>
          <a:p>
            <a:pPr marL="457200" indent="-457200" eaLnBrk="0" hangingPunct="0">
              <a:buFontTx/>
              <a:buChar char="-"/>
            </a:pPr>
            <a:r>
              <a:rPr lang="en-US" altLang="en-US" sz="3200" b="1" dirty="0" err="1">
                <a:solidFill>
                  <a:srgbClr val="002060"/>
                </a:solidFill>
                <a:latin typeface="Times New Roman" panose="02020603050405020304" pitchFamily="18" charset="0"/>
                <a:cs typeface="Times New Roman" panose="02020603050405020304" pitchFamily="18" charset="0"/>
              </a:rPr>
              <a:t>Xem</a:t>
            </a:r>
            <a:r>
              <a:rPr lang="en-US" altLang="en-US" sz="3200" b="1" dirty="0">
                <a:solidFill>
                  <a:srgbClr val="002060"/>
                </a:solidFill>
                <a:latin typeface="Times New Roman" panose="02020603050405020304" pitchFamily="18" charset="0"/>
                <a:cs typeface="Times New Roman" panose="02020603050405020304" pitchFamily="18" charset="0"/>
              </a:rPr>
              <a:t> </a:t>
            </a:r>
            <a:r>
              <a:rPr lang="en-US" altLang="en-US" sz="3200" b="1" dirty="0" err="1">
                <a:solidFill>
                  <a:srgbClr val="002060"/>
                </a:solidFill>
                <a:latin typeface="Times New Roman" panose="02020603050405020304" pitchFamily="18" charset="0"/>
                <a:cs typeface="Times New Roman" panose="02020603050405020304" pitchFamily="18" charset="0"/>
              </a:rPr>
              <a:t>trước</a:t>
            </a:r>
            <a:r>
              <a:rPr lang="en-US" altLang="en-US" sz="3200" b="1" dirty="0">
                <a:solidFill>
                  <a:srgbClr val="002060"/>
                </a:solidFill>
                <a:latin typeface="Times New Roman" panose="02020603050405020304" pitchFamily="18" charset="0"/>
                <a:cs typeface="Times New Roman" panose="02020603050405020304" pitchFamily="18" charset="0"/>
              </a:rPr>
              <a:t> </a:t>
            </a:r>
            <a:r>
              <a:rPr lang="en-US" altLang="en-US" sz="3200" b="1" dirty="0" err="1">
                <a:solidFill>
                  <a:srgbClr val="002060"/>
                </a:solidFill>
                <a:latin typeface="Times New Roman" panose="02020603050405020304" pitchFamily="18" charset="0"/>
                <a:cs typeface="Times New Roman" panose="02020603050405020304" pitchFamily="18" charset="0"/>
              </a:rPr>
              <a:t>bài</a:t>
            </a:r>
            <a:r>
              <a:rPr lang="en-US" altLang="en-US" sz="3200" b="1" dirty="0">
                <a:solidFill>
                  <a:srgbClr val="002060"/>
                </a:solidFill>
                <a:latin typeface="Times New Roman" panose="02020603050405020304" pitchFamily="18" charset="0"/>
                <a:cs typeface="Times New Roman" panose="02020603050405020304" pitchFamily="18" charset="0"/>
              </a:rPr>
              <a:t> </a:t>
            </a:r>
            <a:r>
              <a:rPr lang="en-US" altLang="en-US" sz="3200" b="1" dirty="0" err="1">
                <a:solidFill>
                  <a:srgbClr val="002060"/>
                </a:solidFill>
                <a:latin typeface="Times New Roman" panose="02020603050405020304" pitchFamily="18" charset="0"/>
                <a:cs typeface="Times New Roman" panose="02020603050405020304" pitchFamily="18" charset="0"/>
              </a:rPr>
              <a:t>Ôn</a:t>
            </a:r>
            <a:r>
              <a:rPr lang="en-US" altLang="en-US" sz="3200" b="1" dirty="0">
                <a:solidFill>
                  <a:srgbClr val="002060"/>
                </a:solidFill>
                <a:latin typeface="Times New Roman" panose="02020603050405020304" pitchFamily="18" charset="0"/>
                <a:cs typeface="Times New Roman" panose="02020603050405020304" pitchFamily="18" charset="0"/>
              </a:rPr>
              <a:t> </a:t>
            </a:r>
            <a:r>
              <a:rPr lang="en-US" altLang="en-US" sz="3200" b="1" dirty="0" err="1">
                <a:solidFill>
                  <a:srgbClr val="002060"/>
                </a:solidFill>
                <a:latin typeface="Times New Roman" panose="02020603050405020304" pitchFamily="18" charset="0"/>
                <a:cs typeface="Times New Roman" panose="02020603050405020304" pitchFamily="18" charset="0"/>
              </a:rPr>
              <a:t>tập</a:t>
            </a:r>
            <a:r>
              <a:rPr lang="en-US" altLang="en-US" sz="3200" b="1" dirty="0">
                <a:solidFill>
                  <a:srgbClr val="002060"/>
                </a:solidFill>
                <a:latin typeface="Times New Roman" panose="02020603050405020304" pitchFamily="18" charset="0"/>
                <a:cs typeface="Times New Roman" panose="02020603050405020304" pitchFamily="18" charset="0"/>
              </a:rPr>
              <a:t>, SGK </a:t>
            </a:r>
            <a:r>
              <a:rPr lang="en-US" altLang="en-US" sz="3200" b="1" dirty="0" err="1">
                <a:solidFill>
                  <a:srgbClr val="002060"/>
                </a:solidFill>
                <a:latin typeface="Times New Roman" panose="02020603050405020304" pitchFamily="18" charset="0"/>
                <a:cs typeface="Times New Roman" panose="02020603050405020304" pitchFamily="18" charset="0"/>
              </a:rPr>
              <a:t>trang</a:t>
            </a:r>
            <a:r>
              <a:rPr lang="en-US" altLang="en-US" sz="3200" b="1" dirty="0">
                <a:solidFill>
                  <a:srgbClr val="002060"/>
                </a:solidFill>
                <a:latin typeface="Times New Roman" panose="02020603050405020304" pitchFamily="18" charset="0"/>
                <a:cs typeface="Times New Roman" panose="02020603050405020304" pitchFamily="18" charset="0"/>
              </a:rPr>
              <a:t> 100.</a:t>
            </a:r>
          </a:p>
        </p:txBody>
      </p:sp>
    </p:spTree>
    <p:extLst>
      <p:ext uri="{BB962C8B-B14F-4D97-AF65-F5344CB8AC3E}">
        <p14:creationId xmlns:p14="http://schemas.microsoft.com/office/powerpoint/2010/main" val="2992203515"/>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blinds(horizontal)">
                                      <p:cBhvr>
                                        <p:cTn id="7" dur="500"/>
                                        <p:tgtEl>
                                          <p:spTgt spid="19"/>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wipe(down)">
                                      <p:cBhvr>
                                        <p:cTn id="11" dur="125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4"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hia sẻ file Corel 12 Phông nền Mầm Non #5 - Quảng Cáo Yên Bái ..."/>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2352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p:nvPr/>
        </p:nvSpPr>
        <p:spPr>
          <a:xfrm>
            <a:off x="2282568" y="1478280"/>
            <a:ext cx="9521837" cy="1200329"/>
          </a:xfrm>
          <a:prstGeom prst="rect">
            <a:avLst/>
          </a:prstGeom>
          <a:noFill/>
        </p:spPr>
        <p:txBody>
          <a:bodyPr wrap="none">
            <a:spAutoFit/>
          </a:bodyPr>
          <a:lstStyle/>
          <a:p>
            <a:pPr algn="ctr">
              <a:defRPr/>
            </a:pPr>
            <a:r>
              <a:rPr lang="en-US" sz="3600" b="1" dirty="0">
                <a:ln w="1905"/>
                <a:solidFill>
                  <a:schemeClr val="accent1">
                    <a:lumMod val="75000"/>
                  </a:schemeClr>
                </a:solidFill>
                <a:effectLst>
                  <a:innerShdw blurRad="69850" dist="43180" dir="5400000">
                    <a:srgbClr val="000000">
                      <a:alpha val="65000"/>
                    </a:srgbClr>
                  </a:innerShdw>
                </a:effectLst>
              </a:rPr>
              <a:t>XIN CHÂN THÀNH CẢM ƠN CÁC THẦY CÔ</a:t>
            </a:r>
          </a:p>
          <a:p>
            <a:pPr algn="ctr">
              <a:defRPr/>
            </a:pPr>
            <a:r>
              <a:rPr lang="en-US" sz="3600" b="1" dirty="0">
                <a:ln w="1905"/>
                <a:solidFill>
                  <a:schemeClr val="accent1">
                    <a:lumMod val="75000"/>
                  </a:schemeClr>
                </a:solidFill>
                <a:effectLst>
                  <a:innerShdw blurRad="69850" dist="43180" dir="5400000">
                    <a:srgbClr val="000000">
                      <a:alpha val="65000"/>
                    </a:srgbClr>
                  </a:innerShdw>
                </a:effectLst>
              </a:rPr>
              <a:t> VỀ DỰ GIỜ THĂM LỚP</a:t>
            </a:r>
          </a:p>
        </p:txBody>
      </p:sp>
      <p:sp>
        <p:nvSpPr>
          <p:cNvPr id="5" name="WordArt 16">
            <a:extLst>
              <a:ext uri="{FF2B5EF4-FFF2-40B4-BE49-F238E27FC236}">
                <a16:creationId xmlns:a16="http://schemas.microsoft.com/office/drawing/2014/main" id="{390EE164-227C-4C5B-A7F6-4F109BF74565}"/>
              </a:ext>
            </a:extLst>
          </p:cNvPr>
          <p:cNvSpPr>
            <a:spLocks noChangeArrowheads="1" noChangeShapeType="1" noTextEdit="1"/>
          </p:cNvSpPr>
          <p:nvPr/>
        </p:nvSpPr>
        <p:spPr bwMode="auto">
          <a:xfrm>
            <a:off x="3200400" y="643096"/>
            <a:ext cx="6502400" cy="496888"/>
          </a:xfrm>
          <a:prstGeom prst="rect">
            <a:avLst/>
          </a:prstGeom>
        </p:spPr>
        <p:txBody>
          <a:bodyPr wrap="none" fromWordArt="1">
            <a:prstTxWarp prst="textPlain">
              <a:avLst>
                <a:gd name="adj" fmla="val 50000"/>
              </a:avLst>
            </a:prstTxWarp>
          </a:bodyPr>
          <a:lstStyle/>
          <a:p>
            <a:pPr algn="ctr"/>
            <a:r>
              <a:rPr lang="vi-VN" sz="3408" b="1" kern="10" dirty="0">
                <a:ln w="9525">
                  <a:solidFill>
                    <a:srgbClr val="0000FF"/>
                  </a:solidFill>
                  <a:round/>
                  <a:headEnd/>
                  <a:tailEnd/>
                </a:ln>
                <a:solidFill>
                  <a:srgbClr val="000000"/>
                </a:solidFill>
                <a:effectLst>
                  <a:outerShdw dist="45791" dir="2021404" algn="ctr" rotWithShape="0">
                    <a:srgbClr val="B2B2B2">
                      <a:alpha val="79999"/>
                    </a:srgbClr>
                  </a:outerShdw>
                </a:effectLst>
                <a:cs typeface="Times New Roman" panose="02020603050405020304" pitchFamily="18" charset="0"/>
              </a:rPr>
              <a:t>TRƯỜNG TIỂU HỌC PH</a:t>
            </a:r>
            <a:r>
              <a:rPr lang="en-US" sz="3408" b="1" kern="10">
                <a:ln w="9525">
                  <a:solidFill>
                    <a:srgbClr val="0000FF"/>
                  </a:solidFill>
                  <a:round/>
                  <a:headEnd/>
                  <a:tailEnd/>
                </a:ln>
                <a:solidFill>
                  <a:srgbClr val="000000"/>
                </a:solidFill>
                <a:effectLst>
                  <a:outerShdw dist="45791" dir="2021404" algn="ctr" rotWithShape="0">
                    <a:srgbClr val="B2B2B2">
                      <a:alpha val="79999"/>
                    </a:srgbClr>
                  </a:outerShdw>
                </a:effectLst>
                <a:cs typeface="Times New Roman" panose="02020603050405020304" pitchFamily="18" charset="0"/>
              </a:rPr>
              <a:t>Ú</a:t>
            </a:r>
            <a:r>
              <a:rPr lang="vi-VN" sz="3408" b="1" kern="10">
                <a:ln w="9525">
                  <a:solidFill>
                    <a:srgbClr val="0000FF"/>
                  </a:solidFill>
                  <a:round/>
                  <a:headEnd/>
                  <a:tailEnd/>
                </a:ln>
                <a:solidFill>
                  <a:srgbClr val="000000"/>
                </a:solidFill>
                <a:effectLst>
                  <a:outerShdw dist="45791" dir="2021404" algn="ctr" rotWithShape="0">
                    <a:srgbClr val="B2B2B2">
                      <a:alpha val="79999"/>
                    </a:srgbClr>
                  </a:outerShdw>
                </a:effectLst>
                <a:cs typeface="Times New Roman" panose="02020603050405020304" pitchFamily="18" charset="0"/>
              </a:rPr>
              <a:t> </a:t>
            </a:r>
            <a:r>
              <a:rPr lang="vi-VN" sz="3408" b="1" kern="10" dirty="0">
                <a:ln w="9525">
                  <a:solidFill>
                    <a:srgbClr val="0000FF"/>
                  </a:solidFill>
                  <a:round/>
                  <a:headEnd/>
                  <a:tailEnd/>
                </a:ln>
                <a:solidFill>
                  <a:srgbClr val="000000"/>
                </a:solidFill>
                <a:effectLst>
                  <a:outerShdw dist="45791" dir="2021404" algn="ctr" rotWithShape="0">
                    <a:srgbClr val="B2B2B2">
                      <a:alpha val="79999"/>
                    </a:srgbClr>
                  </a:outerShdw>
                </a:effectLst>
                <a:cs typeface="Times New Roman" panose="02020603050405020304" pitchFamily="18" charset="0"/>
              </a:rPr>
              <a:t>THỊNH</a:t>
            </a:r>
            <a:endParaRPr lang="en-US" sz="3408" b="1" kern="10" dirty="0">
              <a:ln w="9525">
                <a:solidFill>
                  <a:srgbClr val="0000FF"/>
                </a:solidFill>
                <a:round/>
                <a:headEnd/>
                <a:tailEnd/>
              </a:ln>
              <a:solidFill>
                <a:srgbClr val="000000"/>
              </a:solidFill>
              <a:effectLst>
                <a:outerShdw dist="45791" dir="2021404" algn="ctr" rotWithShape="0">
                  <a:srgbClr val="B2B2B2">
                    <a:alpha val="79999"/>
                  </a:srgbClr>
                </a:outerShdw>
              </a:effectLst>
              <a:cs typeface="Times New Roman" panose="02020603050405020304" pitchFamily="18" charset="0"/>
            </a:endParaRPr>
          </a:p>
        </p:txBody>
      </p:sp>
      <p:sp>
        <p:nvSpPr>
          <p:cNvPr id="6" name="WordArt 6">
            <a:extLst>
              <a:ext uri="{FF2B5EF4-FFF2-40B4-BE49-F238E27FC236}">
                <a16:creationId xmlns:a16="http://schemas.microsoft.com/office/drawing/2014/main" id="{21D4B9EA-F350-4B0B-B293-9609E83BAFE7}"/>
              </a:ext>
            </a:extLst>
          </p:cNvPr>
          <p:cNvSpPr>
            <a:spLocks noChangeArrowheads="1" noChangeShapeType="1" noTextEdit="1"/>
          </p:cNvSpPr>
          <p:nvPr/>
        </p:nvSpPr>
        <p:spPr bwMode="auto">
          <a:xfrm>
            <a:off x="3881186" y="2769692"/>
            <a:ext cx="6324600" cy="2819400"/>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Inflate">
              <a:avLst>
                <a:gd name="adj" fmla="val 13634"/>
              </a:avLst>
            </a:prstTxWarp>
          </a:bodyPr>
          <a:lstStyle/>
          <a:p>
            <a:r>
              <a:rPr lang="pt-BR" sz="2800" kern="10" dirty="0">
                <a:latin typeface="Times New Roman" panose="02020603050405020304" pitchFamily="18" charset="0"/>
                <a:cs typeface="Times New Roman" panose="02020603050405020304" pitchFamily="18" charset="0"/>
              </a:rPr>
              <a:t>Chúc các em học giỏi.</a:t>
            </a:r>
            <a:endParaRPr lang="en-US" sz="2800" kern="10" dirty="0">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4"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heel(4)">
                                      <p:cBhvr>
                                        <p:cTn id="7" dur="2000"/>
                                        <p:tgtEl>
                                          <p:spTgt spid="6"/>
                                        </p:tgtEl>
                                      </p:cBhvr>
                                    </p:animEffect>
                                  </p:childTnLst>
                                  <p:subTnLst>
                                    <p:audio>
                                      <p:cMediaNode>
                                        <p:cTn display="0" masterRel="sameClick">
                                          <p:stCondLst>
                                            <p:cond evt="begin" delay="0">
                                              <p:tn val="5"/>
                                            </p:cond>
                                          </p:stCondLst>
                                          <p:endCondLst>
                                            <p:cond evt="onStopAudio" delay="0">
                                              <p:tgtEl>
                                                <p:sldTgt/>
                                              </p:tgtEl>
                                            </p:cond>
                                          </p:endCondLst>
                                        </p:cTn>
                                        <p:tgtEl>
                                          <p:sndTgt r:embed="rId2"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6">
            <a:lum/>
          </a:blip>
          <a:srcRect/>
          <a:stretch>
            <a:fillRect t="-23000" b="-23000"/>
          </a:stretch>
        </a:blipFill>
        <a:effectLst/>
      </p:bgPr>
    </p:bg>
    <p:spTree>
      <p:nvGrpSpPr>
        <p:cNvPr id="1" name=""/>
        <p:cNvGrpSpPr/>
        <p:nvPr/>
      </p:nvGrpSpPr>
      <p:grpSpPr>
        <a:xfrm>
          <a:off x="0" y="0"/>
          <a:ext cx="0" cy="0"/>
          <a:chOff x="0" y="0"/>
          <a:chExt cx="0" cy="0"/>
        </a:xfrm>
      </p:grpSpPr>
      <p:pic>
        <p:nvPicPr>
          <p:cNvPr id="2" name="Picture 1">
            <a:hlinkClick r:id="rId7" action="ppaction://hlinksldjump"/>
          </p:cNvPr>
          <p:cNvPicPr>
            <a:picLocks noChangeAspect="1"/>
          </p:cNvPicPr>
          <p:nvPr/>
        </p:nvPicPr>
        <p:blipFill rotWithShape="1">
          <a:blip r:embed="rId8">
            <a:extLst>
              <a:ext uri="{BEBA8EAE-BF5A-486C-A8C5-ECC9F3942E4B}">
                <a14:imgProps xmlns:a14="http://schemas.microsoft.com/office/drawing/2010/main">
                  <a14:imgLayer r:embed="rId9">
                    <a14:imgEffect>
                      <a14:backgroundRemoval t="48704" b="90000" l="51400" r="90000"/>
                    </a14:imgEffect>
                  </a14:imgLayer>
                </a14:imgProps>
              </a:ext>
              <a:ext uri="{28A0092B-C50C-407E-A947-70E740481C1C}">
                <a14:useLocalDpi xmlns:a14="http://schemas.microsoft.com/office/drawing/2010/main" val="0"/>
              </a:ext>
            </a:extLst>
          </a:blip>
          <a:srcRect l="58881" t="49333" r="11119" b="16667"/>
          <a:stretch/>
        </p:blipFill>
        <p:spPr>
          <a:xfrm>
            <a:off x="9620250" y="3124231"/>
            <a:ext cx="1904975" cy="2331690"/>
          </a:xfrm>
          <a:prstGeom prst="rect">
            <a:avLst/>
          </a:prstGeom>
        </p:spPr>
      </p:pic>
      <p:pic>
        <p:nvPicPr>
          <p:cNvPr id="3" name="Picture 2">
            <a:hlinkClick r:id="rId10" action="ppaction://hlinksldjump"/>
          </p:cNvPr>
          <p:cNvPicPr>
            <a:picLocks noChangeAspect="1"/>
          </p:cNvPicPr>
          <p:nvPr/>
        </p:nvPicPr>
        <p:blipFill rotWithShape="1">
          <a:blip r:embed="rId11">
            <a:extLst>
              <a:ext uri="{BEBA8EAE-BF5A-486C-A8C5-ECC9F3942E4B}">
                <a14:imgProps xmlns:a14="http://schemas.microsoft.com/office/drawing/2010/main">
                  <a14:imgLayer r:embed="rId12">
                    <a14:imgEffect>
                      <a14:backgroundRemoval t="24815" b="47963" l="73800" r="93400"/>
                    </a14:imgEffect>
                  </a14:imgLayer>
                </a14:imgProps>
              </a:ext>
              <a:ext uri="{28A0092B-C50C-407E-A947-70E740481C1C}">
                <a14:useLocalDpi xmlns:a14="http://schemas.microsoft.com/office/drawing/2010/main" val="0"/>
              </a:ext>
            </a:extLst>
          </a:blip>
          <a:srcRect l="72560" t="24666" r="8480" b="53556"/>
          <a:stretch/>
        </p:blipFill>
        <p:spPr>
          <a:xfrm rot="845761">
            <a:off x="1512094" y="3440062"/>
            <a:ext cx="1578523" cy="1958168"/>
          </a:xfrm>
          <a:prstGeom prst="rect">
            <a:avLst/>
          </a:prstGeom>
        </p:spPr>
      </p:pic>
      <p:pic>
        <p:nvPicPr>
          <p:cNvPr id="1026" name="Picture 2" descr="Cute baduck cartoon Royalty Free Vector Image - VectorStock"/>
          <p:cNvPicPr>
            <a:picLocks noChangeAspect="1" noChangeArrowheads="1"/>
          </p:cNvPicPr>
          <p:nvPr/>
        </p:nvPicPr>
        <p:blipFill>
          <a:blip r:embed="rId13" cstate="print">
            <a:extLst>
              <a:ext uri="{BEBA8EAE-BF5A-486C-A8C5-ECC9F3942E4B}">
                <a14:imgProps xmlns:a14="http://schemas.microsoft.com/office/drawing/2010/main">
                  <a14:imgLayer r:embed="rId14">
                    <a14:imgEffect>
                      <a14:backgroundRemoval t="278" b="93241" l="0" r="100000">
                        <a14:backgroundMark x1="17946" y1="3241" x2="10270" y2="35463"/>
                        <a14:backgroundMark x1="5514" y1="2130" x2="13838" y2="52963"/>
                        <a14:backgroundMark x1="21514" y1="40093" x2="24108" y2="52963"/>
                        <a14:backgroundMark x1="22486" y1="64907" x2="22486" y2="64907"/>
                        <a14:backgroundMark x1="54595" y1="1204" x2="24108" y2="8241"/>
                        <a14:backgroundMark x1="70162" y1="2778" x2="91784" y2="14722"/>
                        <a14:backgroundMark x1="86919" y1="19815" x2="85730" y2="31296"/>
                        <a14:backgroundMark x1="96865" y1="35741" x2="96108" y2="56389"/>
                        <a14:backgroundMark x1="91243" y1="59907" x2="86919" y2="61481"/>
                        <a14:backgroundMark x1="82595" y1="63796" x2="74270" y2="74537"/>
                        <a14:backgroundMark x1="98378" y1="82778" x2="87676" y2="90926"/>
                        <a14:backgroundMark x1="63784" y1="90185" x2="20757" y2="91574"/>
                        <a14:backgroundMark x1="1189" y1="84815" x2="6486" y2="90185"/>
                        <a14:backgroundMark x1="22595" y1="76667" x2="21946" y2="77870"/>
                      </a14:backgroundRemoval>
                    </a14:imgEffect>
                  </a14:imgLayer>
                </a14:imgProps>
              </a:ext>
              <a:ext uri="{28A0092B-C50C-407E-A947-70E740481C1C}">
                <a14:useLocalDpi xmlns:a14="http://schemas.microsoft.com/office/drawing/2010/main" val="0"/>
              </a:ext>
            </a:extLst>
          </a:blip>
          <a:srcRect/>
          <a:stretch>
            <a:fillRect/>
          </a:stretch>
        </p:blipFill>
        <p:spPr bwMode="auto">
          <a:xfrm>
            <a:off x="1226483" y="2787977"/>
            <a:ext cx="2329107" cy="271939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hlinkClick r:id="rId15" action="ppaction://hlinksldjump"/>
          </p:cNvPr>
          <p:cNvPicPr>
            <a:picLocks noChangeAspect="1"/>
          </p:cNvPicPr>
          <p:nvPr/>
        </p:nvPicPr>
        <p:blipFill rotWithShape="1">
          <a:blip r:embed="rId16">
            <a:extLst>
              <a:ext uri="{BEBA8EAE-BF5A-486C-A8C5-ECC9F3942E4B}">
                <a14:imgProps xmlns:a14="http://schemas.microsoft.com/office/drawing/2010/main">
                  <a14:imgLayer r:embed="rId12">
                    <a14:imgEffect>
                      <a14:backgroundRemoval t="24167" b="45370" l="50000" r="70000"/>
                    </a14:imgEffect>
                  </a14:imgLayer>
                </a14:imgProps>
              </a:ext>
              <a:ext uri="{28A0092B-C50C-407E-A947-70E740481C1C}">
                <a14:useLocalDpi xmlns:a14="http://schemas.microsoft.com/office/drawing/2010/main" val="0"/>
              </a:ext>
            </a:extLst>
          </a:blip>
          <a:srcRect l="51499" t="24167" r="29901" b="54167"/>
          <a:stretch/>
        </p:blipFill>
        <p:spPr>
          <a:xfrm rot="1127673">
            <a:off x="3959839" y="1756641"/>
            <a:ext cx="1523403" cy="1916539"/>
          </a:xfrm>
          <a:prstGeom prst="rect">
            <a:avLst/>
          </a:prstGeom>
        </p:spPr>
      </p:pic>
      <p:pic>
        <p:nvPicPr>
          <p:cNvPr id="7" name="Picture 6"/>
          <p:cNvPicPr>
            <a:picLocks noChangeAspect="1"/>
          </p:cNvPicPr>
          <p:nvPr/>
        </p:nvPicPr>
        <p:blipFill rotWithShape="1">
          <a:blip r:embed="rId17" cstate="print">
            <a:extLst>
              <a:ext uri="{BEBA8EAE-BF5A-486C-A8C5-ECC9F3942E4B}">
                <a14:imgProps xmlns:a14="http://schemas.microsoft.com/office/drawing/2010/main">
                  <a14:imgLayer r:embed="rId18">
                    <a14:imgEffect>
                      <a14:backgroundRemoval t="0" b="92593" l="3429" r="100000"/>
                    </a14:imgEffect>
                  </a14:imgLayer>
                </a14:imgProps>
              </a:ext>
              <a:ext uri="{28A0092B-C50C-407E-A947-70E740481C1C}">
                <a14:useLocalDpi xmlns:a14="http://schemas.microsoft.com/office/drawing/2010/main" val="0"/>
              </a:ext>
            </a:extLst>
          </a:blip>
          <a:srcRect b="7334"/>
          <a:stretch/>
        </p:blipFill>
        <p:spPr>
          <a:xfrm>
            <a:off x="9722435" y="2787977"/>
            <a:ext cx="1938921" cy="2772103"/>
          </a:xfrm>
          <a:prstGeom prst="rect">
            <a:avLst/>
          </a:prstGeom>
        </p:spPr>
      </p:pic>
      <p:pic>
        <p:nvPicPr>
          <p:cNvPr id="8" name="Picture 7"/>
          <p:cNvPicPr>
            <a:picLocks noChangeAspect="1"/>
          </p:cNvPicPr>
          <p:nvPr/>
        </p:nvPicPr>
        <p:blipFill rotWithShape="1">
          <a:blip r:embed="rId19" cstate="print">
            <a:extLst>
              <a:ext uri="{BEBA8EAE-BF5A-486C-A8C5-ECC9F3942E4B}">
                <a14:imgProps xmlns:a14="http://schemas.microsoft.com/office/drawing/2010/main">
                  <a14:imgLayer r:embed="rId20">
                    <a14:imgEffect>
                      <a14:backgroundRemoval t="6667" b="90000" l="10000" r="90000"/>
                    </a14:imgEffect>
                  </a14:imgLayer>
                </a14:imgProps>
              </a:ext>
              <a:ext uri="{28A0092B-C50C-407E-A947-70E740481C1C}">
                <a14:useLocalDpi xmlns:a14="http://schemas.microsoft.com/office/drawing/2010/main" val="0"/>
              </a:ext>
            </a:extLst>
          </a:blip>
          <a:srcRect l="23840" t="7311" r="23840" b="14022"/>
          <a:stretch/>
        </p:blipFill>
        <p:spPr>
          <a:xfrm>
            <a:off x="4084331" y="1170377"/>
            <a:ext cx="1588232" cy="2579054"/>
          </a:xfrm>
          <a:prstGeom prst="rect">
            <a:avLst/>
          </a:prstGeom>
        </p:spPr>
      </p:pic>
      <p:pic>
        <p:nvPicPr>
          <p:cNvPr id="9" name="Tieng-vit-keu-www_tiengdong_com">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21"/>
          <a:stretch>
            <a:fillRect/>
          </a:stretch>
        </p:blipFill>
        <p:spPr>
          <a:xfrm>
            <a:off x="13487400" y="-1905000"/>
            <a:ext cx="876300" cy="876300"/>
          </a:xfrm>
          <a:prstGeom prst="rect">
            <a:avLst/>
          </a:prstGeom>
        </p:spPr>
      </p:pic>
      <p:pic>
        <p:nvPicPr>
          <p:cNvPr id="10" name="Tieng-ga-con-keu-www_tiengdong_com">
            <a:hlinkClick r:id="" action="ppaction://media"/>
          </p:cNvPr>
          <p:cNvPicPr>
            <a:picLocks noChangeAspect="1"/>
          </p:cNvPicPr>
          <p:nvPr>
            <a:audioFile r:link="rId3"/>
            <p:extLst>
              <p:ext uri="{DAA4B4D4-6D71-4841-9C94-3DE7FCFB9230}">
                <p14:media xmlns:p14="http://schemas.microsoft.com/office/powerpoint/2010/main" r:embed="rId4">
                  <p14:trim end="119356.375"/>
                </p14:media>
              </p:ext>
            </p:extLst>
          </p:nvPr>
        </p:nvPicPr>
        <p:blipFill>
          <a:blip r:embed="rId21"/>
          <a:stretch>
            <a:fillRect/>
          </a:stretch>
        </p:blipFill>
        <p:spPr>
          <a:xfrm>
            <a:off x="13487400" y="-371564"/>
            <a:ext cx="1028700" cy="1028700"/>
          </a:xfrm>
          <a:prstGeom prst="rect">
            <a:avLst/>
          </a:prstGeom>
        </p:spPr>
      </p:pic>
      <p:grpSp>
        <p:nvGrpSpPr>
          <p:cNvPr id="14" name="Group 13"/>
          <p:cNvGrpSpPr/>
          <p:nvPr/>
        </p:nvGrpSpPr>
        <p:grpSpPr>
          <a:xfrm>
            <a:off x="117524" y="56836"/>
            <a:ext cx="4172041" cy="2486469"/>
            <a:chOff x="269924" y="56836"/>
            <a:chExt cx="4172041" cy="2486469"/>
          </a:xfrm>
        </p:grpSpPr>
        <p:sp>
          <p:nvSpPr>
            <p:cNvPr id="13" name="Cloud 12"/>
            <p:cNvSpPr/>
            <p:nvPr/>
          </p:nvSpPr>
          <p:spPr>
            <a:xfrm>
              <a:off x="269924" y="56836"/>
              <a:ext cx="4172041" cy="2486469"/>
            </a:xfrm>
            <a:prstGeom prst="cloud">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 name="Rectangle 14"/>
            <p:cNvSpPr/>
            <p:nvPr/>
          </p:nvSpPr>
          <p:spPr>
            <a:xfrm>
              <a:off x="513439" y="558147"/>
              <a:ext cx="3685009" cy="1323439"/>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0066"/>
                  </a:solidFill>
                  <a:effectLst/>
                  <a:uLnTx/>
                  <a:uFillTx/>
                  <a:latin typeface="Coiny" panose="02000903060500060000" pitchFamily="2" charset="0"/>
                  <a:ea typeface="+mn-ea"/>
                  <a:cs typeface="+mn-cs"/>
                </a:rPr>
                <a:t>Xin </a:t>
              </a:r>
              <a:r>
                <a:rPr kumimoji="0" lang="en-US" sz="4000" b="0" i="0" u="none" strike="noStrike" kern="1200" cap="none" spc="0" normalizeH="0" baseline="0" noProof="0" dirty="0" err="1">
                  <a:ln>
                    <a:noFill/>
                  </a:ln>
                  <a:solidFill>
                    <a:srgbClr val="FF0066"/>
                  </a:solidFill>
                  <a:effectLst/>
                  <a:uLnTx/>
                  <a:uFillTx/>
                  <a:latin typeface="Coiny" panose="02000903060500060000" pitchFamily="2" charset="0"/>
                  <a:ea typeface="+mn-ea"/>
                  <a:cs typeface="+mn-cs"/>
                </a:rPr>
                <a:t>chào</a:t>
              </a:r>
              <a:r>
                <a:rPr kumimoji="0" lang="en-US" sz="4000" b="0" i="0" u="none" strike="noStrike" kern="1200" cap="none" spc="0" normalizeH="0" baseline="0" noProof="0" dirty="0">
                  <a:ln>
                    <a:noFill/>
                  </a:ln>
                  <a:solidFill>
                    <a:srgbClr val="FF0066"/>
                  </a:solidFill>
                  <a:effectLst/>
                  <a:uLnTx/>
                  <a:uFillTx/>
                  <a:latin typeface="Coiny" panose="02000903060500060000" pitchFamily="2" charset="0"/>
                  <a:ea typeface="+mn-ea"/>
                  <a:cs typeface="+mn-cs"/>
                </a:rPr>
                <a:t> </a:t>
              </a:r>
              <a:r>
                <a:rPr kumimoji="0" lang="en-US" sz="4000" b="0" i="0" u="none" strike="noStrike" kern="1200" cap="none" spc="0" normalizeH="0" baseline="0" noProof="0" dirty="0" err="1">
                  <a:ln>
                    <a:noFill/>
                  </a:ln>
                  <a:solidFill>
                    <a:srgbClr val="FF0066"/>
                  </a:solidFill>
                  <a:effectLst/>
                  <a:uLnTx/>
                  <a:uFillTx/>
                  <a:latin typeface="Coiny" panose="02000903060500060000" pitchFamily="2" charset="0"/>
                  <a:ea typeface="+mn-ea"/>
                  <a:cs typeface="+mn-cs"/>
                </a:rPr>
                <a:t>tất</a:t>
              </a:r>
              <a:r>
                <a:rPr kumimoji="0" lang="en-US" sz="4000" b="0" i="0" u="none" strike="noStrike" kern="1200" cap="none" spc="0" normalizeH="0" baseline="0" noProof="0" dirty="0">
                  <a:ln>
                    <a:noFill/>
                  </a:ln>
                  <a:solidFill>
                    <a:srgbClr val="FF0066"/>
                  </a:solidFill>
                  <a:effectLst/>
                  <a:uLnTx/>
                  <a:uFillTx/>
                  <a:latin typeface="Coiny" panose="02000903060500060000" pitchFamily="2" charset="0"/>
                  <a:ea typeface="+mn-ea"/>
                  <a:cs typeface="+mn-cs"/>
                </a:rPr>
                <a:t> </a:t>
              </a:r>
              <a:r>
                <a:rPr kumimoji="0" lang="en-US" sz="4000" b="0" i="0" u="none" strike="noStrike" kern="1200" cap="none" spc="0" normalizeH="0" baseline="0" noProof="0" dirty="0" err="1">
                  <a:ln>
                    <a:noFill/>
                  </a:ln>
                  <a:solidFill>
                    <a:srgbClr val="FF0066"/>
                  </a:solidFill>
                  <a:effectLst/>
                  <a:uLnTx/>
                  <a:uFillTx/>
                  <a:latin typeface="Coiny" panose="02000903060500060000" pitchFamily="2" charset="0"/>
                  <a:ea typeface="+mn-ea"/>
                  <a:cs typeface="+mn-cs"/>
                </a:rPr>
                <a:t>cả</a:t>
              </a:r>
              <a:r>
                <a:rPr kumimoji="0" lang="en-US" sz="4000" b="0" i="0" u="none" strike="noStrike" kern="1200" cap="none" spc="0" normalizeH="0" baseline="0" noProof="0" dirty="0">
                  <a:ln>
                    <a:noFill/>
                  </a:ln>
                  <a:solidFill>
                    <a:srgbClr val="FF0066"/>
                  </a:solidFill>
                  <a:effectLst/>
                  <a:uLnTx/>
                  <a:uFillTx/>
                  <a:latin typeface="Coiny" panose="02000903060500060000" pitchFamily="2" charset="0"/>
                  <a:ea typeface="+mn-ea"/>
                  <a:cs typeface="+mn-cs"/>
                </a:rPr>
                <a:t> </a:t>
              </a:r>
              <a:r>
                <a:rPr kumimoji="0" lang="en-US" sz="4000" b="0" i="0" u="none" strike="noStrike" kern="1200" cap="none" spc="0" normalizeH="0" baseline="0" noProof="0" dirty="0" err="1">
                  <a:ln>
                    <a:noFill/>
                  </a:ln>
                  <a:solidFill>
                    <a:srgbClr val="FF0066"/>
                  </a:solidFill>
                  <a:effectLst/>
                  <a:uLnTx/>
                  <a:uFillTx/>
                  <a:latin typeface="Coiny" panose="02000903060500060000" pitchFamily="2" charset="0"/>
                  <a:ea typeface="+mn-ea"/>
                  <a:cs typeface="+mn-cs"/>
                </a:rPr>
                <a:t>các</a:t>
              </a:r>
              <a:r>
                <a:rPr kumimoji="0" lang="en-US" sz="4000" b="0" i="0" u="none" strike="noStrike" kern="1200" cap="none" spc="0" normalizeH="0" baseline="0" noProof="0" dirty="0">
                  <a:ln>
                    <a:noFill/>
                  </a:ln>
                  <a:solidFill>
                    <a:srgbClr val="FF0066"/>
                  </a:solidFill>
                  <a:effectLst/>
                  <a:uLnTx/>
                  <a:uFillTx/>
                  <a:latin typeface="Coiny" panose="02000903060500060000" pitchFamily="2" charset="0"/>
                  <a:ea typeface="+mn-ea"/>
                  <a:cs typeface="+mn-cs"/>
                </a:rPr>
                <a:t> </a:t>
              </a:r>
              <a:r>
                <a:rPr kumimoji="0" lang="en-US" sz="4000" b="0" i="0" u="none" strike="noStrike" kern="1200" cap="none" spc="0" normalizeH="0" baseline="0" noProof="0" dirty="0" err="1">
                  <a:ln>
                    <a:noFill/>
                  </a:ln>
                  <a:solidFill>
                    <a:srgbClr val="FF0066"/>
                  </a:solidFill>
                  <a:effectLst/>
                  <a:uLnTx/>
                  <a:uFillTx/>
                  <a:latin typeface="Coiny" panose="02000903060500060000" pitchFamily="2" charset="0"/>
                  <a:ea typeface="+mn-ea"/>
                  <a:cs typeface="+mn-cs"/>
                </a:rPr>
                <a:t>bạn</a:t>
              </a:r>
              <a:r>
                <a:rPr kumimoji="0" lang="en-US" sz="4000" b="0" i="0" u="none" strike="noStrike" kern="1200" cap="none" spc="0" normalizeH="0" baseline="0" noProof="0" dirty="0">
                  <a:ln>
                    <a:noFill/>
                  </a:ln>
                  <a:solidFill>
                    <a:srgbClr val="FF0066"/>
                  </a:solidFill>
                  <a:effectLst/>
                  <a:uLnTx/>
                  <a:uFillTx/>
                  <a:latin typeface="Coiny" panose="02000903060500060000" pitchFamily="2" charset="0"/>
                  <a:ea typeface="+mn-ea"/>
                  <a:cs typeface="+mn-cs"/>
                </a:rPr>
                <a:t>!</a:t>
              </a:r>
              <a:endParaRPr kumimoji="0" lang="en-US" sz="4000" b="0" i="0" u="none" strike="noStrike" kern="1200" cap="none" spc="0" normalizeH="0" baseline="0" noProof="0" dirty="0">
                <a:ln>
                  <a:noFill/>
                </a:ln>
                <a:solidFill>
                  <a:prstClr val="black"/>
                </a:solidFill>
                <a:effectLst/>
                <a:uLnTx/>
                <a:uFillTx/>
                <a:latin typeface="Coiny" panose="02000903060500060000" pitchFamily="2" charset="0"/>
                <a:ea typeface="+mn-ea"/>
                <a:cs typeface="+mn-cs"/>
              </a:endParaRPr>
            </a:p>
          </p:txBody>
        </p:sp>
      </p:grpSp>
      <p:sp>
        <p:nvSpPr>
          <p:cNvPr id="16" name="Left Arrow 5">
            <a:hlinkClick r:id="rId22" action="ppaction://hlinksldjump"/>
            <a:extLst>
              <a:ext uri="{FF2B5EF4-FFF2-40B4-BE49-F238E27FC236}">
                <a16:creationId xmlns:a16="http://schemas.microsoft.com/office/drawing/2014/main" id="{61C7D5DE-AD16-495C-8DF9-85E4310BFA21}"/>
              </a:ext>
            </a:extLst>
          </p:cNvPr>
          <p:cNvSpPr/>
          <p:nvPr/>
        </p:nvSpPr>
        <p:spPr>
          <a:xfrm>
            <a:off x="94129" y="5962964"/>
            <a:ext cx="1463040" cy="838200"/>
          </a:xfrm>
          <a:prstGeom prst="leftArrow">
            <a:avLst/>
          </a:prstGeom>
          <a:solidFill>
            <a:srgbClr val="002060"/>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a:noFill/>
                </a:ln>
                <a:solidFill>
                  <a:prstClr val="white"/>
                </a:solidFill>
                <a:effectLst/>
                <a:uLnTx/>
                <a:uFillTx/>
                <a:latin typeface="Calibri" panose="020F0502020204030204"/>
                <a:ea typeface="+mn-ea"/>
                <a:cs typeface="+mn-cs"/>
              </a:rPr>
              <a:t>Trở</a:t>
            </a:r>
            <a:r>
              <a:rPr kumimoji="0" lang="en-US" sz="28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2800" b="0" i="0" u="none" strike="noStrike" kern="1200" cap="none" spc="0" normalizeH="0" baseline="0" noProof="0" dirty="0" err="1">
                <a:ln>
                  <a:noFill/>
                </a:ln>
                <a:solidFill>
                  <a:prstClr val="white"/>
                </a:solidFill>
                <a:effectLst/>
                <a:uLnTx/>
                <a:uFillTx/>
                <a:latin typeface="Calibri" panose="020F0502020204030204"/>
                <a:ea typeface="+mn-ea"/>
                <a:cs typeface="+mn-cs"/>
              </a:rPr>
              <a:t>về</a:t>
            </a:r>
            <a:endParaRPr kumimoji="0" lang="en-US" sz="2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871318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500" fill="hold"/>
                                        <p:tgtEl>
                                          <p:spTgt spid="14"/>
                                        </p:tgtEl>
                                        <p:attrNameLst>
                                          <p:attrName>ppt_w</p:attrName>
                                        </p:attrNameLst>
                                      </p:cBhvr>
                                      <p:tavLst>
                                        <p:tav tm="0">
                                          <p:val>
                                            <p:fltVal val="0"/>
                                          </p:val>
                                        </p:tav>
                                        <p:tav tm="100000">
                                          <p:val>
                                            <p:strVal val="#ppt_w"/>
                                          </p:val>
                                        </p:tav>
                                      </p:tavLst>
                                    </p:anim>
                                    <p:anim calcmode="lin" valueType="num">
                                      <p:cBhvr>
                                        <p:cTn id="8" dur="500" fill="hold"/>
                                        <p:tgtEl>
                                          <p:spTgt spid="14"/>
                                        </p:tgtEl>
                                        <p:attrNameLst>
                                          <p:attrName>ppt_h</p:attrName>
                                        </p:attrNameLst>
                                      </p:cBhvr>
                                      <p:tavLst>
                                        <p:tav tm="0">
                                          <p:val>
                                            <p:fltVal val="0"/>
                                          </p:val>
                                        </p:tav>
                                        <p:tav tm="100000">
                                          <p:val>
                                            <p:strVal val="#ppt_h"/>
                                          </p:val>
                                        </p:tav>
                                      </p:tavLst>
                                    </p:anim>
                                    <p:animEffect transition="in" filter="fade">
                                      <p:cBhvr>
                                        <p:cTn id="9"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0" restart="whenNotActive" fill="hold" evtFilter="cancelBubble" nodeType="interactiveSeq">
                <p:stCondLst>
                  <p:cond evt="onClick" delay="0">
                    <p:tgtEl>
                      <p:spTgt spid="3"/>
                    </p:tgtEl>
                  </p:cond>
                </p:stCondLst>
                <p:endSync evt="end" delay="0">
                  <p:rtn val="all"/>
                </p:endSync>
                <p:childTnLst>
                  <p:par>
                    <p:cTn id="11" fill="hold">
                      <p:stCondLst>
                        <p:cond delay="0"/>
                      </p:stCondLst>
                      <p:childTnLst>
                        <p:par>
                          <p:cTn id="12" fill="hold">
                            <p:stCondLst>
                              <p:cond delay="0"/>
                            </p:stCondLst>
                            <p:childTnLst>
                              <p:par>
                                <p:cTn id="13" presetID="10" presetClass="exit" presetSubtype="0" fill="hold" nodeType="withEffect">
                                  <p:stCondLst>
                                    <p:cond delay="0"/>
                                  </p:stCondLst>
                                  <p:childTnLst>
                                    <p:animEffect transition="out" filter="fade">
                                      <p:cBhvr>
                                        <p:cTn id="14" dur="500"/>
                                        <p:tgtEl>
                                          <p:spTgt spid="3"/>
                                        </p:tgtEl>
                                      </p:cBhvr>
                                    </p:animEffect>
                                    <p:set>
                                      <p:cBhvr>
                                        <p:cTn id="15" dur="1" fill="hold">
                                          <p:stCondLst>
                                            <p:cond delay="499"/>
                                          </p:stCondLst>
                                        </p:cTn>
                                        <p:tgtEl>
                                          <p:spTgt spid="3"/>
                                        </p:tgtEl>
                                        <p:attrNameLst>
                                          <p:attrName>style.visibility</p:attrName>
                                        </p:attrNameLst>
                                      </p:cBhvr>
                                      <p:to>
                                        <p:strVal val="hidden"/>
                                      </p:to>
                                    </p:set>
                                  </p:childTnLst>
                                </p:cTn>
                              </p:par>
                            </p:childTnLst>
                          </p:cTn>
                        </p:par>
                        <p:par>
                          <p:cTn id="16" fill="hold">
                            <p:stCondLst>
                              <p:cond delay="500"/>
                            </p:stCondLst>
                            <p:childTnLst>
                              <p:par>
                                <p:cTn id="17" presetID="1" presetClass="mediacall" presetSubtype="0" fill="hold" nodeType="afterEffect">
                                  <p:stCondLst>
                                    <p:cond delay="0"/>
                                  </p:stCondLst>
                                  <p:childTnLst>
                                    <p:cmd type="call" cmd="playFrom(0.0)">
                                      <p:cBhvr>
                                        <p:cTn id="18" dur="5800" fill="hold"/>
                                        <p:tgtEl>
                                          <p:spTgt spid="9"/>
                                        </p:tgtEl>
                                      </p:cBhvr>
                                    </p:cmd>
                                  </p:childTnLst>
                                </p:cTn>
                              </p:par>
                              <p:par>
                                <p:cTn id="19" presetID="10" presetClass="entr" presetSubtype="0" fill="hold" nodeType="withEffect">
                                  <p:stCondLst>
                                    <p:cond delay="0"/>
                                  </p:stCondLst>
                                  <p:childTnLst>
                                    <p:set>
                                      <p:cBhvr>
                                        <p:cTn id="20" dur="1" fill="hold">
                                          <p:stCondLst>
                                            <p:cond delay="0"/>
                                          </p:stCondLst>
                                        </p:cTn>
                                        <p:tgtEl>
                                          <p:spTgt spid="1026"/>
                                        </p:tgtEl>
                                        <p:attrNameLst>
                                          <p:attrName>style.visibility</p:attrName>
                                        </p:attrNameLst>
                                      </p:cBhvr>
                                      <p:to>
                                        <p:strVal val="visible"/>
                                      </p:to>
                                    </p:set>
                                    <p:animEffect transition="in" filter="fade">
                                      <p:cBhvr>
                                        <p:cTn id="21" dur="500"/>
                                        <p:tgtEl>
                                          <p:spTgt spid="1026"/>
                                        </p:tgtEl>
                                      </p:cBhvr>
                                    </p:animEffect>
                                  </p:childTnLst>
                                </p:cTn>
                              </p:par>
                              <p:par>
                                <p:cTn id="22" presetID="32" presetClass="emph" presetSubtype="0" repeatCount="5000" fill="hold" nodeType="withEffect">
                                  <p:stCondLst>
                                    <p:cond delay="0"/>
                                  </p:stCondLst>
                                  <p:childTnLst>
                                    <p:animRot by="120000">
                                      <p:cBhvr>
                                        <p:cTn id="23" dur="100" fill="hold">
                                          <p:stCondLst>
                                            <p:cond delay="0"/>
                                          </p:stCondLst>
                                        </p:cTn>
                                        <p:tgtEl>
                                          <p:spTgt spid="1026"/>
                                        </p:tgtEl>
                                        <p:attrNameLst>
                                          <p:attrName>r</p:attrName>
                                        </p:attrNameLst>
                                      </p:cBhvr>
                                    </p:animRot>
                                    <p:animRot by="-240000">
                                      <p:cBhvr>
                                        <p:cTn id="24" dur="200" fill="hold">
                                          <p:stCondLst>
                                            <p:cond delay="200"/>
                                          </p:stCondLst>
                                        </p:cTn>
                                        <p:tgtEl>
                                          <p:spTgt spid="1026"/>
                                        </p:tgtEl>
                                        <p:attrNameLst>
                                          <p:attrName>r</p:attrName>
                                        </p:attrNameLst>
                                      </p:cBhvr>
                                    </p:animRot>
                                    <p:animRot by="240000">
                                      <p:cBhvr>
                                        <p:cTn id="25" dur="200" fill="hold">
                                          <p:stCondLst>
                                            <p:cond delay="400"/>
                                          </p:stCondLst>
                                        </p:cTn>
                                        <p:tgtEl>
                                          <p:spTgt spid="1026"/>
                                        </p:tgtEl>
                                        <p:attrNameLst>
                                          <p:attrName>r</p:attrName>
                                        </p:attrNameLst>
                                      </p:cBhvr>
                                    </p:animRot>
                                    <p:animRot by="-240000">
                                      <p:cBhvr>
                                        <p:cTn id="26" dur="200" fill="hold">
                                          <p:stCondLst>
                                            <p:cond delay="600"/>
                                          </p:stCondLst>
                                        </p:cTn>
                                        <p:tgtEl>
                                          <p:spTgt spid="1026"/>
                                        </p:tgtEl>
                                        <p:attrNameLst>
                                          <p:attrName>r</p:attrName>
                                        </p:attrNameLst>
                                      </p:cBhvr>
                                    </p:animRot>
                                    <p:animRot by="120000">
                                      <p:cBhvr>
                                        <p:cTn id="27" dur="200" fill="hold">
                                          <p:stCondLst>
                                            <p:cond delay="800"/>
                                          </p:stCondLst>
                                        </p:cTn>
                                        <p:tgtEl>
                                          <p:spTgt spid="1026"/>
                                        </p:tgtEl>
                                        <p:attrNameLst>
                                          <p:attrName>r</p:attrName>
                                        </p:attrNameLst>
                                      </p:cBhvr>
                                    </p:animRot>
                                  </p:childTnLst>
                                </p:cTn>
                              </p:par>
                            </p:childTnLst>
                          </p:cTn>
                        </p:par>
                      </p:childTnLst>
                    </p:cTn>
                  </p:par>
                </p:childTnLst>
              </p:cTn>
              <p:nextCondLst>
                <p:cond evt="onClick" delay="0">
                  <p:tgtEl>
                    <p:spTgt spid="3"/>
                  </p:tgtEl>
                </p:cond>
              </p:nextCondLst>
            </p:seq>
            <p:seq concurrent="1" nextAc="seek">
              <p:cTn id="28" restart="whenNotActive" fill="hold" evtFilter="cancelBubble" nodeType="interactiveSeq">
                <p:stCondLst>
                  <p:cond evt="onClick" delay="0">
                    <p:tgtEl>
                      <p:spTgt spid="6"/>
                    </p:tgtEl>
                  </p:cond>
                </p:stCondLst>
                <p:endSync evt="end" delay="0">
                  <p:rtn val="all"/>
                </p:endSync>
                <p:childTnLst>
                  <p:par>
                    <p:cTn id="29" fill="hold">
                      <p:stCondLst>
                        <p:cond delay="0"/>
                      </p:stCondLst>
                      <p:childTnLst>
                        <p:par>
                          <p:cTn id="30" fill="hold">
                            <p:stCondLst>
                              <p:cond delay="0"/>
                            </p:stCondLst>
                            <p:childTnLst>
                              <p:par>
                                <p:cTn id="31" presetID="10" presetClass="exit" presetSubtype="0" fill="hold" nodeType="clickEffect">
                                  <p:stCondLst>
                                    <p:cond delay="0"/>
                                  </p:stCondLst>
                                  <p:childTnLst>
                                    <p:animEffect transition="out" filter="fade">
                                      <p:cBhvr>
                                        <p:cTn id="32" dur="500"/>
                                        <p:tgtEl>
                                          <p:spTgt spid="6"/>
                                        </p:tgtEl>
                                      </p:cBhvr>
                                    </p:animEffect>
                                    <p:set>
                                      <p:cBhvr>
                                        <p:cTn id="33" dur="1" fill="hold">
                                          <p:stCondLst>
                                            <p:cond delay="499"/>
                                          </p:stCondLst>
                                        </p:cTn>
                                        <p:tgtEl>
                                          <p:spTgt spid="6"/>
                                        </p:tgtEl>
                                        <p:attrNameLst>
                                          <p:attrName>style.visibility</p:attrName>
                                        </p:attrNameLst>
                                      </p:cBhvr>
                                      <p:to>
                                        <p:strVal val="hidden"/>
                                      </p:to>
                                    </p:set>
                                  </p:childTnLst>
                                </p:cTn>
                              </p:par>
                              <p:par>
                                <p:cTn id="34" presetID="10" presetClass="entr" presetSubtype="0" fill="hold" nodeType="withEffect">
                                  <p:stCondLst>
                                    <p:cond delay="0"/>
                                  </p:stCondLst>
                                  <p:childTnLst>
                                    <p:set>
                                      <p:cBhvr>
                                        <p:cTn id="35" dur="1" fill="hold">
                                          <p:stCondLst>
                                            <p:cond delay="0"/>
                                          </p:stCondLst>
                                        </p:cTn>
                                        <p:tgtEl>
                                          <p:spTgt spid="8"/>
                                        </p:tgtEl>
                                        <p:attrNameLst>
                                          <p:attrName>style.visibility</p:attrName>
                                        </p:attrNameLst>
                                      </p:cBhvr>
                                      <p:to>
                                        <p:strVal val="visible"/>
                                      </p:to>
                                    </p:set>
                                    <p:animEffect transition="in" filter="fade">
                                      <p:cBhvr>
                                        <p:cTn id="36" dur="500"/>
                                        <p:tgtEl>
                                          <p:spTgt spid="8"/>
                                        </p:tgtEl>
                                      </p:cBhvr>
                                    </p:animEffect>
                                  </p:childTnLst>
                                </p:cTn>
                              </p:par>
                              <p:par>
                                <p:cTn id="37" presetID="32" presetClass="emph" presetSubtype="0" repeatCount="5000" fill="hold" nodeType="withEffect">
                                  <p:stCondLst>
                                    <p:cond delay="0"/>
                                  </p:stCondLst>
                                  <p:childTnLst>
                                    <p:animRot by="120000">
                                      <p:cBhvr>
                                        <p:cTn id="38" dur="100" fill="hold">
                                          <p:stCondLst>
                                            <p:cond delay="0"/>
                                          </p:stCondLst>
                                        </p:cTn>
                                        <p:tgtEl>
                                          <p:spTgt spid="8"/>
                                        </p:tgtEl>
                                        <p:attrNameLst>
                                          <p:attrName>r</p:attrName>
                                        </p:attrNameLst>
                                      </p:cBhvr>
                                    </p:animRot>
                                    <p:animRot by="-240000">
                                      <p:cBhvr>
                                        <p:cTn id="39" dur="200" fill="hold">
                                          <p:stCondLst>
                                            <p:cond delay="200"/>
                                          </p:stCondLst>
                                        </p:cTn>
                                        <p:tgtEl>
                                          <p:spTgt spid="8"/>
                                        </p:tgtEl>
                                        <p:attrNameLst>
                                          <p:attrName>r</p:attrName>
                                        </p:attrNameLst>
                                      </p:cBhvr>
                                    </p:animRot>
                                    <p:animRot by="240000">
                                      <p:cBhvr>
                                        <p:cTn id="40" dur="200" fill="hold">
                                          <p:stCondLst>
                                            <p:cond delay="400"/>
                                          </p:stCondLst>
                                        </p:cTn>
                                        <p:tgtEl>
                                          <p:spTgt spid="8"/>
                                        </p:tgtEl>
                                        <p:attrNameLst>
                                          <p:attrName>r</p:attrName>
                                        </p:attrNameLst>
                                      </p:cBhvr>
                                    </p:animRot>
                                    <p:animRot by="-240000">
                                      <p:cBhvr>
                                        <p:cTn id="41" dur="200" fill="hold">
                                          <p:stCondLst>
                                            <p:cond delay="600"/>
                                          </p:stCondLst>
                                        </p:cTn>
                                        <p:tgtEl>
                                          <p:spTgt spid="8"/>
                                        </p:tgtEl>
                                        <p:attrNameLst>
                                          <p:attrName>r</p:attrName>
                                        </p:attrNameLst>
                                      </p:cBhvr>
                                    </p:animRot>
                                    <p:animRot by="120000">
                                      <p:cBhvr>
                                        <p:cTn id="42" dur="200" fill="hold">
                                          <p:stCondLst>
                                            <p:cond delay="800"/>
                                          </p:stCondLst>
                                        </p:cTn>
                                        <p:tgtEl>
                                          <p:spTgt spid="8"/>
                                        </p:tgtEl>
                                        <p:attrNameLst>
                                          <p:attrName>r</p:attrName>
                                        </p:attrNameLst>
                                      </p:cBhvr>
                                    </p:animRot>
                                  </p:childTnLst>
                                </p:cTn>
                              </p:par>
                            </p:childTnLst>
                          </p:cTn>
                        </p:par>
                      </p:childTnLst>
                    </p:cTn>
                  </p:par>
                </p:childTnLst>
              </p:cTn>
              <p:nextCondLst>
                <p:cond evt="onClick" delay="0">
                  <p:tgtEl>
                    <p:spTgt spid="6"/>
                  </p:tgtEl>
                </p:cond>
              </p:nextCondLst>
            </p:seq>
            <p:seq concurrent="1" nextAc="seek">
              <p:cTn id="43" restart="whenNotActive" fill="hold" evtFilter="cancelBubble" nodeType="interactiveSeq">
                <p:stCondLst>
                  <p:cond evt="onClick" delay="0">
                    <p:tgtEl>
                      <p:spTgt spid="2"/>
                    </p:tgtEl>
                  </p:cond>
                </p:stCondLst>
                <p:endSync evt="end" delay="0">
                  <p:rtn val="all"/>
                </p:endSync>
                <p:childTnLst>
                  <p:par>
                    <p:cTn id="44" fill="hold">
                      <p:stCondLst>
                        <p:cond delay="0"/>
                      </p:stCondLst>
                      <p:childTnLst>
                        <p:par>
                          <p:cTn id="45" fill="hold">
                            <p:stCondLst>
                              <p:cond delay="0"/>
                            </p:stCondLst>
                            <p:childTnLst>
                              <p:par>
                                <p:cTn id="46" presetID="10" presetClass="exit" presetSubtype="0" fill="hold" nodeType="clickEffect">
                                  <p:stCondLst>
                                    <p:cond delay="0"/>
                                  </p:stCondLst>
                                  <p:childTnLst>
                                    <p:animEffect transition="out" filter="fade">
                                      <p:cBhvr>
                                        <p:cTn id="47" dur="500"/>
                                        <p:tgtEl>
                                          <p:spTgt spid="2"/>
                                        </p:tgtEl>
                                      </p:cBhvr>
                                    </p:animEffect>
                                    <p:set>
                                      <p:cBhvr>
                                        <p:cTn id="48" dur="1" fill="hold">
                                          <p:stCondLst>
                                            <p:cond delay="499"/>
                                          </p:stCondLst>
                                        </p:cTn>
                                        <p:tgtEl>
                                          <p:spTgt spid="2"/>
                                        </p:tgtEl>
                                        <p:attrNameLst>
                                          <p:attrName>style.visibility</p:attrName>
                                        </p:attrNameLst>
                                      </p:cBhvr>
                                      <p:to>
                                        <p:strVal val="hidden"/>
                                      </p:to>
                                    </p:set>
                                  </p:childTnLst>
                                </p:cTn>
                              </p:par>
                            </p:childTnLst>
                          </p:cTn>
                        </p:par>
                        <p:par>
                          <p:cTn id="49" fill="hold">
                            <p:stCondLst>
                              <p:cond delay="500"/>
                            </p:stCondLst>
                            <p:childTnLst>
                              <p:par>
                                <p:cTn id="50" presetID="1" presetClass="mediacall" presetSubtype="0" fill="hold" nodeType="afterEffect">
                                  <p:stCondLst>
                                    <p:cond delay="0"/>
                                  </p:stCondLst>
                                  <p:childTnLst>
                                    <p:cmd type="call" cmd="playFrom(0.0)">
                                      <p:cBhvr>
                                        <p:cTn id="51" dur="8554" fill="hold"/>
                                        <p:tgtEl>
                                          <p:spTgt spid="10"/>
                                        </p:tgtEl>
                                      </p:cBhvr>
                                    </p:cmd>
                                  </p:childTnLst>
                                </p:cTn>
                              </p:par>
                              <p:par>
                                <p:cTn id="52" presetID="10" presetClass="entr" presetSubtype="0" fill="hold" nodeType="withEffect">
                                  <p:stCondLst>
                                    <p:cond delay="0"/>
                                  </p:stCondLst>
                                  <p:childTnLst>
                                    <p:set>
                                      <p:cBhvr>
                                        <p:cTn id="53" dur="1" fill="hold">
                                          <p:stCondLst>
                                            <p:cond delay="0"/>
                                          </p:stCondLst>
                                        </p:cTn>
                                        <p:tgtEl>
                                          <p:spTgt spid="7"/>
                                        </p:tgtEl>
                                        <p:attrNameLst>
                                          <p:attrName>style.visibility</p:attrName>
                                        </p:attrNameLst>
                                      </p:cBhvr>
                                      <p:to>
                                        <p:strVal val="visible"/>
                                      </p:to>
                                    </p:set>
                                    <p:animEffect transition="in" filter="fade">
                                      <p:cBhvr>
                                        <p:cTn id="54" dur="500"/>
                                        <p:tgtEl>
                                          <p:spTgt spid="7"/>
                                        </p:tgtEl>
                                      </p:cBhvr>
                                    </p:animEffect>
                                  </p:childTnLst>
                                </p:cTn>
                              </p:par>
                              <p:par>
                                <p:cTn id="55" presetID="32" presetClass="emph" presetSubtype="0" repeatCount="5000" fill="hold" nodeType="withEffect">
                                  <p:stCondLst>
                                    <p:cond delay="0"/>
                                  </p:stCondLst>
                                  <p:childTnLst>
                                    <p:animRot by="120000">
                                      <p:cBhvr>
                                        <p:cTn id="56" dur="100" fill="hold">
                                          <p:stCondLst>
                                            <p:cond delay="0"/>
                                          </p:stCondLst>
                                        </p:cTn>
                                        <p:tgtEl>
                                          <p:spTgt spid="7"/>
                                        </p:tgtEl>
                                        <p:attrNameLst>
                                          <p:attrName>r</p:attrName>
                                        </p:attrNameLst>
                                      </p:cBhvr>
                                    </p:animRot>
                                    <p:animRot by="-240000">
                                      <p:cBhvr>
                                        <p:cTn id="57" dur="200" fill="hold">
                                          <p:stCondLst>
                                            <p:cond delay="200"/>
                                          </p:stCondLst>
                                        </p:cTn>
                                        <p:tgtEl>
                                          <p:spTgt spid="7"/>
                                        </p:tgtEl>
                                        <p:attrNameLst>
                                          <p:attrName>r</p:attrName>
                                        </p:attrNameLst>
                                      </p:cBhvr>
                                    </p:animRot>
                                    <p:animRot by="240000">
                                      <p:cBhvr>
                                        <p:cTn id="58" dur="200" fill="hold">
                                          <p:stCondLst>
                                            <p:cond delay="400"/>
                                          </p:stCondLst>
                                        </p:cTn>
                                        <p:tgtEl>
                                          <p:spTgt spid="7"/>
                                        </p:tgtEl>
                                        <p:attrNameLst>
                                          <p:attrName>r</p:attrName>
                                        </p:attrNameLst>
                                      </p:cBhvr>
                                    </p:animRot>
                                    <p:animRot by="-240000">
                                      <p:cBhvr>
                                        <p:cTn id="59" dur="200" fill="hold">
                                          <p:stCondLst>
                                            <p:cond delay="600"/>
                                          </p:stCondLst>
                                        </p:cTn>
                                        <p:tgtEl>
                                          <p:spTgt spid="7"/>
                                        </p:tgtEl>
                                        <p:attrNameLst>
                                          <p:attrName>r</p:attrName>
                                        </p:attrNameLst>
                                      </p:cBhvr>
                                    </p:animRot>
                                    <p:animRot by="120000">
                                      <p:cBhvr>
                                        <p:cTn id="60" dur="200" fill="hold">
                                          <p:stCondLst>
                                            <p:cond delay="800"/>
                                          </p:stCondLst>
                                        </p:cTn>
                                        <p:tgtEl>
                                          <p:spTgt spid="7"/>
                                        </p:tgtEl>
                                        <p:attrNameLst>
                                          <p:attrName>r</p:attrName>
                                        </p:attrNameLst>
                                      </p:cBhvr>
                                    </p:animRot>
                                  </p:childTnLst>
                                </p:cTn>
                              </p:par>
                            </p:childTnLst>
                          </p:cTn>
                        </p:par>
                      </p:childTnLst>
                    </p:cTn>
                  </p:par>
                </p:childTnLst>
              </p:cTn>
              <p:nextCondLst>
                <p:cond evt="onClick" delay="0">
                  <p:tgtEl>
                    <p:spTgt spid="2"/>
                  </p:tgtEl>
                </p:cond>
              </p:nextCondLst>
            </p:seq>
            <p:audio>
              <p:cMediaNode vol="80000">
                <p:cTn id="61" fill="hold" display="0">
                  <p:stCondLst>
                    <p:cond delay="indefinite"/>
                  </p:stCondLst>
                  <p:endCondLst>
                    <p:cond evt="onStopAudio" delay="0">
                      <p:tgtEl>
                        <p:sldTgt/>
                      </p:tgtEl>
                    </p:cond>
                  </p:endCondLst>
                </p:cTn>
                <p:tgtEl>
                  <p:spTgt spid="9"/>
                </p:tgtEl>
              </p:cMediaNode>
            </p:audio>
            <p:audio>
              <p:cMediaNode vol="100000">
                <p:cTn id="62" fill="hold" display="0">
                  <p:stCondLst>
                    <p:cond delay="indefinite"/>
                  </p:stCondLst>
                  <p:endCondLst>
                    <p:cond evt="onStopAudio" delay="0">
                      <p:tgtEl>
                        <p:sldTgt/>
                      </p:tgtEl>
                    </p:cond>
                  </p:endCondLst>
                </p:cTn>
                <p:tgtEl>
                  <p:spTgt spid="10"/>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6">
            <a:lum/>
          </a:blip>
          <a:srcRect/>
          <a:stretch>
            <a:fillRect/>
          </a:stretch>
        </a:blipFill>
        <a:effectLst/>
      </p:bgPr>
    </p:bg>
    <p:spTree>
      <p:nvGrpSpPr>
        <p:cNvPr id="1" name=""/>
        <p:cNvGrpSpPr/>
        <p:nvPr/>
      </p:nvGrpSpPr>
      <p:grpSpPr>
        <a:xfrm>
          <a:off x="0" y="0"/>
          <a:ext cx="0" cy="0"/>
          <a:chOff x="0" y="0"/>
          <a:chExt cx="0" cy="0"/>
        </a:xfrm>
      </p:grpSpPr>
      <p:sp>
        <p:nvSpPr>
          <p:cNvPr id="6" name="Left Arrow 5">
            <a:hlinkClick r:id="rId7" action="ppaction://hlinksldjump"/>
          </p:cNvPr>
          <p:cNvSpPr/>
          <p:nvPr/>
        </p:nvSpPr>
        <p:spPr>
          <a:xfrm>
            <a:off x="335280" y="5897880"/>
            <a:ext cx="1463040" cy="838200"/>
          </a:xfrm>
          <a:prstGeom prst="leftArrow">
            <a:avLst/>
          </a:prstGeom>
          <a:solidFill>
            <a:srgbClr val="002060"/>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a:noFill/>
                </a:ln>
                <a:solidFill>
                  <a:prstClr val="white"/>
                </a:solidFill>
                <a:effectLst/>
                <a:uLnTx/>
                <a:uFillTx/>
                <a:latin typeface="Calibri" panose="020F0502020204030204"/>
                <a:ea typeface="+mn-ea"/>
                <a:cs typeface="+mn-cs"/>
              </a:rPr>
              <a:t>Trở</a:t>
            </a:r>
            <a:r>
              <a:rPr kumimoji="0" lang="en-US" sz="28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2800" b="0" i="0" u="none" strike="noStrike" kern="1200" cap="none" spc="0" normalizeH="0" baseline="0" noProof="0" dirty="0" err="1">
                <a:ln>
                  <a:noFill/>
                </a:ln>
                <a:solidFill>
                  <a:prstClr val="white"/>
                </a:solidFill>
                <a:effectLst/>
                <a:uLnTx/>
                <a:uFillTx/>
                <a:latin typeface="Calibri" panose="020F0502020204030204"/>
                <a:ea typeface="+mn-ea"/>
                <a:cs typeface="+mn-cs"/>
              </a:rPr>
              <a:t>về</a:t>
            </a:r>
            <a:endParaRPr kumimoji="0" lang="en-US" sz="2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7" name="Am-thanh-tra-loi-dung-www_yeualo_com">
            <a:hlinkClick r:id="" action="ppaction://media"/>
          </p:cNvPr>
          <p:cNvPicPr>
            <a:picLocks noChangeAspect="1"/>
          </p:cNvPicPr>
          <p:nvPr>
            <a:audioFile r:link="rId1"/>
            <p:extLst>
              <p:ext uri="{DAA4B4D4-6D71-4841-9C94-3DE7FCFB9230}">
                <p14:media xmlns:p14="http://schemas.microsoft.com/office/powerpoint/2010/main" r:embed="rId2">
                  <p14:trim st="141" end="5188.8333"/>
                </p14:media>
              </p:ext>
            </p:extLst>
          </p:nvPr>
        </p:nvPicPr>
        <p:blipFill>
          <a:blip r:embed="rId8"/>
          <a:stretch>
            <a:fillRect/>
          </a:stretch>
        </p:blipFill>
        <p:spPr>
          <a:xfrm>
            <a:off x="12192000" y="-1428750"/>
            <a:ext cx="1085850" cy="1085850"/>
          </a:xfrm>
          <a:prstGeom prst="rect">
            <a:avLst/>
          </a:prstGeom>
        </p:spPr>
      </p:pic>
      <p:sp>
        <p:nvSpPr>
          <p:cNvPr id="8" name="Content Placeholder 2">
            <a:extLst>
              <a:ext uri="{FF2B5EF4-FFF2-40B4-BE49-F238E27FC236}">
                <a16:creationId xmlns:a16="http://schemas.microsoft.com/office/drawing/2014/main" id="{D2E3B82E-4D4D-419A-87F7-17A6DEE8D642}"/>
              </a:ext>
            </a:extLst>
          </p:cNvPr>
          <p:cNvSpPr txBox="1">
            <a:spLocks/>
          </p:cNvSpPr>
          <p:nvPr/>
        </p:nvSpPr>
        <p:spPr>
          <a:xfrm>
            <a:off x="2590800" y="500381"/>
            <a:ext cx="8778240" cy="4279636"/>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 typeface="Arial" panose="020B0604020202020204" pitchFamily="34" charset="0"/>
              <a:buNone/>
            </a:pPr>
            <a:r>
              <a:rPr lang="en-US" sz="3200" b="1" dirty="0">
                <a:solidFill>
                  <a:schemeClr val="tx2"/>
                </a:solidFill>
                <a:latin typeface="Times New Roman" pitchFamily="18" charset="0"/>
                <a:cs typeface="Times New Roman" pitchFamily="18" charset="0"/>
              </a:rPr>
              <a:t>Hai </a:t>
            </a:r>
            <a:r>
              <a:rPr lang="en-US" sz="3200" b="1" dirty="0" err="1">
                <a:solidFill>
                  <a:schemeClr val="tx2"/>
                </a:solidFill>
                <a:latin typeface="Times New Roman" pitchFamily="18" charset="0"/>
                <a:cs typeface="Times New Roman" pitchFamily="18" charset="0"/>
              </a:rPr>
              <a:t>câu</a:t>
            </a:r>
            <a:r>
              <a:rPr lang="en-US" sz="3200" b="1" dirty="0">
                <a:solidFill>
                  <a:schemeClr val="tx2"/>
                </a:solidFill>
                <a:latin typeface="Times New Roman" pitchFamily="18" charset="0"/>
                <a:cs typeface="Times New Roman" pitchFamily="18" charset="0"/>
              </a:rPr>
              <a:t> : </a:t>
            </a:r>
            <a:r>
              <a:rPr lang="en-US" sz="3200" dirty="0">
                <a:solidFill>
                  <a:schemeClr val="tx2"/>
                </a:solidFill>
                <a:latin typeface="Times New Roman" pitchFamily="18" charset="0"/>
                <a:cs typeface="Times New Roman" pitchFamily="18" charset="0"/>
              </a:rPr>
              <a:t>“ </a:t>
            </a:r>
            <a:r>
              <a:rPr lang="en-US" sz="3200" i="1" dirty="0" err="1">
                <a:solidFill>
                  <a:schemeClr val="tx2"/>
                </a:solidFill>
                <a:latin typeface="Times New Roman" pitchFamily="18" charset="0"/>
                <a:cs typeface="Times New Roman" pitchFamily="18" charset="0"/>
              </a:rPr>
              <a:t>Dân</a:t>
            </a:r>
            <a:r>
              <a:rPr lang="en-US" sz="3200" i="1" dirty="0">
                <a:solidFill>
                  <a:schemeClr val="tx2"/>
                </a:solidFill>
                <a:latin typeface="Times New Roman" pitchFamily="18" charset="0"/>
                <a:cs typeface="Times New Roman" pitchFamily="18" charset="0"/>
              </a:rPr>
              <a:t> ta </a:t>
            </a:r>
            <a:r>
              <a:rPr lang="en-US" sz="3200" i="1" dirty="0" err="1">
                <a:solidFill>
                  <a:schemeClr val="tx2"/>
                </a:solidFill>
                <a:latin typeface="Times New Roman" pitchFamily="18" charset="0"/>
                <a:cs typeface="Times New Roman" pitchFamily="18" charset="0"/>
              </a:rPr>
              <a:t>có</a:t>
            </a:r>
            <a:r>
              <a:rPr lang="en-US" sz="3200" i="1" dirty="0">
                <a:solidFill>
                  <a:schemeClr val="tx2"/>
                </a:solidFill>
                <a:latin typeface="Times New Roman" pitchFamily="18" charset="0"/>
                <a:cs typeface="Times New Roman" pitchFamily="18" charset="0"/>
              </a:rPr>
              <a:t> </a:t>
            </a:r>
            <a:r>
              <a:rPr lang="en-US" sz="3200" i="1" dirty="0" err="1">
                <a:solidFill>
                  <a:schemeClr val="tx2"/>
                </a:solidFill>
                <a:latin typeface="Times New Roman" pitchFamily="18" charset="0"/>
                <a:cs typeface="Times New Roman" pitchFamily="18" charset="0"/>
              </a:rPr>
              <a:t>một</a:t>
            </a:r>
            <a:r>
              <a:rPr lang="en-US" sz="3200" i="1" dirty="0">
                <a:solidFill>
                  <a:schemeClr val="tx2"/>
                </a:solidFill>
                <a:latin typeface="Times New Roman" pitchFamily="18" charset="0"/>
                <a:cs typeface="Times New Roman" pitchFamily="18" charset="0"/>
              </a:rPr>
              <a:t> </a:t>
            </a:r>
            <a:r>
              <a:rPr lang="en-US" sz="3200" i="1" dirty="0" err="1">
                <a:solidFill>
                  <a:schemeClr val="tx2"/>
                </a:solidFill>
                <a:latin typeface="Times New Roman" pitchFamily="18" charset="0"/>
                <a:cs typeface="Times New Roman" pitchFamily="18" charset="0"/>
              </a:rPr>
              <a:t>lòng</a:t>
            </a:r>
            <a:r>
              <a:rPr lang="en-US" sz="3200" i="1" dirty="0">
                <a:solidFill>
                  <a:schemeClr val="tx2"/>
                </a:solidFill>
                <a:latin typeface="Times New Roman" pitchFamily="18" charset="0"/>
                <a:cs typeface="Times New Roman" pitchFamily="18" charset="0"/>
              </a:rPr>
              <a:t> </a:t>
            </a:r>
            <a:r>
              <a:rPr lang="en-US" sz="3200" i="1" dirty="0" err="1">
                <a:solidFill>
                  <a:schemeClr val="tx2"/>
                </a:solidFill>
                <a:latin typeface="Times New Roman" pitchFamily="18" charset="0"/>
                <a:cs typeface="Times New Roman" pitchFamily="18" charset="0"/>
              </a:rPr>
              <a:t>nồng</a:t>
            </a:r>
            <a:r>
              <a:rPr lang="en-US" sz="3200" i="1" dirty="0">
                <a:solidFill>
                  <a:schemeClr val="tx2"/>
                </a:solidFill>
                <a:latin typeface="Times New Roman" pitchFamily="18" charset="0"/>
                <a:cs typeface="Times New Roman" pitchFamily="18" charset="0"/>
              </a:rPr>
              <a:t> </a:t>
            </a:r>
            <a:r>
              <a:rPr lang="en-US" sz="3200" i="1" dirty="0" err="1">
                <a:solidFill>
                  <a:schemeClr val="tx2"/>
                </a:solidFill>
                <a:latin typeface="Times New Roman" pitchFamily="18" charset="0"/>
                <a:cs typeface="Times New Roman" pitchFamily="18" charset="0"/>
              </a:rPr>
              <a:t>nàn</a:t>
            </a:r>
            <a:r>
              <a:rPr lang="en-US" sz="3200" i="1" dirty="0">
                <a:solidFill>
                  <a:schemeClr val="tx2"/>
                </a:solidFill>
                <a:latin typeface="Times New Roman" pitchFamily="18" charset="0"/>
                <a:cs typeface="Times New Roman" pitchFamily="18" charset="0"/>
              </a:rPr>
              <a:t> </a:t>
            </a:r>
            <a:r>
              <a:rPr lang="en-US" sz="3200" i="1" dirty="0" err="1">
                <a:solidFill>
                  <a:schemeClr val="tx2"/>
                </a:solidFill>
                <a:latin typeface="Times New Roman" pitchFamily="18" charset="0"/>
                <a:cs typeface="Times New Roman" pitchFamily="18" charset="0"/>
              </a:rPr>
              <a:t>yêu</a:t>
            </a:r>
            <a:r>
              <a:rPr lang="en-US" sz="3200" i="1" dirty="0">
                <a:solidFill>
                  <a:schemeClr val="tx2"/>
                </a:solidFill>
                <a:latin typeface="Times New Roman" pitchFamily="18" charset="0"/>
                <a:cs typeface="Times New Roman" pitchFamily="18" charset="0"/>
              </a:rPr>
              <a:t> </a:t>
            </a:r>
            <a:r>
              <a:rPr lang="en-US" sz="3200" i="1" dirty="0" err="1">
                <a:solidFill>
                  <a:schemeClr val="tx2"/>
                </a:solidFill>
                <a:latin typeface="Times New Roman" pitchFamily="18" charset="0"/>
                <a:cs typeface="Times New Roman" pitchFamily="18" charset="0"/>
              </a:rPr>
              <a:t>nước</a:t>
            </a:r>
            <a:r>
              <a:rPr lang="en-US" sz="3200" i="1" dirty="0">
                <a:solidFill>
                  <a:schemeClr val="tx2"/>
                </a:solidFill>
                <a:latin typeface="Times New Roman" pitchFamily="18" charset="0"/>
                <a:cs typeface="Times New Roman" pitchFamily="18" charset="0"/>
              </a:rPr>
              <a:t>. </a:t>
            </a:r>
            <a:r>
              <a:rPr lang="en-US" sz="3200" i="1" dirty="0" err="1">
                <a:solidFill>
                  <a:schemeClr val="tx2"/>
                </a:solidFill>
                <a:latin typeface="Times New Roman" pitchFamily="18" charset="0"/>
                <a:cs typeface="Times New Roman" pitchFamily="18" charset="0"/>
              </a:rPr>
              <a:t>Đó</a:t>
            </a:r>
            <a:r>
              <a:rPr lang="en-US" sz="3200" i="1" dirty="0">
                <a:solidFill>
                  <a:schemeClr val="tx2"/>
                </a:solidFill>
                <a:latin typeface="Times New Roman" pitchFamily="18" charset="0"/>
                <a:cs typeface="Times New Roman" pitchFamily="18" charset="0"/>
              </a:rPr>
              <a:t> </a:t>
            </a:r>
            <a:r>
              <a:rPr lang="en-US" sz="3200" i="1" dirty="0" err="1">
                <a:solidFill>
                  <a:schemeClr val="tx2"/>
                </a:solidFill>
                <a:latin typeface="Times New Roman" pitchFamily="18" charset="0"/>
                <a:cs typeface="Times New Roman" pitchFamily="18" charset="0"/>
              </a:rPr>
              <a:t>là</a:t>
            </a:r>
            <a:r>
              <a:rPr lang="en-US" sz="3200" i="1" dirty="0">
                <a:solidFill>
                  <a:schemeClr val="tx2"/>
                </a:solidFill>
                <a:latin typeface="Times New Roman" pitchFamily="18" charset="0"/>
                <a:cs typeface="Times New Roman" pitchFamily="18" charset="0"/>
              </a:rPr>
              <a:t> </a:t>
            </a:r>
            <a:r>
              <a:rPr lang="en-US" sz="3200" i="1" dirty="0" err="1">
                <a:solidFill>
                  <a:schemeClr val="tx2"/>
                </a:solidFill>
                <a:latin typeface="Times New Roman" pitchFamily="18" charset="0"/>
                <a:cs typeface="Times New Roman" pitchFamily="18" charset="0"/>
              </a:rPr>
              <a:t>truyền</a:t>
            </a:r>
            <a:r>
              <a:rPr lang="en-US" sz="3200" i="1" dirty="0">
                <a:solidFill>
                  <a:schemeClr val="tx2"/>
                </a:solidFill>
                <a:latin typeface="Times New Roman" pitchFamily="18" charset="0"/>
                <a:cs typeface="Times New Roman" pitchFamily="18" charset="0"/>
              </a:rPr>
              <a:t> </a:t>
            </a:r>
            <a:r>
              <a:rPr lang="en-US" sz="3200" i="1" dirty="0" err="1">
                <a:solidFill>
                  <a:schemeClr val="tx2"/>
                </a:solidFill>
                <a:latin typeface="Times New Roman" pitchFamily="18" charset="0"/>
                <a:cs typeface="Times New Roman" pitchFamily="18" charset="0"/>
              </a:rPr>
              <a:t>thống</a:t>
            </a:r>
            <a:r>
              <a:rPr lang="en-US" sz="3200" i="1" dirty="0">
                <a:solidFill>
                  <a:schemeClr val="tx2"/>
                </a:solidFill>
                <a:latin typeface="Times New Roman" pitchFamily="18" charset="0"/>
                <a:cs typeface="Times New Roman" pitchFamily="18" charset="0"/>
              </a:rPr>
              <a:t> </a:t>
            </a:r>
            <a:r>
              <a:rPr lang="en-US" sz="3200" i="1" dirty="0" err="1">
                <a:solidFill>
                  <a:schemeClr val="tx2"/>
                </a:solidFill>
                <a:latin typeface="Times New Roman" pitchFamily="18" charset="0"/>
                <a:cs typeface="Times New Roman" pitchFamily="18" charset="0"/>
              </a:rPr>
              <a:t>quý</a:t>
            </a:r>
            <a:r>
              <a:rPr lang="en-US" sz="3200" i="1" dirty="0">
                <a:solidFill>
                  <a:schemeClr val="tx2"/>
                </a:solidFill>
                <a:latin typeface="Times New Roman" pitchFamily="18" charset="0"/>
                <a:cs typeface="Times New Roman" pitchFamily="18" charset="0"/>
              </a:rPr>
              <a:t> </a:t>
            </a:r>
            <a:r>
              <a:rPr lang="en-US" sz="3200" i="1" dirty="0" err="1">
                <a:solidFill>
                  <a:schemeClr val="tx2"/>
                </a:solidFill>
                <a:latin typeface="Times New Roman" pitchFamily="18" charset="0"/>
                <a:cs typeface="Times New Roman" pitchFamily="18" charset="0"/>
              </a:rPr>
              <a:t>quý</a:t>
            </a:r>
            <a:r>
              <a:rPr lang="en-US" sz="3200" i="1" dirty="0">
                <a:solidFill>
                  <a:schemeClr val="tx2"/>
                </a:solidFill>
                <a:latin typeface="Times New Roman" pitchFamily="18" charset="0"/>
                <a:cs typeface="Times New Roman" pitchFamily="18" charset="0"/>
              </a:rPr>
              <a:t> </a:t>
            </a:r>
            <a:r>
              <a:rPr lang="en-US" sz="3200" i="1" dirty="0" err="1">
                <a:solidFill>
                  <a:schemeClr val="tx2"/>
                </a:solidFill>
                <a:latin typeface="Times New Roman" pitchFamily="18" charset="0"/>
                <a:cs typeface="Times New Roman" pitchFamily="18" charset="0"/>
              </a:rPr>
              <a:t>báu</a:t>
            </a:r>
            <a:r>
              <a:rPr lang="en-US" sz="3200" i="1" dirty="0">
                <a:solidFill>
                  <a:schemeClr val="tx2"/>
                </a:solidFill>
                <a:latin typeface="Times New Roman" pitchFamily="18" charset="0"/>
                <a:cs typeface="Times New Roman" pitchFamily="18" charset="0"/>
              </a:rPr>
              <a:t> </a:t>
            </a:r>
            <a:r>
              <a:rPr lang="en-US" sz="3200" i="1" dirty="0" err="1">
                <a:solidFill>
                  <a:schemeClr val="tx2"/>
                </a:solidFill>
                <a:latin typeface="Times New Roman" pitchFamily="18" charset="0"/>
                <a:cs typeface="Times New Roman" pitchFamily="18" charset="0"/>
              </a:rPr>
              <a:t>của</a:t>
            </a:r>
            <a:r>
              <a:rPr lang="en-US" sz="3200" i="1" dirty="0">
                <a:solidFill>
                  <a:schemeClr val="tx2"/>
                </a:solidFill>
                <a:latin typeface="Times New Roman" pitchFamily="18" charset="0"/>
                <a:cs typeface="Times New Roman" pitchFamily="18" charset="0"/>
              </a:rPr>
              <a:t> </a:t>
            </a:r>
            <a:r>
              <a:rPr lang="en-US" sz="3200" i="1" dirty="0" err="1">
                <a:solidFill>
                  <a:schemeClr val="tx2"/>
                </a:solidFill>
                <a:latin typeface="Times New Roman" pitchFamily="18" charset="0"/>
                <a:cs typeface="Times New Roman" pitchFamily="18" charset="0"/>
              </a:rPr>
              <a:t>dân</a:t>
            </a:r>
            <a:r>
              <a:rPr lang="en-US" sz="3200" i="1" dirty="0">
                <a:solidFill>
                  <a:schemeClr val="tx2"/>
                </a:solidFill>
                <a:latin typeface="Times New Roman" pitchFamily="18" charset="0"/>
                <a:cs typeface="Times New Roman" pitchFamily="18" charset="0"/>
              </a:rPr>
              <a:t> </a:t>
            </a:r>
            <a:r>
              <a:rPr lang="en-US" sz="3200" i="1" dirty="0" err="1">
                <a:solidFill>
                  <a:schemeClr val="tx2"/>
                </a:solidFill>
                <a:latin typeface="Times New Roman" pitchFamily="18" charset="0"/>
                <a:cs typeface="Times New Roman" pitchFamily="18" charset="0"/>
              </a:rPr>
              <a:t>tộc</a:t>
            </a:r>
            <a:r>
              <a:rPr lang="en-US" sz="3200" i="1" dirty="0">
                <a:solidFill>
                  <a:schemeClr val="tx2"/>
                </a:solidFill>
                <a:latin typeface="Times New Roman" pitchFamily="18" charset="0"/>
                <a:cs typeface="Times New Roman" pitchFamily="18" charset="0"/>
              </a:rPr>
              <a:t> ta</a:t>
            </a:r>
            <a:r>
              <a:rPr lang="en-US" sz="3200" dirty="0">
                <a:solidFill>
                  <a:schemeClr val="tx2"/>
                </a:solidFill>
                <a:latin typeface="Times New Roman" pitchFamily="18" charset="0"/>
                <a:cs typeface="Times New Roman" pitchFamily="18" charset="0"/>
              </a:rPr>
              <a:t>.” </a:t>
            </a:r>
            <a:r>
              <a:rPr lang="en-US" sz="3200" b="1" dirty="0" err="1">
                <a:solidFill>
                  <a:schemeClr val="tx2"/>
                </a:solidFill>
                <a:latin typeface="Times New Roman" pitchFamily="18" charset="0"/>
                <a:cs typeface="Times New Roman" pitchFamily="18" charset="0"/>
              </a:rPr>
              <a:t>liên</a:t>
            </a:r>
            <a:r>
              <a:rPr lang="en-US" sz="3200" b="1" dirty="0">
                <a:solidFill>
                  <a:schemeClr val="tx2"/>
                </a:solidFill>
                <a:latin typeface="Times New Roman" pitchFamily="18" charset="0"/>
                <a:cs typeface="Times New Roman" pitchFamily="18" charset="0"/>
              </a:rPr>
              <a:t> </a:t>
            </a:r>
            <a:r>
              <a:rPr lang="en-US" sz="3200" b="1" dirty="0" err="1">
                <a:solidFill>
                  <a:schemeClr val="tx2"/>
                </a:solidFill>
                <a:latin typeface="Times New Roman" pitchFamily="18" charset="0"/>
                <a:cs typeface="Times New Roman" pitchFamily="18" charset="0"/>
              </a:rPr>
              <a:t>kết</a:t>
            </a:r>
            <a:r>
              <a:rPr lang="en-US" sz="3200" b="1" dirty="0">
                <a:solidFill>
                  <a:schemeClr val="tx2"/>
                </a:solidFill>
                <a:latin typeface="Times New Roman" pitchFamily="18" charset="0"/>
                <a:cs typeface="Times New Roman" pitchFamily="18" charset="0"/>
              </a:rPr>
              <a:t> </a:t>
            </a:r>
            <a:r>
              <a:rPr lang="en-US" sz="3200" b="1" dirty="0" err="1">
                <a:solidFill>
                  <a:schemeClr val="tx2"/>
                </a:solidFill>
                <a:latin typeface="Times New Roman" pitchFamily="18" charset="0"/>
                <a:cs typeface="Times New Roman" pitchFamily="18" charset="0"/>
              </a:rPr>
              <a:t>với</a:t>
            </a:r>
            <a:r>
              <a:rPr lang="en-US" sz="3200" b="1" dirty="0">
                <a:solidFill>
                  <a:schemeClr val="tx2"/>
                </a:solidFill>
                <a:latin typeface="Times New Roman" pitchFamily="18" charset="0"/>
                <a:cs typeface="Times New Roman" pitchFamily="18" charset="0"/>
              </a:rPr>
              <a:t> </a:t>
            </a:r>
            <a:r>
              <a:rPr lang="en-US" sz="3200" b="1" dirty="0" err="1">
                <a:solidFill>
                  <a:schemeClr val="tx2"/>
                </a:solidFill>
                <a:latin typeface="Times New Roman" pitchFamily="18" charset="0"/>
                <a:cs typeface="Times New Roman" pitchFamily="18" charset="0"/>
              </a:rPr>
              <a:t>nhau</a:t>
            </a:r>
            <a:r>
              <a:rPr lang="en-US" sz="3200" b="1" dirty="0">
                <a:solidFill>
                  <a:schemeClr val="tx2"/>
                </a:solidFill>
                <a:latin typeface="Times New Roman" pitchFamily="18" charset="0"/>
                <a:cs typeface="Times New Roman" pitchFamily="18" charset="0"/>
              </a:rPr>
              <a:t> </a:t>
            </a:r>
            <a:r>
              <a:rPr lang="en-US" sz="3200" b="1" dirty="0" err="1">
                <a:solidFill>
                  <a:schemeClr val="tx2"/>
                </a:solidFill>
                <a:latin typeface="Times New Roman" pitchFamily="18" charset="0"/>
                <a:cs typeface="Times New Roman" pitchFamily="18" charset="0"/>
              </a:rPr>
              <a:t>bằng</a:t>
            </a:r>
            <a:r>
              <a:rPr lang="en-US" sz="3200" b="1" dirty="0">
                <a:solidFill>
                  <a:schemeClr val="tx2"/>
                </a:solidFill>
                <a:latin typeface="Times New Roman" pitchFamily="18" charset="0"/>
                <a:cs typeface="Times New Roman" pitchFamily="18" charset="0"/>
              </a:rPr>
              <a:t> </a:t>
            </a:r>
            <a:r>
              <a:rPr lang="en-US" sz="3200" b="1" dirty="0" err="1">
                <a:solidFill>
                  <a:schemeClr val="tx2"/>
                </a:solidFill>
                <a:latin typeface="Times New Roman" pitchFamily="18" charset="0"/>
                <a:cs typeface="Times New Roman" pitchFamily="18" charset="0"/>
              </a:rPr>
              <a:t>cách</a:t>
            </a:r>
            <a:r>
              <a:rPr lang="en-US" sz="3200" b="1" dirty="0">
                <a:solidFill>
                  <a:schemeClr val="tx2"/>
                </a:solidFill>
                <a:latin typeface="Times New Roman" pitchFamily="18" charset="0"/>
                <a:cs typeface="Times New Roman" pitchFamily="18" charset="0"/>
              </a:rPr>
              <a:t> </a:t>
            </a:r>
            <a:r>
              <a:rPr lang="en-US" sz="3200" b="1" dirty="0" err="1">
                <a:solidFill>
                  <a:schemeClr val="tx2"/>
                </a:solidFill>
                <a:latin typeface="Times New Roman" pitchFamily="18" charset="0"/>
                <a:cs typeface="Times New Roman" pitchFamily="18" charset="0"/>
              </a:rPr>
              <a:t>nào</a:t>
            </a:r>
            <a:r>
              <a:rPr lang="en-US" sz="3200" b="1" dirty="0">
                <a:solidFill>
                  <a:schemeClr val="tx2"/>
                </a:solidFill>
                <a:latin typeface="Times New Roman" pitchFamily="18" charset="0"/>
                <a:cs typeface="Times New Roman" pitchFamily="18" charset="0"/>
              </a:rPr>
              <a:t>?</a:t>
            </a:r>
          </a:p>
          <a:p>
            <a:pPr marL="514350" indent="-514350">
              <a:buFont typeface="Arial" panose="020B0604020202020204" pitchFamily="34" charset="0"/>
              <a:buAutoNum type="alphaUcPeriod"/>
            </a:pPr>
            <a:r>
              <a:rPr lang="en-US" sz="3200" dirty="0" err="1">
                <a:solidFill>
                  <a:schemeClr val="tx2"/>
                </a:solidFill>
                <a:latin typeface="Times New Roman" pitchFamily="18" charset="0"/>
                <a:cs typeface="Times New Roman" pitchFamily="18" charset="0"/>
              </a:rPr>
              <a:t>Lặp</a:t>
            </a:r>
            <a:r>
              <a:rPr lang="en-US" sz="3200" dirty="0">
                <a:solidFill>
                  <a:schemeClr val="tx2"/>
                </a:solidFill>
                <a:latin typeface="Times New Roman" pitchFamily="18" charset="0"/>
                <a:cs typeface="Times New Roman" pitchFamily="18" charset="0"/>
              </a:rPr>
              <a:t> </a:t>
            </a:r>
            <a:r>
              <a:rPr lang="en-US" sz="3200" dirty="0" err="1">
                <a:solidFill>
                  <a:schemeClr val="tx2"/>
                </a:solidFill>
                <a:latin typeface="Times New Roman" pitchFamily="18" charset="0"/>
                <a:cs typeface="Times New Roman" pitchFamily="18" charset="0"/>
              </a:rPr>
              <a:t>từ</a:t>
            </a:r>
            <a:r>
              <a:rPr lang="en-US" sz="3200" dirty="0">
                <a:solidFill>
                  <a:schemeClr val="tx2"/>
                </a:solidFill>
                <a:latin typeface="Times New Roman" pitchFamily="18" charset="0"/>
                <a:cs typeface="Times New Roman" pitchFamily="18" charset="0"/>
              </a:rPr>
              <a:t> </a:t>
            </a:r>
            <a:r>
              <a:rPr lang="en-US" sz="3200" dirty="0" err="1">
                <a:solidFill>
                  <a:schemeClr val="tx2"/>
                </a:solidFill>
                <a:latin typeface="Times New Roman" pitchFamily="18" charset="0"/>
                <a:cs typeface="Times New Roman" pitchFamily="18" charset="0"/>
              </a:rPr>
              <a:t>ngữ</a:t>
            </a:r>
            <a:endParaRPr lang="en-US" sz="3200" dirty="0">
              <a:solidFill>
                <a:schemeClr val="tx2"/>
              </a:solidFill>
              <a:latin typeface="Times New Roman" pitchFamily="18" charset="0"/>
              <a:cs typeface="Times New Roman" pitchFamily="18" charset="0"/>
            </a:endParaRPr>
          </a:p>
          <a:p>
            <a:pPr marL="514350" indent="-514350">
              <a:buFont typeface="Arial" panose="020B0604020202020204" pitchFamily="34" charset="0"/>
              <a:buAutoNum type="alphaUcPeriod"/>
            </a:pPr>
            <a:r>
              <a:rPr lang="en-US" sz="3200" dirty="0" err="1">
                <a:solidFill>
                  <a:schemeClr val="tx2"/>
                </a:solidFill>
                <a:latin typeface="Times New Roman" pitchFamily="18" charset="0"/>
                <a:cs typeface="Times New Roman" pitchFamily="18" charset="0"/>
              </a:rPr>
              <a:t>Thay</a:t>
            </a:r>
            <a:r>
              <a:rPr lang="en-US" sz="3200" dirty="0">
                <a:solidFill>
                  <a:schemeClr val="tx2"/>
                </a:solidFill>
                <a:latin typeface="Times New Roman" pitchFamily="18" charset="0"/>
                <a:cs typeface="Times New Roman" pitchFamily="18" charset="0"/>
              </a:rPr>
              <a:t> </a:t>
            </a:r>
            <a:r>
              <a:rPr lang="en-US" sz="3200" dirty="0" err="1">
                <a:solidFill>
                  <a:schemeClr val="tx2"/>
                </a:solidFill>
                <a:latin typeface="Times New Roman" pitchFamily="18" charset="0"/>
                <a:cs typeface="Times New Roman" pitchFamily="18" charset="0"/>
              </a:rPr>
              <a:t>thế</a:t>
            </a:r>
            <a:r>
              <a:rPr lang="en-US" sz="3200" dirty="0">
                <a:solidFill>
                  <a:schemeClr val="tx2"/>
                </a:solidFill>
                <a:latin typeface="Times New Roman" pitchFamily="18" charset="0"/>
                <a:cs typeface="Times New Roman" pitchFamily="18" charset="0"/>
              </a:rPr>
              <a:t> </a:t>
            </a:r>
            <a:r>
              <a:rPr lang="en-US" sz="3200" dirty="0" err="1">
                <a:solidFill>
                  <a:schemeClr val="tx2"/>
                </a:solidFill>
                <a:latin typeface="Times New Roman" pitchFamily="18" charset="0"/>
                <a:cs typeface="Times New Roman" pitchFamily="18" charset="0"/>
              </a:rPr>
              <a:t>từ</a:t>
            </a:r>
            <a:r>
              <a:rPr lang="en-US" sz="3200" dirty="0">
                <a:solidFill>
                  <a:schemeClr val="tx2"/>
                </a:solidFill>
                <a:latin typeface="Times New Roman" pitchFamily="18" charset="0"/>
                <a:cs typeface="Times New Roman" pitchFamily="18" charset="0"/>
              </a:rPr>
              <a:t> </a:t>
            </a:r>
            <a:r>
              <a:rPr lang="en-US" sz="3200" dirty="0" err="1">
                <a:solidFill>
                  <a:schemeClr val="tx2"/>
                </a:solidFill>
                <a:latin typeface="Times New Roman" pitchFamily="18" charset="0"/>
                <a:cs typeface="Times New Roman" pitchFamily="18" charset="0"/>
              </a:rPr>
              <a:t>ngữ</a:t>
            </a:r>
            <a:endParaRPr lang="en-US" sz="3200" dirty="0">
              <a:solidFill>
                <a:schemeClr val="tx2"/>
              </a:solidFill>
              <a:latin typeface="Times New Roman" pitchFamily="18" charset="0"/>
              <a:cs typeface="Times New Roman" pitchFamily="18" charset="0"/>
            </a:endParaRPr>
          </a:p>
          <a:p>
            <a:pPr marL="514350" indent="-514350">
              <a:buFont typeface="Arial" panose="020B0604020202020204" pitchFamily="34" charset="0"/>
              <a:buAutoNum type="alphaUcPeriod"/>
            </a:pPr>
            <a:r>
              <a:rPr lang="en-US" sz="3200" dirty="0" err="1">
                <a:solidFill>
                  <a:schemeClr val="tx2"/>
                </a:solidFill>
                <a:latin typeface="Times New Roman" pitchFamily="18" charset="0"/>
                <a:cs typeface="Times New Roman" pitchFamily="18" charset="0"/>
              </a:rPr>
              <a:t>Thay</a:t>
            </a:r>
            <a:r>
              <a:rPr lang="en-US" sz="3200" dirty="0">
                <a:solidFill>
                  <a:schemeClr val="tx2"/>
                </a:solidFill>
                <a:latin typeface="Times New Roman" pitchFamily="18" charset="0"/>
                <a:cs typeface="Times New Roman" pitchFamily="18" charset="0"/>
              </a:rPr>
              <a:t> </a:t>
            </a:r>
            <a:r>
              <a:rPr lang="en-US" sz="3200" dirty="0" err="1">
                <a:solidFill>
                  <a:schemeClr val="tx2"/>
                </a:solidFill>
                <a:latin typeface="Times New Roman" pitchFamily="18" charset="0"/>
                <a:cs typeface="Times New Roman" pitchFamily="18" charset="0"/>
              </a:rPr>
              <a:t>thế</a:t>
            </a:r>
            <a:r>
              <a:rPr lang="en-US" sz="3200" dirty="0">
                <a:solidFill>
                  <a:schemeClr val="tx2"/>
                </a:solidFill>
                <a:latin typeface="Times New Roman" pitchFamily="18" charset="0"/>
                <a:cs typeface="Times New Roman" pitchFamily="18" charset="0"/>
              </a:rPr>
              <a:t> </a:t>
            </a:r>
            <a:r>
              <a:rPr lang="en-US" sz="3200" dirty="0" err="1">
                <a:solidFill>
                  <a:schemeClr val="tx2"/>
                </a:solidFill>
                <a:latin typeface="Times New Roman" pitchFamily="18" charset="0"/>
                <a:cs typeface="Times New Roman" pitchFamily="18" charset="0"/>
              </a:rPr>
              <a:t>từ</a:t>
            </a:r>
            <a:r>
              <a:rPr lang="en-US" sz="3200" dirty="0">
                <a:solidFill>
                  <a:schemeClr val="tx2"/>
                </a:solidFill>
                <a:latin typeface="Times New Roman" pitchFamily="18" charset="0"/>
                <a:cs typeface="Times New Roman" pitchFamily="18" charset="0"/>
              </a:rPr>
              <a:t> </a:t>
            </a:r>
            <a:r>
              <a:rPr lang="en-US" sz="3200" dirty="0" err="1">
                <a:solidFill>
                  <a:schemeClr val="tx2"/>
                </a:solidFill>
                <a:latin typeface="Times New Roman" pitchFamily="18" charset="0"/>
                <a:cs typeface="Times New Roman" pitchFamily="18" charset="0"/>
              </a:rPr>
              <a:t>ngữ</a:t>
            </a:r>
            <a:r>
              <a:rPr lang="en-US" sz="3200" dirty="0">
                <a:solidFill>
                  <a:schemeClr val="tx2"/>
                </a:solidFill>
                <a:latin typeface="Times New Roman" pitchFamily="18" charset="0"/>
                <a:cs typeface="Times New Roman" pitchFamily="18" charset="0"/>
              </a:rPr>
              <a:t> </a:t>
            </a:r>
            <a:r>
              <a:rPr lang="en-US" sz="3200" dirty="0" err="1">
                <a:solidFill>
                  <a:schemeClr val="tx2"/>
                </a:solidFill>
                <a:latin typeface="Times New Roman" pitchFamily="18" charset="0"/>
                <a:cs typeface="Times New Roman" pitchFamily="18" charset="0"/>
              </a:rPr>
              <a:t>và</a:t>
            </a:r>
            <a:r>
              <a:rPr lang="en-US" sz="3200" dirty="0">
                <a:solidFill>
                  <a:schemeClr val="tx2"/>
                </a:solidFill>
                <a:latin typeface="Times New Roman" pitchFamily="18" charset="0"/>
                <a:cs typeface="Times New Roman" pitchFamily="18" charset="0"/>
              </a:rPr>
              <a:t> </a:t>
            </a:r>
            <a:r>
              <a:rPr lang="en-US" sz="3200" dirty="0" err="1">
                <a:solidFill>
                  <a:schemeClr val="tx2"/>
                </a:solidFill>
                <a:latin typeface="Times New Roman" pitchFamily="18" charset="0"/>
                <a:cs typeface="Times New Roman" pitchFamily="18" charset="0"/>
              </a:rPr>
              <a:t>lặp</a:t>
            </a:r>
            <a:r>
              <a:rPr lang="en-US" sz="3200" dirty="0">
                <a:solidFill>
                  <a:schemeClr val="tx2"/>
                </a:solidFill>
                <a:latin typeface="Times New Roman" pitchFamily="18" charset="0"/>
                <a:cs typeface="Times New Roman" pitchFamily="18" charset="0"/>
              </a:rPr>
              <a:t> </a:t>
            </a:r>
            <a:r>
              <a:rPr lang="en-US" sz="3200" dirty="0" err="1">
                <a:solidFill>
                  <a:schemeClr val="tx2"/>
                </a:solidFill>
                <a:latin typeface="Times New Roman" pitchFamily="18" charset="0"/>
                <a:cs typeface="Times New Roman" pitchFamily="18" charset="0"/>
              </a:rPr>
              <a:t>từ</a:t>
            </a:r>
            <a:r>
              <a:rPr lang="en-US" sz="3200" dirty="0">
                <a:solidFill>
                  <a:schemeClr val="tx2"/>
                </a:solidFill>
                <a:latin typeface="Times New Roman" pitchFamily="18" charset="0"/>
                <a:cs typeface="Times New Roman" pitchFamily="18" charset="0"/>
              </a:rPr>
              <a:t> </a:t>
            </a:r>
            <a:r>
              <a:rPr lang="en-US" sz="3200" dirty="0" err="1">
                <a:solidFill>
                  <a:schemeClr val="tx2"/>
                </a:solidFill>
                <a:latin typeface="Times New Roman" pitchFamily="18" charset="0"/>
                <a:cs typeface="Times New Roman" pitchFamily="18" charset="0"/>
              </a:rPr>
              <a:t>ngữ</a:t>
            </a:r>
            <a:endParaRPr lang="en-US" sz="3200" dirty="0">
              <a:solidFill>
                <a:schemeClr val="tx2"/>
              </a:solidFill>
              <a:latin typeface="Times New Roman" pitchFamily="18" charset="0"/>
              <a:cs typeface="Times New Roman" pitchFamily="18" charset="0"/>
            </a:endParaRPr>
          </a:p>
        </p:txBody>
      </p:sp>
      <p:sp>
        <p:nvSpPr>
          <p:cNvPr id="10" name="Arc 9">
            <a:extLst>
              <a:ext uri="{FF2B5EF4-FFF2-40B4-BE49-F238E27FC236}">
                <a16:creationId xmlns:a16="http://schemas.microsoft.com/office/drawing/2014/main" id="{C9AD06FF-C3F7-4B12-8415-63B565C4E254}"/>
              </a:ext>
            </a:extLst>
          </p:cNvPr>
          <p:cNvSpPr/>
          <p:nvPr/>
        </p:nvSpPr>
        <p:spPr>
          <a:xfrm>
            <a:off x="2417445" y="2453187"/>
            <a:ext cx="802640" cy="584744"/>
          </a:xfrm>
          <a:prstGeom prst="arc">
            <a:avLst>
              <a:gd name="adj1" fmla="val 20400850"/>
              <a:gd name="adj2" fmla="val 20319917"/>
            </a:avLst>
          </a:prstGeom>
          <a:ln w="38100">
            <a:solidFill>
              <a:srgbClr val="FF0000"/>
            </a:solidFill>
          </a:ln>
        </p:spPr>
        <p:style>
          <a:lnRef idx="3">
            <a:schemeClr val="accent2"/>
          </a:lnRef>
          <a:fillRef idx="0">
            <a:schemeClr val="accent2"/>
          </a:fillRef>
          <a:effectRef idx="2">
            <a:schemeClr val="accent2"/>
          </a:effectRef>
          <a:fontRef idx="minor">
            <a:schemeClr val="tx1"/>
          </a:fontRef>
        </p:style>
        <p:txBody>
          <a:bodyPr rtlCol="0" anchor="ctr"/>
          <a:lstStyle/>
          <a:p>
            <a:pPr algn="ctr"/>
            <a:endParaRPr lang="en-US" sz="6000" dirty="0">
              <a:solidFill>
                <a:srgbClr val="C00000"/>
              </a:solidFill>
            </a:endParaRPr>
          </a:p>
        </p:txBody>
      </p:sp>
    </p:spTree>
    <p:extLst>
      <p:ext uri="{BB962C8B-B14F-4D97-AF65-F5344CB8AC3E}">
        <p14:creationId xmlns:p14="http://schemas.microsoft.com/office/powerpoint/2010/main" val="15587112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with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circle(in)">
                                      <p:cBhvr>
                                        <p:cTn id="7" dur="2000"/>
                                        <p:tgtEl>
                                          <p:spTgt spid="8">
                                            <p:txEl>
                                              <p:pRg st="0" end="0"/>
                                            </p:txEl>
                                          </p:spTgt>
                                        </p:tgtEl>
                                      </p:cBhvr>
                                    </p:animEffect>
                                  </p:childTnLst>
                                  <p:subTnLst>
                                    <p:audio>
                                      <p:cMediaNode>
                                        <p:cTn display="0" masterRel="sameClick">
                                          <p:stCondLst>
                                            <p:cond evt="begin" delay="0">
                                              <p:tn val="5"/>
                                            </p:cond>
                                          </p:stCondLst>
                                          <p:endCondLst>
                                            <p:cond evt="onStopAudio" delay="0">
                                              <p:tgtEl>
                                                <p:sldTgt/>
                                              </p:tgtEl>
                                            </p:cond>
                                          </p:endCondLst>
                                        </p:cTn>
                                        <p:tgtEl>
                                          <p:sndTgt r:embed="rId4" name="chimes.wav"/>
                                        </p:tgtEl>
                                      </p:cMediaNode>
                                    </p:audio>
                                  </p:subTnLst>
                                </p:cTn>
                              </p:par>
                              <p:par>
                                <p:cTn id="8" presetID="6" presetClass="entr" presetSubtype="16" fill="hold" nodeType="withEffect">
                                  <p:stCondLst>
                                    <p:cond delay="0"/>
                                  </p:stCondLst>
                                  <p:childTnLst>
                                    <p:set>
                                      <p:cBhvr>
                                        <p:cTn id="9" dur="1" fill="hold">
                                          <p:stCondLst>
                                            <p:cond delay="0"/>
                                          </p:stCondLst>
                                        </p:cTn>
                                        <p:tgtEl>
                                          <p:spTgt spid="8">
                                            <p:txEl>
                                              <p:pRg st="2" end="2"/>
                                            </p:txEl>
                                          </p:spTgt>
                                        </p:tgtEl>
                                        <p:attrNameLst>
                                          <p:attrName>style.visibility</p:attrName>
                                        </p:attrNameLst>
                                      </p:cBhvr>
                                      <p:to>
                                        <p:strVal val="visible"/>
                                      </p:to>
                                    </p:set>
                                    <p:animEffect transition="in" filter="circle(in)">
                                      <p:cBhvr>
                                        <p:cTn id="10" dur="2000"/>
                                        <p:tgtEl>
                                          <p:spTgt spid="8">
                                            <p:txEl>
                                              <p:pRg st="2" end="2"/>
                                            </p:txEl>
                                          </p:spTgt>
                                        </p:tgtEl>
                                      </p:cBhvr>
                                    </p:animEffect>
                                  </p:childTnLst>
                                </p:cTn>
                              </p:par>
                              <p:par>
                                <p:cTn id="11" presetID="6" presetClass="entr" presetSubtype="16" fill="hold" nodeType="withEffect">
                                  <p:stCondLst>
                                    <p:cond delay="0"/>
                                  </p:stCondLst>
                                  <p:childTnLst>
                                    <p:set>
                                      <p:cBhvr>
                                        <p:cTn id="12" dur="1" fill="hold">
                                          <p:stCondLst>
                                            <p:cond delay="0"/>
                                          </p:stCondLst>
                                        </p:cTn>
                                        <p:tgtEl>
                                          <p:spTgt spid="8">
                                            <p:txEl>
                                              <p:pRg st="1" end="1"/>
                                            </p:txEl>
                                          </p:spTgt>
                                        </p:tgtEl>
                                        <p:attrNameLst>
                                          <p:attrName>style.visibility</p:attrName>
                                        </p:attrNameLst>
                                      </p:cBhvr>
                                      <p:to>
                                        <p:strVal val="visible"/>
                                      </p:to>
                                    </p:set>
                                    <p:animEffect transition="in" filter="circle(in)">
                                      <p:cBhvr>
                                        <p:cTn id="13" dur="2000"/>
                                        <p:tgtEl>
                                          <p:spTgt spid="8">
                                            <p:txEl>
                                              <p:pRg st="1" end="1"/>
                                            </p:txEl>
                                          </p:spTgt>
                                        </p:tgtEl>
                                      </p:cBhvr>
                                    </p:animEffect>
                                  </p:childTnLst>
                                </p:cTn>
                              </p:par>
                              <p:par>
                                <p:cTn id="14" presetID="6" presetClass="entr" presetSubtype="16" fill="hold" nodeType="withEffect">
                                  <p:stCondLst>
                                    <p:cond delay="0"/>
                                  </p:stCondLst>
                                  <p:childTnLst>
                                    <p:set>
                                      <p:cBhvr>
                                        <p:cTn id="15" dur="1" fill="hold">
                                          <p:stCondLst>
                                            <p:cond delay="0"/>
                                          </p:stCondLst>
                                        </p:cTn>
                                        <p:tgtEl>
                                          <p:spTgt spid="8">
                                            <p:txEl>
                                              <p:pRg st="3" end="3"/>
                                            </p:txEl>
                                          </p:spTgt>
                                        </p:tgtEl>
                                        <p:attrNameLst>
                                          <p:attrName>style.visibility</p:attrName>
                                        </p:attrNameLst>
                                      </p:cBhvr>
                                      <p:to>
                                        <p:strVal val="visible"/>
                                      </p:to>
                                    </p:set>
                                    <p:animEffect transition="in" filter="circle(in)">
                                      <p:cBhvr>
                                        <p:cTn id="16" dur="2000"/>
                                        <p:tgtEl>
                                          <p:spTgt spid="8">
                                            <p:txEl>
                                              <p:pRg st="3" end="3"/>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4" fill="hold" grpId="0" nodeType="click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wipe(down)">
                                      <p:cBhvr>
                                        <p:cTn id="21" dur="500"/>
                                        <p:tgtEl>
                                          <p:spTgt spid="10"/>
                                        </p:tgtEl>
                                      </p:cBhvr>
                                    </p:animEffect>
                                  </p:childTnLst>
                                  <p:subTnLst>
                                    <p:audio>
                                      <p:cMediaNode>
                                        <p:cTn display="0" masterRel="sameClick">
                                          <p:stCondLst>
                                            <p:cond evt="begin" delay="0">
                                              <p:tn val="19"/>
                                            </p:cond>
                                          </p:stCondLst>
                                          <p:endCondLst>
                                            <p:cond evt="onStopAudio" delay="0">
                                              <p:tgtEl>
                                                <p:sldTgt/>
                                              </p:tgtEl>
                                            </p:cond>
                                          </p:endCondLst>
                                        </p:cTn>
                                        <p:tgtEl>
                                          <p:sndTgt r:embed="rId5"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audio>
              <p:cMediaNode vol="80000">
                <p:cTn id="22" fill="hold" display="0">
                  <p:stCondLst>
                    <p:cond delay="indefinite"/>
                  </p:stCondLst>
                  <p:endCondLst>
                    <p:cond evt="onStopAudio" delay="0">
                      <p:tgtEl>
                        <p:sldTgt/>
                      </p:tgtEl>
                    </p:cond>
                  </p:endCondLst>
                </p:cTn>
                <p:tgtEl>
                  <p:spTgt spid="7"/>
                </p:tgtEl>
              </p:cMediaNode>
            </p:audio>
          </p:childTnLst>
        </p:cTn>
      </p:par>
    </p:tnLst>
    <p:bldLst>
      <p:bldP spid="10"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6">
            <a:lum/>
          </a:blip>
          <a:srcRect/>
          <a:stretch>
            <a:fillRect/>
          </a:stretch>
        </a:blipFill>
        <a:effectLst/>
      </p:bgPr>
    </p:bg>
    <p:spTree>
      <p:nvGrpSpPr>
        <p:cNvPr id="1" name=""/>
        <p:cNvGrpSpPr/>
        <p:nvPr/>
      </p:nvGrpSpPr>
      <p:grpSpPr>
        <a:xfrm>
          <a:off x="0" y="0"/>
          <a:ext cx="0" cy="0"/>
          <a:chOff x="0" y="0"/>
          <a:chExt cx="0" cy="0"/>
        </a:xfrm>
      </p:grpSpPr>
      <p:sp>
        <p:nvSpPr>
          <p:cNvPr id="6" name="Left Arrow 5">
            <a:hlinkClick r:id="rId7" action="ppaction://hlinksldjump"/>
          </p:cNvPr>
          <p:cNvSpPr/>
          <p:nvPr/>
        </p:nvSpPr>
        <p:spPr>
          <a:xfrm>
            <a:off x="335280" y="5897880"/>
            <a:ext cx="1463040" cy="838200"/>
          </a:xfrm>
          <a:prstGeom prst="leftArrow">
            <a:avLst/>
          </a:prstGeom>
          <a:solidFill>
            <a:srgbClr val="002060"/>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a:noFill/>
                </a:ln>
                <a:solidFill>
                  <a:prstClr val="white"/>
                </a:solidFill>
                <a:effectLst/>
                <a:uLnTx/>
                <a:uFillTx/>
                <a:latin typeface="Calibri" panose="020F0502020204030204"/>
                <a:ea typeface="+mn-ea"/>
                <a:cs typeface="+mn-cs"/>
              </a:rPr>
              <a:t>Trở</a:t>
            </a:r>
            <a:r>
              <a:rPr kumimoji="0" lang="en-US" sz="28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2800" b="0" i="0" u="none" strike="noStrike" kern="1200" cap="none" spc="0" normalizeH="0" baseline="0" noProof="0" dirty="0" err="1">
                <a:ln>
                  <a:noFill/>
                </a:ln>
                <a:solidFill>
                  <a:prstClr val="white"/>
                </a:solidFill>
                <a:effectLst/>
                <a:uLnTx/>
                <a:uFillTx/>
                <a:latin typeface="Calibri" panose="020F0502020204030204"/>
                <a:ea typeface="+mn-ea"/>
                <a:cs typeface="+mn-cs"/>
              </a:rPr>
              <a:t>về</a:t>
            </a:r>
            <a:endParaRPr kumimoji="0" lang="en-US" sz="2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8" name="Am-thanh-tra-loi-dung-www_yeualo_com">
            <a:hlinkClick r:id="" action="ppaction://media"/>
          </p:cNvPr>
          <p:cNvPicPr>
            <a:picLocks noChangeAspect="1"/>
          </p:cNvPicPr>
          <p:nvPr>
            <a:audioFile r:link="rId1"/>
            <p:extLst>
              <p:ext uri="{DAA4B4D4-6D71-4841-9C94-3DE7FCFB9230}">
                <p14:media xmlns:p14="http://schemas.microsoft.com/office/powerpoint/2010/main" r:embed="rId2">
                  <p14:trim st="141" end="5188.8333"/>
                </p14:media>
              </p:ext>
            </p:extLst>
          </p:nvPr>
        </p:nvPicPr>
        <p:blipFill>
          <a:blip r:embed="rId8"/>
          <a:stretch>
            <a:fillRect/>
          </a:stretch>
        </p:blipFill>
        <p:spPr>
          <a:xfrm>
            <a:off x="12192000" y="-1428750"/>
            <a:ext cx="1085850" cy="1085850"/>
          </a:xfrm>
          <a:prstGeom prst="rect">
            <a:avLst/>
          </a:prstGeom>
        </p:spPr>
      </p:pic>
      <p:sp>
        <p:nvSpPr>
          <p:cNvPr id="10" name="Content Placeholder 2">
            <a:extLst>
              <a:ext uri="{FF2B5EF4-FFF2-40B4-BE49-F238E27FC236}">
                <a16:creationId xmlns:a16="http://schemas.microsoft.com/office/drawing/2014/main" id="{EA5A6BA8-065D-44C4-B0B8-972FE012DC75}"/>
              </a:ext>
            </a:extLst>
          </p:cNvPr>
          <p:cNvSpPr txBox="1">
            <a:spLocks/>
          </p:cNvSpPr>
          <p:nvPr/>
        </p:nvSpPr>
        <p:spPr>
          <a:xfrm>
            <a:off x="2400570" y="2002548"/>
            <a:ext cx="8229600" cy="2070099"/>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14350" indent="-514350">
              <a:buFont typeface="Arial" panose="020B0604020202020204" pitchFamily="34" charset="0"/>
              <a:buAutoNum type="alphaUcPeriod"/>
            </a:pPr>
            <a:r>
              <a:rPr lang="en-US" sz="3200" dirty="0" err="1">
                <a:solidFill>
                  <a:schemeClr val="tx2"/>
                </a:solidFill>
                <a:latin typeface="Times New Roman" pitchFamily="18" charset="0"/>
                <a:cs typeface="Times New Roman" pitchFamily="18" charset="0"/>
              </a:rPr>
              <a:t>Lặp</a:t>
            </a:r>
            <a:r>
              <a:rPr lang="en-US" sz="3200" dirty="0">
                <a:solidFill>
                  <a:schemeClr val="tx2"/>
                </a:solidFill>
                <a:latin typeface="Times New Roman" pitchFamily="18" charset="0"/>
                <a:cs typeface="Times New Roman" pitchFamily="18" charset="0"/>
              </a:rPr>
              <a:t> </a:t>
            </a:r>
            <a:r>
              <a:rPr lang="en-US" sz="3200" dirty="0" err="1">
                <a:solidFill>
                  <a:schemeClr val="tx2"/>
                </a:solidFill>
                <a:latin typeface="Times New Roman" pitchFamily="18" charset="0"/>
                <a:cs typeface="Times New Roman" pitchFamily="18" charset="0"/>
              </a:rPr>
              <a:t>từ</a:t>
            </a:r>
            <a:r>
              <a:rPr lang="en-US" sz="3200" dirty="0">
                <a:solidFill>
                  <a:schemeClr val="tx2"/>
                </a:solidFill>
                <a:latin typeface="Times New Roman" pitchFamily="18" charset="0"/>
                <a:cs typeface="Times New Roman" pitchFamily="18" charset="0"/>
              </a:rPr>
              <a:t> </a:t>
            </a:r>
            <a:r>
              <a:rPr lang="en-US" sz="3200" dirty="0" err="1">
                <a:solidFill>
                  <a:schemeClr val="tx2"/>
                </a:solidFill>
                <a:latin typeface="Times New Roman" pitchFamily="18" charset="0"/>
                <a:cs typeface="Times New Roman" pitchFamily="18" charset="0"/>
              </a:rPr>
              <a:t>ngữ</a:t>
            </a:r>
            <a:endParaRPr lang="en-US" sz="3200" dirty="0">
              <a:solidFill>
                <a:schemeClr val="tx2"/>
              </a:solidFill>
              <a:latin typeface="Times New Roman" pitchFamily="18" charset="0"/>
              <a:cs typeface="Times New Roman" pitchFamily="18" charset="0"/>
            </a:endParaRPr>
          </a:p>
          <a:p>
            <a:pPr marL="514350" indent="-514350">
              <a:buFont typeface="Arial" panose="020B0604020202020204" pitchFamily="34" charset="0"/>
              <a:buAutoNum type="alphaUcPeriod"/>
            </a:pPr>
            <a:r>
              <a:rPr lang="en-US" sz="3200" dirty="0" err="1">
                <a:solidFill>
                  <a:schemeClr val="tx2"/>
                </a:solidFill>
                <a:latin typeface="Times New Roman" pitchFamily="18" charset="0"/>
                <a:cs typeface="Times New Roman" pitchFamily="18" charset="0"/>
              </a:rPr>
              <a:t>Thay</a:t>
            </a:r>
            <a:r>
              <a:rPr lang="en-US" sz="3200" dirty="0">
                <a:solidFill>
                  <a:schemeClr val="tx2"/>
                </a:solidFill>
                <a:latin typeface="Times New Roman" pitchFamily="18" charset="0"/>
                <a:cs typeface="Times New Roman" pitchFamily="18" charset="0"/>
              </a:rPr>
              <a:t> </a:t>
            </a:r>
            <a:r>
              <a:rPr lang="en-US" sz="3200" dirty="0" err="1">
                <a:solidFill>
                  <a:schemeClr val="tx2"/>
                </a:solidFill>
                <a:latin typeface="Times New Roman" pitchFamily="18" charset="0"/>
                <a:cs typeface="Times New Roman" pitchFamily="18" charset="0"/>
              </a:rPr>
              <a:t>thế</a:t>
            </a:r>
            <a:r>
              <a:rPr lang="en-US" sz="3200" dirty="0">
                <a:solidFill>
                  <a:schemeClr val="tx2"/>
                </a:solidFill>
                <a:latin typeface="Times New Roman" pitchFamily="18" charset="0"/>
                <a:cs typeface="Times New Roman" pitchFamily="18" charset="0"/>
              </a:rPr>
              <a:t> </a:t>
            </a:r>
            <a:r>
              <a:rPr lang="en-US" sz="3200" dirty="0" err="1">
                <a:solidFill>
                  <a:schemeClr val="tx2"/>
                </a:solidFill>
                <a:latin typeface="Times New Roman" pitchFamily="18" charset="0"/>
                <a:cs typeface="Times New Roman" pitchFamily="18" charset="0"/>
              </a:rPr>
              <a:t>từ</a:t>
            </a:r>
            <a:r>
              <a:rPr lang="en-US" sz="3200" dirty="0">
                <a:solidFill>
                  <a:schemeClr val="tx2"/>
                </a:solidFill>
                <a:latin typeface="Times New Roman" pitchFamily="18" charset="0"/>
                <a:cs typeface="Times New Roman" pitchFamily="18" charset="0"/>
              </a:rPr>
              <a:t> </a:t>
            </a:r>
            <a:r>
              <a:rPr lang="en-US" sz="3200" dirty="0" err="1">
                <a:solidFill>
                  <a:schemeClr val="tx2"/>
                </a:solidFill>
                <a:latin typeface="Times New Roman" pitchFamily="18" charset="0"/>
                <a:cs typeface="Times New Roman" pitchFamily="18" charset="0"/>
              </a:rPr>
              <a:t>ngữ</a:t>
            </a:r>
            <a:endParaRPr lang="en-US" sz="3200" dirty="0">
              <a:solidFill>
                <a:schemeClr val="tx2"/>
              </a:solidFill>
              <a:latin typeface="Times New Roman" pitchFamily="18" charset="0"/>
              <a:cs typeface="Times New Roman" pitchFamily="18" charset="0"/>
            </a:endParaRPr>
          </a:p>
          <a:p>
            <a:pPr marL="514350" indent="-514350">
              <a:buFont typeface="Arial" panose="020B0604020202020204" pitchFamily="34" charset="0"/>
              <a:buAutoNum type="alphaUcPeriod"/>
            </a:pPr>
            <a:r>
              <a:rPr lang="en-US" sz="3200" dirty="0" err="1">
                <a:solidFill>
                  <a:schemeClr val="tx2"/>
                </a:solidFill>
                <a:latin typeface="Times New Roman" pitchFamily="18" charset="0"/>
                <a:cs typeface="Times New Roman" pitchFamily="18" charset="0"/>
              </a:rPr>
              <a:t>Thay</a:t>
            </a:r>
            <a:r>
              <a:rPr lang="en-US" sz="3200" dirty="0">
                <a:solidFill>
                  <a:schemeClr val="tx2"/>
                </a:solidFill>
                <a:latin typeface="Times New Roman" pitchFamily="18" charset="0"/>
                <a:cs typeface="Times New Roman" pitchFamily="18" charset="0"/>
              </a:rPr>
              <a:t> </a:t>
            </a:r>
            <a:r>
              <a:rPr lang="en-US" sz="3200" dirty="0" err="1">
                <a:solidFill>
                  <a:schemeClr val="tx2"/>
                </a:solidFill>
                <a:latin typeface="Times New Roman" pitchFamily="18" charset="0"/>
                <a:cs typeface="Times New Roman" pitchFamily="18" charset="0"/>
              </a:rPr>
              <a:t>thế</a:t>
            </a:r>
            <a:r>
              <a:rPr lang="en-US" sz="3200" dirty="0">
                <a:solidFill>
                  <a:schemeClr val="tx2"/>
                </a:solidFill>
                <a:latin typeface="Times New Roman" pitchFamily="18" charset="0"/>
                <a:cs typeface="Times New Roman" pitchFamily="18" charset="0"/>
              </a:rPr>
              <a:t> </a:t>
            </a:r>
            <a:r>
              <a:rPr lang="en-US" sz="3200" dirty="0" err="1">
                <a:solidFill>
                  <a:schemeClr val="tx2"/>
                </a:solidFill>
                <a:latin typeface="Times New Roman" pitchFamily="18" charset="0"/>
                <a:cs typeface="Times New Roman" pitchFamily="18" charset="0"/>
              </a:rPr>
              <a:t>từ</a:t>
            </a:r>
            <a:r>
              <a:rPr lang="en-US" sz="3200" dirty="0">
                <a:solidFill>
                  <a:schemeClr val="tx2"/>
                </a:solidFill>
                <a:latin typeface="Times New Roman" pitchFamily="18" charset="0"/>
                <a:cs typeface="Times New Roman" pitchFamily="18" charset="0"/>
              </a:rPr>
              <a:t> </a:t>
            </a:r>
            <a:r>
              <a:rPr lang="en-US" sz="3200" dirty="0" err="1">
                <a:solidFill>
                  <a:schemeClr val="tx2"/>
                </a:solidFill>
                <a:latin typeface="Times New Roman" pitchFamily="18" charset="0"/>
                <a:cs typeface="Times New Roman" pitchFamily="18" charset="0"/>
              </a:rPr>
              <a:t>ngữ</a:t>
            </a:r>
            <a:r>
              <a:rPr lang="en-US" sz="3200" dirty="0">
                <a:solidFill>
                  <a:schemeClr val="tx2"/>
                </a:solidFill>
                <a:latin typeface="Times New Roman" pitchFamily="18" charset="0"/>
                <a:cs typeface="Times New Roman" pitchFamily="18" charset="0"/>
              </a:rPr>
              <a:t> </a:t>
            </a:r>
            <a:r>
              <a:rPr lang="en-US" sz="3200" dirty="0" err="1">
                <a:solidFill>
                  <a:schemeClr val="tx2"/>
                </a:solidFill>
                <a:latin typeface="Times New Roman" pitchFamily="18" charset="0"/>
                <a:cs typeface="Times New Roman" pitchFamily="18" charset="0"/>
              </a:rPr>
              <a:t>và</a:t>
            </a:r>
            <a:r>
              <a:rPr lang="en-US" sz="3200" dirty="0">
                <a:solidFill>
                  <a:schemeClr val="tx2"/>
                </a:solidFill>
                <a:latin typeface="Times New Roman" pitchFamily="18" charset="0"/>
                <a:cs typeface="Times New Roman" pitchFamily="18" charset="0"/>
              </a:rPr>
              <a:t> </a:t>
            </a:r>
            <a:r>
              <a:rPr lang="en-US" sz="3200" dirty="0" err="1">
                <a:solidFill>
                  <a:schemeClr val="tx2"/>
                </a:solidFill>
                <a:latin typeface="Times New Roman" pitchFamily="18" charset="0"/>
                <a:cs typeface="Times New Roman" pitchFamily="18" charset="0"/>
              </a:rPr>
              <a:t>lặp</a:t>
            </a:r>
            <a:r>
              <a:rPr lang="en-US" sz="3200" dirty="0">
                <a:solidFill>
                  <a:schemeClr val="tx2"/>
                </a:solidFill>
                <a:latin typeface="Times New Roman" pitchFamily="18" charset="0"/>
                <a:cs typeface="Times New Roman" pitchFamily="18" charset="0"/>
              </a:rPr>
              <a:t> </a:t>
            </a:r>
            <a:r>
              <a:rPr lang="en-US" sz="3200" dirty="0" err="1">
                <a:solidFill>
                  <a:schemeClr val="tx2"/>
                </a:solidFill>
                <a:latin typeface="Times New Roman" pitchFamily="18" charset="0"/>
                <a:cs typeface="Times New Roman" pitchFamily="18" charset="0"/>
              </a:rPr>
              <a:t>từ</a:t>
            </a:r>
            <a:r>
              <a:rPr lang="en-US" sz="3200" dirty="0">
                <a:solidFill>
                  <a:schemeClr val="tx2"/>
                </a:solidFill>
                <a:latin typeface="Times New Roman" pitchFamily="18" charset="0"/>
                <a:cs typeface="Times New Roman" pitchFamily="18" charset="0"/>
              </a:rPr>
              <a:t> </a:t>
            </a:r>
            <a:r>
              <a:rPr lang="en-US" sz="3200" dirty="0" err="1">
                <a:solidFill>
                  <a:schemeClr val="tx2"/>
                </a:solidFill>
                <a:latin typeface="Times New Roman" pitchFamily="18" charset="0"/>
                <a:cs typeface="Times New Roman" pitchFamily="18" charset="0"/>
              </a:rPr>
              <a:t>ngữ</a:t>
            </a:r>
            <a:endParaRPr lang="en-US" sz="3200" dirty="0">
              <a:solidFill>
                <a:schemeClr val="tx2"/>
              </a:solidFill>
              <a:latin typeface="Times New Roman" pitchFamily="18" charset="0"/>
              <a:cs typeface="Times New Roman" pitchFamily="18" charset="0"/>
            </a:endParaRPr>
          </a:p>
        </p:txBody>
      </p:sp>
      <p:sp>
        <p:nvSpPr>
          <p:cNvPr id="11" name="Arc 10">
            <a:extLst>
              <a:ext uri="{FF2B5EF4-FFF2-40B4-BE49-F238E27FC236}">
                <a16:creationId xmlns:a16="http://schemas.microsoft.com/office/drawing/2014/main" id="{0F69C873-BA49-49A3-9532-4929C4C627BA}"/>
              </a:ext>
            </a:extLst>
          </p:cNvPr>
          <p:cNvSpPr/>
          <p:nvPr/>
        </p:nvSpPr>
        <p:spPr>
          <a:xfrm>
            <a:off x="2288486" y="2002548"/>
            <a:ext cx="727088" cy="584744"/>
          </a:xfrm>
          <a:prstGeom prst="arc">
            <a:avLst>
              <a:gd name="adj1" fmla="val 20400850"/>
              <a:gd name="adj2" fmla="val 20319917"/>
            </a:avLst>
          </a:prstGeom>
          <a:ln w="38100">
            <a:solidFill>
              <a:srgbClr val="FF0000"/>
            </a:solidFill>
          </a:ln>
        </p:spPr>
        <p:style>
          <a:lnRef idx="3">
            <a:schemeClr val="accent2"/>
          </a:lnRef>
          <a:fillRef idx="0">
            <a:schemeClr val="accent2"/>
          </a:fillRef>
          <a:effectRef idx="2">
            <a:schemeClr val="accent2"/>
          </a:effectRef>
          <a:fontRef idx="minor">
            <a:schemeClr val="tx1"/>
          </a:fontRef>
        </p:style>
        <p:txBody>
          <a:bodyPr rtlCol="0" anchor="ctr"/>
          <a:lstStyle/>
          <a:p>
            <a:pPr algn="ctr"/>
            <a:endParaRPr lang="en-US" sz="6000" dirty="0">
              <a:solidFill>
                <a:srgbClr val="C00000"/>
              </a:solidFill>
            </a:endParaRPr>
          </a:p>
        </p:txBody>
      </p:sp>
      <p:sp>
        <p:nvSpPr>
          <p:cNvPr id="7" name="Content Placeholder 2">
            <a:extLst>
              <a:ext uri="{FF2B5EF4-FFF2-40B4-BE49-F238E27FC236}">
                <a16:creationId xmlns:a16="http://schemas.microsoft.com/office/drawing/2014/main" id="{5FB6FAE0-CDED-4B29-8B1C-9E541CCBC847}"/>
              </a:ext>
            </a:extLst>
          </p:cNvPr>
          <p:cNvSpPr txBox="1">
            <a:spLocks/>
          </p:cNvSpPr>
          <p:nvPr/>
        </p:nvSpPr>
        <p:spPr>
          <a:xfrm>
            <a:off x="2288486" y="51452"/>
            <a:ext cx="9705718" cy="1320668"/>
          </a:xfrm>
          <a:prstGeom prst="rect">
            <a:avLst/>
          </a:prstGeom>
        </p:spPr>
        <p:txBody>
          <a:bodyPr>
            <a:normAutofit fontScale="2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lnSpc>
                <a:spcPct val="120000"/>
              </a:lnSpc>
              <a:buFont typeface="Arial" panose="020B0604020202020204" pitchFamily="34" charset="0"/>
              <a:buNone/>
            </a:pPr>
            <a:r>
              <a:rPr lang="en-US" dirty="0">
                <a:solidFill>
                  <a:schemeClr val="tx2"/>
                </a:solidFill>
                <a:latin typeface="Times New Roman" pitchFamily="18" charset="0"/>
                <a:cs typeface="Times New Roman" pitchFamily="18" charset="0"/>
              </a:rPr>
              <a:t> </a:t>
            </a:r>
            <a:r>
              <a:rPr lang="en-US" sz="12800" i="1" dirty="0" err="1">
                <a:solidFill>
                  <a:schemeClr val="tx2"/>
                </a:solidFill>
                <a:latin typeface="Times New Roman" pitchFamily="18" charset="0"/>
                <a:cs typeface="Times New Roman" pitchFamily="18" charset="0"/>
              </a:rPr>
              <a:t>Trong</a:t>
            </a:r>
            <a:r>
              <a:rPr lang="en-US" sz="12800" i="1" dirty="0">
                <a:solidFill>
                  <a:schemeClr val="tx2"/>
                </a:solidFill>
                <a:latin typeface="Times New Roman" pitchFamily="18" charset="0"/>
                <a:cs typeface="Times New Roman" pitchFamily="18" charset="0"/>
              </a:rPr>
              <a:t> </a:t>
            </a:r>
            <a:r>
              <a:rPr lang="en-US" sz="12800" i="1" dirty="0" err="1">
                <a:solidFill>
                  <a:schemeClr val="tx2"/>
                </a:solidFill>
                <a:latin typeface="Times New Roman" pitchFamily="18" charset="0"/>
                <a:cs typeface="Times New Roman" pitchFamily="18" charset="0"/>
              </a:rPr>
              <a:t>đoạn</a:t>
            </a:r>
            <a:r>
              <a:rPr lang="en-US" sz="12800" i="1" dirty="0">
                <a:solidFill>
                  <a:schemeClr val="tx2"/>
                </a:solidFill>
                <a:latin typeface="Times New Roman" pitchFamily="18" charset="0"/>
                <a:cs typeface="Times New Roman" pitchFamily="18" charset="0"/>
              </a:rPr>
              <a:t>: “</a:t>
            </a:r>
            <a:r>
              <a:rPr lang="en-US" sz="12800" dirty="0" err="1">
                <a:solidFill>
                  <a:schemeClr val="tx2"/>
                </a:solidFill>
                <a:latin typeface="Times New Roman" pitchFamily="18" charset="0"/>
                <a:cs typeface="Times New Roman" pitchFamily="18" charset="0"/>
              </a:rPr>
              <a:t>Mùa</a:t>
            </a:r>
            <a:r>
              <a:rPr lang="en-US" sz="12800" dirty="0">
                <a:solidFill>
                  <a:schemeClr val="tx2"/>
                </a:solidFill>
                <a:latin typeface="Times New Roman" pitchFamily="18" charset="0"/>
                <a:cs typeface="Times New Roman" pitchFamily="18" charset="0"/>
              </a:rPr>
              <a:t> </a:t>
            </a:r>
            <a:r>
              <a:rPr lang="en-US" sz="12800" dirty="0" err="1">
                <a:solidFill>
                  <a:schemeClr val="tx2"/>
                </a:solidFill>
                <a:latin typeface="Times New Roman" pitchFamily="18" charset="0"/>
                <a:cs typeface="Times New Roman" pitchFamily="18" charset="0"/>
              </a:rPr>
              <a:t>xuân</a:t>
            </a:r>
            <a:r>
              <a:rPr lang="en-US" sz="12800" dirty="0">
                <a:solidFill>
                  <a:schemeClr val="tx2"/>
                </a:solidFill>
                <a:latin typeface="Times New Roman" pitchFamily="18" charset="0"/>
                <a:cs typeface="Times New Roman" pitchFamily="18" charset="0"/>
              </a:rPr>
              <a:t>, </a:t>
            </a:r>
            <a:r>
              <a:rPr lang="en-US" sz="12800" dirty="0" err="1">
                <a:solidFill>
                  <a:schemeClr val="tx2"/>
                </a:solidFill>
                <a:latin typeface="Times New Roman" pitchFamily="18" charset="0"/>
                <a:cs typeface="Times New Roman" pitchFamily="18" charset="0"/>
              </a:rPr>
              <a:t>cây</a:t>
            </a:r>
            <a:r>
              <a:rPr lang="en-US" sz="12800" dirty="0">
                <a:solidFill>
                  <a:schemeClr val="tx2"/>
                </a:solidFill>
                <a:latin typeface="Times New Roman" pitchFamily="18" charset="0"/>
                <a:cs typeface="Times New Roman" pitchFamily="18" charset="0"/>
              </a:rPr>
              <a:t> </a:t>
            </a:r>
            <a:r>
              <a:rPr lang="en-US" sz="12800" dirty="0" err="1">
                <a:solidFill>
                  <a:schemeClr val="tx2"/>
                </a:solidFill>
                <a:latin typeface="Times New Roman" pitchFamily="18" charset="0"/>
                <a:cs typeface="Times New Roman" pitchFamily="18" charset="0"/>
              </a:rPr>
              <a:t>gạo</a:t>
            </a:r>
            <a:r>
              <a:rPr lang="en-US" sz="12800" dirty="0">
                <a:solidFill>
                  <a:schemeClr val="tx2"/>
                </a:solidFill>
                <a:latin typeface="Times New Roman" pitchFamily="18" charset="0"/>
                <a:cs typeface="Times New Roman" pitchFamily="18" charset="0"/>
              </a:rPr>
              <a:t> </a:t>
            </a:r>
            <a:r>
              <a:rPr lang="en-US" sz="12800" dirty="0" err="1">
                <a:solidFill>
                  <a:schemeClr val="tx2"/>
                </a:solidFill>
                <a:latin typeface="Times New Roman" pitchFamily="18" charset="0"/>
                <a:cs typeface="Times New Roman" pitchFamily="18" charset="0"/>
              </a:rPr>
              <a:t>gọi</a:t>
            </a:r>
            <a:r>
              <a:rPr lang="en-US" sz="12800" dirty="0">
                <a:solidFill>
                  <a:schemeClr val="tx2"/>
                </a:solidFill>
                <a:latin typeface="Times New Roman" pitchFamily="18" charset="0"/>
                <a:cs typeface="Times New Roman" pitchFamily="18" charset="0"/>
              </a:rPr>
              <a:t> </a:t>
            </a:r>
            <a:r>
              <a:rPr lang="en-US" sz="12800" dirty="0" err="1">
                <a:solidFill>
                  <a:schemeClr val="tx2"/>
                </a:solidFill>
                <a:latin typeface="Times New Roman" pitchFamily="18" charset="0"/>
                <a:cs typeface="Times New Roman" pitchFamily="18" charset="0"/>
              </a:rPr>
              <a:t>đến</a:t>
            </a:r>
            <a:r>
              <a:rPr lang="en-US" sz="12800" dirty="0">
                <a:solidFill>
                  <a:schemeClr val="tx2"/>
                </a:solidFill>
                <a:latin typeface="Times New Roman" pitchFamily="18" charset="0"/>
                <a:cs typeface="Times New Roman" pitchFamily="18" charset="0"/>
              </a:rPr>
              <a:t> bao </a:t>
            </a:r>
            <a:r>
              <a:rPr lang="en-US" sz="12800" dirty="0" err="1">
                <a:solidFill>
                  <a:schemeClr val="tx2"/>
                </a:solidFill>
                <a:latin typeface="Times New Roman" pitchFamily="18" charset="0"/>
                <a:cs typeface="Times New Roman" pitchFamily="18" charset="0"/>
              </a:rPr>
              <a:t>nhiêu</a:t>
            </a:r>
            <a:r>
              <a:rPr lang="en-US" sz="12800" dirty="0">
                <a:solidFill>
                  <a:schemeClr val="tx2"/>
                </a:solidFill>
                <a:latin typeface="Times New Roman" pitchFamily="18" charset="0"/>
                <a:cs typeface="Times New Roman" pitchFamily="18" charset="0"/>
              </a:rPr>
              <a:t> </a:t>
            </a:r>
            <a:r>
              <a:rPr lang="en-US" sz="12800" dirty="0" err="1">
                <a:solidFill>
                  <a:schemeClr val="tx2"/>
                </a:solidFill>
                <a:latin typeface="Times New Roman" pitchFamily="18" charset="0"/>
                <a:cs typeface="Times New Roman" pitchFamily="18" charset="0"/>
              </a:rPr>
              <a:t>là</a:t>
            </a:r>
            <a:r>
              <a:rPr lang="en-US" sz="12800" dirty="0">
                <a:solidFill>
                  <a:schemeClr val="tx2"/>
                </a:solidFill>
                <a:latin typeface="Times New Roman" pitchFamily="18" charset="0"/>
                <a:cs typeface="Times New Roman" pitchFamily="18" charset="0"/>
              </a:rPr>
              <a:t> </a:t>
            </a:r>
            <a:r>
              <a:rPr lang="en-US" sz="12800" dirty="0" err="1">
                <a:solidFill>
                  <a:schemeClr val="tx2"/>
                </a:solidFill>
                <a:latin typeface="Times New Roman" pitchFamily="18" charset="0"/>
                <a:cs typeface="Times New Roman" pitchFamily="18" charset="0"/>
              </a:rPr>
              <a:t>chim</a:t>
            </a:r>
            <a:r>
              <a:rPr lang="en-US" sz="12800" dirty="0">
                <a:solidFill>
                  <a:schemeClr val="tx2"/>
                </a:solidFill>
                <a:latin typeface="Times New Roman" pitchFamily="18" charset="0"/>
                <a:cs typeface="Times New Roman" pitchFamily="18" charset="0"/>
              </a:rPr>
              <a:t>. </a:t>
            </a:r>
            <a:r>
              <a:rPr lang="en-US" sz="12800" b="1" dirty="0" err="1">
                <a:solidFill>
                  <a:schemeClr val="tx2"/>
                </a:solidFill>
                <a:latin typeface="Times New Roman" pitchFamily="18" charset="0"/>
                <a:cs typeface="Times New Roman" pitchFamily="18" charset="0"/>
              </a:rPr>
              <a:t>Từ</a:t>
            </a:r>
            <a:r>
              <a:rPr lang="en-US" sz="12800" b="1" dirty="0">
                <a:solidFill>
                  <a:schemeClr val="tx2"/>
                </a:solidFill>
                <a:latin typeface="Times New Roman" pitchFamily="18" charset="0"/>
                <a:cs typeface="Times New Roman" pitchFamily="18" charset="0"/>
              </a:rPr>
              <a:t> </a:t>
            </a:r>
            <a:r>
              <a:rPr lang="en-US" sz="12800" b="1" dirty="0" err="1">
                <a:solidFill>
                  <a:schemeClr val="tx2"/>
                </a:solidFill>
                <a:latin typeface="Times New Roman" pitchFamily="18" charset="0"/>
                <a:cs typeface="Times New Roman" pitchFamily="18" charset="0"/>
              </a:rPr>
              <a:t>xa</a:t>
            </a:r>
            <a:r>
              <a:rPr lang="en-US" sz="12800" b="1" dirty="0">
                <a:solidFill>
                  <a:schemeClr val="tx2"/>
                </a:solidFill>
                <a:latin typeface="Times New Roman" pitchFamily="18" charset="0"/>
                <a:cs typeface="Times New Roman" pitchFamily="18" charset="0"/>
              </a:rPr>
              <a:t> </a:t>
            </a:r>
            <a:r>
              <a:rPr lang="en-US" sz="12800" b="1" dirty="0" err="1">
                <a:solidFill>
                  <a:schemeClr val="tx2"/>
                </a:solidFill>
                <a:latin typeface="Times New Roman" pitchFamily="18" charset="0"/>
                <a:cs typeface="Times New Roman" pitchFamily="18" charset="0"/>
              </a:rPr>
              <a:t>nhìn</a:t>
            </a:r>
            <a:r>
              <a:rPr lang="en-US" sz="12800" b="1" dirty="0">
                <a:solidFill>
                  <a:schemeClr val="tx2"/>
                </a:solidFill>
                <a:latin typeface="Times New Roman" pitchFamily="18" charset="0"/>
                <a:cs typeface="Times New Roman" pitchFamily="18" charset="0"/>
              </a:rPr>
              <a:t> </a:t>
            </a:r>
            <a:r>
              <a:rPr lang="en-US" sz="12800" b="1" dirty="0" err="1">
                <a:solidFill>
                  <a:schemeClr val="tx2"/>
                </a:solidFill>
                <a:latin typeface="Times New Roman" pitchFamily="18" charset="0"/>
                <a:cs typeface="Times New Roman" pitchFamily="18" charset="0"/>
              </a:rPr>
              <a:t>lại</a:t>
            </a:r>
            <a:r>
              <a:rPr lang="en-US" sz="12800" b="1" dirty="0">
                <a:solidFill>
                  <a:schemeClr val="tx2"/>
                </a:solidFill>
                <a:latin typeface="Times New Roman" pitchFamily="18" charset="0"/>
                <a:cs typeface="Times New Roman" pitchFamily="18" charset="0"/>
              </a:rPr>
              <a:t>, </a:t>
            </a:r>
            <a:r>
              <a:rPr lang="en-US" sz="12800" b="1" dirty="0" err="1">
                <a:solidFill>
                  <a:schemeClr val="tx2"/>
                </a:solidFill>
                <a:latin typeface="Times New Roman" pitchFamily="18" charset="0"/>
                <a:cs typeface="Times New Roman" pitchFamily="18" charset="0"/>
              </a:rPr>
              <a:t>cây</a:t>
            </a:r>
            <a:r>
              <a:rPr lang="en-US" sz="12800" b="1" dirty="0">
                <a:solidFill>
                  <a:schemeClr val="tx2"/>
                </a:solidFill>
                <a:latin typeface="Times New Roman" pitchFamily="18" charset="0"/>
                <a:cs typeface="Times New Roman" pitchFamily="18" charset="0"/>
              </a:rPr>
              <a:t> </a:t>
            </a:r>
            <a:r>
              <a:rPr lang="en-US" sz="12800" b="1" dirty="0" err="1">
                <a:solidFill>
                  <a:schemeClr val="tx2"/>
                </a:solidFill>
                <a:latin typeface="Times New Roman" pitchFamily="18" charset="0"/>
                <a:cs typeface="Times New Roman" pitchFamily="18" charset="0"/>
              </a:rPr>
              <a:t>gạo</a:t>
            </a:r>
            <a:r>
              <a:rPr lang="en-US" sz="12800" b="1" dirty="0">
                <a:solidFill>
                  <a:schemeClr val="tx2"/>
                </a:solidFill>
                <a:latin typeface="Times New Roman" pitchFamily="18" charset="0"/>
                <a:cs typeface="Times New Roman" pitchFamily="18" charset="0"/>
              </a:rPr>
              <a:t> </a:t>
            </a:r>
            <a:r>
              <a:rPr lang="en-US" sz="12800" b="1" dirty="0" err="1">
                <a:solidFill>
                  <a:schemeClr val="tx2"/>
                </a:solidFill>
                <a:latin typeface="Times New Roman" pitchFamily="18" charset="0"/>
                <a:cs typeface="Times New Roman" pitchFamily="18" charset="0"/>
              </a:rPr>
              <a:t>sừng</a:t>
            </a:r>
            <a:r>
              <a:rPr lang="en-US" sz="12800" b="1" dirty="0">
                <a:solidFill>
                  <a:schemeClr val="tx2"/>
                </a:solidFill>
                <a:latin typeface="Times New Roman" pitchFamily="18" charset="0"/>
                <a:cs typeface="Times New Roman" pitchFamily="18" charset="0"/>
              </a:rPr>
              <a:t> </a:t>
            </a:r>
            <a:r>
              <a:rPr lang="en-US" sz="12800" b="1" dirty="0" err="1">
                <a:solidFill>
                  <a:schemeClr val="tx2"/>
                </a:solidFill>
                <a:latin typeface="Times New Roman" pitchFamily="18" charset="0"/>
                <a:cs typeface="Times New Roman" pitchFamily="18" charset="0"/>
              </a:rPr>
              <a:t>sững</a:t>
            </a:r>
            <a:r>
              <a:rPr lang="en-US" sz="12800" b="1" dirty="0">
                <a:solidFill>
                  <a:schemeClr val="tx2"/>
                </a:solidFill>
                <a:latin typeface="Times New Roman" pitchFamily="18" charset="0"/>
                <a:cs typeface="Times New Roman" pitchFamily="18" charset="0"/>
              </a:rPr>
              <a:t> </a:t>
            </a:r>
            <a:r>
              <a:rPr lang="en-US" sz="12800" b="1" dirty="0" err="1">
                <a:solidFill>
                  <a:schemeClr val="tx2"/>
                </a:solidFill>
                <a:latin typeface="Times New Roman" pitchFamily="18" charset="0"/>
                <a:cs typeface="Times New Roman" pitchFamily="18" charset="0"/>
              </a:rPr>
              <a:t>như</a:t>
            </a:r>
            <a:r>
              <a:rPr lang="en-US" sz="12800" b="1" dirty="0">
                <a:solidFill>
                  <a:schemeClr val="tx2"/>
                </a:solidFill>
                <a:latin typeface="Times New Roman" pitchFamily="18" charset="0"/>
                <a:cs typeface="Times New Roman" pitchFamily="18" charset="0"/>
              </a:rPr>
              <a:t> </a:t>
            </a:r>
            <a:r>
              <a:rPr lang="en-US" sz="12800" b="1" dirty="0" err="1">
                <a:solidFill>
                  <a:schemeClr val="tx2"/>
                </a:solidFill>
                <a:latin typeface="Times New Roman" pitchFamily="18" charset="0"/>
                <a:cs typeface="Times New Roman" pitchFamily="18" charset="0"/>
              </a:rPr>
              <a:t>một</a:t>
            </a:r>
            <a:r>
              <a:rPr lang="en-US" sz="12800" b="1" dirty="0">
                <a:solidFill>
                  <a:schemeClr val="tx2"/>
                </a:solidFill>
                <a:latin typeface="Times New Roman" pitchFamily="18" charset="0"/>
                <a:cs typeface="Times New Roman" pitchFamily="18" charset="0"/>
              </a:rPr>
              <a:t> </a:t>
            </a:r>
            <a:r>
              <a:rPr lang="en-US" sz="12800" b="1" dirty="0" err="1">
                <a:solidFill>
                  <a:schemeClr val="tx2"/>
                </a:solidFill>
                <a:latin typeface="Times New Roman" pitchFamily="18" charset="0"/>
                <a:cs typeface="Times New Roman" pitchFamily="18" charset="0"/>
              </a:rPr>
              <a:t>tháp</a:t>
            </a:r>
            <a:r>
              <a:rPr lang="en-US" sz="12800" b="1" dirty="0">
                <a:solidFill>
                  <a:schemeClr val="tx2"/>
                </a:solidFill>
                <a:latin typeface="Times New Roman" pitchFamily="18" charset="0"/>
                <a:cs typeface="Times New Roman" pitchFamily="18" charset="0"/>
              </a:rPr>
              <a:t> </a:t>
            </a:r>
            <a:r>
              <a:rPr lang="en-US" sz="12800" b="1" dirty="0" err="1">
                <a:solidFill>
                  <a:schemeClr val="tx2"/>
                </a:solidFill>
                <a:latin typeface="Times New Roman" pitchFamily="18" charset="0"/>
                <a:cs typeface="Times New Roman" pitchFamily="18" charset="0"/>
              </a:rPr>
              <a:t>đèn</a:t>
            </a:r>
            <a:r>
              <a:rPr lang="en-US" sz="12800" b="1" dirty="0">
                <a:solidFill>
                  <a:schemeClr val="tx2"/>
                </a:solidFill>
                <a:latin typeface="Times New Roman" pitchFamily="18" charset="0"/>
                <a:cs typeface="Times New Roman" pitchFamily="18" charset="0"/>
              </a:rPr>
              <a:t> </a:t>
            </a:r>
            <a:r>
              <a:rPr lang="en-US" sz="12800" b="1" dirty="0" err="1">
                <a:solidFill>
                  <a:schemeClr val="tx2"/>
                </a:solidFill>
                <a:latin typeface="Times New Roman" pitchFamily="18" charset="0"/>
                <a:cs typeface="Times New Roman" pitchFamily="18" charset="0"/>
              </a:rPr>
              <a:t>khổng</a:t>
            </a:r>
            <a:r>
              <a:rPr lang="en-US" sz="12800" b="1" dirty="0">
                <a:solidFill>
                  <a:schemeClr val="tx2"/>
                </a:solidFill>
                <a:latin typeface="Times New Roman" pitchFamily="18" charset="0"/>
                <a:cs typeface="Times New Roman" pitchFamily="18" charset="0"/>
              </a:rPr>
              <a:t> </a:t>
            </a:r>
            <a:r>
              <a:rPr lang="en-US" sz="12800" b="1" dirty="0" err="1">
                <a:solidFill>
                  <a:schemeClr val="tx2"/>
                </a:solidFill>
                <a:latin typeface="Times New Roman" pitchFamily="18" charset="0"/>
                <a:cs typeface="Times New Roman" pitchFamily="18" charset="0"/>
              </a:rPr>
              <a:t>lồ</a:t>
            </a:r>
            <a:r>
              <a:rPr lang="en-US" sz="12800" b="1" dirty="0">
                <a:solidFill>
                  <a:schemeClr val="tx2"/>
                </a:solidFill>
                <a:latin typeface="Times New Roman" pitchFamily="18" charset="0"/>
                <a:cs typeface="Times New Roman" pitchFamily="18" charset="0"/>
              </a:rPr>
              <a:t>.”</a:t>
            </a:r>
            <a:r>
              <a:rPr lang="en-US" sz="12800" i="1" dirty="0" err="1">
                <a:solidFill>
                  <a:schemeClr val="tx2"/>
                </a:solidFill>
                <a:latin typeface="Times New Roman" pitchFamily="18" charset="0"/>
                <a:cs typeface="Times New Roman" pitchFamily="18" charset="0"/>
              </a:rPr>
              <a:t>Câu</a:t>
            </a:r>
            <a:r>
              <a:rPr lang="en-US" sz="12800" i="1" dirty="0">
                <a:solidFill>
                  <a:schemeClr val="tx2"/>
                </a:solidFill>
                <a:latin typeface="Times New Roman" pitchFamily="18" charset="0"/>
                <a:cs typeface="Times New Roman" pitchFamily="18" charset="0"/>
              </a:rPr>
              <a:t> in </a:t>
            </a:r>
            <a:r>
              <a:rPr lang="en-US" sz="12800" i="1" dirty="0" err="1">
                <a:solidFill>
                  <a:schemeClr val="tx2"/>
                </a:solidFill>
                <a:latin typeface="Times New Roman" pitchFamily="18" charset="0"/>
                <a:cs typeface="Times New Roman" pitchFamily="18" charset="0"/>
              </a:rPr>
              <a:t>đậm</a:t>
            </a:r>
            <a:r>
              <a:rPr lang="en-US" sz="12800" i="1" dirty="0">
                <a:solidFill>
                  <a:schemeClr val="tx2"/>
                </a:solidFill>
                <a:latin typeface="Times New Roman" pitchFamily="18" charset="0"/>
                <a:cs typeface="Times New Roman" pitchFamily="18" charset="0"/>
              </a:rPr>
              <a:t> </a:t>
            </a:r>
            <a:r>
              <a:rPr lang="en-US" sz="12800" i="1" dirty="0" err="1">
                <a:solidFill>
                  <a:schemeClr val="tx2"/>
                </a:solidFill>
                <a:latin typeface="Times New Roman" pitchFamily="18" charset="0"/>
                <a:cs typeface="Times New Roman" pitchFamily="18" charset="0"/>
              </a:rPr>
              <a:t>liên</a:t>
            </a:r>
            <a:r>
              <a:rPr lang="en-US" sz="12800" i="1" dirty="0">
                <a:solidFill>
                  <a:schemeClr val="tx2"/>
                </a:solidFill>
                <a:latin typeface="Times New Roman" pitchFamily="18" charset="0"/>
                <a:cs typeface="Times New Roman" pitchFamily="18" charset="0"/>
              </a:rPr>
              <a:t> </a:t>
            </a:r>
            <a:r>
              <a:rPr lang="en-US" sz="12800" i="1" dirty="0" err="1">
                <a:solidFill>
                  <a:schemeClr val="tx2"/>
                </a:solidFill>
                <a:latin typeface="Times New Roman" pitchFamily="18" charset="0"/>
                <a:cs typeface="Times New Roman" pitchFamily="18" charset="0"/>
              </a:rPr>
              <a:t>kết</a:t>
            </a:r>
            <a:r>
              <a:rPr lang="en-US" sz="12800" i="1" dirty="0">
                <a:solidFill>
                  <a:schemeClr val="tx2"/>
                </a:solidFill>
                <a:latin typeface="Times New Roman" pitchFamily="18" charset="0"/>
                <a:cs typeface="Times New Roman" pitchFamily="18" charset="0"/>
              </a:rPr>
              <a:t> </a:t>
            </a:r>
            <a:r>
              <a:rPr lang="en-US" sz="12800" i="1" dirty="0" err="1">
                <a:solidFill>
                  <a:schemeClr val="tx2"/>
                </a:solidFill>
                <a:latin typeface="Times New Roman" pitchFamily="18" charset="0"/>
                <a:cs typeface="Times New Roman" pitchFamily="18" charset="0"/>
              </a:rPr>
              <a:t>với</a:t>
            </a:r>
            <a:r>
              <a:rPr lang="en-US" sz="12800" i="1" dirty="0">
                <a:solidFill>
                  <a:schemeClr val="tx2"/>
                </a:solidFill>
                <a:latin typeface="Times New Roman" pitchFamily="18" charset="0"/>
                <a:cs typeface="Times New Roman" pitchFamily="18" charset="0"/>
              </a:rPr>
              <a:t> </a:t>
            </a:r>
            <a:r>
              <a:rPr lang="en-US" sz="12800" i="1" dirty="0" err="1">
                <a:solidFill>
                  <a:schemeClr val="tx2"/>
                </a:solidFill>
                <a:latin typeface="Times New Roman" pitchFamily="18" charset="0"/>
                <a:cs typeface="Times New Roman" pitchFamily="18" charset="0"/>
              </a:rPr>
              <a:t>câu</a:t>
            </a:r>
            <a:r>
              <a:rPr lang="en-US" sz="12800" i="1" dirty="0">
                <a:solidFill>
                  <a:schemeClr val="tx2"/>
                </a:solidFill>
                <a:latin typeface="Times New Roman" pitchFamily="18" charset="0"/>
                <a:cs typeface="Times New Roman" pitchFamily="18" charset="0"/>
              </a:rPr>
              <a:t> </a:t>
            </a:r>
            <a:r>
              <a:rPr lang="en-US" sz="12800" i="1" dirty="0" err="1">
                <a:solidFill>
                  <a:schemeClr val="tx2"/>
                </a:solidFill>
                <a:latin typeface="Times New Roman" pitchFamily="18" charset="0"/>
                <a:cs typeface="Times New Roman" pitchFamily="18" charset="0"/>
              </a:rPr>
              <a:t>đứng</a:t>
            </a:r>
            <a:r>
              <a:rPr lang="en-US" sz="12800" i="1" dirty="0">
                <a:solidFill>
                  <a:schemeClr val="tx2"/>
                </a:solidFill>
                <a:latin typeface="Times New Roman" pitchFamily="18" charset="0"/>
                <a:cs typeface="Times New Roman" pitchFamily="18" charset="0"/>
              </a:rPr>
              <a:t> </a:t>
            </a:r>
            <a:r>
              <a:rPr lang="en-US" sz="12800" i="1" dirty="0" err="1">
                <a:solidFill>
                  <a:schemeClr val="tx2"/>
                </a:solidFill>
                <a:latin typeface="Times New Roman" pitchFamily="18" charset="0"/>
                <a:cs typeface="Times New Roman" pitchFamily="18" charset="0"/>
              </a:rPr>
              <a:t>trước</a:t>
            </a:r>
            <a:r>
              <a:rPr lang="en-US" sz="12800" i="1" dirty="0">
                <a:solidFill>
                  <a:schemeClr val="tx2"/>
                </a:solidFill>
                <a:latin typeface="Times New Roman" pitchFamily="18" charset="0"/>
                <a:cs typeface="Times New Roman" pitchFamily="18" charset="0"/>
              </a:rPr>
              <a:t> </a:t>
            </a:r>
            <a:r>
              <a:rPr lang="en-US" sz="12800" i="1" dirty="0" err="1">
                <a:solidFill>
                  <a:schemeClr val="tx2"/>
                </a:solidFill>
                <a:latin typeface="Times New Roman" pitchFamily="18" charset="0"/>
                <a:cs typeface="Times New Roman" pitchFamily="18" charset="0"/>
              </a:rPr>
              <a:t>nó</a:t>
            </a:r>
            <a:r>
              <a:rPr lang="en-US" sz="12800" i="1" dirty="0">
                <a:solidFill>
                  <a:schemeClr val="tx2"/>
                </a:solidFill>
                <a:latin typeface="Times New Roman" pitchFamily="18" charset="0"/>
                <a:cs typeface="Times New Roman" pitchFamily="18" charset="0"/>
              </a:rPr>
              <a:t> </a:t>
            </a:r>
            <a:r>
              <a:rPr lang="en-US" sz="12800" i="1" dirty="0" err="1">
                <a:solidFill>
                  <a:schemeClr val="tx2"/>
                </a:solidFill>
                <a:latin typeface="Times New Roman" pitchFamily="18" charset="0"/>
                <a:cs typeface="Times New Roman" pitchFamily="18" charset="0"/>
              </a:rPr>
              <a:t>bằng</a:t>
            </a:r>
            <a:r>
              <a:rPr lang="en-US" sz="12800" i="1" dirty="0">
                <a:solidFill>
                  <a:schemeClr val="tx2"/>
                </a:solidFill>
                <a:latin typeface="Times New Roman" pitchFamily="18" charset="0"/>
                <a:cs typeface="Times New Roman" pitchFamily="18" charset="0"/>
              </a:rPr>
              <a:t> </a:t>
            </a:r>
            <a:r>
              <a:rPr lang="en-US" sz="12800" i="1" dirty="0" err="1">
                <a:solidFill>
                  <a:schemeClr val="tx2"/>
                </a:solidFill>
                <a:latin typeface="Times New Roman" pitchFamily="18" charset="0"/>
                <a:cs typeface="Times New Roman" pitchFamily="18" charset="0"/>
              </a:rPr>
              <a:t>cách</a:t>
            </a:r>
            <a:r>
              <a:rPr lang="en-US" sz="12800" i="1" dirty="0">
                <a:solidFill>
                  <a:schemeClr val="tx2"/>
                </a:solidFill>
                <a:latin typeface="Times New Roman" pitchFamily="18" charset="0"/>
                <a:cs typeface="Times New Roman" pitchFamily="18" charset="0"/>
              </a:rPr>
              <a:t> </a:t>
            </a:r>
            <a:r>
              <a:rPr lang="en-US" sz="12800" i="1" dirty="0" err="1">
                <a:solidFill>
                  <a:schemeClr val="tx2"/>
                </a:solidFill>
                <a:latin typeface="Times New Roman" pitchFamily="18" charset="0"/>
                <a:cs typeface="Times New Roman" pitchFamily="18" charset="0"/>
              </a:rPr>
              <a:t>nào</a:t>
            </a:r>
            <a:r>
              <a:rPr lang="en-US" sz="12800" dirty="0">
                <a:solidFill>
                  <a:schemeClr val="tx2"/>
                </a:solidFill>
                <a:latin typeface="Times New Roman" pitchFamily="18" charset="0"/>
                <a:cs typeface="Times New Roman" pitchFamily="18" charset="0"/>
              </a:rPr>
              <a:t>?</a:t>
            </a:r>
          </a:p>
        </p:txBody>
      </p:sp>
    </p:spTree>
    <p:extLst>
      <p:ext uri="{BB962C8B-B14F-4D97-AF65-F5344CB8AC3E}">
        <p14:creationId xmlns:p14="http://schemas.microsoft.com/office/powerpoint/2010/main" val="3920562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with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circle(in)">
                                      <p:cBhvr>
                                        <p:cTn id="7" dur="2000"/>
                                        <p:tgtEl>
                                          <p:spTgt spid="7">
                                            <p:txEl>
                                              <p:pRg st="0" end="0"/>
                                            </p:txEl>
                                          </p:spTgt>
                                        </p:tgtEl>
                                      </p:cBhvr>
                                    </p:animEffect>
                                  </p:childTnLst>
                                  <p:subTnLst>
                                    <p:audio>
                                      <p:cMediaNode>
                                        <p:cTn display="0" masterRel="sameClick">
                                          <p:stCondLst>
                                            <p:cond evt="begin" delay="0">
                                              <p:tn val="5"/>
                                            </p:cond>
                                          </p:stCondLst>
                                          <p:endCondLst>
                                            <p:cond evt="onStopAudio" delay="0">
                                              <p:tgtEl>
                                                <p:sldTgt/>
                                              </p:tgtEl>
                                            </p:cond>
                                          </p:endCondLst>
                                        </p:cTn>
                                        <p:tgtEl>
                                          <p:sndTgt r:embed="rId4" name="chimes.wav"/>
                                        </p:tgtEl>
                                      </p:cMediaNode>
                                    </p:audio>
                                  </p:subTnLst>
                                </p:cTn>
                              </p:par>
                              <p:par>
                                <p:cTn id="8" presetID="6" presetClass="entr" presetSubtype="16" fill="hold" nodeType="withEffect">
                                  <p:stCondLst>
                                    <p:cond delay="0"/>
                                  </p:stCondLst>
                                  <p:childTnLst>
                                    <p:set>
                                      <p:cBhvr>
                                        <p:cTn id="9" dur="1" fill="hold">
                                          <p:stCondLst>
                                            <p:cond delay="0"/>
                                          </p:stCondLst>
                                        </p:cTn>
                                        <p:tgtEl>
                                          <p:spTgt spid="10">
                                            <p:txEl>
                                              <p:pRg st="0" end="0"/>
                                            </p:txEl>
                                          </p:spTgt>
                                        </p:tgtEl>
                                        <p:attrNameLst>
                                          <p:attrName>style.visibility</p:attrName>
                                        </p:attrNameLst>
                                      </p:cBhvr>
                                      <p:to>
                                        <p:strVal val="visible"/>
                                      </p:to>
                                    </p:set>
                                    <p:animEffect transition="in" filter="circle(in)">
                                      <p:cBhvr>
                                        <p:cTn id="10" dur="2000"/>
                                        <p:tgtEl>
                                          <p:spTgt spid="10">
                                            <p:txEl>
                                              <p:pRg st="0" end="0"/>
                                            </p:txEl>
                                          </p:spTgt>
                                        </p:tgtEl>
                                      </p:cBhvr>
                                    </p:animEffect>
                                  </p:childTnLst>
                                </p:cTn>
                              </p:par>
                              <p:par>
                                <p:cTn id="11" presetID="6" presetClass="entr" presetSubtype="16" fill="hold" nodeType="withEffect">
                                  <p:stCondLst>
                                    <p:cond delay="0"/>
                                  </p:stCondLst>
                                  <p:childTnLst>
                                    <p:set>
                                      <p:cBhvr>
                                        <p:cTn id="12" dur="1" fill="hold">
                                          <p:stCondLst>
                                            <p:cond delay="0"/>
                                          </p:stCondLst>
                                        </p:cTn>
                                        <p:tgtEl>
                                          <p:spTgt spid="10">
                                            <p:txEl>
                                              <p:pRg st="1" end="1"/>
                                            </p:txEl>
                                          </p:spTgt>
                                        </p:tgtEl>
                                        <p:attrNameLst>
                                          <p:attrName>style.visibility</p:attrName>
                                        </p:attrNameLst>
                                      </p:cBhvr>
                                      <p:to>
                                        <p:strVal val="visible"/>
                                      </p:to>
                                    </p:set>
                                    <p:animEffect transition="in" filter="circle(in)">
                                      <p:cBhvr>
                                        <p:cTn id="13" dur="2000"/>
                                        <p:tgtEl>
                                          <p:spTgt spid="10">
                                            <p:txEl>
                                              <p:pRg st="1" end="1"/>
                                            </p:txEl>
                                          </p:spTgt>
                                        </p:tgtEl>
                                      </p:cBhvr>
                                    </p:animEffect>
                                  </p:childTnLst>
                                </p:cTn>
                              </p:par>
                              <p:par>
                                <p:cTn id="14" presetID="6" presetClass="entr" presetSubtype="16" fill="hold" nodeType="withEffect">
                                  <p:stCondLst>
                                    <p:cond delay="0"/>
                                  </p:stCondLst>
                                  <p:childTnLst>
                                    <p:set>
                                      <p:cBhvr>
                                        <p:cTn id="15" dur="1" fill="hold">
                                          <p:stCondLst>
                                            <p:cond delay="0"/>
                                          </p:stCondLst>
                                        </p:cTn>
                                        <p:tgtEl>
                                          <p:spTgt spid="10">
                                            <p:txEl>
                                              <p:pRg st="2" end="2"/>
                                            </p:txEl>
                                          </p:spTgt>
                                        </p:tgtEl>
                                        <p:attrNameLst>
                                          <p:attrName>style.visibility</p:attrName>
                                        </p:attrNameLst>
                                      </p:cBhvr>
                                      <p:to>
                                        <p:strVal val="visible"/>
                                      </p:to>
                                    </p:set>
                                    <p:animEffect transition="in" filter="circle(in)">
                                      <p:cBhvr>
                                        <p:cTn id="16" dur="2000"/>
                                        <p:tgtEl>
                                          <p:spTgt spid="10">
                                            <p:txEl>
                                              <p:pRg st="2" end="2"/>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4"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wipe(down)">
                                      <p:cBhvr>
                                        <p:cTn id="21" dur="500"/>
                                        <p:tgtEl>
                                          <p:spTgt spid="11"/>
                                        </p:tgtEl>
                                      </p:cBhvr>
                                    </p:animEffect>
                                  </p:childTnLst>
                                  <p:subTnLst>
                                    <p:audio>
                                      <p:cMediaNode>
                                        <p:cTn display="0" masterRel="sameClick">
                                          <p:stCondLst>
                                            <p:cond evt="begin" delay="0">
                                              <p:tn val="19"/>
                                            </p:cond>
                                          </p:stCondLst>
                                          <p:endCondLst>
                                            <p:cond evt="onStopAudio" delay="0">
                                              <p:tgtEl>
                                                <p:sldTgt/>
                                              </p:tgtEl>
                                            </p:cond>
                                          </p:endCondLst>
                                        </p:cTn>
                                        <p:tgtEl>
                                          <p:sndTgt r:embed="rId5"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audio>
              <p:cMediaNode vol="80000">
                <p:cTn id="22" fill="hold" display="0">
                  <p:stCondLst>
                    <p:cond delay="indefinite"/>
                  </p:stCondLst>
                  <p:endCondLst>
                    <p:cond evt="onStopAudio" delay="0">
                      <p:tgtEl>
                        <p:sldTgt/>
                      </p:tgtEl>
                    </p:cond>
                  </p:endCondLst>
                </p:cTn>
                <p:tgtEl>
                  <p:spTgt spid="8"/>
                </p:tgtEl>
              </p:cMediaNode>
            </p:audio>
          </p:childTnLst>
        </p:cTn>
      </p:par>
    </p:tnLst>
    <p:bldLst>
      <p:bldP spid="11"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6">
            <a:lum/>
          </a:blip>
          <a:srcRect/>
          <a:stretch>
            <a:fillRect/>
          </a:stretch>
        </a:blipFill>
        <a:effectLst/>
      </p:bgPr>
    </p:bg>
    <p:spTree>
      <p:nvGrpSpPr>
        <p:cNvPr id="1" name=""/>
        <p:cNvGrpSpPr/>
        <p:nvPr/>
      </p:nvGrpSpPr>
      <p:grpSpPr>
        <a:xfrm>
          <a:off x="0" y="0"/>
          <a:ext cx="0" cy="0"/>
          <a:chOff x="0" y="0"/>
          <a:chExt cx="0" cy="0"/>
        </a:xfrm>
      </p:grpSpPr>
      <p:sp>
        <p:nvSpPr>
          <p:cNvPr id="6" name="Left Arrow 5">
            <a:hlinkClick r:id="rId7" action="ppaction://hlinksldjump"/>
          </p:cNvPr>
          <p:cNvSpPr/>
          <p:nvPr/>
        </p:nvSpPr>
        <p:spPr>
          <a:xfrm>
            <a:off x="335280" y="5897880"/>
            <a:ext cx="1463040" cy="838200"/>
          </a:xfrm>
          <a:prstGeom prst="leftArrow">
            <a:avLst/>
          </a:prstGeom>
          <a:solidFill>
            <a:srgbClr val="002060"/>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a:noFill/>
                </a:ln>
                <a:solidFill>
                  <a:prstClr val="white"/>
                </a:solidFill>
                <a:effectLst/>
                <a:uLnTx/>
                <a:uFillTx/>
                <a:latin typeface="Calibri" panose="020F0502020204030204"/>
                <a:ea typeface="+mn-ea"/>
                <a:cs typeface="+mn-cs"/>
              </a:rPr>
              <a:t>Trở</a:t>
            </a:r>
            <a:r>
              <a:rPr kumimoji="0" lang="en-US" sz="28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2800" b="0" i="0" u="none" strike="noStrike" kern="1200" cap="none" spc="0" normalizeH="0" baseline="0" noProof="0" dirty="0" err="1">
                <a:ln>
                  <a:noFill/>
                </a:ln>
                <a:solidFill>
                  <a:prstClr val="white"/>
                </a:solidFill>
                <a:effectLst/>
                <a:uLnTx/>
                <a:uFillTx/>
                <a:latin typeface="Calibri" panose="020F0502020204030204"/>
                <a:ea typeface="+mn-ea"/>
                <a:cs typeface="+mn-cs"/>
              </a:rPr>
              <a:t>về</a:t>
            </a:r>
            <a:endParaRPr kumimoji="0" lang="en-US" sz="2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8" name="Am-thanh-tra-loi-dung-www_yeualo_com">
            <a:hlinkClick r:id="" action="ppaction://media"/>
          </p:cNvPr>
          <p:cNvPicPr>
            <a:picLocks noChangeAspect="1"/>
          </p:cNvPicPr>
          <p:nvPr>
            <a:audioFile r:link="rId1"/>
            <p:extLst>
              <p:ext uri="{DAA4B4D4-6D71-4841-9C94-3DE7FCFB9230}">
                <p14:media xmlns:p14="http://schemas.microsoft.com/office/powerpoint/2010/main" r:embed="rId2">
                  <p14:trim st="141" end="5188.8333"/>
                </p14:media>
              </p:ext>
            </p:extLst>
          </p:nvPr>
        </p:nvPicPr>
        <p:blipFill>
          <a:blip r:embed="rId8"/>
          <a:stretch>
            <a:fillRect/>
          </a:stretch>
        </p:blipFill>
        <p:spPr>
          <a:xfrm>
            <a:off x="12192000" y="-1428750"/>
            <a:ext cx="1085850" cy="1085850"/>
          </a:xfrm>
          <a:prstGeom prst="rect">
            <a:avLst/>
          </a:prstGeom>
        </p:spPr>
      </p:pic>
      <p:sp>
        <p:nvSpPr>
          <p:cNvPr id="9" name="Content Placeholder 2">
            <a:extLst>
              <a:ext uri="{FF2B5EF4-FFF2-40B4-BE49-F238E27FC236}">
                <a16:creationId xmlns:a16="http://schemas.microsoft.com/office/drawing/2014/main" id="{BC314D6E-F947-4DB9-A9B4-392A54D5DA16}"/>
              </a:ext>
            </a:extLst>
          </p:cNvPr>
          <p:cNvSpPr txBox="1">
            <a:spLocks/>
          </p:cNvSpPr>
          <p:nvPr/>
        </p:nvSpPr>
        <p:spPr>
          <a:xfrm>
            <a:off x="2284052" y="317845"/>
            <a:ext cx="9719879" cy="4343136"/>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 typeface="Arial" panose="020B0604020202020204" pitchFamily="34" charset="0"/>
              <a:buNone/>
            </a:pPr>
            <a:r>
              <a:rPr lang="en-US" sz="3200" dirty="0">
                <a:solidFill>
                  <a:schemeClr val="tx2"/>
                </a:solidFill>
                <a:latin typeface="Times New Roman" pitchFamily="18" charset="0"/>
                <a:cs typeface="Times New Roman" pitchFamily="18" charset="0"/>
              </a:rPr>
              <a:t> </a:t>
            </a:r>
            <a:r>
              <a:rPr lang="en-US" sz="3200" b="1" i="1" dirty="0" err="1">
                <a:solidFill>
                  <a:schemeClr val="tx2"/>
                </a:solidFill>
                <a:latin typeface="Times New Roman" pitchFamily="18" charset="0"/>
                <a:cs typeface="Times New Roman" pitchFamily="18" charset="0"/>
              </a:rPr>
              <a:t>Phép</a:t>
            </a:r>
            <a:r>
              <a:rPr lang="en-US" sz="3200" b="1" i="1" dirty="0">
                <a:solidFill>
                  <a:schemeClr val="tx2"/>
                </a:solidFill>
                <a:latin typeface="Times New Roman" pitchFamily="18" charset="0"/>
                <a:cs typeface="Times New Roman" pitchFamily="18" charset="0"/>
              </a:rPr>
              <a:t> </a:t>
            </a:r>
            <a:r>
              <a:rPr lang="en-US" sz="3200" b="1" i="1" dirty="0" err="1">
                <a:solidFill>
                  <a:schemeClr val="tx2"/>
                </a:solidFill>
                <a:latin typeface="Times New Roman" pitchFamily="18" charset="0"/>
                <a:cs typeface="Times New Roman" pitchFamily="18" charset="0"/>
              </a:rPr>
              <a:t>liên</a:t>
            </a:r>
            <a:r>
              <a:rPr lang="en-US" sz="3200" b="1" i="1" dirty="0">
                <a:solidFill>
                  <a:schemeClr val="tx2"/>
                </a:solidFill>
                <a:latin typeface="Times New Roman" pitchFamily="18" charset="0"/>
                <a:cs typeface="Times New Roman" pitchFamily="18" charset="0"/>
              </a:rPr>
              <a:t> </a:t>
            </a:r>
            <a:r>
              <a:rPr lang="en-US" sz="3200" b="1" i="1" dirty="0" err="1">
                <a:solidFill>
                  <a:schemeClr val="tx2"/>
                </a:solidFill>
                <a:latin typeface="Times New Roman" pitchFamily="18" charset="0"/>
                <a:cs typeface="Times New Roman" pitchFamily="18" charset="0"/>
              </a:rPr>
              <a:t>kết</a:t>
            </a:r>
            <a:r>
              <a:rPr lang="en-US" sz="3200" b="1" i="1" dirty="0">
                <a:solidFill>
                  <a:schemeClr val="tx2"/>
                </a:solidFill>
                <a:latin typeface="Times New Roman" pitchFamily="18" charset="0"/>
                <a:cs typeface="Times New Roman" pitchFamily="18" charset="0"/>
              </a:rPr>
              <a:t> </a:t>
            </a:r>
            <a:r>
              <a:rPr lang="en-US" sz="3200" b="1" i="1" dirty="0" err="1">
                <a:solidFill>
                  <a:schemeClr val="tx2"/>
                </a:solidFill>
                <a:latin typeface="Times New Roman" pitchFamily="18" charset="0"/>
                <a:cs typeface="Times New Roman" pitchFamily="18" charset="0"/>
              </a:rPr>
              <a:t>câu</a:t>
            </a:r>
            <a:r>
              <a:rPr lang="en-US" sz="3200" b="1" i="1" dirty="0">
                <a:solidFill>
                  <a:schemeClr val="tx2"/>
                </a:solidFill>
                <a:latin typeface="Times New Roman" pitchFamily="18" charset="0"/>
                <a:cs typeface="Times New Roman" pitchFamily="18" charset="0"/>
              </a:rPr>
              <a:t> </a:t>
            </a:r>
            <a:r>
              <a:rPr lang="en-US" sz="3200" b="1" i="1" dirty="0" err="1">
                <a:solidFill>
                  <a:schemeClr val="tx2"/>
                </a:solidFill>
                <a:latin typeface="Times New Roman" pitchFamily="18" charset="0"/>
                <a:cs typeface="Times New Roman" pitchFamily="18" charset="0"/>
              </a:rPr>
              <a:t>bằng</a:t>
            </a:r>
            <a:r>
              <a:rPr lang="en-US" sz="3200" b="1" i="1" dirty="0">
                <a:solidFill>
                  <a:schemeClr val="tx2"/>
                </a:solidFill>
                <a:latin typeface="Times New Roman" pitchFamily="18" charset="0"/>
                <a:cs typeface="Times New Roman" pitchFamily="18" charset="0"/>
              </a:rPr>
              <a:t> </a:t>
            </a:r>
            <a:r>
              <a:rPr lang="en-US" sz="3200" b="1" i="1" dirty="0" err="1">
                <a:solidFill>
                  <a:schemeClr val="tx2"/>
                </a:solidFill>
                <a:latin typeface="Times New Roman" pitchFamily="18" charset="0"/>
                <a:cs typeface="Times New Roman" pitchFamily="18" charset="0"/>
              </a:rPr>
              <a:t>cách</a:t>
            </a:r>
            <a:r>
              <a:rPr lang="en-US" sz="3200" b="1" i="1" dirty="0">
                <a:solidFill>
                  <a:schemeClr val="tx2"/>
                </a:solidFill>
                <a:latin typeface="Times New Roman" pitchFamily="18" charset="0"/>
                <a:cs typeface="Times New Roman" pitchFamily="18" charset="0"/>
              </a:rPr>
              <a:t> </a:t>
            </a:r>
            <a:r>
              <a:rPr lang="en-US" sz="3200" b="1" i="1" dirty="0" err="1">
                <a:solidFill>
                  <a:schemeClr val="tx2"/>
                </a:solidFill>
                <a:latin typeface="Times New Roman" pitchFamily="18" charset="0"/>
                <a:cs typeface="Times New Roman" pitchFamily="18" charset="0"/>
              </a:rPr>
              <a:t>thay</a:t>
            </a:r>
            <a:r>
              <a:rPr lang="en-US" sz="3200" b="1" i="1" dirty="0">
                <a:solidFill>
                  <a:schemeClr val="tx2"/>
                </a:solidFill>
                <a:latin typeface="Times New Roman" pitchFamily="18" charset="0"/>
                <a:cs typeface="Times New Roman" pitchFamily="18" charset="0"/>
              </a:rPr>
              <a:t> </a:t>
            </a:r>
            <a:r>
              <a:rPr lang="en-US" sz="3200" b="1" i="1" dirty="0" err="1">
                <a:solidFill>
                  <a:schemeClr val="tx2"/>
                </a:solidFill>
                <a:latin typeface="Times New Roman" pitchFamily="18" charset="0"/>
                <a:cs typeface="Times New Roman" pitchFamily="18" charset="0"/>
              </a:rPr>
              <a:t>thế</a:t>
            </a:r>
            <a:r>
              <a:rPr lang="en-US" sz="3200" b="1" i="1" dirty="0">
                <a:solidFill>
                  <a:schemeClr val="tx2"/>
                </a:solidFill>
                <a:latin typeface="Times New Roman" pitchFamily="18" charset="0"/>
                <a:cs typeface="Times New Roman" pitchFamily="18" charset="0"/>
              </a:rPr>
              <a:t> </a:t>
            </a:r>
            <a:r>
              <a:rPr lang="en-US" sz="3200" b="1" i="1" dirty="0" err="1">
                <a:solidFill>
                  <a:schemeClr val="tx2"/>
                </a:solidFill>
                <a:latin typeface="Times New Roman" pitchFamily="18" charset="0"/>
                <a:cs typeface="Times New Roman" pitchFamily="18" charset="0"/>
              </a:rPr>
              <a:t>từ</a:t>
            </a:r>
            <a:r>
              <a:rPr lang="en-US" sz="3200" b="1" i="1" dirty="0">
                <a:solidFill>
                  <a:schemeClr val="tx2"/>
                </a:solidFill>
                <a:latin typeface="Times New Roman" pitchFamily="18" charset="0"/>
                <a:cs typeface="Times New Roman" pitchFamily="18" charset="0"/>
              </a:rPr>
              <a:t> </a:t>
            </a:r>
            <a:r>
              <a:rPr lang="en-US" sz="3200" b="1" i="1" dirty="0" err="1">
                <a:solidFill>
                  <a:schemeClr val="tx2"/>
                </a:solidFill>
                <a:latin typeface="Times New Roman" pitchFamily="18" charset="0"/>
                <a:cs typeface="Times New Roman" pitchFamily="18" charset="0"/>
              </a:rPr>
              <a:t>ngữ</a:t>
            </a:r>
            <a:r>
              <a:rPr lang="en-US" sz="3200" b="1" i="1" dirty="0">
                <a:solidFill>
                  <a:schemeClr val="tx2"/>
                </a:solidFill>
                <a:latin typeface="Times New Roman" pitchFamily="18" charset="0"/>
                <a:cs typeface="Times New Roman" pitchFamily="18" charset="0"/>
              </a:rPr>
              <a:t> </a:t>
            </a:r>
            <a:r>
              <a:rPr lang="en-US" sz="3200" b="1" i="1" dirty="0" err="1">
                <a:solidFill>
                  <a:schemeClr val="tx2"/>
                </a:solidFill>
                <a:latin typeface="Times New Roman" pitchFamily="18" charset="0"/>
                <a:cs typeface="Times New Roman" pitchFamily="18" charset="0"/>
              </a:rPr>
              <a:t>có</a:t>
            </a:r>
            <a:r>
              <a:rPr lang="en-US" sz="3200" b="1" i="1" dirty="0">
                <a:solidFill>
                  <a:schemeClr val="tx2"/>
                </a:solidFill>
                <a:latin typeface="Times New Roman" pitchFamily="18" charset="0"/>
                <a:cs typeface="Times New Roman" pitchFamily="18" charset="0"/>
              </a:rPr>
              <a:t> </a:t>
            </a:r>
            <a:r>
              <a:rPr lang="en-US" sz="3200" b="1" i="1" dirty="0" err="1">
                <a:solidFill>
                  <a:schemeClr val="tx2"/>
                </a:solidFill>
                <a:latin typeface="Times New Roman" pitchFamily="18" charset="0"/>
                <a:cs typeface="Times New Roman" pitchFamily="18" charset="0"/>
              </a:rPr>
              <a:t>tác</a:t>
            </a:r>
            <a:r>
              <a:rPr lang="en-US" sz="3200" b="1" i="1" dirty="0">
                <a:solidFill>
                  <a:schemeClr val="tx2"/>
                </a:solidFill>
                <a:latin typeface="Times New Roman" pitchFamily="18" charset="0"/>
                <a:cs typeface="Times New Roman" pitchFamily="18" charset="0"/>
              </a:rPr>
              <a:t> </a:t>
            </a:r>
            <a:r>
              <a:rPr lang="en-US" sz="3200" b="1" i="1" dirty="0" err="1">
                <a:solidFill>
                  <a:schemeClr val="tx2"/>
                </a:solidFill>
                <a:latin typeface="Times New Roman" pitchFamily="18" charset="0"/>
                <a:cs typeface="Times New Roman" pitchFamily="18" charset="0"/>
              </a:rPr>
              <a:t>dụng</a:t>
            </a:r>
            <a:r>
              <a:rPr lang="en-US" sz="3200" b="1" i="1" dirty="0">
                <a:solidFill>
                  <a:schemeClr val="tx2"/>
                </a:solidFill>
                <a:latin typeface="Times New Roman" pitchFamily="18" charset="0"/>
                <a:cs typeface="Times New Roman" pitchFamily="18" charset="0"/>
              </a:rPr>
              <a:t> </a:t>
            </a:r>
            <a:r>
              <a:rPr lang="en-US" sz="3200" b="1" i="1" dirty="0" err="1">
                <a:solidFill>
                  <a:schemeClr val="tx2"/>
                </a:solidFill>
                <a:latin typeface="Times New Roman" pitchFamily="18" charset="0"/>
                <a:cs typeface="Times New Roman" pitchFamily="18" charset="0"/>
              </a:rPr>
              <a:t>gì</a:t>
            </a:r>
            <a:r>
              <a:rPr lang="en-US" sz="3200" b="1" dirty="0">
                <a:solidFill>
                  <a:schemeClr val="tx2"/>
                </a:solidFill>
                <a:latin typeface="Times New Roman" pitchFamily="18" charset="0"/>
                <a:cs typeface="Times New Roman" pitchFamily="18" charset="0"/>
              </a:rPr>
              <a:t>?</a:t>
            </a:r>
          </a:p>
        </p:txBody>
      </p:sp>
      <p:sp>
        <p:nvSpPr>
          <p:cNvPr id="7" name="Content Placeholder 2">
            <a:extLst>
              <a:ext uri="{FF2B5EF4-FFF2-40B4-BE49-F238E27FC236}">
                <a16:creationId xmlns:a16="http://schemas.microsoft.com/office/drawing/2014/main" id="{D2E20E68-B0A8-4734-B79B-570C48F3B14F}"/>
              </a:ext>
            </a:extLst>
          </p:cNvPr>
          <p:cNvSpPr txBox="1">
            <a:spLocks/>
          </p:cNvSpPr>
          <p:nvPr/>
        </p:nvSpPr>
        <p:spPr>
          <a:xfrm>
            <a:off x="2284053" y="1437520"/>
            <a:ext cx="9907947" cy="1704339"/>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14350" indent="-514350" algn="just">
              <a:buFont typeface="Arial" panose="020B0604020202020204" pitchFamily="34" charset="0"/>
              <a:buAutoNum type="alphaUcPeriod"/>
            </a:pPr>
            <a:r>
              <a:rPr lang="en-US" sz="3200" dirty="0" err="1">
                <a:solidFill>
                  <a:schemeClr val="tx2"/>
                </a:solidFill>
                <a:latin typeface="Times New Roman" pitchFamily="18" charset="0"/>
                <a:cs typeface="Times New Roman" pitchFamily="18" charset="0"/>
              </a:rPr>
              <a:t>Nhấn</a:t>
            </a:r>
            <a:r>
              <a:rPr lang="en-US" sz="3200" dirty="0">
                <a:solidFill>
                  <a:schemeClr val="tx2"/>
                </a:solidFill>
                <a:latin typeface="Times New Roman" pitchFamily="18" charset="0"/>
                <a:cs typeface="Times New Roman" pitchFamily="18" charset="0"/>
              </a:rPr>
              <a:t> </a:t>
            </a:r>
            <a:r>
              <a:rPr lang="en-US" sz="3200" dirty="0" err="1">
                <a:solidFill>
                  <a:schemeClr val="tx2"/>
                </a:solidFill>
                <a:latin typeface="Times New Roman" pitchFamily="18" charset="0"/>
                <a:cs typeface="Times New Roman" pitchFamily="18" charset="0"/>
              </a:rPr>
              <a:t>mạnh</a:t>
            </a:r>
            <a:r>
              <a:rPr lang="en-US" sz="3200" dirty="0">
                <a:solidFill>
                  <a:schemeClr val="tx2"/>
                </a:solidFill>
                <a:latin typeface="Times New Roman" pitchFamily="18" charset="0"/>
                <a:cs typeface="Times New Roman" pitchFamily="18" charset="0"/>
              </a:rPr>
              <a:t> </a:t>
            </a:r>
            <a:r>
              <a:rPr lang="en-US" sz="3200" dirty="0" err="1">
                <a:solidFill>
                  <a:schemeClr val="tx2"/>
                </a:solidFill>
                <a:latin typeface="Times New Roman" pitchFamily="18" charset="0"/>
                <a:cs typeface="Times New Roman" pitchFamily="18" charset="0"/>
              </a:rPr>
              <a:t>sự</a:t>
            </a:r>
            <a:r>
              <a:rPr lang="en-US" sz="3200" dirty="0">
                <a:solidFill>
                  <a:schemeClr val="tx2"/>
                </a:solidFill>
                <a:latin typeface="Times New Roman" pitchFamily="18" charset="0"/>
                <a:cs typeface="Times New Roman" pitchFamily="18" charset="0"/>
              </a:rPr>
              <a:t> </a:t>
            </a:r>
            <a:r>
              <a:rPr lang="en-US" sz="3200" dirty="0" err="1">
                <a:solidFill>
                  <a:schemeClr val="tx2"/>
                </a:solidFill>
                <a:latin typeface="Times New Roman" pitchFamily="18" charset="0"/>
                <a:cs typeface="Times New Roman" pitchFamily="18" charset="0"/>
              </a:rPr>
              <a:t>vật</a:t>
            </a:r>
            <a:r>
              <a:rPr lang="en-US" sz="3200" dirty="0">
                <a:solidFill>
                  <a:schemeClr val="tx2"/>
                </a:solidFill>
                <a:latin typeface="Times New Roman" pitchFamily="18" charset="0"/>
                <a:cs typeface="Times New Roman" pitchFamily="18" charset="0"/>
              </a:rPr>
              <a:t>, </a:t>
            </a:r>
            <a:r>
              <a:rPr lang="en-US" sz="3200" dirty="0" err="1">
                <a:solidFill>
                  <a:schemeClr val="tx2"/>
                </a:solidFill>
                <a:latin typeface="Times New Roman" pitchFamily="18" charset="0"/>
                <a:cs typeface="Times New Roman" pitchFamily="18" charset="0"/>
              </a:rPr>
              <a:t>sự</a:t>
            </a:r>
            <a:r>
              <a:rPr lang="en-US" sz="3200" dirty="0">
                <a:solidFill>
                  <a:schemeClr val="tx2"/>
                </a:solidFill>
                <a:latin typeface="Times New Roman" pitchFamily="18" charset="0"/>
                <a:cs typeface="Times New Roman" pitchFamily="18" charset="0"/>
              </a:rPr>
              <a:t> </a:t>
            </a:r>
            <a:r>
              <a:rPr lang="en-US" sz="3200" dirty="0" err="1">
                <a:solidFill>
                  <a:schemeClr val="tx2"/>
                </a:solidFill>
                <a:latin typeface="Times New Roman" pitchFamily="18" charset="0"/>
                <a:cs typeface="Times New Roman" pitchFamily="18" charset="0"/>
              </a:rPr>
              <a:t>việc</a:t>
            </a:r>
            <a:r>
              <a:rPr lang="en-US" sz="3200" dirty="0">
                <a:solidFill>
                  <a:schemeClr val="tx2"/>
                </a:solidFill>
                <a:latin typeface="Times New Roman" pitchFamily="18" charset="0"/>
                <a:cs typeface="Times New Roman" pitchFamily="18" charset="0"/>
              </a:rPr>
              <a:t> </a:t>
            </a:r>
            <a:r>
              <a:rPr lang="en-US" sz="3200" dirty="0" err="1">
                <a:solidFill>
                  <a:schemeClr val="tx2"/>
                </a:solidFill>
                <a:latin typeface="Times New Roman" pitchFamily="18" charset="0"/>
                <a:cs typeface="Times New Roman" pitchFamily="18" charset="0"/>
              </a:rPr>
              <a:t>được</a:t>
            </a:r>
            <a:r>
              <a:rPr lang="en-US" sz="3200" dirty="0">
                <a:solidFill>
                  <a:schemeClr val="tx2"/>
                </a:solidFill>
                <a:latin typeface="Times New Roman" pitchFamily="18" charset="0"/>
                <a:cs typeface="Times New Roman" pitchFamily="18" charset="0"/>
              </a:rPr>
              <a:t> </a:t>
            </a:r>
            <a:r>
              <a:rPr lang="en-US" sz="3200" dirty="0" err="1">
                <a:solidFill>
                  <a:schemeClr val="tx2"/>
                </a:solidFill>
                <a:latin typeface="Times New Roman" pitchFamily="18" charset="0"/>
                <a:cs typeface="Times New Roman" pitchFamily="18" charset="0"/>
              </a:rPr>
              <a:t>nói</a:t>
            </a:r>
            <a:r>
              <a:rPr lang="en-US" sz="3200" dirty="0">
                <a:solidFill>
                  <a:schemeClr val="tx2"/>
                </a:solidFill>
                <a:latin typeface="Times New Roman" pitchFamily="18" charset="0"/>
                <a:cs typeface="Times New Roman" pitchFamily="18" charset="0"/>
              </a:rPr>
              <a:t> </a:t>
            </a:r>
            <a:r>
              <a:rPr lang="en-US" sz="3200" dirty="0" err="1">
                <a:solidFill>
                  <a:schemeClr val="tx2"/>
                </a:solidFill>
                <a:latin typeface="Times New Roman" pitchFamily="18" charset="0"/>
                <a:cs typeface="Times New Roman" pitchFamily="18" charset="0"/>
              </a:rPr>
              <a:t>đến</a:t>
            </a:r>
            <a:r>
              <a:rPr lang="en-US" sz="3200" dirty="0">
                <a:solidFill>
                  <a:schemeClr val="tx2"/>
                </a:solidFill>
                <a:latin typeface="Times New Roman" pitchFamily="18" charset="0"/>
                <a:cs typeface="Times New Roman" pitchFamily="18" charset="0"/>
              </a:rPr>
              <a:t> </a:t>
            </a:r>
            <a:r>
              <a:rPr lang="en-US" sz="3200" dirty="0" err="1">
                <a:solidFill>
                  <a:schemeClr val="tx2"/>
                </a:solidFill>
                <a:latin typeface="Times New Roman" pitchFamily="18" charset="0"/>
                <a:cs typeface="Times New Roman" pitchFamily="18" charset="0"/>
              </a:rPr>
              <a:t>trong</a:t>
            </a:r>
            <a:r>
              <a:rPr lang="en-US" sz="3200" dirty="0">
                <a:solidFill>
                  <a:schemeClr val="tx2"/>
                </a:solidFill>
                <a:latin typeface="Times New Roman" pitchFamily="18" charset="0"/>
                <a:cs typeface="Times New Roman" pitchFamily="18" charset="0"/>
              </a:rPr>
              <a:t> </a:t>
            </a:r>
            <a:r>
              <a:rPr lang="en-US" sz="3200" dirty="0" err="1">
                <a:solidFill>
                  <a:schemeClr val="tx2"/>
                </a:solidFill>
                <a:latin typeface="Times New Roman" pitchFamily="18" charset="0"/>
                <a:cs typeface="Times New Roman" pitchFamily="18" charset="0"/>
              </a:rPr>
              <a:t>đoạn</a:t>
            </a:r>
            <a:r>
              <a:rPr lang="en-US" sz="3200" dirty="0">
                <a:solidFill>
                  <a:schemeClr val="tx2"/>
                </a:solidFill>
                <a:latin typeface="Times New Roman" pitchFamily="18" charset="0"/>
                <a:cs typeface="Times New Roman" pitchFamily="18" charset="0"/>
              </a:rPr>
              <a:t> </a:t>
            </a:r>
            <a:r>
              <a:rPr lang="en-US" sz="3200" dirty="0" err="1">
                <a:solidFill>
                  <a:schemeClr val="tx2"/>
                </a:solidFill>
                <a:latin typeface="Times New Roman" pitchFamily="18" charset="0"/>
                <a:cs typeface="Times New Roman" pitchFamily="18" charset="0"/>
              </a:rPr>
              <a:t>văn</a:t>
            </a:r>
            <a:r>
              <a:rPr lang="en-US" sz="3200" dirty="0">
                <a:solidFill>
                  <a:schemeClr val="tx2"/>
                </a:solidFill>
                <a:latin typeface="Times New Roman" pitchFamily="18" charset="0"/>
                <a:cs typeface="Times New Roman" pitchFamily="18" charset="0"/>
              </a:rPr>
              <a:t>.</a:t>
            </a:r>
          </a:p>
          <a:p>
            <a:pPr marL="514350" indent="-514350" algn="just">
              <a:buFont typeface="Arial" panose="020B0604020202020204" pitchFamily="34" charset="0"/>
              <a:buAutoNum type="alphaUcPeriod"/>
            </a:pPr>
            <a:r>
              <a:rPr lang="en-US" sz="3200" dirty="0" err="1">
                <a:solidFill>
                  <a:schemeClr val="tx2"/>
                </a:solidFill>
                <a:latin typeface="Times New Roman" pitchFamily="18" charset="0"/>
                <a:cs typeface="Times New Roman" pitchFamily="18" charset="0"/>
              </a:rPr>
              <a:t>Tăng</a:t>
            </a:r>
            <a:r>
              <a:rPr lang="en-US" sz="3200" dirty="0">
                <a:solidFill>
                  <a:schemeClr val="tx2"/>
                </a:solidFill>
                <a:latin typeface="Times New Roman" pitchFamily="18" charset="0"/>
                <a:cs typeface="Times New Roman" pitchFamily="18" charset="0"/>
              </a:rPr>
              <a:t> </a:t>
            </a:r>
            <a:r>
              <a:rPr lang="en-US" sz="3200" dirty="0" err="1">
                <a:solidFill>
                  <a:schemeClr val="tx2"/>
                </a:solidFill>
                <a:latin typeface="Times New Roman" pitchFamily="18" charset="0"/>
                <a:cs typeface="Times New Roman" pitchFamily="18" charset="0"/>
              </a:rPr>
              <a:t>cường</a:t>
            </a:r>
            <a:r>
              <a:rPr lang="en-US" sz="3200" dirty="0">
                <a:solidFill>
                  <a:schemeClr val="tx2"/>
                </a:solidFill>
                <a:latin typeface="Times New Roman" pitchFamily="18" charset="0"/>
                <a:cs typeface="Times New Roman" pitchFamily="18" charset="0"/>
              </a:rPr>
              <a:t> </a:t>
            </a:r>
            <a:r>
              <a:rPr lang="en-US" sz="3200" dirty="0" err="1">
                <a:solidFill>
                  <a:schemeClr val="tx2"/>
                </a:solidFill>
                <a:latin typeface="Times New Roman" pitchFamily="18" charset="0"/>
                <a:cs typeface="Times New Roman" pitchFamily="18" charset="0"/>
              </a:rPr>
              <a:t>việc</a:t>
            </a:r>
            <a:r>
              <a:rPr lang="en-US" sz="3200" dirty="0">
                <a:solidFill>
                  <a:schemeClr val="tx2"/>
                </a:solidFill>
                <a:latin typeface="Times New Roman" pitchFamily="18" charset="0"/>
                <a:cs typeface="Times New Roman" pitchFamily="18" charset="0"/>
              </a:rPr>
              <a:t> </a:t>
            </a:r>
            <a:r>
              <a:rPr lang="en-US" sz="3200" dirty="0" err="1">
                <a:solidFill>
                  <a:schemeClr val="tx2"/>
                </a:solidFill>
                <a:latin typeface="Times New Roman" pitchFamily="18" charset="0"/>
                <a:cs typeface="Times New Roman" pitchFamily="18" charset="0"/>
              </a:rPr>
              <a:t>dùng</a:t>
            </a:r>
            <a:r>
              <a:rPr lang="en-US" sz="3200" dirty="0">
                <a:solidFill>
                  <a:schemeClr val="tx2"/>
                </a:solidFill>
                <a:latin typeface="Times New Roman" pitchFamily="18" charset="0"/>
                <a:cs typeface="Times New Roman" pitchFamily="18" charset="0"/>
              </a:rPr>
              <a:t> </a:t>
            </a:r>
            <a:r>
              <a:rPr lang="en-US" sz="3200" dirty="0" err="1">
                <a:solidFill>
                  <a:schemeClr val="tx2"/>
                </a:solidFill>
                <a:latin typeface="Times New Roman" pitchFamily="18" charset="0"/>
                <a:cs typeface="Times New Roman" pitchFamily="18" charset="0"/>
              </a:rPr>
              <a:t>đại</a:t>
            </a:r>
            <a:r>
              <a:rPr lang="en-US" sz="3200" dirty="0">
                <a:solidFill>
                  <a:schemeClr val="tx2"/>
                </a:solidFill>
                <a:latin typeface="Times New Roman" pitchFamily="18" charset="0"/>
                <a:cs typeface="Times New Roman" pitchFamily="18" charset="0"/>
              </a:rPr>
              <a:t> </a:t>
            </a:r>
            <a:r>
              <a:rPr lang="en-US" sz="3200" dirty="0" err="1">
                <a:solidFill>
                  <a:schemeClr val="tx2"/>
                </a:solidFill>
                <a:latin typeface="Times New Roman" pitchFamily="18" charset="0"/>
                <a:cs typeface="Times New Roman" pitchFamily="18" charset="0"/>
              </a:rPr>
              <a:t>từ</a:t>
            </a:r>
            <a:r>
              <a:rPr lang="en-US" sz="3200" dirty="0">
                <a:solidFill>
                  <a:schemeClr val="tx2"/>
                </a:solidFill>
                <a:latin typeface="Times New Roman" pitchFamily="18" charset="0"/>
                <a:cs typeface="Times New Roman" pitchFamily="18" charset="0"/>
              </a:rPr>
              <a:t> </a:t>
            </a:r>
            <a:r>
              <a:rPr lang="en-US" sz="3200" dirty="0" err="1">
                <a:solidFill>
                  <a:schemeClr val="tx2"/>
                </a:solidFill>
                <a:latin typeface="Times New Roman" pitchFamily="18" charset="0"/>
                <a:cs typeface="Times New Roman" pitchFamily="18" charset="0"/>
              </a:rPr>
              <a:t>và</a:t>
            </a:r>
            <a:r>
              <a:rPr lang="en-US" sz="3200" dirty="0">
                <a:solidFill>
                  <a:schemeClr val="tx2"/>
                </a:solidFill>
                <a:latin typeface="Times New Roman" pitchFamily="18" charset="0"/>
                <a:cs typeface="Times New Roman" pitchFamily="18" charset="0"/>
              </a:rPr>
              <a:t> </a:t>
            </a:r>
            <a:r>
              <a:rPr lang="en-US" sz="3200" dirty="0" err="1">
                <a:solidFill>
                  <a:schemeClr val="tx2"/>
                </a:solidFill>
                <a:latin typeface="Times New Roman" pitchFamily="18" charset="0"/>
                <a:cs typeface="Times New Roman" pitchFamily="18" charset="0"/>
              </a:rPr>
              <a:t>từ</a:t>
            </a:r>
            <a:r>
              <a:rPr lang="en-US" sz="3200" dirty="0">
                <a:solidFill>
                  <a:schemeClr val="tx2"/>
                </a:solidFill>
                <a:latin typeface="Times New Roman" pitchFamily="18" charset="0"/>
                <a:cs typeface="Times New Roman" pitchFamily="18" charset="0"/>
              </a:rPr>
              <a:t> </a:t>
            </a:r>
            <a:r>
              <a:rPr lang="en-US" sz="3200" dirty="0" err="1">
                <a:solidFill>
                  <a:schemeClr val="tx2"/>
                </a:solidFill>
                <a:latin typeface="Times New Roman" pitchFamily="18" charset="0"/>
                <a:cs typeface="Times New Roman" pitchFamily="18" charset="0"/>
              </a:rPr>
              <a:t>đồng</a:t>
            </a:r>
            <a:r>
              <a:rPr lang="en-US" sz="3200" dirty="0">
                <a:solidFill>
                  <a:schemeClr val="tx2"/>
                </a:solidFill>
                <a:latin typeface="Times New Roman" pitchFamily="18" charset="0"/>
                <a:cs typeface="Times New Roman" pitchFamily="18" charset="0"/>
              </a:rPr>
              <a:t> </a:t>
            </a:r>
            <a:r>
              <a:rPr lang="en-US" sz="3200" dirty="0" err="1">
                <a:solidFill>
                  <a:schemeClr val="tx2"/>
                </a:solidFill>
                <a:latin typeface="Times New Roman" pitchFamily="18" charset="0"/>
                <a:cs typeface="Times New Roman" pitchFamily="18" charset="0"/>
              </a:rPr>
              <a:t>nghĩa</a:t>
            </a:r>
            <a:r>
              <a:rPr lang="en-US" sz="3200" dirty="0">
                <a:solidFill>
                  <a:schemeClr val="tx2"/>
                </a:solidFill>
                <a:latin typeface="Times New Roman" pitchFamily="18" charset="0"/>
                <a:cs typeface="Times New Roman" pitchFamily="18" charset="0"/>
              </a:rPr>
              <a:t>.</a:t>
            </a:r>
          </a:p>
          <a:p>
            <a:pPr marL="514350" indent="-514350" algn="just">
              <a:buFont typeface="Arial" panose="020B0604020202020204" pitchFamily="34" charset="0"/>
              <a:buAutoNum type="alphaUcPeriod"/>
            </a:pPr>
            <a:r>
              <a:rPr lang="en-US" sz="3200" dirty="0" err="1">
                <a:solidFill>
                  <a:schemeClr val="tx2"/>
                </a:solidFill>
                <a:latin typeface="Times New Roman" pitchFamily="18" charset="0"/>
                <a:cs typeface="Times New Roman" pitchFamily="18" charset="0"/>
              </a:rPr>
              <a:t>Tạo</a:t>
            </a:r>
            <a:r>
              <a:rPr lang="en-US" sz="3200" dirty="0">
                <a:solidFill>
                  <a:schemeClr val="tx2"/>
                </a:solidFill>
                <a:latin typeface="Times New Roman" pitchFamily="18" charset="0"/>
                <a:cs typeface="Times New Roman" pitchFamily="18" charset="0"/>
              </a:rPr>
              <a:t> </a:t>
            </a:r>
            <a:r>
              <a:rPr lang="en-US" sz="3200" dirty="0" err="1">
                <a:solidFill>
                  <a:schemeClr val="tx2"/>
                </a:solidFill>
                <a:latin typeface="Times New Roman" pitchFamily="18" charset="0"/>
                <a:cs typeface="Times New Roman" pitchFamily="18" charset="0"/>
              </a:rPr>
              <a:t>mối</a:t>
            </a:r>
            <a:r>
              <a:rPr lang="en-US" sz="3200" dirty="0">
                <a:solidFill>
                  <a:schemeClr val="tx2"/>
                </a:solidFill>
                <a:latin typeface="Times New Roman" pitchFamily="18" charset="0"/>
                <a:cs typeface="Times New Roman" pitchFamily="18" charset="0"/>
              </a:rPr>
              <a:t> </a:t>
            </a:r>
            <a:r>
              <a:rPr lang="en-US" sz="3200" dirty="0" err="1">
                <a:solidFill>
                  <a:schemeClr val="tx2"/>
                </a:solidFill>
                <a:latin typeface="Times New Roman" pitchFamily="18" charset="0"/>
                <a:cs typeface="Times New Roman" pitchFamily="18" charset="0"/>
              </a:rPr>
              <a:t>liên</a:t>
            </a:r>
            <a:r>
              <a:rPr lang="en-US" sz="3200" dirty="0">
                <a:solidFill>
                  <a:schemeClr val="tx2"/>
                </a:solidFill>
                <a:latin typeface="Times New Roman" pitchFamily="18" charset="0"/>
                <a:cs typeface="Times New Roman" pitchFamily="18" charset="0"/>
              </a:rPr>
              <a:t> </a:t>
            </a:r>
            <a:r>
              <a:rPr lang="en-US" sz="3200" dirty="0" err="1">
                <a:solidFill>
                  <a:schemeClr val="tx2"/>
                </a:solidFill>
                <a:latin typeface="Times New Roman" pitchFamily="18" charset="0"/>
                <a:cs typeface="Times New Roman" pitchFamily="18" charset="0"/>
              </a:rPr>
              <a:t>hệ</a:t>
            </a:r>
            <a:r>
              <a:rPr lang="en-US" sz="3200" dirty="0">
                <a:solidFill>
                  <a:schemeClr val="tx2"/>
                </a:solidFill>
                <a:latin typeface="Times New Roman" pitchFamily="18" charset="0"/>
                <a:cs typeface="Times New Roman" pitchFamily="18" charset="0"/>
              </a:rPr>
              <a:t> </a:t>
            </a:r>
            <a:r>
              <a:rPr lang="en-US" sz="3200" dirty="0" err="1">
                <a:solidFill>
                  <a:schemeClr val="tx2"/>
                </a:solidFill>
                <a:latin typeface="Times New Roman" pitchFamily="18" charset="0"/>
                <a:cs typeface="Times New Roman" pitchFamily="18" charset="0"/>
              </a:rPr>
              <a:t>giữa</a:t>
            </a:r>
            <a:r>
              <a:rPr lang="en-US" sz="3200" dirty="0">
                <a:solidFill>
                  <a:schemeClr val="tx2"/>
                </a:solidFill>
                <a:latin typeface="Times New Roman" pitchFamily="18" charset="0"/>
                <a:cs typeface="Times New Roman" pitchFamily="18" charset="0"/>
              </a:rPr>
              <a:t> </a:t>
            </a:r>
            <a:r>
              <a:rPr lang="en-US" sz="3200" dirty="0" err="1">
                <a:solidFill>
                  <a:schemeClr val="tx2"/>
                </a:solidFill>
                <a:latin typeface="Times New Roman" pitchFamily="18" charset="0"/>
                <a:cs typeface="Times New Roman" pitchFamily="18" charset="0"/>
              </a:rPr>
              <a:t>các</a:t>
            </a:r>
            <a:r>
              <a:rPr lang="en-US" sz="3200" dirty="0">
                <a:solidFill>
                  <a:schemeClr val="tx2"/>
                </a:solidFill>
                <a:latin typeface="Times New Roman" pitchFamily="18" charset="0"/>
                <a:cs typeface="Times New Roman" pitchFamily="18" charset="0"/>
              </a:rPr>
              <a:t> </a:t>
            </a:r>
            <a:r>
              <a:rPr lang="en-US" sz="3200" dirty="0" err="1">
                <a:solidFill>
                  <a:schemeClr val="tx2"/>
                </a:solidFill>
                <a:latin typeface="Times New Roman" pitchFamily="18" charset="0"/>
                <a:cs typeface="Times New Roman" pitchFamily="18" charset="0"/>
              </a:rPr>
              <a:t>câu</a:t>
            </a:r>
            <a:r>
              <a:rPr lang="en-US" sz="3200" dirty="0">
                <a:solidFill>
                  <a:schemeClr val="tx2"/>
                </a:solidFill>
                <a:latin typeface="Times New Roman" pitchFamily="18" charset="0"/>
                <a:cs typeface="Times New Roman" pitchFamily="18" charset="0"/>
              </a:rPr>
              <a:t> </a:t>
            </a:r>
            <a:r>
              <a:rPr lang="en-US" sz="3200" dirty="0" err="1">
                <a:solidFill>
                  <a:schemeClr val="tx2"/>
                </a:solidFill>
                <a:latin typeface="Times New Roman" pitchFamily="18" charset="0"/>
                <a:cs typeface="Times New Roman" pitchFamily="18" charset="0"/>
              </a:rPr>
              <a:t>và</a:t>
            </a:r>
            <a:r>
              <a:rPr lang="en-US" sz="3200" dirty="0">
                <a:solidFill>
                  <a:schemeClr val="tx2"/>
                </a:solidFill>
                <a:latin typeface="Times New Roman" pitchFamily="18" charset="0"/>
                <a:cs typeface="Times New Roman" pitchFamily="18" charset="0"/>
              </a:rPr>
              <a:t> </a:t>
            </a:r>
            <a:r>
              <a:rPr lang="en-US" sz="3200" dirty="0" err="1">
                <a:solidFill>
                  <a:schemeClr val="tx2"/>
                </a:solidFill>
                <a:latin typeface="Times New Roman" pitchFamily="18" charset="0"/>
                <a:cs typeface="Times New Roman" pitchFamily="18" charset="0"/>
              </a:rPr>
              <a:t>tránh</a:t>
            </a:r>
            <a:r>
              <a:rPr lang="en-US" sz="3200" dirty="0">
                <a:solidFill>
                  <a:schemeClr val="tx2"/>
                </a:solidFill>
                <a:latin typeface="Times New Roman" pitchFamily="18" charset="0"/>
                <a:cs typeface="Times New Roman" pitchFamily="18" charset="0"/>
              </a:rPr>
              <a:t> </a:t>
            </a:r>
            <a:r>
              <a:rPr lang="en-US" sz="3200" dirty="0" err="1">
                <a:solidFill>
                  <a:schemeClr val="tx2"/>
                </a:solidFill>
                <a:latin typeface="Times New Roman" pitchFamily="18" charset="0"/>
                <a:cs typeface="Times New Roman" pitchFamily="18" charset="0"/>
              </a:rPr>
              <a:t>lặp</a:t>
            </a:r>
            <a:r>
              <a:rPr lang="en-US" sz="3200" dirty="0">
                <a:solidFill>
                  <a:schemeClr val="tx2"/>
                </a:solidFill>
                <a:latin typeface="Times New Roman" pitchFamily="18" charset="0"/>
                <a:cs typeface="Times New Roman" pitchFamily="18" charset="0"/>
              </a:rPr>
              <a:t> </a:t>
            </a:r>
            <a:r>
              <a:rPr lang="en-US" sz="3200" dirty="0" err="1">
                <a:solidFill>
                  <a:schemeClr val="tx2"/>
                </a:solidFill>
                <a:latin typeface="Times New Roman" pitchFamily="18" charset="0"/>
                <a:cs typeface="Times New Roman" pitchFamily="18" charset="0"/>
              </a:rPr>
              <a:t>từ</a:t>
            </a:r>
            <a:r>
              <a:rPr lang="en-US" sz="3200" dirty="0">
                <a:solidFill>
                  <a:schemeClr val="tx2"/>
                </a:solidFill>
                <a:latin typeface="Times New Roman" pitchFamily="18" charset="0"/>
                <a:cs typeface="Times New Roman" pitchFamily="18" charset="0"/>
              </a:rPr>
              <a:t> </a:t>
            </a:r>
            <a:r>
              <a:rPr lang="en-US" sz="3200" dirty="0" err="1">
                <a:solidFill>
                  <a:schemeClr val="tx2"/>
                </a:solidFill>
                <a:latin typeface="Times New Roman" pitchFamily="18" charset="0"/>
                <a:cs typeface="Times New Roman" pitchFamily="18" charset="0"/>
              </a:rPr>
              <a:t>nhiều</a:t>
            </a:r>
            <a:r>
              <a:rPr lang="en-US" sz="3200" dirty="0">
                <a:solidFill>
                  <a:schemeClr val="tx2"/>
                </a:solidFill>
                <a:latin typeface="Times New Roman" pitchFamily="18" charset="0"/>
                <a:cs typeface="Times New Roman" pitchFamily="18" charset="0"/>
              </a:rPr>
              <a:t> </a:t>
            </a:r>
            <a:r>
              <a:rPr lang="en-US" sz="3200" dirty="0" err="1">
                <a:solidFill>
                  <a:schemeClr val="tx2"/>
                </a:solidFill>
                <a:latin typeface="Times New Roman" pitchFamily="18" charset="0"/>
                <a:cs typeface="Times New Roman" pitchFamily="18" charset="0"/>
              </a:rPr>
              <a:t>lần</a:t>
            </a:r>
            <a:r>
              <a:rPr lang="en-US" sz="3200" dirty="0">
                <a:solidFill>
                  <a:schemeClr val="tx2"/>
                </a:solidFill>
                <a:latin typeface="Times New Roman" pitchFamily="18" charset="0"/>
                <a:cs typeface="Times New Roman" pitchFamily="18" charset="0"/>
              </a:rPr>
              <a:t>.</a:t>
            </a:r>
          </a:p>
        </p:txBody>
      </p:sp>
      <p:sp>
        <p:nvSpPr>
          <p:cNvPr id="11" name="Arc 10">
            <a:extLst>
              <a:ext uri="{FF2B5EF4-FFF2-40B4-BE49-F238E27FC236}">
                <a16:creationId xmlns:a16="http://schemas.microsoft.com/office/drawing/2014/main" id="{E7D84732-DE2E-466F-8F73-DD41706A35E4}"/>
              </a:ext>
            </a:extLst>
          </p:cNvPr>
          <p:cNvSpPr/>
          <p:nvPr/>
        </p:nvSpPr>
        <p:spPr>
          <a:xfrm>
            <a:off x="2095983" y="2557115"/>
            <a:ext cx="802640" cy="584744"/>
          </a:xfrm>
          <a:prstGeom prst="arc">
            <a:avLst>
              <a:gd name="adj1" fmla="val 20400850"/>
              <a:gd name="adj2" fmla="val 20319917"/>
            </a:avLst>
          </a:prstGeom>
          <a:ln w="38100">
            <a:solidFill>
              <a:srgbClr val="FF0000"/>
            </a:solidFill>
          </a:ln>
        </p:spPr>
        <p:style>
          <a:lnRef idx="3">
            <a:schemeClr val="accent2"/>
          </a:lnRef>
          <a:fillRef idx="0">
            <a:schemeClr val="accent2"/>
          </a:fillRef>
          <a:effectRef idx="2">
            <a:schemeClr val="accent2"/>
          </a:effectRef>
          <a:fontRef idx="minor">
            <a:schemeClr val="tx1"/>
          </a:fontRef>
        </p:style>
        <p:txBody>
          <a:bodyPr rtlCol="0" anchor="ctr"/>
          <a:lstStyle/>
          <a:p>
            <a:pPr algn="ctr"/>
            <a:endParaRPr lang="en-US" sz="6000" dirty="0">
              <a:solidFill>
                <a:srgbClr val="C00000"/>
              </a:solidFill>
            </a:endParaRPr>
          </a:p>
        </p:txBody>
      </p:sp>
    </p:spTree>
    <p:extLst>
      <p:ext uri="{BB962C8B-B14F-4D97-AF65-F5344CB8AC3E}">
        <p14:creationId xmlns:p14="http://schemas.microsoft.com/office/powerpoint/2010/main" val="24635474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circle(in)">
                                      <p:cBhvr>
                                        <p:cTn id="7" dur="2000"/>
                                        <p:tgtEl>
                                          <p:spTgt spid="9">
                                            <p:txEl>
                                              <p:pRg st="0" end="0"/>
                                            </p:txEl>
                                          </p:spTgt>
                                        </p:tgtEl>
                                      </p:cBhvr>
                                    </p:animEffect>
                                  </p:childTnLst>
                                  <p:subTnLst>
                                    <p:audio>
                                      <p:cMediaNode>
                                        <p:cTn display="0" masterRel="sameClick">
                                          <p:stCondLst>
                                            <p:cond evt="begin" delay="0">
                                              <p:tn val="5"/>
                                            </p:cond>
                                          </p:stCondLst>
                                          <p:endCondLst>
                                            <p:cond evt="onStopAudio" delay="0">
                                              <p:tgtEl>
                                                <p:sldTgt/>
                                              </p:tgtEl>
                                            </p:cond>
                                          </p:endCondLst>
                                        </p:cTn>
                                        <p:tgtEl>
                                          <p:sndTgt r:embed="rId4" name="chimes.wav"/>
                                        </p:tgtEl>
                                      </p:cMediaNode>
                                    </p:audio>
                                  </p:subTnLst>
                                </p:cTn>
                              </p:par>
                              <p:par>
                                <p:cTn id="8" presetID="6" presetClass="entr" presetSubtype="16" fill="hold" nodeType="withEffect">
                                  <p:stCondLst>
                                    <p:cond delay="0"/>
                                  </p:stCondLst>
                                  <p:childTnLst>
                                    <p:set>
                                      <p:cBhvr>
                                        <p:cTn id="9" dur="1" fill="hold">
                                          <p:stCondLst>
                                            <p:cond delay="0"/>
                                          </p:stCondLst>
                                        </p:cTn>
                                        <p:tgtEl>
                                          <p:spTgt spid="7">
                                            <p:txEl>
                                              <p:pRg st="0" end="0"/>
                                            </p:txEl>
                                          </p:spTgt>
                                        </p:tgtEl>
                                        <p:attrNameLst>
                                          <p:attrName>style.visibility</p:attrName>
                                        </p:attrNameLst>
                                      </p:cBhvr>
                                      <p:to>
                                        <p:strVal val="visible"/>
                                      </p:to>
                                    </p:set>
                                    <p:animEffect transition="in" filter="circle(in)">
                                      <p:cBhvr>
                                        <p:cTn id="10" dur="2000"/>
                                        <p:tgtEl>
                                          <p:spTgt spid="7">
                                            <p:txEl>
                                              <p:pRg st="0" end="0"/>
                                            </p:txEl>
                                          </p:spTgt>
                                        </p:tgtEl>
                                      </p:cBhvr>
                                    </p:animEffect>
                                  </p:childTnLst>
                                </p:cTn>
                              </p:par>
                              <p:par>
                                <p:cTn id="11" presetID="6" presetClass="entr" presetSubtype="16" fill="hold" nodeType="withEffect">
                                  <p:stCondLst>
                                    <p:cond delay="0"/>
                                  </p:stCondLst>
                                  <p:childTnLst>
                                    <p:set>
                                      <p:cBhvr>
                                        <p:cTn id="12" dur="1" fill="hold">
                                          <p:stCondLst>
                                            <p:cond delay="0"/>
                                          </p:stCondLst>
                                        </p:cTn>
                                        <p:tgtEl>
                                          <p:spTgt spid="7">
                                            <p:txEl>
                                              <p:pRg st="1" end="1"/>
                                            </p:txEl>
                                          </p:spTgt>
                                        </p:tgtEl>
                                        <p:attrNameLst>
                                          <p:attrName>style.visibility</p:attrName>
                                        </p:attrNameLst>
                                      </p:cBhvr>
                                      <p:to>
                                        <p:strVal val="visible"/>
                                      </p:to>
                                    </p:set>
                                    <p:animEffect transition="in" filter="circle(in)">
                                      <p:cBhvr>
                                        <p:cTn id="13" dur="2000"/>
                                        <p:tgtEl>
                                          <p:spTgt spid="7">
                                            <p:txEl>
                                              <p:pRg st="1" end="1"/>
                                            </p:txEl>
                                          </p:spTgt>
                                        </p:tgtEl>
                                      </p:cBhvr>
                                    </p:animEffect>
                                  </p:childTnLst>
                                </p:cTn>
                              </p:par>
                              <p:par>
                                <p:cTn id="14" presetID="6" presetClass="entr" presetSubtype="16" fill="hold" nodeType="withEffect">
                                  <p:stCondLst>
                                    <p:cond delay="0"/>
                                  </p:stCondLst>
                                  <p:childTnLst>
                                    <p:set>
                                      <p:cBhvr>
                                        <p:cTn id="15" dur="1" fill="hold">
                                          <p:stCondLst>
                                            <p:cond delay="0"/>
                                          </p:stCondLst>
                                        </p:cTn>
                                        <p:tgtEl>
                                          <p:spTgt spid="7">
                                            <p:txEl>
                                              <p:pRg st="2" end="2"/>
                                            </p:txEl>
                                          </p:spTgt>
                                        </p:tgtEl>
                                        <p:attrNameLst>
                                          <p:attrName>style.visibility</p:attrName>
                                        </p:attrNameLst>
                                      </p:cBhvr>
                                      <p:to>
                                        <p:strVal val="visible"/>
                                      </p:to>
                                    </p:set>
                                    <p:animEffect transition="in" filter="circle(in)">
                                      <p:cBhvr>
                                        <p:cTn id="16" dur="2000"/>
                                        <p:tgtEl>
                                          <p:spTgt spid="7">
                                            <p:txEl>
                                              <p:pRg st="2" end="2"/>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4"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wipe(down)">
                                      <p:cBhvr>
                                        <p:cTn id="21" dur="500"/>
                                        <p:tgtEl>
                                          <p:spTgt spid="11"/>
                                        </p:tgtEl>
                                      </p:cBhvr>
                                    </p:animEffect>
                                  </p:childTnLst>
                                  <p:subTnLst>
                                    <p:audio>
                                      <p:cMediaNode>
                                        <p:cTn display="0" masterRel="sameClick">
                                          <p:stCondLst>
                                            <p:cond evt="begin" delay="0">
                                              <p:tn val="19"/>
                                            </p:cond>
                                          </p:stCondLst>
                                          <p:endCondLst>
                                            <p:cond evt="onStopAudio" delay="0">
                                              <p:tgtEl>
                                                <p:sldTgt/>
                                              </p:tgtEl>
                                            </p:cond>
                                          </p:endCondLst>
                                        </p:cTn>
                                        <p:tgtEl>
                                          <p:sndTgt r:embed="rId5"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audio>
              <p:cMediaNode vol="80000">
                <p:cTn id="22" fill="hold" display="0">
                  <p:stCondLst>
                    <p:cond delay="indefinite"/>
                  </p:stCondLst>
                  <p:endCondLst>
                    <p:cond evt="onStopAudio" delay="0">
                      <p:tgtEl>
                        <p:sldTgt/>
                      </p:tgtEl>
                    </p:cond>
                  </p:endCondLst>
                </p:cTn>
                <p:tgtEl>
                  <p:spTgt spid="8"/>
                </p:tgtEl>
              </p:cMediaNode>
            </p:audio>
          </p:childTnLst>
        </p:cTn>
      </p:par>
    </p:tnLst>
    <p:bldLst>
      <p:bldP spid="11"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209848" y="-20319"/>
            <a:ext cx="3772303" cy="1412239"/>
          </a:xfrm>
          <a:prstGeom prst="rect">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en-US" sz="3840" b="1" i="1" dirty="0" err="1">
                <a:latin typeface="Times New Roman" pitchFamily="18" charset="0"/>
                <a:cs typeface="Times New Roman" pitchFamily="18" charset="0"/>
              </a:rPr>
              <a:t>Liên</a:t>
            </a:r>
            <a:r>
              <a:rPr lang="en-US" sz="3840" b="1" i="1" dirty="0">
                <a:latin typeface="Times New Roman" pitchFamily="18" charset="0"/>
                <a:cs typeface="Times New Roman" pitchFamily="18" charset="0"/>
              </a:rPr>
              <a:t> </a:t>
            </a:r>
            <a:r>
              <a:rPr lang="en-US" sz="3840" b="1" i="1" dirty="0" err="1">
                <a:latin typeface="Times New Roman" pitchFamily="18" charset="0"/>
                <a:cs typeface="Times New Roman" pitchFamily="18" charset="0"/>
              </a:rPr>
              <a:t>kết</a:t>
            </a:r>
            <a:r>
              <a:rPr lang="en-US" sz="3840" b="1" i="1" dirty="0">
                <a:latin typeface="Times New Roman" pitchFamily="18" charset="0"/>
                <a:cs typeface="Times New Roman" pitchFamily="18" charset="0"/>
              </a:rPr>
              <a:t> </a:t>
            </a:r>
            <a:r>
              <a:rPr lang="en-US" sz="3840" b="1" i="1" dirty="0" err="1">
                <a:latin typeface="Times New Roman" pitchFamily="18" charset="0"/>
                <a:cs typeface="Times New Roman" pitchFamily="18" charset="0"/>
              </a:rPr>
              <a:t>câu</a:t>
            </a:r>
            <a:r>
              <a:rPr lang="en-US" sz="3840" b="1" i="1" dirty="0">
                <a:latin typeface="Times New Roman" pitchFamily="18" charset="0"/>
                <a:cs typeface="Times New Roman" pitchFamily="18" charset="0"/>
              </a:rPr>
              <a:t> </a:t>
            </a:r>
            <a:r>
              <a:rPr lang="en-US" sz="3840" b="1" i="1" dirty="0" err="1">
                <a:latin typeface="Times New Roman" pitchFamily="18" charset="0"/>
                <a:cs typeface="Times New Roman" pitchFamily="18" charset="0"/>
              </a:rPr>
              <a:t>trong</a:t>
            </a:r>
            <a:r>
              <a:rPr lang="en-US" sz="3840" b="1" i="1" dirty="0">
                <a:latin typeface="Times New Roman" pitchFamily="18" charset="0"/>
                <a:cs typeface="Times New Roman" pitchFamily="18" charset="0"/>
              </a:rPr>
              <a:t> </a:t>
            </a:r>
            <a:r>
              <a:rPr lang="en-US" sz="3840" b="1" i="1" dirty="0" err="1">
                <a:latin typeface="Times New Roman" pitchFamily="18" charset="0"/>
                <a:cs typeface="Times New Roman" pitchFamily="18" charset="0"/>
              </a:rPr>
              <a:t>bài</a:t>
            </a:r>
            <a:endParaRPr lang="en-US" sz="3840" b="1" i="1" dirty="0">
              <a:latin typeface="Times New Roman" pitchFamily="18" charset="0"/>
              <a:cs typeface="Times New Roman" pitchFamily="18" charset="0"/>
            </a:endParaRPr>
          </a:p>
        </p:txBody>
      </p:sp>
      <p:cxnSp>
        <p:nvCxnSpPr>
          <p:cNvPr id="8" name="Straight Arrow Connector 7"/>
          <p:cNvCxnSpPr>
            <a:cxnSpLocks/>
          </p:cNvCxnSpPr>
          <p:nvPr/>
        </p:nvCxnSpPr>
        <p:spPr>
          <a:xfrm flipH="1">
            <a:off x="1880023" y="1418591"/>
            <a:ext cx="4082021" cy="1485894"/>
          </a:xfrm>
          <a:prstGeom prst="straightConnector1">
            <a:avLst/>
          </a:prstGeom>
          <a:ln>
            <a:tailEnd type="arrow"/>
          </a:ln>
        </p:spPr>
        <p:style>
          <a:lnRef idx="3">
            <a:schemeClr val="accent5"/>
          </a:lnRef>
          <a:fillRef idx="0">
            <a:schemeClr val="accent5"/>
          </a:fillRef>
          <a:effectRef idx="2">
            <a:schemeClr val="accent5"/>
          </a:effectRef>
          <a:fontRef idx="minor">
            <a:schemeClr val="tx1"/>
          </a:fontRef>
        </p:style>
      </p:cxnSp>
      <p:cxnSp>
        <p:nvCxnSpPr>
          <p:cNvPr id="10" name="Straight Arrow Connector 9"/>
          <p:cNvCxnSpPr>
            <a:cxnSpLocks/>
          </p:cNvCxnSpPr>
          <p:nvPr/>
        </p:nvCxnSpPr>
        <p:spPr>
          <a:xfrm>
            <a:off x="6057295" y="1418591"/>
            <a:ext cx="0" cy="1583507"/>
          </a:xfrm>
          <a:prstGeom prst="straightConnector1">
            <a:avLst/>
          </a:prstGeom>
          <a:ln>
            <a:tailEnd type="arrow"/>
          </a:ln>
        </p:spPr>
        <p:style>
          <a:lnRef idx="3">
            <a:schemeClr val="accent5"/>
          </a:lnRef>
          <a:fillRef idx="0">
            <a:schemeClr val="accent5"/>
          </a:fillRef>
          <a:effectRef idx="2">
            <a:schemeClr val="accent5"/>
          </a:effectRef>
          <a:fontRef idx="minor">
            <a:schemeClr val="tx1"/>
          </a:fontRef>
        </p:style>
      </p:cxnSp>
      <p:cxnSp>
        <p:nvCxnSpPr>
          <p:cNvPr id="13" name="Straight Arrow Connector 12"/>
          <p:cNvCxnSpPr>
            <a:cxnSpLocks/>
          </p:cNvCxnSpPr>
          <p:nvPr/>
        </p:nvCxnSpPr>
        <p:spPr>
          <a:xfrm>
            <a:off x="6051349" y="1418591"/>
            <a:ext cx="3661611" cy="1512565"/>
          </a:xfrm>
          <a:prstGeom prst="straightConnector1">
            <a:avLst/>
          </a:prstGeom>
          <a:ln>
            <a:tailEnd type="arrow"/>
          </a:ln>
        </p:spPr>
        <p:style>
          <a:lnRef idx="3">
            <a:schemeClr val="accent5"/>
          </a:lnRef>
          <a:fillRef idx="0">
            <a:schemeClr val="accent5"/>
          </a:fillRef>
          <a:effectRef idx="2">
            <a:schemeClr val="accent5"/>
          </a:effectRef>
          <a:fontRef idx="minor">
            <a:schemeClr val="tx1"/>
          </a:fontRef>
        </p:style>
      </p:cxnSp>
      <p:sp>
        <p:nvSpPr>
          <p:cNvPr id="15" name="Rounded Rectangle 14"/>
          <p:cNvSpPr/>
          <p:nvPr/>
        </p:nvSpPr>
        <p:spPr>
          <a:xfrm>
            <a:off x="690880" y="2931160"/>
            <a:ext cx="2072640" cy="3195002"/>
          </a:xfrm>
          <a:prstGeom prst="roundRect">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en-US" sz="4000" dirty="0" err="1">
                <a:latin typeface="Times New Roman" pitchFamily="18" charset="0"/>
                <a:cs typeface="Times New Roman" pitchFamily="18" charset="0"/>
              </a:rPr>
              <a:t>Lặp</a:t>
            </a:r>
            <a:r>
              <a:rPr lang="en-US" sz="4000" dirty="0">
                <a:latin typeface="Times New Roman" pitchFamily="18" charset="0"/>
                <a:cs typeface="Times New Roman" pitchFamily="18" charset="0"/>
              </a:rPr>
              <a:t> </a:t>
            </a:r>
            <a:r>
              <a:rPr lang="en-US" sz="4000" dirty="0" err="1">
                <a:latin typeface="Times New Roman" pitchFamily="18" charset="0"/>
                <a:cs typeface="Times New Roman" pitchFamily="18" charset="0"/>
              </a:rPr>
              <a:t>từ</a:t>
            </a:r>
            <a:r>
              <a:rPr lang="en-US" sz="4000" dirty="0">
                <a:latin typeface="Times New Roman" pitchFamily="18" charset="0"/>
                <a:cs typeface="Times New Roman" pitchFamily="18" charset="0"/>
              </a:rPr>
              <a:t> </a:t>
            </a:r>
            <a:r>
              <a:rPr lang="en-US" sz="4000" dirty="0" err="1">
                <a:latin typeface="Times New Roman" pitchFamily="18" charset="0"/>
                <a:cs typeface="Times New Roman" pitchFamily="18" charset="0"/>
              </a:rPr>
              <a:t>ngữ</a:t>
            </a:r>
            <a:endParaRPr lang="en-US" sz="4000" dirty="0">
              <a:latin typeface="Times New Roman" pitchFamily="18" charset="0"/>
              <a:cs typeface="Times New Roman" pitchFamily="18" charset="0"/>
            </a:endParaRPr>
          </a:p>
        </p:txBody>
      </p:sp>
      <p:sp>
        <p:nvSpPr>
          <p:cNvPr id="16" name="Rounded Rectangle 15"/>
          <p:cNvSpPr/>
          <p:nvPr/>
        </p:nvSpPr>
        <p:spPr>
          <a:xfrm>
            <a:off x="4989654" y="2931159"/>
            <a:ext cx="2183303" cy="3195004"/>
          </a:xfrm>
          <a:prstGeom prst="roundRect">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en-US" sz="4000" dirty="0" err="1">
                <a:latin typeface="Times New Roman" pitchFamily="18" charset="0"/>
                <a:cs typeface="Times New Roman" pitchFamily="18" charset="0"/>
              </a:rPr>
              <a:t>Thay</a:t>
            </a:r>
            <a:r>
              <a:rPr lang="en-US" sz="4000" dirty="0">
                <a:latin typeface="Times New Roman" pitchFamily="18" charset="0"/>
                <a:cs typeface="Times New Roman" pitchFamily="18" charset="0"/>
              </a:rPr>
              <a:t> </a:t>
            </a:r>
            <a:r>
              <a:rPr lang="en-US" sz="4000" dirty="0" err="1">
                <a:latin typeface="Times New Roman" pitchFamily="18" charset="0"/>
                <a:cs typeface="Times New Roman" pitchFamily="18" charset="0"/>
              </a:rPr>
              <a:t>thế</a:t>
            </a:r>
            <a:r>
              <a:rPr lang="en-US" sz="4000" dirty="0">
                <a:latin typeface="Times New Roman" pitchFamily="18" charset="0"/>
                <a:cs typeface="Times New Roman" pitchFamily="18" charset="0"/>
              </a:rPr>
              <a:t> </a:t>
            </a:r>
            <a:r>
              <a:rPr lang="en-US" sz="4000" dirty="0" err="1">
                <a:latin typeface="Times New Roman" pitchFamily="18" charset="0"/>
                <a:cs typeface="Times New Roman" pitchFamily="18" charset="0"/>
              </a:rPr>
              <a:t>từ</a:t>
            </a:r>
            <a:r>
              <a:rPr lang="en-US" sz="4000" dirty="0">
                <a:latin typeface="Times New Roman" pitchFamily="18" charset="0"/>
                <a:cs typeface="Times New Roman" pitchFamily="18" charset="0"/>
              </a:rPr>
              <a:t> </a:t>
            </a:r>
            <a:r>
              <a:rPr lang="en-US" sz="4000" dirty="0" err="1">
                <a:latin typeface="Times New Roman" pitchFamily="18" charset="0"/>
                <a:cs typeface="Times New Roman" pitchFamily="18" charset="0"/>
              </a:rPr>
              <a:t>ngữ</a:t>
            </a:r>
            <a:endParaRPr lang="en-US" sz="4000" dirty="0">
              <a:latin typeface="Times New Roman" pitchFamily="18" charset="0"/>
              <a:cs typeface="Times New Roman" pitchFamily="18" charset="0"/>
            </a:endParaRPr>
          </a:p>
        </p:txBody>
      </p:sp>
      <p:sp>
        <p:nvSpPr>
          <p:cNvPr id="17" name="Rounded Rectangle 16"/>
          <p:cNvSpPr/>
          <p:nvPr/>
        </p:nvSpPr>
        <p:spPr>
          <a:xfrm>
            <a:off x="8895110" y="2984497"/>
            <a:ext cx="2183302" cy="3141665"/>
          </a:xfrm>
          <a:prstGeom prst="roundRect">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en-US" sz="4000" dirty="0">
                <a:latin typeface="Times New Roman" pitchFamily="18" charset="0"/>
                <a:cs typeface="Times New Roman" pitchFamily="18" charset="0"/>
              </a:rPr>
              <a:t>?</a:t>
            </a:r>
          </a:p>
        </p:txBody>
      </p:sp>
    </p:spTree>
    <p:extLst>
      <p:ext uri="{BB962C8B-B14F-4D97-AF65-F5344CB8AC3E}">
        <p14:creationId xmlns:p14="http://schemas.microsoft.com/office/powerpoint/2010/main" val="31202475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chimes.wav"/>
                                        </p:tgtEl>
                                      </p:cMediaNode>
                                    </p:audio>
                                  </p:sub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5"/>
                                        </p:tgtEl>
                                        <p:attrNameLst>
                                          <p:attrName>style.visibility</p:attrName>
                                        </p:attrNameLst>
                                      </p:cBhvr>
                                      <p:to>
                                        <p:strVal val="visible"/>
                                      </p:to>
                                    </p:set>
                                    <p:anim calcmode="lin" valueType="num">
                                      <p:cBhvr additive="base">
                                        <p:cTn id="13" dur="500" fill="hold"/>
                                        <p:tgtEl>
                                          <p:spTgt spid="15"/>
                                        </p:tgtEl>
                                        <p:attrNameLst>
                                          <p:attrName>ppt_x</p:attrName>
                                        </p:attrNameLst>
                                      </p:cBhvr>
                                      <p:tavLst>
                                        <p:tav tm="0">
                                          <p:val>
                                            <p:strVal val="#ppt_x"/>
                                          </p:val>
                                        </p:tav>
                                        <p:tav tm="100000">
                                          <p:val>
                                            <p:strVal val="#ppt_x"/>
                                          </p:val>
                                        </p:tav>
                                      </p:tavLst>
                                    </p:anim>
                                    <p:anim calcmode="lin" valueType="num">
                                      <p:cBhvr additive="base">
                                        <p:cTn id="14" dur="500" fill="hold"/>
                                        <p:tgtEl>
                                          <p:spTgt spid="15"/>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8"/>
                                        </p:tgtEl>
                                        <p:attrNameLst>
                                          <p:attrName>style.visibility</p:attrName>
                                        </p:attrNameLst>
                                      </p:cBhvr>
                                      <p:to>
                                        <p:strVal val="visible"/>
                                      </p:to>
                                    </p:set>
                                    <p:anim calcmode="lin" valueType="num">
                                      <p:cBhvr additive="base">
                                        <p:cTn id="17" dur="500" fill="hold"/>
                                        <p:tgtEl>
                                          <p:spTgt spid="8"/>
                                        </p:tgtEl>
                                        <p:attrNameLst>
                                          <p:attrName>ppt_x</p:attrName>
                                        </p:attrNameLst>
                                      </p:cBhvr>
                                      <p:tavLst>
                                        <p:tav tm="0">
                                          <p:val>
                                            <p:strVal val="#ppt_x"/>
                                          </p:val>
                                        </p:tav>
                                        <p:tav tm="100000">
                                          <p:val>
                                            <p:strVal val="#ppt_x"/>
                                          </p:val>
                                        </p:tav>
                                      </p:tavLst>
                                    </p:anim>
                                    <p:anim calcmode="lin" valueType="num">
                                      <p:cBhvr additive="base">
                                        <p:cTn id="1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16"/>
                                        </p:tgtEl>
                                        <p:attrNameLst>
                                          <p:attrName>style.visibility</p:attrName>
                                        </p:attrNameLst>
                                      </p:cBhvr>
                                      <p:to>
                                        <p:strVal val="visible"/>
                                      </p:to>
                                    </p:set>
                                    <p:anim calcmode="lin" valueType="num">
                                      <p:cBhvr additive="base">
                                        <p:cTn id="23" dur="500" fill="hold"/>
                                        <p:tgtEl>
                                          <p:spTgt spid="16"/>
                                        </p:tgtEl>
                                        <p:attrNameLst>
                                          <p:attrName>ppt_x</p:attrName>
                                        </p:attrNameLst>
                                      </p:cBhvr>
                                      <p:tavLst>
                                        <p:tav tm="0">
                                          <p:val>
                                            <p:strVal val="#ppt_x"/>
                                          </p:val>
                                        </p:tav>
                                        <p:tav tm="100000">
                                          <p:val>
                                            <p:strVal val="#ppt_x"/>
                                          </p:val>
                                        </p:tav>
                                      </p:tavLst>
                                    </p:anim>
                                    <p:anim calcmode="lin" valueType="num">
                                      <p:cBhvr additive="base">
                                        <p:cTn id="24" dur="500" fill="hold"/>
                                        <p:tgtEl>
                                          <p:spTgt spid="16"/>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10"/>
                                        </p:tgtEl>
                                        <p:attrNameLst>
                                          <p:attrName>style.visibility</p:attrName>
                                        </p:attrNameLst>
                                      </p:cBhvr>
                                      <p:to>
                                        <p:strVal val="visible"/>
                                      </p:to>
                                    </p:set>
                                    <p:anim calcmode="lin" valueType="num">
                                      <p:cBhvr additive="base">
                                        <p:cTn id="27" dur="500" fill="hold"/>
                                        <p:tgtEl>
                                          <p:spTgt spid="10"/>
                                        </p:tgtEl>
                                        <p:attrNameLst>
                                          <p:attrName>ppt_x</p:attrName>
                                        </p:attrNameLst>
                                      </p:cBhvr>
                                      <p:tavLst>
                                        <p:tav tm="0">
                                          <p:val>
                                            <p:strVal val="#ppt_x"/>
                                          </p:val>
                                        </p:tav>
                                        <p:tav tm="100000">
                                          <p:val>
                                            <p:strVal val="#ppt_x"/>
                                          </p:val>
                                        </p:tav>
                                      </p:tavLst>
                                    </p:anim>
                                    <p:anim calcmode="lin" valueType="num">
                                      <p:cBhvr additive="base">
                                        <p:cTn id="2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31" presetClass="entr" presetSubtype="0" fill="hold" nodeType="clickEffect">
                                  <p:stCondLst>
                                    <p:cond delay="0"/>
                                  </p:stCondLst>
                                  <p:childTnLst>
                                    <p:set>
                                      <p:cBhvr>
                                        <p:cTn id="32" dur="1" fill="hold">
                                          <p:stCondLst>
                                            <p:cond delay="0"/>
                                          </p:stCondLst>
                                        </p:cTn>
                                        <p:tgtEl>
                                          <p:spTgt spid="13"/>
                                        </p:tgtEl>
                                        <p:attrNameLst>
                                          <p:attrName>style.visibility</p:attrName>
                                        </p:attrNameLst>
                                      </p:cBhvr>
                                      <p:to>
                                        <p:strVal val="visible"/>
                                      </p:to>
                                    </p:set>
                                    <p:anim calcmode="lin" valueType="num">
                                      <p:cBhvr>
                                        <p:cTn id="33" dur="1000" fill="hold"/>
                                        <p:tgtEl>
                                          <p:spTgt spid="13"/>
                                        </p:tgtEl>
                                        <p:attrNameLst>
                                          <p:attrName>ppt_w</p:attrName>
                                        </p:attrNameLst>
                                      </p:cBhvr>
                                      <p:tavLst>
                                        <p:tav tm="0">
                                          <p:val>
                                            <p:fltVal val="0"/>
                                          </p:val>
                                        </p:tav>
                                        <p:tav tm="100000">
                                          <p:val>
                                            <p:strVal val="#ppt_w"/>
                                          </p:val>
                                        </p:tav>
                                      </p:tavLst>
                                    </p:anim>
                                    <p:anim calcmode="lin" valueType="num">
                                      <p:cBhvr>
                                        <p:cTn id="34" dur="1000" fill="hold"/>
                                        <p:tgtEl>
                                          <p:spTgt spid="13"/>
                                        </p:tgtEl>
                                        <p:attrNameLst>
                                          <p:attrName>ppt_h</p:attrName>
                                        </p:attrNameLst>
                                      </p:cBhvr>
                                      <p:tavLst>
                                        <p:tav tm="0">
                                          <p:val>
                                            <p:fltVal val="0"/>
                                          </p:val>
                                        </p:tav>
                                        <p:tav tm="100000">
                                          <p:val>
                                            <p:strVal val="#ppt_h"/>
                                          </p:val>
                                        </p:tav>
                                      </p:tavLst>
                                    </p:anim>
                                    <p:anim calcmode="lin" valueType="num">
                                      <p:cBhvr>
                                        <p:cTn id="35" dur="1000" fill="hold"/>
                                        <p:tgtEl>
                                          <p:spTgt spid="13"/>
                                        </p:tgtEl>
                                        <p:attrNameLst>
                                          <p:attrName>style.rotation</p:attrName>
                                        </p:attrNameLst>
                                      </p:cBhvr>
                                      <p:tavLst>
                                        <p:tav tm="0">
                                          <p:val>
                                            <p:fltVal val="90"/>
                                          </p:val>
                                        </p:tav>
                                        <p:tav tm="100000">
                                          <p:val>
                                            <p:fltVal val="0"/>
                                          </p:val>
                                        </p:tav>
                                      </p:tavLst>
                                    </p:anim>
                                    <p:animEffect transition="in" filter="fade">
                                      <p:cBhvr>
                                        <p:cTn id="36" dur="1000"/>
                                        <p:tgtEl>
                                          <p:spTgt spid="13"/>
                                        </p:tgtEl>
                                      </p:cBhvr>
                                    </p:animEffect>
                                  </p:childTnLst>
                                </p:cTn>
                              </p:par>
                              <p:par>
                                <p:cTn id="37" presetID="31" presetClass="entr" presetSubtype="0" fill="hold" grpId="0" nodeType="withEffect">
                                  <p:stCondLst>
                                    <p:cond delay="0"/>
                                  </p:stCondLst>
                                  <p:childTnLst>
                                    <p:set>
                                      <p:cBhvr>
                                        <p:cTn id="38" dur="1" fill="hold">
                                          <p:stCondLst>
                                            <p:cond delay="0"/>
                                          </p:stCondLst>
                                        </p:cTn>
                                        <p:tgtEl>
                                          <p:spTgt spid="17"/>
                                        </p:tgtEl>
                                        <p:attrNameLst>
                                          <p:attrName>style.visibility</p:attrName>
                                        </p:attrNameLst>
                                      </p:cBhvr>
                                      <p:to>
                                        <p:strVal val="visible"/>
                                      </p:to>
                                    </p:set>
                                    <p:anim calcmode="lin" valueType="num">
                                      <p:cBhvr>
                                        <p:cTn id="39" dur="1000" fill="hold"/>
                                        <p:tgtEl>
                                          <p:spTgt spid="17"/>
                                        </p:tgtEl>
                                        <p:attrNameLst>
                                          <p:attrName>ppt_w</p:attrName>
                                        </p:attrNameLst>
                                      </p:cBhvr>
                                      <p:tavLst>
                                        <p:tav tm="0">
                                          <p:val>
                                            <p:fltVal val="0"/>
                                          </p:val>
                                        </p:tav>
                                        <p:tav tm="100000">
                                          <p:val>
                                            <p:strVal val="#ppt_w"/>
                                          </p:val>
                                        </p:tav>
                                      </p:tavLst>
                                    </p:anim>
                                    <p:anim calcmode="lin" valueType="num">
                                      <p:cBhvr>
                                        <p:cTn id="40" dur="1000" fill="hold"/>
                                        <p:tgtEl>
                                          <p:spTgt spid="17"/>
                                        </p:tgtEl>
                                        <p:attrNameLst>
                                          <p:attrName>ppt_h</p:attrName>
                                        </p:attrNameLst>
                                      </p:cBhvr>
                                      <p:tavLst>
                                        <p:tav tm="0">
                                          <p:val>
                                            <p:fltVal val="0"/>
                                          </p:val>
                                        </p:tav>
                                        <p:tav tm="100000">
                                          <p:val>
                                            <p:strVal val="#ppt_h"/>
                                          </p:val>
                                        </p:tav>
                                      </p:tavLst>
                                    </p:anim>
                                    <p:anim calcmode="lin" valueType="num">
                                      <p:cBhvr>
                                        <p:cTn id="41" dur="1000" fill="hold"/>
                                        <p:tgtEl>
                                          <p:spTgt spid="17"/>
                                        </p:tgtEl>
                                        <p:attrNameLst>
                                          <p:attrName>style.rotation</p:attrName>
                                        </p:attrNameLst>
                                      </p:cBhvr>
                                      <p:tavLst>
                                        <p:tav tm="0">
                                          <p:val>
                                            <p:fltVal val="90"/>
                                          </p:val>
                                        </p:tav>
                                        <p:tav tm="100000">
                                          <p:val>
                                            <p:fltVal val="0"/>
                                          </p:val>
                                        </p:tav>
                                      </p:tavLst>
                                    </p:anim>
                                    <p:animEffect transition="in" filter="fade">
                                      <p:cBhvr>
                                        <p:cTn id="42" dur="1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5" grpId="0" animBg="1"/>
      <p:bldP spid="16" grpId="0" animBg="1"/>
      <p:bldP spid="17"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0417" name="图片 18"/>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4450" y="419100"/>
            <a:ext cx="3509963" cy="2414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A_图片 2"/>
          <p:cNvPicPr>
            <a:picLocks noChangeAspect="1"/>
          </p:cNvPicPr>
          <p:nvPr>
            <p:custDataLst>
              <p:tags r:id="rId1"/>
            </p:custDataLst>
          </p:nvPr>
        </p:nvPicPr>
        <p:blipFill>
          <a:blip r:embed="rId7">
            <a:extLst>
              <a:ext uri="{28A0092B-C50C-407E-A947-70E740481C1C}">
                <a14:useLocalDpi xmlns:a14="http://schemas.microsoft.com/office/drawing/2010/main" val="0"/>
              </a:ext>
            </a:extLst>
          </a:blip>
          <a:stretch>
            <a:fillRect/>
          </a:stretch>
        </p:blipFill>
        <p:spPr>
          <a:xfrm>
            <a:off x="2341056" y="809833"/>
            <a:ext cx="9546144" cy="5748810"/>
          </a:xfrm>
          <a:prstGeom prst="rect">
            <a:avLst/>
          </a:prstGeom>
        </p:spPr>
      </p:pic>
      <p:pic>
        <p:nvPicPr>
          <p:cNvPr id="19" name="PA_图片 3"/>
          <p:cNvPicPr>
            <a:picLocks noChangeAspect="1"/>
          </p:cNvPicPr>
          <p:nvPr>
            <p:custDataLst>
              <p:tags r:id="rId2"/>
            </p:custDataLst>
          </p:nvPr>
        </p:nvPicPr>
        <p:blipFill>
          <a:blip r:embed="rId8" cstate="print">
            <a:extLst>
              <a:ext uri="{28A0092B-C50C-407E-A947-70E740481C1C}">
                <a14:useLocalDpi xmlns:a14="http://schemas.microsoft.com/office/drawing/2010/main" val="0"/>
              </a:ext>
            </a:extLst>
          </a:blip>
          <a:stretch>
            <a:fillRect/>
          </a:stretch>
        </p:blipFill>
        <p:spPr>
          <a:xfrm>
            <a:off x="99793" y="2554822"/>
            <a:ext cx="4655117" cy="4655117"/>
          </a:xfrm>
          <a:prstGeom prst="rect">
            <a:avLst/>
          </a:prstGeom>
        </p:spPr>
      </p:pic>
      <p:pic>
        <p:nvPicPr>
          <p:cNvPr id="21" name="图片 20"/>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0170105" y="67097"/>
            <a:ext cx="1630009" cy="1485472"/>
          </a:xfrm>
          <a:prstGeom prst="rect">
            <a:avLst/>
          </a:prstGeom>
        </p:spPr>
      </p:pic>
      <p:sp>
        <p:nvSpPr>
          <p:cNvPr id="6" name="Rectangle 5">
            <a:extLst>
              <a:ext uri="{FF2B5EF4-FFF2-40B4-BE49-F238E27FC236}">
                <a16:creationId xmlns:a16="http://schemas.microsoft.com/office/drawing/2014/main" id="{8CBA30AE-EE26-40EA-8F0F-A0E116F51C31}"/>
              </a:ext>
            </a:extLst>
          </p:cNvPr>
          <p:cNvSpPr/>
          <p:nvPr/>
        </p:nvSpPr>
        <p:spPr>
          <a:xfrm>
            <a:off x="3750053" y="2781300"/>
            <a:ext cx="6492240" cy="1295400"/>
          </a:xfrm>
          <a:prstGeom prst="rect">
            <a:avLst/>
          </a:prstGeom>
          <a:noFill/>
        </p:spPr>
        <p:txBody>
          <a:bodyPr wrap="none" lIns="109728" tIns="54864" rIns="109728" bIns="54864" numCol="1">
            <a:prstTxWarp prst="textCanUp">
              <a:avLst/>
            </a:prstTxWarp>
            <a:spAutoFit/>
          </a:bodyPr>
          <a:lstStyle/>
          <a:p>
            <a:pPr algn="ctr"/>
            <a:r>
              <a:rPr lang="en-US" sz="6480" b="1" cap="all" dirty="0" err="1">
                <a:ln w="9000" cmpd="sng">
                  <a:solidFill>
                    <a:schemeClr val="accent4">
                      <a:shade val="50000"/>
                      <a:satMod val="120000"/>
                    </a:schemeClr>
                  </a:solidFill>
                  <a:prstDash val="solid"/>
                </a:ln>
                <a:solidFill>
                  <a:srgbClr val="FF0000"/>
                </a:solidFill>
                <a:effectLst>
                  <a:reflection blurRad="12700" stA="28000" endPos="45000" dist="1000" dir="5400000" sy="-100000" algn="bl" rotWithShape="0"/>
                </a:effectLst>
                <a:latin typeface="Times New Roman" pitchFamily="18" charset="0"/>
                <a:cs typeface="Times New Roman" pitchFamily="18" charset="0"/>
              </a:rPr>
              <a:t>KhÁM</a:t>
            </a:r>
            <a:r>
              <a:rPr lang="en-US" sz="6480" b="1" cap="all" dirty="0">
                <a:ln w="9000" cmpd="sng">
                  <a:solidFill>
                    <a:schemeClr val="accent4">
                      <a:shade val="50000"/>
                      <a:satMod val="120000"/>
                    </a:schemeClr>
                  </a:solidFill>
                  <a:prstDash val="solid"/>
                </a:ln>
                <a:solidFill>
                  <a:srgbClr val="FF0000"/>
                </a:solidFill>
                <a:effectLst>
                  <a:reflection blurRad="12700" stA="28000" endPos="45000" dist="1000" dir="5400000" sy="-100000" algn="bl" rotWithShape="0"/>
                </a:effectLst>
                <a:latin typeface="Times New Roman" pitchFamily="18" charset="0"/>
                <a:cs typeface="Times New Roman" pitchFamily="18" charset="0"/>
              </a:rPr>
              <a:t> PHÁ</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0"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edge">
                                      <p:cBhvr>
                                        <p:cTn id="7" dur="2000"/>
                                        <p:tgtEl>
                                          <p:spTgt spid="6"/>
                                        </p:tgtEl>
                                      </p:cBhvr>
                                    </p:animEffect>
                                  </p:childTnLst>
                                  <p:subTnLst>
                                    <p:audio>
                                      <p:cMediaNode>
                                        <p:cTn display="0" masterRel="sameClick">
                                          <p:stCondLst>
                                            <p:cond evt="begin" delay="0">
                                              <p:tn val="5"/>
                                            </p:cond>
                                          </p:stCondLst>
                                          <p:endCondLst>
                                            <p:cond evt="onStopAudio" delay="0">
                                              <p:tgtEl>
                                                <p:sldTgt/>
                                              </p:tgtEl>
                                            </p:cond>
                                          </p:endCondLst>
                                        </p:cTn>
                                        <p:tgtEl>
                                          <p:sndTgt r:embed="rId5"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tags/tag1.xml><?xml version="1.0" encoding="utf-8"?>
<p:tagLst xmlns:a="http://schemas.openxmlformats.org/drawingml/2006/main" xmlns:r="http://schemas.openxmlformats.org/officeDocument/2006/relationships" xmlns:p="http://schemas.openxmlformats.org/presentationml/2006/main">
  <p:tag name="PA" val="v3.2.0"/>
</p:tagLst>
</file>

<file path=ppt/tags/tag2.xml><?xml version="1.0" encoding="utf-8"?>
<p:tagLst xmlns:a="http://schemas.openxmlformats.org/drawingml/2006/main" xmlns:r="http://schemas.openxmlformats.org/officeDocument/2006/relationships" xmlns:p="http://schemas.openxmlformats.org/presentationml/2006/main">
  <p:tag name="PA" val="v3.2.0"/>
</p:tagLst>
</file>

<file path=ppt/tags/tag3.xml><?xml version="1.0" encoding="utf-8"?>
<p:tagLst xmlns:a="http://schemas.openxmlformats.org/drawingml/2006/main" xmlns:r="http://schemas.openxmlformats.org/officeDocument/2006/relationships" xmlns:p="http://schemas.openxmlformats.org/presentationml/2006/main">
  <p:tag name="PA" val="v3.2.0"/>
</p:tagLst>
</file>

<file path=ppt/tags/tag4.xml><?xml version="1.0" encoding="utf-8"?>
<p:tagLst xmlns:a="http://schemas.openxmlformats.org/drawingml/2006/main" xmlns:r="http://schemas.openxmlformats.org/officeDocument/2006/relationships" xmlns:p="http://schemas.openxmlformats.org/presentationml/2006/main">
  <p:tag name="PA" val="v3.2.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Chủ đề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1073</TotalTime>
  <Words>3877</Words>
  <Application>Microsoft Office PowerPoint</Application>
  <PresentationFormat>Widescreen</PresentationFormat>
  <Paragraphs>270</Paragraphs>
  <Slides>39</Slides>
  <Notes>5</Notes>
  <HiddenSlides>0</HiddenSlides>
  <MMClips>6</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39</vt:i4>
      </vt:variant>
    </vt:vector>
  </HeadingPairs>
  <TitlesOfParts>
    <vt:vector size="49" baseType="lpstr">
      <vt:lpstr>等线</vt:lpstr>
      <vt:lpstr>.VnTime</vt:lpstr>
      <vt:lpstr>Arial</vt:lpstr>
      <vt:lpstr>Calibri</vt:lpstr>
      <vt:lpstr>Calibri Light</vt:lpstr>
      <vt:lpstr>Coiny</vt:lpstr>
      <vt:lpstr>SVN-Fiolex Girls</vt:lpstr>
      <vt:lpstr>Times New Roman</vt:lpstr>
      <vt:lpstr>Office Theme</vt:lpstr>
      <vt:lpstr>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Thứ năm ngày 24 tháng 3 năm 2022 LUYỆN TỪ VÀ CÂU</vt:lpstr>
      <vt:lpstr>PowerPoint Presentation</vt:lpstr>
      <vt:lpstr>PowerPoint Presentation</vt:lpstr>
      <vt:lpstr>      Một số từ ngữ có tác dụng nối giống như cụm từ vì vậy ở đoạn văn trên: vậy thì, thế thì, vì thế,…</vt:lpstr>
      <vt:lpstr>   Một số từ ngữ có tác dụng nối giống như cụm từ vì vậy ở đoạn văn trên: vậy thì, thế thì, vì thế,…</vt:lpstr>
      <vt:lpstr>PowerPoint Presentation</vt:lpstr>
      <vt:lpstr>  tuy nhiên, mặc dù, thậm chí, cuối cùng, ngoài ra, mặt khác, vậy thì, thế thì, vì thế, trái lại, đồng thời,…</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LIÊN KẾT CÁC CÂU TRONG BÀI BẰNG TỪ NGỮ NỐI</vt:lpstr>
      <vt:lpstr>PowerPoint Presentation</vt:lpstr>
      <vt:lpstr>PowerPoint Presentation</vt:lpstr>
      <vt:lpstr>PowerPoint Presentation</vt:lpstr>
      <vt:lpstr>Điền vào chỗ chấm từ ngữ thích hợp để các câu được liên kết với nhau.</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Bản trình bày PowerPoint</dc:title>
  <dc:creator>Linh Chu</dc:creator>
  <cp:lastModifiedBy>Thoa Nguyễn</cp:lastModifiedBy>
  <cp:revision>38</cp:revision>
  <dcterms:created xsi:type="dcterms:W3CDTF">2021-10-31T14:09:07Z</dcterms:created>
  <dcterms:modified xsi:type="dcterms:W3CDTF">2023-04-19T15:37:23Z</dcterms:modified>
</cp:coreProperties>
</file>