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 id="2147483694" r:id="rId2"/>
    <p:sldMasterId id="2147483701" r:id="rId3"/>
    <p:sldMasterId id="2147483721" r:id="rId4"/>
    <p:sldMasterId id="2147483733" r:id="rId5"/>
    <p:sldMasterId id="2147483748" r:id="rId6"/>
  </p:sldMasterIdLst>
  <p:notesMasterIdLst>
    <p:notesMasterId r:id="rId24"/>
  </p:notesMasterIdLst>
  <p:sldIdLst>
    <p:sldId id="981" r:id="rId7"/>
    <p:sldId id="362" r:id="rId8"/>
    <p:sldId id="975" r:id="rId9"/>
    <p:sldId id="970" r:id="rId10"/>
    <p:sldId id="969" r:id="rId11"/>
    <p:sldId id="971" r:id="rId12"/>
    <p:sldId id="976" r:id="rId13"/>
    <p:sldId id="972" r:id="rId14"/>
    <p:sldId id="977" r:id="rId15"/>
    <p:sldId id="974" r:id="rId16"/>
    <p:sldId id="978" r:id="rId17"/>
    <p:sldId id="266" r:id="rId18"/>
    <p:sldId id="979" r:id="rId19"/>
    <p:sldId id="267" r:id="rId20"/>
    <p:sldId id="973" r:id="rId21"/>
    <p:sldId id="980" r:id="rId22"/>
    <p:sldId id="25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57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5744CC-442F-462A-B268-321C651FD9FF}" type="datetimeFigureOut">
              <a:rPr lang="en-US" smtClean="0"/>
              <a:t>2/20/2023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F62631-C587-40FC-96CA-BF3590A6754A}" type="slidenum">
              <a:rPr lang="en-US" smtClean="0"/>
              <a:t>‹#›</a:t>
            </a:fld>
            <a:endParaRPr lang="en-US"/>
          </a:p>
        </p:txBody>
      </p:sp>
    </p:spTree>
    <p:extLst>
      <p:ext uri="{BB962C8B-B14F-4D97-AF65-F5344CB8AC3E}">
        <p14:creationId xmlns:p14="http://schemas.microsoft.com/office/powerpoint/2010/main" val="3313626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2918143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C87AD-9F09-4EC7-99B3-077516D9F90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06038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C87AD-9F09-4EC7-99B3-077516D9F90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71803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C87AD-9F09-4EC7-99B3-077516D9F90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62995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0"/>
        <p:cNvGrpSpPr/>
        <p:nvPr/>
      </p:nvGrpSpPr>
      <p:grpSpPr>
        <a:xfrm>
          <a:off x="0" y="0"/>
          <a:ext cx="0" cy="0"/>
          <a:chOff x="0" y="0"/>
          <a:chExt cx="0" cy="0"/>
        </a:xfrm>
      </p:grpSpPr>
      <p:sp>
        <p:nvSpPr>
          <p:cNvPr id="3161" name="Google Shape;3161;gb0ac4e247a_6_18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2" name="Google Shape;3162;gb0ac4e247a_6_18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7577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6cd509f4b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6cd509f4b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lớp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lớp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3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vậy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À,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nghĩ</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thật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nhanh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lớp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chứa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ở BT3.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Vậy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30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hết</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lắng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nghe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nhắc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Khi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dấu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chấm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nhắc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“Khi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dấu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chấm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chắc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rằng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đặt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3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thật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chỉnh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271362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6cd509f4b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6cd509f4b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lớp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lớp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3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vậy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À,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nghĩ</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thật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nhanh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lớp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chứa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ở BT3.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Vậy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30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hết</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lắng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nghe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nhắc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Khi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dấu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chấm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nhắc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“Khi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dấu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chấm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chắc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rằng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đặt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3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thật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chỉnh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648886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chúc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luôn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khỏe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mạnh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nhớ</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nghiêm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qui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tắc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5K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nhé</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Hẹn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gặp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giảng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tiếp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thương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mến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chào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tạm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biệt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BF795-2288-4BDA-B3EB-6401AA8EE6C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281457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3.xml"/><Relationship Id="rId4" Type="http://schemas.openxmlformats.org/officeDocument/2006/relationships/hyperlink" Target="https://www.freepik.com/" TargetMode="Externa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5.xml"/><Relationship Id="rId4" Type="http://schemas.openxmlformats.org/officeDocument/2006/relationships/hyperlink" Target="http://bit.ly/2TtBDfr" TargetMode="Externa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29" Type="http://schemas.openxmlformats.org/officeDocument/2006/relationships/image" Target="../media/image29.png"/><Relationship Id="rId1" Type="http://schemas.openxmlformats.org/officeDocument/2006/relationships/slideMaster" Target="../slideMasters/slideMaster6.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 Id="rId30" Type="http://schemas.openxmlformats.org/officeDocument/2006/relationships/image" Target="../media/image30.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29" Type="http://schemas.openxmlformats.org/officeDocument/2006/relationships/image" Target="../media/image29.png"/><Relationship Id="rId1" Type="http://schemas.openxmlformats.org/officeDocument/2006/relationships/slideMaster" Target="../slideMasters/slideMaster6.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 Id="rId30" Type="http://schemas.openxmlformats.org/officeDocument/2006/relationships/image" Target="../media/image30.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1.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0.png"/><Relationship Id="rId2" Type="http://schemas.openxmlformats.org/officeDocument/2006/relationships/image" Target="../media/image31.png"/><Relationship Id="rId1" Type="http://schemas.openxmlformats.org/officeDocument/2006/relationships/slideMaster" Target="../slideMasters/slideMaster6.xml"/><Relationship Id="rId6" Type="http://schemas.openxmlformats.org/officeDocument/2006/relationships/image" Target="../media/image35.png"/><Relationship Id="rId11" Type="http://schemas.openxmlformats.org/officeDocument/2006/relationships/image" Target="../media/image39.png"/><Relationship Id="rId5" Type="http://schemas.openxmlformats.org/officeDocument/2006/relationships/image" Target="../media/image34.png"/><Relationship Id="rId15" Type="http://schemas.openxmlformats.org/officeDocument/2006/relationships/image" Target="../media/image43.png"/><Relationship Id="rId10" Type="http://schemas.openxmlformats.org/officeDocument/2006/relationships/image" Target="../media/image4.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2.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24.png"/><Relationship Id="rId3" Type="http://schemas.openxmlformats.org/officeDocument/2006/relationships/image" Target="../media/image45.png"/><Relationship Id="rId7" Type="http://schemas.openxmlformats.org/officeDocument/2006/relationships/image" Target="../media/image48.png"/><Relationship Id="rId12" Type="http://schemas.openxmlformats.org/officeDocument/2006/relationships/image" Target="../media/image10.png"/><Relationship Id="rId17" Type="http://schemas.openxmlformats.org/officeDocument/2006/relationships/image" Target="../media/image55.png"/><Relationship Id="rId2" Type="http://schemas.openxmlformats.org/officeDocument/2006/relationships/image" Target="../media/image44.png"/><Relationship Id="rId16" Type="http://schemas.openxmlformats.org/officeDocument/2006/relationships/image" Target="../media/image54.png"/><Relationship Id="rId1" Type="http://schemas.openxmlformats.org/officeDocument/2006/relationships/slideMaster" Target="../slideMasters/slideMaster6.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3.png"/><Relationship Id="rId10" Type="http://schemas.openxmlformats.org/officeDocument/2006/relationships/image" Target="../media/image51.png"/><Relationship Id="rId4" Type="http://schemas.openxmlformats.org/officeDocument/2006/relationships/image" Target="../media/image2.png"/><Relationship Id="rId9" Type="http://schemas.openxmlformats.org/officeDocument/2006/relationships/image" Target="../media/image50.png"/><Relationship Id="rId14" Type="http://schemas.openxmlformats.org/officeDocument/2006/relationships/image" Target="../media/image2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99B22BB3-E989-4700-91DB-E79CF9134D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9982637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4573BFF-4FB8-4A69-9C97-81A3FA8E11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4946F513-7C92-440D-A6E4-7F5C63B18E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766C7098-2F17-4BA0-8570-27D2D21D04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E6BFA55A-FEE5-4DCE-A5D6-A994EAA34A6D}"/>
              </a:ext>
            </a:extLst>
          </p:cNvPr>
          <p:cNvSpPr>
            <a:spLocks noGrp="1"/>
          </p:cNvSpPr>
          <p:nvPr>
            <p:ph type="dt" sz="half" idx="10"/>
          </p:nvPr>
        </p:nvSpPr>
        <p:spPr/>
        <p:txBody>
          <a:bodyPr/>
          <a:lstStyle/>
          <a:p>
            <a:fld id="{3B9C2133-17FF-41E7-A24C-E96B8FBAFC42}" type="datetimeFigureOut">
              <a:rPr lang="zh-CN" altLang="en-US" smtClean="0"/>
              <a:t>2023/2/20</a:t>
            </a:fld>
            <a:endParaRPr lang="zh-CN" altLang="en-US"/>
          </a:p>
        </p:txBody>
      </p:sp>
      <p:sp>
        <p:nvSpPr>
          <p:cNvPr id="6" name="页脚占位符 5">
            <a:extLst>
              <a:ext uri="{FF2B5EF4-FFF2-40B4-BE49-F238E27FC236}">
                <a16:creationId xmlns:a16="http://schemas.microsoft.com/office/drawing/2014/main" xmlns="" id="{5725C0E0-086F-4BF2-9873-55C18E86777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A4762843-528E-4286-AED8-05CA0708AB09}"/>
              </a:ext>
            </a:extLst>
          </p:cNvPr>
          <p:cNvSpPr>
            <a:spLocks noGrp="1"/>
          </p:cNvSpPr>
          <p:nvPr>
            <p:ph type="sldNum" sz="quarter" idx="12"/>
          </p:nvPr>
        </p:nvSpPr>
        <p:spPr/>
        <p:txBody>
          <a:bodyPr/>
          <a:lstStyle/>
          <a:p>
            <a:fld id="{3F1A2AC2-13A9-46D8-AC34-7F36697ACA91}" type="slidenum">
              <a:rPr lang="zh-CN" altLang="en-US" smtClean="0"/>
              <a:t>‹#›</a:t>
            </a:fld>
            <a:endParaRPr lang="zh-CN" altLang="en-US"/>
          </a:p>
        </p:txBody>
      </p:sp>
    </p:spTree>
    <p:extLst>
      <p:ext uri="{BB962C8B-B14F-4D97-AF65-F5344CB8AC3E}">
        <p14:creationId xmlns:p14="http://schemas.microsoft.com/office/powerpoint/2010/main" val="9229789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7AF2B34-8D2D-4A57-9703-E12CD467EAA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586CFDE0-F840-4584-9C82-DEE9F32EB5E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8811737C-F1D5-461E-BB61-5259430343A0}"/>
              </a:ext>
            </a:extLst>
          </p:cNvPr>
          <p:cNvSpPr>
            <a:spLocks noGrp="1"/>
          </p:cNvSpPr>
          <p:nvPr>
            <p:ph type="dt" sz="half" idx="10"/>
          </p:nvPr>
        </p:nvSpPr>
        <p:spPr/>
        <p:txBody>
          <a:bodyPr/>
          <a:lstStyle/>
          <a:p>
            <a:fld id="{3B9C2133-17FF-41E7-A24C-E96B8FBAFC42}" type="datetimeFigureOut">
              <a:rPr lang="zh-CN" altLang="en-US" smtClean="0"/>
              <a:t>2023/2/20</a:t>
            </a:fld>
            <a:endParaRPr lang="zh-CN" altLang="en-US"/>
          </a:p>
        </p:txBody>
      </p:sp>
      <p:sp>
        <p:nvSpPr>
          <p:cNvPr id="5" name="页脚占位符 4">
            <a:extLst>
              <a:ext uri="{FF2B5EF4-FFF2-40B4-BE49-F238E27FC236}">
                <a16:creationId xmlns:a16="http://schemas.microsoft.com/office/drawing/2014/main" xmlns="" id="{A285FFA5-4643-4619-92A8-A1307639F9C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365AE163-AD6E-4C31-85DE-DCA342D34D7C}"/>
              </a:ext>
            </a:extLst>
          </p:cNvPr>
          <p:cNvSpPr>
            <a:spLocks noGrp="1"/>
          </p:cNvSpPr>
          <p:nvPr>
            <p:ph type="sldNum" sz="quarter" idx="12"/>
          </p:nvPr>
        </p:nvSpPr>
        <p:spPr/>
        <p:txBody>
          <a:bodyPr/>
          <a:lstStyle/>
          <a:p>
            <a:fld id="{3F1A2AC2-13A9-46D8-AC34-7F36697ACA91}" type="slidenum">
              <a:rPr lang="zh-CN" altLang="en-US" smtClean="0"/>
              <a:t>‹#›</a:t>
            </a:fld>
            <a:endParaRPr lang="zh-CN" altLang="en-US"/>
          </a:p>
        </p:txBody>
      </p:sp>
    </p:spTree>
    <p:extLst>
      <p:ext uri="{BB962C8B-B14F-4D97-AF65-F5344CB8AC3E}">
        <p14:creationId xmlns:p14="http://schemas.microsoft.com/office/powerpoint/2010/main" val="319622860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7C6B0A51-5122-400A-B8A1-BAE3AF1266E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6DD7AA3F-57FD-4EA1-BEF0-A81EBA820231}"/>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ACC311A6-F66D-4D91-968E-1D7EE4E5BA6F}"/>
              </a:ext>
            </a:extLst>
          </p:cNvPr>
          <p:cNvSpPr>
            <a:spLocks noGrp="1"/>
          </p:cNvSpPr>
          <p:nvPr>
            <p:ph type="dt" sz="half" idx="10"/>
          </p:nvPr>
        </p:nvSpPr>
        <p:spPr/>
        <p:txBody>
          <a:bodyPr/>
          <a:lstStyle/>
          <a:p>
            <a:fld id="{3B9C2133-17FF-41E7-A24C-E96B8FBAFC42}" type="datetimeFigureOut">
              <a:rPr lang="zh-CN" altLang="en-US" smtClean="0"/>
              <a:t>2023/2/20</a:t>
            </a:fld>
            <a:endParaRPr lang="zh-CN" altLang="en-US"/>
          </a:p>
        </p:txBody>
      </p:sp>
      <p:sp>
        <p:nvSpPr>
          <p:cNvPr id="5" name="页脚占位符 4">
            <a:extLst>
              <a:ext uri="{FF2B5EF4-FFF2-40B4-BE49-F238E27FC236}">
                <a16:creationId xmlns:a16="http://schemas.microsoft.com/office/drawing/2014/main" xmlns="" id="{6FDCFE6D-E272-416E-8DF4-2FE87A37A2E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2F71C5D2-4E90-40F4-9B27-C0AF6E6C16F5}"/>
              </a:ext>
            </a:extLst>
          </p:cNvPr>
          <p:cNvSpPr>
            <a:spLocks noGrp="1"/>
          </p:cNvSpPr>
          <p:nvPr>
            <p:ph type="sldNum" sz="quarter" idx="12"/>
          </p:nvPr>
        </p:nvSpPr>
        <p:spPr/>
        <p:txBody>
          <a:bodyPr/>
          <a:lstStyle/>
          <a:p>
            <a:fld id="{3F1A2AC2-13A9-46D8-AC34-7F36697ACA91}" type="slidenum">
              <a:rPr lang="zh-CN" altLang="en-US" smtClean="0"/>
              <a:t>‹#›</a:t>
            </a:fld>
            <a:endParaRPr lang="zh-CN" altLang="en-US"/>
          </a:p>
        </p:txBody>
      </p:sp>
    </p:spTree>
    <p:extLst>
      <p:ext uri="{BB962C8B-B14F-4D97-AF65-F5344CB8AC3E}">
        <p14:creationId xmlns:p14="http://schemas.microsoft.com/office/powerpoint/2010/main" val="29021263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500712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989459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042790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839909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ustom Layout">
    <p:bg>
      <p:bgPr>
        <a:solidFill>
          <a:srgbClr val="FDDFD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6187760"/>
      </p:ext>
    </p:ext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 name="Google Shape;11;p2"/>
          <p:cNvGrpSpPr/>
          <p:nvPr/>
        </p:nvGrpSpPr>
        <p:grpSpPr>
          <a:xfrm>
            <a:off x="11122057" y="3042677"/>
            <a:ext cx="759568" cy="507483"/>
            <a:chOff x="8341543" y="2282008"/>
            <a:chExt cx="569676" cy="380612"/>
          </a:xfrm>
        </p:grpSpPr>
        <p:sp>
          <p:nvSpPr>
            <p:cNvPr id="12" name="Google Shape;12;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 name="Google Shape;14;p2"/>
          <p:cNvGrpSpPr/>
          <p:nvPr/>
        </p:nvGrpSpPr>
        <p:grpSpPr>
          <a:xfrm>
            <a:off x="11122057" y="2294792"/>
            <a:ext cx="759568" cy="507483"/>
            <a:chOff x="8341543" y="1721094"/>
            <a:chExt cx="569676" cy="380612"/>
          </a:xfrm>
        </p:grpSpPr>
        <p:sp>
          <p:nvSpPr>
            <p:cNvPr id="15" name="Google Shape;15;p2"/>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 name="Google Shape;17;p2"/>
          <p:cNvGrpSpPr/>
          <p:nvPr/>
        </p:nvGrpSpPr>
        <p:grpSpPr>
          <a:xfrm>
            <a:off x="11128364" y="1578123"/>
            <a:ext cx="757981" cy="517352"/>
            <a:chOff x="8346273" y="1183592"/>
            <a:chExt cx="568486" cy="388014"/>
          </a:xfrm>
        </p:grpSpPr>
        <p:sp>
          <p:nvSpPr>
            <p:cNvPr id="18" name="Google Shape;18;p2"/>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 name="Google Shape;20;p2"/>
          <p:cNvGrpSpPr/>
          <p:nvPr/>
        </p:nvGrpSpPr>
        <p:grpSpPr>
          <a:xfrm>
            <a:off x="11122057" y="808847"/>
            <a:ext cx="759568" cy="517352"/>
            <a:chOff x="8341543" y="606635"/>
            <a:chExt cx="569676" cy="388014"/>
          </a:xfrm>
        </p:grpSpPr>
        <p:sp>
          <p:nvSpPr>
            <p:cNvPr id="21" name="Google Shape;21;p2"/>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 name="Google Shape;23;p2"/>
          <p:cNvGrpSpPr/>
          <p:nvPr/>
        </p:nvGrpSpPr>
        <p:grpSpPr>
          <a:xfrm>
            <a:off x="11122057" y="3790577"/>
            <a:ext cx="759568" cy="507483"/>
            <a:chOff x="8341543" y="2282008"/>
            <a:chExt cx="569676" cy="380612"/>
          </a:xfrm>
        </p:grpSpPr>
        <p:sp>
          <p:nvSpPr>
            <p:cNvPr id="24" name="Google Shape;24;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6;p2"/>
          <p:cNvGrpSpPr/>
          <p:nvPr/>
        </p:nvGrpSpPr>
        <p:grpSpPr>
          <a:xfrm>
            <a:off x="11122057" y="4538477"/>
            <a:ext cx="759568" cy="507483"/>
            <a:chOff x="8341543" y="2282008"/>
            <a:chExt cx="569676" cy="380612"/>
          </a:xfrm>
        </p:grpSpPr>
        <p:sp>
          <p:nvSpPr>
            <p:cNvPr id="27" name="Google Shape;27;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9" name="Google Shape;29;p2"/>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txBox="1">
            <a:spLocks noGrp="1"/>
          </p:cNvSpPr>
          <p:nvPr>
            <p:ph type="ctrTitle"/>
          </p:nvPr>
        </p:nvSpPr>
        <p:spPr>
          <a:xfrm>
            <a:off x="1290267" y="1794333"/>
            <a:ext cx="9611600" cy="2558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7200"/>
              <a:buFont typeface="Jua"/>
              <a:buNone/>
              <a:defRPr sz="9866">
                <a:latin typeface="Jua"/>
                <a:ea typeface="Jua"/>
                <a:cs typeface="Jua"/>
                <a:sym typeface="Jua"/>
              </a:defRPr>
            </a:lvl1pPr>
            <a:lvl2pPr lvl="1" algn="ctr">
              <a:lnSpc>
                <a:spcPct val="80000"/>
              </a:lnSpc>
              <a:spcBef>
                <a:spcPts val="0"/>
              </a:spcBef>
              <a:spcAft>
                <a:spcPts val="0"/>
              </a:spcAft>
              <a:buSzPts val="7200"/>
              <a:buFont typeface="Jua"/>
              <a:buNone/>
              <a:defRPr sz="9600">
                <a:latin typeface="Jua"/>
                <a:ea typeface="Jua"/>
                <a:cs typeface="Jua"/>
                <a:sym typeface="Jua"/>
              </a:defRPr>
            </a:lvl2pPr>
            <a:lvl3pPr lvl="2" algn="ctr">
              <a:lnSpc>
                <a:spcPct val="80000"/>
              </a:lnSpc>
              <a:spcBef>
                <a:spcPts val="0"/>
              </a:spcBef>
              <a:spcAft>
                <a:spcPts val="0"/>
              </a:spcAft>
              <a:buSzPts val="7200"/>
              <a:buFont typeface="Jua"/>
              <a:buNone/>
              <a:defRPr sz="9600">
                <a:latin typeface="Jua"/>
                <a:ea typeface="Jua"/>
                <a:cs typeface="Jua"/>
                <a:sym typeface="Jua"/>
              </a:defRPr>
            </a:lvl3pPr>
            <a:lvl4pPr lvl="3" algn="ctr">
              <a:lnSpc>
                <a:spcPct val="80000"/>
              </a:lnSpc>
              <a:spcBef>
                <a:spcPts val="0"/>
              </a:spcBef>
              <a:spcAft>
                <a:spcPts val="0"/>
              </a:spcAft>
              <a:buSzPts val="7200"/>
              <a:buFont typeface="Jua"/>
              <a:buNone/>
              <a:defRPr sz="9600">
                <a:latin typeface="Jua"/>
                <a:ea typeface="Jua"/>
                <a:cs typeface="Jua"/>
                <a:sym typeface="Jua"/>
              </a:defRPr>
            </a:lvl4pPr>
            <a:lvl5pPr lvl="4" algn="ctr">
              <a:lnSpc>
                <a:spcPct val="80000"/>
              </a:lnSpc>
              <a:spcBef>
                <a:spcPts val="0"/>
              </a:spcBef>
              <a:spcAft>
                <a:spcPts val="0"/>
              </a:spcAft>
              <a:buSzPts val="7200"/>
              <a:buFont typeface="Jua"/>
              <a:buNone/>
              <a:defRPr sz="9600">
                <a:latin typeface="Jua"/>
                <a:ea typeface="Jua"/>
                <a:cs typeface="Jua"/>
                <a:sym typeface="Jua"/>
              </a:defRPr>
            </a:lvl5pPr>
            <a:lvl6pPr lvl="5" algn="ctr">
              <a:lnSpc>
                <a:spcPct val="80000"/>
              </a:lnSpc>
              <a:spcBef>
                <a:spcPts val="0"/>
              </a:spcBef>
              <a:spcAft>
                <a:spcPts val="0"/>
              </a:spcAft>
              <a:buSzPts val="7200"/>
              <a:buFont typeface="Jua"/>
              <a:buNone/>
              <a:defRPr sz="9600">
                <a:latin typeface="Jua"/>
                <a:ea typeface="Jua"/>
                <a:cs typeface="Jua"/>
                <a:sym typeface="Jua"/>
              </a:defRPr>
            </a:lvl6pPr>
            <a:lvl7pPr lvl="6" algn="ctr">
              <a:lnSpc>
                <a:spcPct val="80000"/>
              </a:lnSpc>
              <a:spcBef>
                <a:spcPts val="0"/>
              </a:spcBef>
              <a:spcAft>
                <a:spcPts val="0"/>
              </a:spcAft>
              <a:buSzPts val="7200"/>
              <a:buFont typeface="Jua"/>
              <a:buNone/>
              <a:defRPr sz="9600">
                <a:latin typeface="Jua"/>
                <a:ea typeface="Jua"/>
                <a:cs typeface="Jua"/>
                <a:sym typeface="Jua"/>
              </a:defRPr>
            </a:lvl7pPr>
            <a:lvl8pPr lvl="7" algn="ctr">
              <a:lnSpc>
                <a:spcPct val="80000"/>
              </a:lnSpc>
              <a:spcBef>
                <a:spcPts val="0"/>
              </a:spcBef>
              <a:spcAft>
                <a:spcPts val="0"/>
              </a:spcAft>
              <a:buSzPts val="7200"/>
              <a:buFont typeface="Jua"/>
              <a:buNone/>
              <a:defRPr sz="9600">
                <a:latin typeface="Jua"/>
                <a:ea typeface="Jua"/>
                <a:cs typeface="Jua"/>
                <a:sym typeface="Jua"/>
              </a:defRPr>
            </a:lvl8pPr>
            <a:lvl9pPr lvl="8" algn="ctr">
              <a:lnSpc>
                <a:spcPct val="80000"/>
              </a:lnSpc>
              <a:spcBef>
                <a:spcPts val="0"/>
              </a:spcBef>
              <a:spcAft>
                <a:spcPts val="0"/>
              </a:spcAft>
              <a:buSzPts val="7200"/>
              <a:buFont typeface="Jua"/>
              <a:buNone/>
              <a:defRPr sz="9600">
                <a:latin typeface="Jua"/>
                <a:ea typeface="Jua"/>
                <a:cs typeface="Jua"/>
                <a:sym typeface="Jua"/>
              </a:defRPr>
            </a:lvl9pPr>
          </a:lstStyle>
          <a:p>
            <a:endParaRPr/>
          </a:p>
        </p:txBody>
      </p:sp>
      <p:sp>
        <p:nvSpPr>
          <p:cNvPr id="84" name="Google Shape;84;p2"/>
          <p:cNvSpPr txBox="1">
            <a:spLocks noGrp="1"/>
          </p:cNvSpPr>
          <p:nvPr>
            <p:ph type="subTitle" idx="1"/>
          </p:nvPr>
        </p:nvSpPr>
        <p:spPr>
          <a:xfrm>
            <a:off x="1518300" y="4152233"/>
            <a:ext cx="9155600" cy="793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1"/>
              </a:buClr>
              <a:buSzPts val="2400"/>
              <a:buFont typeface="Quicksand Light"/>
              <a:buNone/>
              <a:defRPr sz="2933">
                <a:solidFill>
                  <a:schemeClr val="accent1"/>
                </a:solidFill>
                <a:latin typeface="Quicksand Light"/>
                <a:ea typeface="Quicksand Light"/>
                <a:cs typeface="Quicksand Light"/>
                <a:sym typeface="Quicksand Light"/>
              </a:defRPr>
            </a:lvl1pPr>
            <a:lvl2pPr lvl="1" algn="ctr">
              <a:lnSpc>
                <a:spcPct val="100000"/>
              </a:lnSpc>
              <a:spcBef>
                <a:spcPts val="0"/>
              </a:spcBef>
              <a:spcAft>
                <a:spcPts val="0"/>
              </a:spcAft>
              <a:buClr>
                <a:schemeClr val="accent1"/>
              </a:buClr>
              <a:buSzPts val="2400"/>
              <a:buFont typeface="Quicksand Light"/>
              <a:buNone/>
              <a:defRPr sz="3200">
                <a:solidFill>
                  <a:schemeClr val="accent1"/>
                </a:solidFill>
                <a:latin typeface="Quicksand Light"/>
                <a:ea typeface="Quicksand Light"/>
                <a:cs typeface="Quicksand Light"/>
                <a:sym typeface="Quicksand Light"/>
              </a:defRPr>
            </a:lvl2pPr>
            <a:lvl3pPr lvl="2" algn="ctr">
              <a:lnSpc>
                <a:spcPct val="100000"/>
              </a:lnSpc>
              <a:spcBef>
                <a:spcPts val="0"/>
              </a:spcBef>
              <a:spcAft>
                <a:spcPts val="0"/>
              </a:spcAft>
              <a:buClr>
                <a:schemeClr val="accent1"/>
              </a:buClr>
              <a:buSzPts val="2400"/>
              <a:buFont typeface="Quicksand Light"/>
              <a:buNone/>
              <a:defRPr sz="3200">
                <a:solidFill>
                  <a:schemeClr val="accent1"/>
                </a:solidFill>
                <a:latin typeface="Quicksand Light"/>
                <a:ea typeface="Quicksand Light"/>
                <a:cs typeface="Quicksand Light"/>
                <a:sym typeface="Quicksand Light"/>
              </a:defRPr>
            </a:lvl3pPr>
            <a:lvl4pPr lvl="3" algn="ctr">
              <a:lnSpc>
                <a:spcPct val="100000"/>
              </a:lnSpc>
              <a:spcBef>
                <a:spcPts val="0"/>
              </a:spcBef>
              <a:spcAft>
                <a:spcPts val="0"/>
              </a:spcAft>
              <a:buClr>
                <a:schemeClr val="accent1"/>
              </a:buClr>
              <a:buSzPts val="2400"/>
              <a:buFont typeface="Quicksand Light"/>
              <a:buNone/>
              <a:defRPr sz="3200">
                <a:solidFill>
                  <a:schemeClr val="accent1"/>
                </a:solidFill>
                <a:latin typeface="Quicksand Light"/>
                <a:ea typeface="Quicksand Light"/>
                <a:cs typeface="Quicksand Light"/>
                <a:sym typeface="Quicksand Light"/>
              </a:defRPr>
            </a:lvl4pPr>
            <a:lvl5pPr lvl="4" algn="ctr">
              <a:lnSpc>
                <a:spcPct val="100000"/>
              </a:lnSpc>
              <a:spcBef>
                <a:spcPts val="0"/>
              </a:spcBef>
              <a:spcAft>
                <a:spcPts val="0"/>
              </a:spcAft>
              <a:buClr>
                <a:schemeClr val="accent1"/>
              </a:buClr>
              <a:buSzPts val="2400"/>
              <a:buFont typeface="Quicksand Light"/>
              <a:buNone/>
              <a:defRPr sz="3200">
                <a:solidFill>
                  <a:schemeClr val="accent1"/>
                </a:solidFill>
                <a:latin typeface="Quicksand Light"/>
                <a:ea typeface="Quicksand Light"/>
                <a:cs typeface="Quicksand Light"/>
                <a:sym typeface="Quicksand Light"/>
              </a:defRPr>
            </a:lvl5pPr>
            <a:lvl6pPr lvl="5" algn="ctr">
              <a:lnSpc>
                <a:spcPct val="100000"/>
              </a:lnSpc>
              <a:spcBef>
                <a:spcPts val="0"/>
              </a:spcBef>
              <a:spcAft>
                <a:spcPts val="0"/>
              </a:spcAft>
              <a:buClr>
                <a:schemeClr val="accent1"/>
              </a:buClr>
              <a:buSzPts val="2400"/>
              <a:buFont typeface="Quicksand Light"/>
              <a:buNone/>
              <a:defRPr sz="3200">
                <a:solidFill>
                  <a:schemeClr val="accent1"/>
                </a:solidFill>
                <a:latin typeface="Quicksand Light"/>
                <a:ea typeface="Quicksand Light"/>
                <a:cs typeface="Quicksand Light"/>
                <a:sym typeface="Quicksand Light"/>
              </a:defRPr>
            </a:lvl6pPr>
            <a:lvl7pPr lvl="6" algn="ctr">
              <a:lnSpc>
                <a:spcPct val="100000"/>
              </a:lnSpc>
              <a:spcBef>
                <a:spcPts val="0"/>
              </a:spcBef>
              <a:spcAft>
                <a:spcPts val="0"/>
              </a:spcAft>
              <a:buClr>
                <a:schemeClr val="accent1"/>
              </a:buClr>
              <a:buSzPts val="2400"/>
              <a:buFont typeface="Quicksand Light"/>
              <a:buNone/>
              <a:defRPr sz="3200">
                <a:solidFill>
                  <a:schemeClr val="accent1"/>
                </a:solidFill>
                <a:latin typeface="Quicksand Light"/>
                <a:ea typeface="Quicksand Light"/>
                <a:cs typeface="Quicksand Light"/>
                <a:sym typeface="Quicksand Light"/>
              </a:defRPr>
            </a:lvl7pPr>
            <a:lvl8pPr lvl="7" algn="ctr">
              <a:lnSpc>
                <a:spcPct val="100000"/>
              </a:lnSpc>
              <a:spcBef>
                <a:spcPts val="0"/>
              </a:spcBef>
              <a:spcAft>
                <a:spcPts val="0"/>
              </a:spcAft>
              <a:buClr>
                <a:schemeClr val="accent1"/>
              </a:buClr>
              <a:buSzPts val="2400"/>
              <a:buFont typeface="Quicksand Light"/>
              <a:buNone/>
              <a:defRPr sz="3200">
                <a:solidFill>
                  <a:schemeClr val="accent1"/>
                </a:solidFill>
                <a:latin typeface="Quicksand Light"/>
                <a:ea typeface="Quicksand Light"/>
                <a:cs typeface="Quicksand Light"/>
                <a:sym typeface="Quicksand Light"/>
              </a:defRPr>
            </a:lvl8pPr>
            <a:lvl9pPr lvl="8" algn="ctr">
              <a:lnSpc>
                <a:spcPct val="100000"/>
              </a:lnSpc>
              <a:spcBef>
                <a:spcPts val="0"/>
              </a:spcBef>
              <a:spcAft>
                <a:spcPts val="0"/>
              </a:spcAft>
              <a:buClr>
                <a:schemeClr val="accent1"/>
              </a:buClr>
              <a:buSzPts val="2400"/>
              <a:buFont typeface="Quicksand Light"/>
              <a:buNone/>
              <a:defRPr sz="3200">
                <a:solidFill>
                  <a:schemeClr val="accent1"/>
                </a:solidFill>
                <a:latin typeface="Quicksand Light"/>
                <a:ea typeface="Quicksand Light"/>
                <a:cs typeface="Quicksand Light"/>
                <a:sym typeface="Quicksand Light"/>
              </a:defRPr>
            </a:lvl9pPr>
          </a:lstStyle>
          <a:p>
            <a:endParaRPr/>
          </a:p>
        </p:txBody>
      </p:sp>
      <p:grpSp>
        <p:nvGrpSpPr>
          <p:cNvPr id="85" name="Google Shape;85;p2"/>
          <p:cNvGrpSpPr/>
          <p:nvPr/>
        </p:nvGrpSpPr>
        <p:grpSpPr>
          <a:xfrm>
            <a:off x="9974034" y="1931201"/>
            <a:ext cx="592367" cy="531367"/>
            <a:chOff x="2495125" y="2142250"/>
            <a:chExt cx="444275" cy="398525"/>
          </a:xfrm>
        </p:grpSpPr>
        <p:sp>
          <p:nvSpPr>
            <p:cNvPr id="86" name="Google Shape;86;p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 name="Google Shape;88;p2"/>
          <p:cNvGrpSpPr/>
          <p:nvPr/>
        </p:nvGrpSpPr>
        <p:grpSpPr>
          <a:xfrm>
            <a:off x="1357401" y="2009301"/>
            <a:ext cx="388500" cy="375167"/>
            <a:chOff x="3243875" y="2372825"/>
            <a:chExt cx="291375" cy="281375"/>
          </a:xfrm>
        </p:grpSpPr>
        <p:sp>
          <p:nvSpPr>
            <p:cNvPr id="89" name="Google Shape;89;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 name="Google Shape;99;p2"/>
          <p:cNvGrpSpPr/>
          <p:nvPr/>
        </p:nvGrpSpPr>
        <p:grpSpPr>
          <a:xfrm>
            <a:off x="2761968" y="821285"/>
            <a:ext cx="222233" cy="224767"/>
            <a:chOff x="4954425" y="2036375"/>
            <a:chExt cx="166675" cy="168575"/>
          </a:xfrm>
        </p:grpSpPr>
        <p:sp>
          <p:nvSpPr>
            <p:cNvPr id="100" name="Google Shape;100;p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2" name="Google Shape;102;p2"/>
          <p:cNvSpPr/>
          <p:nvPr/>
        </p:nvSpPr>
        <p:spPr>
          <a:xfrm>
            <a:off x="10095834" y="1321351"/>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2428168"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1357400" y="13342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rot="9553842">
            <a:off x="2832868" y="5588477"/>
            <a:ext cx="80432" cy="57399"/>
          </a:xfrm>
          <a:custGeom>
            <a:avLst/>
            <a:gdLst/>
            <a:ahLst/>
            <a:cxnLst/>
            <a:rect l="l" t="t" r="r" b="b"/>
            <a:pathLst>
              <a:path w="2413" h="1722" extrusionOk="0">
                <a:moveTo>
                  <a:pt x="1429" y="1"/>
                </a:moveTo>
                <a:cubicBezTo>
                  <a:pt x="1351" y="1"/>
                  <a:pt x="1268" y="12"/>
                  <a:pt x="1179" y="34"/>
                </a:cubicBezTo>
                <a:cubicBezTo>
                  <a:pt x="1156" y="33"/>
                  <a:pt x="1133" y="32"/>
                  <a:pt x="1110" y="32"/>
                </a:cubicBezTo>
                <a:cubicBezTo>
                  <a:pt x="20" y="32"/>
                  <a:pt x="1" y="1722"/>
                  <a:pt x="1114" y="1722"/>
                </a:cubicBezTo>
                <a:cubicBezTo>
                  <a:pt x="1159" y="1722"/>
                  <a:pt x="1206" y="1719"/>
                  <a:pt x="1254" y="1714"/>
                </a:cubicBezTo>
                <a:cubicBezTo>
                  <a:pt x="2412" y="1575"/>
                  <a:pt x="2372" y="1"/>
                  <a:pt x="142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036933" y="55758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2"/>
          <p:cNvSpPr/>
          <p:nvPr/>
        </p:nvSpPr>
        <p:spPr>
          <a:xfrm>
            <a:off x="1472234"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8" name="Google Shape;108;p2"/>
          <p:cNvGrpSpPr/>
          <p:nvPr/>
        </p:nvGrpSpPr>
        <p:grpSpPr>
          <a:xfrm>
            <a:off x="8473401" y="946201"/>
            <a:ext cx="388500" cy="375167"/>
            <a:chOff x="3243875" y="2372825"/>
            <a:chExt cx="291375" cy="281375"/>
          </a:xfrm>
        </p:grpSpPr>
        <p:sp>
          <p:nvSpPr>
            <p:cNvPr id="109" name="Google Shape;109;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 name="Google Shape;119;p2"/>
          <p:cNvGrpSpPr/>
          <p:nvPr/>
        </p:nvGrpSpPr>
        <p:grpSpPr>
          <a:xfrm>
            <a:off x="1473401" y="5532201"/>
            <a:ext cx="592367" cy="531367"/>
            <a:chOff x="2495125" y="2142250"/>
            <a:chExt cx="444275" cy="398525"/>
          </a:xfrm>
        </p:grpSpPr>
        <p:sp>
          <p:nvSpPr>
            <p:cNvPr id="120" name="Google Shape;120;p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 name="Google Shape;122;p2"/>
          <p:cNvGrpSpPr/>
          <p:nvPr/>
        </p:nvGrpSpPr>
        <p:grpSpPr>
          <a:xfrm>
            <a:off x="9301067" y="5825267"/>
            <a:ext cx="388500" cy="375167"/>
            <a:chOff x="3243875" y="2372825"/>
            <a:chExt cx="291375" cy="281375"/>
          </a:xfrm>
        </p:grpSpPr>
        <p:sp>
          <p:nvSpPr>
            <p:cNvPr id="123" name="Google Shape;123;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555414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134" name="Google Shape;134;p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5" name="Google Shape;135;p3"/>
          <p:cNvGrpSpPr/>
          <p:nvPr/>
        </p:nvGrpSpPr>
        <p:grpSpPr>
          <a:xfrm>
            <a:off x="527859" y="292693"/>
            <a:ext cx="11358487" cy="6384375"/>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8" name="Google Shape;158;p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0" name="Google Shape;160;p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1" name="Google Shape;161;p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 name="Google Shape;162;p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 name="Google Shape;163;p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 name="Google Shape;164;p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 name="Google Shape;165;p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 name="Google Shape;166;p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7" name="Google Shape;167;p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 name="Google Shape;168;p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9" name="Google Shape;169;p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 name="Google Shape;171;p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2" name="Google Shape;172;p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3" name="Google Shape;173;p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4" name="Google Shape;174;p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5" name="Google Shape;175;p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6" name="Google Shape;176;p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7" name="Google Shape;177;p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8" name="Google Shape;178;p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 name="Google Shape;179;p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 name="Google Shape;184;p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 name="Google Shape;185;p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 name="Google Shape;187;p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8" name="Google Shape;188;p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 name="Google Shape;189;p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1" name="Google Shape;191;p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2" name="Google Shape;192;p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 name="Google Shape;193;p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4" name="Google Shape;194;p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5" name="Google Shape;195;p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 name="Google Shape;196;p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7" name="Google Shape;197;p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 name="Google Shape;198;p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9" name="Google Shape;199;p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 name="Google Shape;201;p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3" name="Google Shape;203;p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4" name="Google Shape;204;p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6" name="Google Shape;206;p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7" name="Google Shape;207;p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3"/>
          <p:cNvSpPr txBox="1">
            <a:spLocks noGrp="1"/>
          </p:cNvSpPr>
          <p:nvPr>
            <p:ph type="title"/>
          </p:nvPr>
        </p:nvSpPr>
        <p:spPr>
          <a:xfrm>
            <a:off x="3330499" y="2875457"/>
            <a:ext cx="5290800" cy="87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6"/>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209" name="Google Shape;209;p3"/>
          <p:cNvSpPr txBox="1">
            <a:spLocks noGrp="1"/>
          </p:cNvSpPr>
          <p:nvPr>
            <p:ph type="title" idx="2" hasCustomPrompt="1"/>
          </p:nvPr>
        </p:nvSpPr>
        <p:spPr>
          <a:xfrm>
            <a:off x="5287533" y="1496600"/>
            <a:ext cx="1376800" cy="87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3">
                <a:solidFill>
                  <a:schemeClr val="accent1"/>
                </a:solidFill>
              </a:defRPr>
            </a:lvl1pPr>
            <a:lvl2pPr lvl="1" algn="ctr" rtl="0">
              <a:spcBef>
                <a:spcPts val="0"/>
              </a:spcBef>
              <a:spcAft>
                <a:spcPts val="0"/>
              </a:spcAft>
              <a:buClr>
                <a:schemeClr val="accent1"/>
              </a:buClr>
              <a:buSzPts val="7200"/>
              <a:buNone/>
              <a:defRPr sz="9600">
                <a:solidFill>
                  <a:schemeClr val="accent1"/>
                </a:solidFill>
              </a:defRPr>
            </a:lvl2pPr>
            <a:lvl3pPr lvl="2" algn="ctr" rtl="0">
              <a:spcBef>
                <a:spcPts val="0"/>
              </a:spcBef>
              <a:spcAft>
                <a:spcPts val="0"/>
              </a:spcAft>
              <a:buClr>
                <a:schemeClr val="accent1"/>
              </a:buClr>
              <a:buSzPts val="7200"/>
              <a:buNone/>
              <a:defRPr sz="9600">
                <a:solidFill>
                  <a:schemeClr val="accent1"/>
                </a:solidFill>
              </a:defRPr>
            </a:lvl3pPr>
            <a:lvl4pPr lvl="3" algn="ctr" rtl="0">
              <a:spcBef>
                <a:spcPts val="0"/>
              </a:spcBef>
              <a:spcAft>
                <a:spcPts val="0"/>
              </a:spcAft>
              <a:buClr>
                <a:schemeClr val="accent1"/>
              </a:buClr>
              <a:buSzPts val="7200"/>
              <a:buNone/>
              <a:defRPr sz="9600">
                <a:solidFill>
                  <a:schemeClr val="accent1"/>
                </a:solidFill>
              </a:defRPr>
            </a:lvl4pPr>
            <a:lvl5pPr lvl="4" algn="ctr" rtl="0">
              <a:spcBef>
                <a:spcPts val="0"/>
              </a:spcBef>
              <a:spcAft>
                <a:spcPts val="0"/>
              </a:spcAft>
              <a:buClr>
                <a:schemeClr val="accent1"/>
              </a:buClr>
              <a:buSzPts val="7200"/>
              <a:buNone/>
              <a:defRPr sz="9600">
                <a:solidFill>
                  <a:schemeClr val="accent1"/>
                </a:solidFill>
              </a:defRPr>
            </a:lvl5pPr>
            <a:lvl6pPr lvl="5" algn="ctr" rtl="0">
              <a:spcBef>
                <a:spcPts val="0"/>
              </a:spcBef>
              <a:spcAft>
                <a:spcPts val="0"/>
              </a:spcAft>
              <a:buClr>
                <a:schemeClr val="accent1"/>
              </a:buClr>
              <a:buSzPts val="7200"/>
              <a:buNone/>
              <a:defRPr sz="9600">
                <a:solidFill>
                  <a:schemeClr val="accent1"/>
                </a:solidFill>
              </a:defRPr>
            </a:lvl6pPr>
            <a:lvl7pPr lvl="6" algn="ctr" rtl="0">
              <a:spcBef>
                <a:spcPts val="0"/>
              </a:spcBef>
              <a:spcAft>
                <a:spcPts val="0"/>
              </a:spcAft>
              <a:buClr>
                <a:schemeClr val="accent1"/>
              </a:buClr>
              <a:buSzPts val="7200"/>
              <a:buNone/>
              <a:defRPr sz="9600">
                <a:solidFill>
                  <a:schemeClr val="accent1"/>
                </a:solidFill>
              </a:defRPr>
            </a:lvl7pPr>
            <a:lvl8pPr lvl="7" algn="ctr" rtl="0">
              <a:spcBef>
                <a:spcPts val="0"/>
              </a:spcBef>
              <a:spcAft>
                <a:spcPts val="0"/>
              </a:spcAft>
              <a:buClr>
                <a:schemeClr val="accent1"/>
              </a:buClr>
              <a:buSzPts val="7200"/>
              <a:buNone/>
              <a:defRPr sz="9600">
                <a:solidFill>
                  <a:schemeClr val="accent1"/>
                </a:solidFill>
              </a:defRPr>
            </a:lvl8pPr>
            <a:lvl9pPr lvl="8" algn="ctr" rtl="0">
              <a:spcBef>
                <a:spcPts val="0"/>
              </a:spcBef>
              <a:spcAft>
                <a:spcPts val="0"/>
              </a:spcAft>
              <a:buClr>
                <a:schemeClr val="accent1"/>
              </a:buClr>
              <a:buSzPts val="7200"/>
              <a:buNone/>
              <a:defRPr sz="9600">
                <a:solidFill>
                  <a:schemeClr val="accent1"/>
                </a:solidFill>
              </a:defRPr>
            </a:lvl9pPr>
          </a:lstStyle>
          <a:p>
            <a:r>
              <a:t>xx%</a:t>
            </a:r>
          </a:p>
        </p:txBody>
      </p:sp>
      <p:sp>
        <p:nvSpPr>
          <p:cNvPr id="210" name="Google Shape;210;p3"/>
          <p:cNvSpPr txBox="1">
            <a:spLocks noGrp="1"/>
          </p:cNvSpPr>
          <p:nvPr>
            <p:ph type="subTitle" idx="1"/>
          </p:nvPr>
        </p:nvSpPr>
        <p:spPr>
          <a:xfrm>
            <a:off x="2978100" y="4193133"/>
            <a:ext cx="5995600" cy="87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dk1"/>
                </a:solidFill>
              </a:defRPr>
            </a:lvl1pPr>
            <a:lvl2pPr lvl="1" algn="ctr" rtl="0">
              <a:spcBef>
                <a:spcPts val="0"/>
              </a:spcBef>
              <a:spcAft>
                <a:spcPts val="0"/>
              </a:spcAft>
              <a:buNone/>
              <a:defRPr>
                <a:solidFill>
                  <a:schemeClr val="dk1"/>
                </a:solidFill>
              </a:defRPr>
            </a:lvl2pPr>
            <a:lvl3pPr lvl="2" algn="ctr" rtl="0">
              <a:spcBef>
                <a:spcPts val="0"/>
              </a:spcBef>
              <a:spcAft>
                <a:spcPts val="0"/>
              </a:spcAft>
              <a:buNone/>
              <a:defRPr>
                <a:solidFill>
                  <a:schemeClr val="dk1"/>
                </a:solidFill>
              </a:defRPr>
            </a:lvl3pPr>
            <a:lvl4pPr lvl="3" algn="ctr" rtl="0">
              <a:spcBef>
                <a:spcPts val="0"/>
              </a:spcBef>
              <a:spcAft>
                <a:spcPts val="0"/>
              </a:spcAft>
              <a:buNone/>
              <a:defRPr>
                <a:solidFill>
                  <a:schemeClr val="dk1"/>
                </a:solidFill>
              </a:defRPr>
            </a:lvl4pPr>
            <a:lvl5pPr lvl="4" algn="ctr" rtl="0">
              <a:spcBef>
                <a:spcPts val="0"/>
              </a:spcBef>
              <a:spcAft>
                <a:spcPts val="0"/>
              </a:spcAft>
              <a:buNone/>
              <a:defRPr>
                <a:solidFill>
                  <a:schemeClr val="dk1"/>
                </a:solidFill>
              </a:defRPr>
            </a:lvl5pPr>
            <a:lvl6pPr lvl="5" algn="ctr" rtl="0">
              <a:spcBef>
                <a:spcPts val="0"/>
              </a:spcBef>
              <a:spcAft>
                <a:spcPts val="0"/>
              </a:spcAft>
              <a:buNone/>
              <a:defRPr>
                <a:solidFill>
                  <a:schemeClr val="dk1"/>
                </a:solidFill>
              </a:defRPr>
            </a:lvl6pPr>
            <a:lvl7pPr lvl="6" algn="ctr" rtl="0">
              <a:spcBef>
                <a:spcPts val="0"/>
              </a:spcBef>
              <a:spcAft>
                <a:spcPts val="0"/>
              </a:spcAft>
              <a:buNone/>
              <a:defRPr>
                <a:solidFill>
                  <a:schemeClr val="dk1"/>
                </a:solidFill>
              </a:defRPr>
            </a:lvl7pPr>
            <a:lvl8pPr lvl="7" algn="ctr" rtl="0">
              <a:spcBef>
                <a:spcPts val="0"/>
              </a:spcBef>
              <a:spcAft>
                <a:spcPts val="0"/>
              </a:spcAft>
              <a:buNone/>
              <a:defRPr>
                <a:solidFill>
                  <a:schemeClr val="dk1"/>
                </a:solidFill>
              </a:defRPr>
            </a:lvl8pPr>
            <a:lvl9pPr lvl="8" algn="ctr" rtl="0">
              <a:spcBef>
                <a:spcPts val="0"/>
              </a:spcBef>
              <a:spcAft>
                <a:spcPts val="0"/>
              </a:spcAft>
              <a:buNone/>
              <a:defRPr>
                <a:solidFill>
                  <a:schemeClr val="dk1"/>
                </a:solidFill>
              </a:defRPr>
            </a:lvl9pPr>
          </a:lstStyle>
          <a:p>
            <a:endParaRPr/>
          </a:p>
        </p:txBody>
      </p:sp>
      <p:grpSp>
        <p:nvGrpSpPr>
          <p:cNvPr id="211" name="Google Shape;211;p3"/>
          <p:cNvGrpSpPr/>
          <p:nvPr/>
        </p:nvGrpSpPr>
        <p:grpSpPr>
          <a:xfrm>
            <a:off x="1373567" y="2108467"/>
            <a:ext cx="592367" cy="531367"/>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4" name="Google Shape;214;p3"/>
          <p:cNvGrpSpPr/>
          <p:nvPr/>
        </p:nvGrpSpPr>
        <p:grpSpPr>
          <a:xfrm>
            <a:off x="9804601" y="5273701"/>
            <a:ext cx="388500" cy="375167"/>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5" name="Google Shape;225;p3"/>
          <p:cNvGrpSpPr/>
          <p:nvPr/>
        </p:nvGrpSpPr>
        <p:grpSpPr>
          <a:xfrm>
            <a:off x="10013868" y="1672585"/>
            <a:ext cx="222233" cy="22476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8" name="Google Shape;228;p3"/>
          <p:cNvSpPr/>
          <p:nvPr/>
        </p:nvSpPr>
        <p:spPr>
          <a:xfrm>
            <a:off x="2041801" y="4022766"/>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9" name="Google Shape;229;p3"/>
          <p:cNvSpPr/>
          <p:nvPr/>
        </p:nvSpPr>
        <p:spPr>
          <a:xfrm>
            <a:off x="10758967" y="361118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0" name="Google Shape;230;p3"/>
          <p:cNvGrpSpPr/>
          <p:nvPr/>
        </p:nvGrpSpPr>
        <p:grpSpPr>
          <a:xfrm>
            <a:off x="1558634" y="5420001"/>
            <a:ext cx="222233" cy="22476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487276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99B22BB3-E989-4700-91DB-E79CF9134D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5792888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3"/>
        <p:cNvGrpSpPr/>
        <p:nvPr/>
      </p:nvGrpSpPr>
      <p:grpSpPr>
        <a:xfrm>
          <a:off x="0" y="0"/>
          <a:ext cx="0" cy="0"/>
          <a:chOff x="0" y="0"/>
          <a:chExt cx="0" cy="0"/>
        </a:xfrm>
      </p:grpSpPr>
      <p:sp>
        <p:nvSpPr>
          <p:cNvPr id="234" name="Google Shape;234;p4"/>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5" name="Google Shape;235;p4"/>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6" name="Google Shape;236;p4"/>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7" name="Google Shape;237;p4"/>
          <p:cNvGrpSpPr/>
          <p:nvPr/>
        </p:nvGrpSpPr>
        <p:grpSpPr>
          <a:xfrm>
            <a:off x="11122057" y="3042677"/>
            <a:ext cx="759568" cy="507483"/>
            <a:chOff x="8341543" y="2282008"/>
            <a:chExt cx="569676" cy="380612"/>
          </a:xfrm>
        </p:grpSpPr>
        <p:sp>
          <p:nvSpPr>
            <p:cNvPr id="238" name="Google Shape;238;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0" name="Google Shape;240;p4"/>
          <p:cNvGrpSpPr/>
          <p:nvPr/>
        </p:nvGrpSpPr>
        <p:grpSpPr>
          <a:xfrm>
            <a:off x="11122057" y="2294792"/>
            <a:ext cx="759568" cy="507483"/>
            <a:chOff x="8341543" y="1721094"/>
            <a:chExt cx="569676" cy="380612"/>
          </a:xfrm>
        </p:grpSpPr>
        <p:sp>
          <p:nvSpPr>
            <p:cNvPr id="241" name="Google Shape;241;p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3" name="Google Shape;243;p4"/>
          <p:cNvGrpSpPr/>
          <p:nvPr/>
        </p:nvGrpSpPr>
        <p:grpSpPr>
          <a:xfrm>
            <a:off x="11128364" y="1578123"/>
            <a:ext cx="757981" cy="517352"/>
            <a:chOff x="8346273" y="1183592"/>
            <a:chExt cx="568486" cy="388014"/>
          </a:xfrm>
        </p:grpSpPr>
        <p:sp>
          <p:nvSpPr>
            <p:cNvPr id="244" name="Google Shape;244;p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 name="Google Shape;246;p4"/>
          <p:cNvGrpSpPr/>
          <p:nvPr/>
        </p:nvGrpSpPr>
        <p:grpSpPr>
          <a:xfrm>
            <a:off x="11122057" y="808847"/>
            <a:ext cx="759568" cy="517352"/>
            <a:chOff x="8341543" y="606635"/>
            <a:chExt cx="569676" cy="388014"/>
          </a:xfrm>
        </p:grpSpPr>
        <p:sp>
          <p:nvSpPr>
            <p:cNvPr id="247" name="Google Shape;247;p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 name="Google Shape;249;p4"/>
          <p:cNvGrpSpPr/>
          <p:nvPr/>
        </p:nvGrpSpPr>
        <p:grpSpPr>
          <a:xfrm>
            <a:off x="11122057" y="3790577"/>
            <a:ext cx="759568" cy="507483"/>
            <a:chOff x="8341543" y="2282008"/>
            <a:chExt cx="569676" cy="380612"/>
          </a:xfrm>
        </p:grpSpPr>
        <p:sp>
          <p:nvSpPr>
            <p:cNvPr id="250" name="Google Shape;250;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2" name="Google Shape;252;p4"/>
          <p:cNvGrpSpPr/>
          <p:nvPr/>
        </p:nvGrpSpPr>
        <p:grpSpPr>
          <a:xfrm>
            <a:off x="11122057" y="4538477"/>
            <a:ext cx="759568" cy="507483"/>
            <a:chOff x="8341543" y="2282008"/>
            <a:chExt cx="569676" cy="380612"/>
          </a:xfrm>
        </p:grpSpPr>
        <p:sp>
          <p:nvSpPr>
            <p:cNvPr id="253" name="Google Shape;253;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5" name="Google Shape;255;p4"/>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6" name="Google Shape;256;p4"/>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7" name="Google Shape;257;p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4" name="Google Shape;274;p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5" name="Google Shape;275;p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6" name="Google Shape;276;p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7" name="Google Shape;277;p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8" name="Google Shape;278;p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9" name="Google Shape;279;p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0" name="Google Shape;280;p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1" name="Google Shape;281;p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2" name="Google Shape;282;p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3" name="Google Shape;283;p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 name="Google Shape;284;p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 name="Google Shape;285;p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 name="Google Shape;286;p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 name="Google Shape;287;p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 name="Google Shape;288;p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 name="Google Shape;289;p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 name="Google Shape;291;p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 name="Google Shape;292;p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3" name="Google Shape;293;p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4" name="Google Shape;294;p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5" name="Google Shape;295;p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6" name="Google Shape;296;p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7" name="Google Shape;297;p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8" name="Google Shape;298;p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9" name="Google Shape;299;p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0" name="Google Shape;300;p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1" name="Google Shape;301;p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2" name="Google Shape;302;p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3" name="Google Shape;303;p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4" name="Google Shape;304;p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5" name="Google Shape;305;p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6" name="Google Shape;306;p4"/>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7" name="Google Shape;307;p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8" name="Google Shape;308;p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9" name="Google Shape;309;p4"/>
          <p:cNvSpPr txBox="1">
            <a:spLocks noGrp="1"/>
          </p:cNvSpPr>
          <p:nvPr>
            <p:ph type="subTitle" idx="1"/>
          </p:nvPr>
        </p:nvSpPr>
        <p:spPr>
          <a:xfrm>
            <a:off x="1095100" y="1642867"/>
            <a:ext cx="10001600" cy="44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310" name="Google Shape;310;p4"/>
          <p:cNvSpPr/>
          <p:nvPr/>
        </p:nvSpPr>
        <p:spPr>
          <a:xfrm rot="4238894">
            <a:off x="382928" y="5844515"/>
            <a:ext cx="1059613" cy="91567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1" name="Google Shape;311;p4"/>
          <p:cNvSpPr/>
          <p:nvPr/>
        </p:nvSpPr>
        <p:spPr>
          <a:xfrm>
            <a:off x="9479668" y="976900"/>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2" name="Google Shape;312;p4"/>
          <p:cNvSpPr/>
          <p:nvPr/>
        </p:nvSpPr>
        <p:spPr>
          <a:xfrm>
            <a:off x="1765867" y="7347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13" name="Google Shape;313;p4"/>
          <p:cNvGrpSpPr/>
          <p:nvPr/>
        </p:nvGrpSpPr>
        <p:grpSpPr>
          <a:xfrm>
            <a:off x="10182534" y="588467"/>
            <a:ext cx="388500" cy="375167"/>
            <a:chOff x="3243875" y="2372825"/>
            <a:chExt cx="291375" cy="281375"/>
          </a:xfrm>
        </p:grpSpPr>
        <p:sp>
          <p:nvSpPr>
            <p:cNvPr id="314" name="Google Shape;314;p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9" name="Google Shape;319;p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4" name="Google Shape;324;p4"/>
          <p:cNvSpPr/>
          <p:nvPr/>
        </p:nvSpPr>
        <p:spPr>
          <a:xfrm>
            <a:off x="10784500" y="16428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5" name="Google Shape;325;p4"/>
          <p:cNvSpPr/>
          <p:nvPr/>
        </p:nvSpPr>
        <p:spPr>
          <a:xfrm>
            <a:off x="1364001" y="13520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064739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6"/>
        <p:cNvGrpSpPr/>
        <p:nvPr/>
      </p:nvGrpSpPr>
      <p:grpSpPr>
        <a:xfrm>
          <a:off x="0" y="0"/>
          <a:ext cx="0" cy="0"/>
          <a:chOff x="0" y="0"/>
          <a:chExt cx="0" cy="0"/>
        </a:xfrm>
      </p:grpSpPr>
      <p:grpSp>
        <p:nvGrpSpPr>
          <p:cNvPr id="327" name="Google Shape;327;p5"/>
          <p:cNvGrpSpPr/>
          <p:nvPr/>
        </p:nvGrpSpPr>
        <p:grpSpPr>
          <a:xfrm>
            <a:off x="527859" y="292693"/>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50" name="Google Shape;350;p5"/>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351" name="Google Shape;351;p5"/>
          <p:cNvSpPr txBox="1">
            <a:spLocks noGrp="1"/>
          </p:cNvSpPr>
          <p:nvPr>
            <p:ph type="subTitle" idx="1"/>
          </p:nvPr>
        </p:nvSpPr>
        <p:spPr>
          <a:xfrm>
            <a:off x="2639784"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2" name="Google Shape;352;p5"/>
          <p:cNvSpPr txBox="1">
            <a:spLocks noGrp="1"/>
          </p:cNvSpPr>
          <p:nvPr>
            <p:ph type="subTitle" idx="2"/>
          </p:nvPr>
        </p:nvSpPr>
        <p:spPr>
          <a:xfrm>
            <a:off x="2639784" y="3471200"/>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3" name="Google Shape;353;p5"/>
          <p:cNvSpPr txBox="1">
            <a:spLocks noGrp="1"/>
          </p:cNvSpPr>
          <p:nvPr>
            <p:ph type="subTitle" idx="3"/>
          </p:nvPr>
        </p:nvSpPr>
        <p:spPr>
          <a:xfrm>
            <a:off x="6428617"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4" name="Google Shape;354;p5"/>
          <p:cNvSpPr txBox="1">
            <a:spLocks noGrp="1"/>
          </p:cNvSpPr>
          <p:nvPr>
            <p:ph type="subTitle" idx="4"/>
          </p:nvPr>
        </p:nvSpPr>
        <p:spPr>
          <a:xfrm>
            <a:off x="6428617" y="3471205"/>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5" name="Google Shape;355;p5"/>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5"/>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5"/>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5"/>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5"/>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5"/>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5"/>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5"/>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5"/>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5"/>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5"/>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5"/>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5"/>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5"/>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5"/>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5"/>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5"/>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5"/>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5"/>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5"/>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5"/>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 name="Google Shape;382;p5"/>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 name="Google Shape;383;p5"/>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4" name="Google Shape;384;p5"/>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5" name="Google Shape;385;p5"/>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7" name="Google Shape;387;p5"/>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8" name="Google Shape;388;p5"/>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 name="Google Shape;390;p5"/>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 name="Google Shape;391;p5"/>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2" name="Google Shape;392;p5"/>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3" name="Google Shape;393;p5"/>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4" name="Google Shape;394;p5"/>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5" name="Google Shape;395;p5"/>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 name="Google Shape;397;p5"/>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8" name="Google Shape;398;p5"/>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0" name="Google Shape;400;p5"/>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1" name="Google Shape;401;p5"/>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2" name="Google Shape;402;p5"/>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3" name="Google Shape;403;p5"/>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4" name="Google Shape;404;p5"/>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0644529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5"/>
        <p:cNvGrpSpPr/>
        <p:nvPr/>
      </p:nvGrpSpPr>
      <p:grpSpPr>
        <a:xfrm>
          <a:off x="0" y="0"/>
          <a:ext cx="0" cy="0"/>
          <a:chOff x="0" y="0"/>
          <a:chExt cx="0" cy="0"/>
        </a:xfrm>
      </p:grpSpPr>
      <p:sp>
        <p:nvSpPr>
          <p:cNvPr id="406" name="Google Shape;406;p6"/>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7" name="Google Shape;407;p6"/>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8" name="Google Shape;408;p6"/>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09" name="Google Shape;409;p6"/>
          <p:cNvGrpSpPr/>
          <p:nvPr/>
        </p:nvGrpSpPr>
        <p:grpSpPr>
          <a:xfrm>
            <a:off x="11122057" y="3042677"/>
            <a:ext cx="759568" cy="507483"/>
            <a:chOff x="8341543" y="2282008"/>
            <a:chExt cx="569676" cy="380612"/>
          </a:xfrm>
        </p:grpSpPr>
        <p:sp>
          <p:nvSpPr>
            <p:cNvPr id="410" name="Google Shape;410;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2" name="Google Shape;412;p6"/>
          <p:cNvGrpSpPr/>
          <p:nvPr/>
        </p:nvGrpSpPr>
        <p:grpSpPr>
          <a:xfrm>
            <a:off x="11122057" y="2294792"/>
            <a:ext cx="759568" cy="507483"/>
            <a:chOff x="8341543" y="1721094"/>
            <a:chExt cx="569676" cy="380612"/>
          </a:xfrm>
        </p:grpSpPr>
        <p:sp>
          <p:nvSpPr>
            <p:cNvPr id="413" name="Google Shape;413;p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5" name="Google Shape;415;p6"/>
          <p:cNvGrpSpPr/>
          <p:nvPr/>
        </p:nvGrpSpPr>
        <p:grpSpPr>
          <a:xfrm>
            <a:off x="11128364" y="1578123"/>
            <a:ext cx="757981" cy="517352"/>
            <a:chOff x="8346273" y="1183592"/>
            <a:chExt cx="568486" cy="388014"/>
          </a:xfrm>
        </p:grpSpPr>
        <p:sp>
          <p:nvSpPr>
            <p:cNvPr id="416" name="Google Shape;416;p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8" name="Google Shape;418;p6"/>
          <p:cNvGrpSpPr/>
          <p:nvPr/>
        </p:nvGrpSpPr>
        <p:grpSpPr>
          <a:xfrm>
            <a:off x="11122057" y="808847"/>
            <a:ext cx="759568" cy="517352"/>
            <a:chOff x="8341543" y="606635"/>
            <a:chExt cx="569676" cy="388014"/>
          </a:xfrm>
        </p:grpSpPr>
        <p:sp>
          <p:nvSpPr>
            <p:cNvPr id="419" name="Google Shape;419;p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1" name="Google Shape;421;p6"/>
          <p:cNvGrpSpPr/>
          <p:nvPr/>
        </p:nvGrpSpPr>
        <p:grpSpPr>
          <a:xfrm>
            <a:off x="11122057" y="3790577"/>
            <a:ext cx="759568" cy="507483"/>
            <a:chOff x="8341543" y="2282008"/>
            <a:chExt cx="569676" cy="380612"/>
          </a:xfrm>
        </p:grpSpPr>
        <p:sp>
          <p:nvSpPr>
            <p:cNvPr id="422" name="Google Shape;422;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4" name="Google Shape;424;p6"/>
          <p:cNvGrpSpPr/>
          <p:nvPr/>
        </p:nvGrpSpPr>
        <p:grpSpPr>
          <a:xfrm>
            <a:off x="11122057" y="4538477"/>
            <a:ext cx="759568" cy="507483"/>
            <a:chOff x="8341543" y="2282008"/>
            <a:chExt cx="569676" cy="380612"/>
          </a:xfrm>
        </p:grpSpPr>
        <p:sp>
          <p:nvSpPr>
            <p:cNvPr id="425" name="Google Shape;425;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7" name="Google Shape;427;p6"/>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8" name="Google Shape;428;p6"/>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9" name="Google Shape;429;p6"/>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0" name="Google Shape;430;p6"/>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1" name="Google Shape;431;p6"/>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2" name="Google Shape;432;p6"/>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3" name="Google Shape;433;p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4" name="Google Shape;434;p6"/>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5" name="Google Shape;435;p6"/>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6" name="Google Shape;436;p6"/>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7" name="Google Shape;437;p6"/>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6"/>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0" name="Google Shape;440;p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1" name="Google Shape;441;p6"/>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2" name="Google Shape;442;p6"/>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3" name="Google Shape;443;p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4" name="Google Shape;444;p6"/>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5" name="Google Shape;445;p6"/>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6" name="Google Shape;446;p6"/>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7" name="Google Shape;447;p6"/>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8" name="Google Shape;448;p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9" name="Google Shape;449;p6"/>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0" name="Google Shape;450;p6"/>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1" name="Google Shape;451;p6"/>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2" name="Google Shape;452;p6"/>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4" name="Google Shape;454;p6"/>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5" name="Google Shape;455;p6"/>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6" name="Google Shape;456;p6"/>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7" name="Google Shape;457;p6"/>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8" name="Google Shape;458;p6"/>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9" name="Google Shape;459;p6"/>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0" name="Google Shape;460;p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1" name="Google Shape;461;p6"/>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2" name="Google Shape;462;p6"/>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3" name="Google Shape;463;p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4" name="Google Shape;464;p6"/>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5" name="Google Shape;465;p6"/>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6" name="Google Shape;466;p6"/>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7" name="Google Shape;467;p6"/>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8" name="Google Shape;468;p6"/>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9" name="Google Shape;469;p6"/>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0" name="Google Shape;470;p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1" name="Google Shape;471;p6"/>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2" name="Google Shape;472;p6"/>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3" name="Google Shape;473;p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4" name="Google Shape;474;p6"/>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5" name="Google Shape;475;p6"/>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6" name="Google Shape;476;p6"/>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7" name="Google Shape;477;p6"/>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8" name="Google Shape;478;p6"/>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9" name="Google Shape;479;p6"/>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0" name="Google Shape;480;p6"/>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grpSp>
        <p:nvGrpSpPr>
          <p:cNvPr id="481" name="Google Shape;481;p6"/>
          <p:cNvGrpSpPr/>
          <p:nvPr/>
        </p:nvGrpSpPr>
        <p:grpSpPr>
          <a:xfrm>
            <a:off x="968285" y="6000567"/>
            <a:ext cx="388500" cy="375167"/>
            <a:chOff x="3243875" y="2372825"/>
            <a:chExt cx="291375" cy="281375"/>
          </a:xfrm>
        </p:grpSpPr>
        <p:sp>
          <p:nvSpPr>
            <p:cNvPr id="482" name="Google Shape;482;p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2" name="Google Shape;492;p6"/>
          <p:cNvSpPr/>
          <p:nvPr/>
        </p:nvSpPr>
        <p:spPr>
          <a:xfrm>
            <a:off x="9780800" y="67743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3" name="Google Shape;493;p6"/>
          <p:cNvGrpSpPr/>
          <p:nvPr/>
        </p:nvGrpSpPr>
        <p:grpSpPr>
          <a:xfrm>
            <a:off x="2019934" y="606334"/>
            <a:ext cx="222233" cy="224767"/>
            <a:chOff x="4954425" y="2036375"/>
            <a:chExt cx="166675" cy="168575"/>
          </a:xfrm>
        </p:grpSpPr>
        <p:sp>
          <p:nvSpPr>
            <p:cNvPr id="494" name="Google Shape;494;p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6" name="Google Shape;496;p6"/>
          <p:cNvSpPr/>
          <p:nvPr/>
        </p:nvSpPr>
        <p:spPr>
          <a:xfrm>
            <a:off x="1903933" y="6375718"/>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664432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7"/>
        <p:cNvGrpSpPr/>
        <p:nvPr/>
      </p:nvGrpSpPr>
      <p:grpSpPr>
        <a:xfrm>
          <a:off x="0" y="0"/>
          <a:ext cx="0" cy="0"/>
          <a:chOff x="0" y="0"/>
          <a:chExt cx="0" cy="0"/>
        </a:xfrm>
      </p:grpSpPr>
      <p:grpSp>
        <p:nvGrpSpPr>
          <p:cNvPr id="498" name="Google Shape;498;p7"/>
          <p:cNvGrpSpPr/>
          <p:nvPr/>
        </p:nvGrpSpPr>
        <p:grpSpPr>
          <a:xfrm>
            <a:off x="527859" y="292693"/>
            <a:ext cx="11358487" cy="6384375"/>
            <a:chOff x="395894" y="219519"/>
            <a:chExt cx="8518865" cy="4788281"/>
          </a:xfrm>
        </p:grpSpPr>
        <p:sp>
          <p:nvSpPr>
            <p:cNvPr id="499" name="Google Shape;499;p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00" name="Google Shape;500;p7"/>
            <p:cNvGrpSpPr/>
            <p:nvPr/>
          </p:nvGrpSpPr>
          <p:grpSpPr>
            <a:xfrm>
              <a:off x="8341543" y="2282008"/>
              <a:ext cx="569676" cy="380612"/>
              <a:chOff x="8341543" y="2282008"/>
              <a:chExt cx="569676" cy="380612"/>
            </a:xfrm>
          </p:grpSpPr>
          <p:sp>
            <p:nvSpPr>
              <p:cNvPr id="501" name="Google Shape;501;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3" name="Google Shape;503;p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04" name="Google Shape;504;p7"/>
            <p:cNvGrpSpPr/>
            <p:nvPr/>
          </p:nvGrpSpPr>
          <p:grpSpPr>
            <a:xfrm>
              <a:off x="8341543" y="1721094"/>
              <a:ext cx="569676" cy="380612"/>
              <a:chOff x="8341543" y="1721094"/>
              <a:chExt cx="569676" cy="380612"/>
            </a:xfrm>
          </p:grpSpPr>
          <p:sp>
            <p:nvSpPr>
              <p:cNvPr id="505" name="Google Shape;505;p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7" name="Google Shape;507;p7"/>
            <p:cNvGrpSpPr/>
            <p:nvPr/>
          </p:nvGrpSpPr>
          <p:grpSpPr>
            <a:xfrm>
              <a:off x="8346273" y="1183592"/>
              <a:ext cx="568486" cy="388014"/>
              <a:chOff x="8346273" y="1183592"/>
              <a:chExt cx="568486" cy="388014"/>
            </a:xfrm>
          </p:grpSpPr>
          <p:sp>
            <p:nvSpPr>
              <p:cNvPr id="508" name="Google Shape;508;p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0" name="Google Shape;510;p7"/>
            <p:cNvGrpSpPr/>
            <p:nvPr/>
          </p:nvGrpSpPr>
          <p:grpSpPr>
            <a:xfrm>
              <a:off x="8341543" y="606635"/>
              <a:ext cx="569676" cy="388014"/>
              <a:chOff x="8341543" y="606635"/>
              <a:chExt cx="569676" cy="388014"/>
            </a:xfrm>
          </p:grpSpPr>
          <p:sp>
            <p:nvSpPr>
              <p:cNvPr id="511" name="Google Shape;511;p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3" name="Google Shape;513;p7"/>
            <p:cNvGrpSpPr/>
            <p:nvPr/>
          </p:nvGrpSpPr>
          <p:grpSpPr>
            <a:xfrm>
              <a:off x="8341543" y="2842933"/>
              <a:ext cx="569676" cy="380612"/>
              <a:chOff x="8341543" y="2282008"/>
              <a:chExt cx="569676" cy="380612"/>
            </a:xfrm>
          </p:grpSpPr>
          <p:sp>
            <p:nvSpPr>
              <p:cNvPr id="514" name="Google Shape;514;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6" name="Google Shape;516;p7"/>
            <p:cNvGrpSpPr/>
            <p:nvPr/>
          </p:nvGrpSpPr>
          <p:grpSpPr>
            <a:xfrm>
              <a:off x="8341543" y="3403858"/>
              <a:ext cx="569676" cy="380612"/>
              <a:chOff x="8341543" y="2282008"/>
              <a:chExt cx="569676" cy="380612"/>
            </a:xfrm>
          </p:grpSpPr>
          <p:sp>
            <p:nvSpPr>
              <p:cNvPr id="517" name="Google Shape;517;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9" name="Google Shape;519;p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1" name="Google Shape;521;p7"/>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22" name="Google Shape;522;p7"/>
          <p:cNvSpPr txBox="1">
            <a:spLocks noGrp="1"/>
          </p:cNvSpPr>
          <p:nvPr>
            <p:ph type="subTitle" idx="1"/>
          </p:nvPr>
        </p:nvSpPr>
        <p:spPr>
          <a:xfrm>
            <a:off x="7411580" y="2812467"/>
            <a:ext cx="32232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667" b="1">
                <a:solidFill>
                  <a:schemeClr val="accent1"/>
                </a:solidFill>
              </a:defRPr>
            </a:lvl1pPr>
            <a:lvl2pPr lvl="1" rtl="0">
              <a:spcBef>
                <a:spcPts val="0"/>
              </a:spcBef>
              <a:spcAft>
                <a:spcPts val="0"/>
              </a:spcAft>
              <a:buNone/>
              <a:defRPr sz="2667" b="1">
                <a:solidFill>
                  <a:schemeClr val="accent1"/>
                </a:solidFill>
              </a:defRPr>
            </a:lvl2pPr>
            <a:lvl3pPr lvl="2" rtl="0">
              <a:spcBef>
                <a:spcPts val="0"/>
              </a:spcBef>
              <a:spcAft>
                <a:spcPts val="0"/>
              </a:spcAft>
              <a:buNone/>
              <a:defRPr sz="2667" b="1">
                <a:solidFill>
                  <a:schemeClr val="accent1"/>
                </a:solidFill>
              </a:defRPr>
            </a:lvl3pPr>
            <a:lvl4pPr lvl="3" rtl="0">
              <a:spcBef>
                <a:spcPts val="0"/>
              </a:spcBef>
              <a:spcAft>
                <a:spcPts val="0"/>
              </a:spcAft>
              <a:buNone/>
              <a:defRPr sz="2667" b="1">
                <a:solidFill>
                  <a:schemeClr val="accent1"/>
                </a:solidFill>
              </a:defRPr>
            </a:lvl4pPr>
            <a:lvl5pPr lvl="4" rtl="0">
              <a:spcBef>
                <a:spcPts val="0"/>
              </a:spcBef>
              <a:spcAft>
                <a:spcPts val="0"/>
              </a:spcAft>
              <a:buNone/>
              <a:defRPr sz="2667" b="1">
                <a:solidFill>
                  <a:schemeClr val="accent1"/>
                </a:solidFill>
              </a:defRPr>
            </a:lvl5pPr>
            <a:lvl6pPr lvl="5" rtl="0">
              <a:spcBef>
                <a:spcPts val="0"/>
              </a:spcBef>
              <a:spcAft>
                <a:spcPts val="0"/>
              </a:spcAft>
              <a:buNone/>
              <a:defRPr sz="2667" b="1">
                <a:solidFill>
                  <a:schemeClr val="accent1"/>
                </a:solidFill>
              </a:defRPr>
            </a:lvl6pPr>
            <a:lvl7pPr lvl="6" rtl="0">
              <a:spcBef>
                <a:spcPts val="0"/>
              </a:spcBef>
              <a:spcAft>
                <a:spcPts val="0"/>
              </a:spcAft>
              <a:buNone/>
              <a:defRPr sz="2667" b="1">
                <a:solidFill>
                  <a:schemeClr val="accent1"/>
                </a:solidFill>
              </a:defRPr>
            </a:lvl7pPr>
            <a:lvl8pPr lvl="7" rtl="0">
              <a:spcBef>
                <a:spcPts val="0"/>
              </a:spcBef>
              <a:spcAft>
                <a:spcPts val="0"/>
              </a:spcAft>
              <a:buNone/>
              <a:defRPr sz="2667" b="1">
                <a:solidFill>
                  <a:schemeClr val="accent1"/>
                </a:solidFill>
              </a:defRPr>
            </a:lvl8pPr>
            <a:lvl9pPr lvl="8" rtl="0">
              <a:spcBef>
                <a:spcPts val="0"/>
              </a:spcBef>
              <a:spcAft>
                <a:spcPts val="0"/>
              </a:spcAft>
              <a:buNone/>
              <a:defRPr sz="2667" b="1">
                <a:solidFill>
                  <a:schemeClr val="accent1"/>
                </a:solidFill>
              </a:defRPr>
            </a:lvl9pPr>
          </a:lstStyle>
          <a:p>
            <a:endParaRPr/>
          </a:p>
        </p:txBody>
      </p:sp>
      <p:sp>
        <p:nvSpPr>
          <p:cNvPr id="523" name="Google Shape;523;p7"/>
          <p:cNvSpPr txBox="1">
            <a:spLocks noGrp="1"/>
          </p:cNvSpPr>
          <p:nvPr>
            <p:ph type="subTitle" idx="2"/>
          </p:nvPr>
        </p:nvSpPr>
        <p:spPr>
          <a:xfrm>
            <a:off x="7408351" y="3284396"/>
            <a:ext cx="3223200" cy="1768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lvl1pPr>
            <a:lvl2pPr lvl="1" rtl="0">
              <a:spcBef>
                <a:spcPts val="0"/>
              </a:spcBef>
              <a:spcAft>
                <a:spcPts val="0"/>
              </a:spcAft>
              <a:buNone/>
              <a:defRPr sz="2400"/>
            </a:lvl2pPr>
            <a:lvl3pPr lvl="2" rtl="0">
              <a:spcBef>
                <a:spcPts val="0"/>
              </a:spcBef>
              <a:spcAft>
                <a:spcPts val="0"/>
              </a:spcAft>
              <a:buNone/>
              <a:defRPr sz="2400"/>
            </a:lvl3pPr>
            <a:lvl4pPr lvl="3" rtl="0">
              <a:spcBef>
                <a:spcPts val="0"/>
              </a:spcBef>
              <a:spcAft>
                <a:spcPts val="0"/>
              </a:spcAft>
              <a:buNone/>
              <a:defRPr sz="2400"/>
            </a:lvl4pPr>
            <a:lvl5pPr lvl="4" rtl="0">
              <a:spcBef>
                <a:spcPts val="0"/>
              </a:spcBef>
              <a:spcAft>
                <a:spcPts val="0"/>
              </a:spcAft>
              <a:buNone/>
              <a:defRPr sz="2400"/>
            </a:lvl5pPr>
            <a:lvl6pPr lvl="5" rtl="0">
              <a:spcBef>
                <a:spcPts val="0"/>
              </a:spcBef>
              <a:spcAft>
                <a:spcPts val="0"/>
              </a:spcAft>
              <a:buNone/>
              <a:defRPr sz="2400"/>
            </a:lvl6pPr>
            <a:lvl7pPr lvl="6" rtl="0">
              <a:spcBef>
                <a:spcPts val="0"/>
              </a:spcBef>
              <a:spcAft>
                <a:spcPts val="0"/>
              </a:spcAft>
              <a:buNone/>
              <a:defRPr sz="2400"/>
            </a:lvl7pPr>
            <a:lvl8pPr lvl="7" rtl="0">
              <a:spcBef>
                <a:spcPts val="0"/>
              </a:spcBef>
              <a:spcAft>
                <a:spcPts val="0"/>
              </a:spcAft>
              <a:buNone/>
              <a:defRPr sz="2400"/>
            </a:lvl8pPr>
            <a:lvl9pPr lvl="8" rtl="0">
              <a:spcBef>
                <a:spcPts val="0"/>
              </a:spcBef>
              <a:spcAft>
                <a:spcPts val="0"/>
              </a:spcAft>
              <a:buNone/>
              <a:defRPr sz="2400"/>
            </a:lvl9pPr>
          </a:lstStyle>
          <a:p>
            <a:endParaRPr/>
          </a:p>
        </p:txBody>
      </p:sp>
      <p:sp>
        <p:nvSpPr>
          <p:cNvPr id="524" name="Google Shape;524;p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5" name="Google Shape;525;p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6" name="Google Shape;526;p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7" name="Google Shape;527;p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8" name="Google Shape;528;p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9" name="Google Shape;529;p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0" name="Google Shape;530;p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1" name="Google Shape;531;p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2" name="Google Shape;532;p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3" name="Google Shape;533;p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4" name="Google Shape;534;p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5" name="Google Shape;535;p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6" name="Google Shape;536;p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7" name="Google Shape;537;p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8" name="Google Shape;538;p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3" name="Google Shape;543;p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4" name="Google Shape;544;p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5" name="Google Shape;545;p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6" name="Google Shape;546;p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7" name="Google Shape;547;p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8" name="Google Shape;548;p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1" name="Google Shape;551;p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3" name="Google Shape;553;p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4" name="Google Shape;554;p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5" name="Google Shape;555;p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7" name="Google Shape;557;p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8" name="Google Shape;558;p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0" name="Google Shape;560;p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1" name="Google Shape;561;p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2" name="Google Shape;562;p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3" name="Google Shape;563;p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4" name="Google Shape;564;p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5" name="Google Shape;565;p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6" name="Google Shape;566;p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7" name="Google Shape;567;p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8" name="Google Shape;568;p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9" name="Google Shape;569;p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0" name="Google Shape;570;p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1" name="Google Shape;571;p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2" name="Google Shape;572;p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3" name="Google Shape;573;p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6347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74"/>
        <p:cNvGrpSpPr/>
        <p:nvPr/>
      </p:nvGrpSpPr>
      <p:grpSpPr>
        <a:xfrm>
          <a:off x="0" y="0"/>
          <a:ext cx="0" cy="0"/>
          <a:chOff x="0" y="0"/>
          <a:chExt cx="0" cy="0"/>
        </a:xfrm>
      </p:grpSpPr>
      <p:grpSp>
        <p:nvGrpSpPr>
          <p:cNvPr id="575" name="Google Shape;575;p8"/>
          <p:cNvGrpSpPr/>
          <p:nvPr/>
        </p:nvGrpSpPr>
        <p:grpSpPr>
          <a:xfrm>
            <a:off x="527859" y="292693"/>
            <a:ext cx="11358487" cy="6384375"/>
            <a:chOff x="395894" y="219519"/>
            <a:chExt cx="8518865" cy="4788281"/>
          </a:xfrm>
        </p:grpSpPr>
        <p:sp>
          <p:nvSpPr>
            <p:cNvPr id="576" name="Google Shape;576;p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77" name="Google Shape;577;p8"/>
            <p:cNvGrpSpPr/>
            <p:nvPr/>
          </p:nvGrpSpPr>
          <p:grpSpPr>
            <a:xfrm>
              <a:off x="8341543" y="2282008"/>
              <a:ext cx="569676" cy="380612"/>
              <a:chOff x="8341543" y="2282008"/>
              <a:chExt cx="569676" cy="380612"/>
            </a:xfrm>
          </p:grpSpPr>
          <p:sp>
            <p:nvSpPr>
              <p:cNvPr id="578" name="Google Shape;578;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80" name="Google Shape;580;p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81" name="Google Shape;581;p8"/>
            <p:cNvGrpSpPr/>
            <p:nvPr/>
          </p:nvGrpSpPr>
          <p:grpSpPr>
            <a:xfrm>
              <a:off x="8341543" y="1721094"/>
              <a:ext cx="569676" cy="380612"/>
              <a:chOff x="8341543" y="1721094"/>
              <a:chExt cx="569676" cy="380612"/>
            </a:xfrm>
          </p:grpSpPr>
          <p:sp>
            <p:nvSpPr>
              <p:cNvPr id="582" name="Google Shape;582;p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4" name="Google Shape;584;p8"/>
            <p:cNvGrpSpPr/>
            <p:nvPr/>
          </p:nvGrpSpPr>
          <p:grpSpPr>
            <a:xfrm>
              <a:off x="8346273" y="1183592"/>
              <a:ext cx="568486" cy="388014"/>
              <a:chOff x="8346273" y="1183592"/>
              <a:chExt cx="568486" cy="388014"/>
            </a:xfrm>
          </p:grpSpPr>
          <p:sp>
            <p:nvSpPr>
              <p:cNvPr id="585" name="Google Shape;585;p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7" name="Google Shape;587;p8"/>
            <p:cNvGrpSpPr/>
            <p:nvPr/>
          </p:nvGrpSpPr>
          <p:grpSpPr>
            <a:xfrm>
              <a:off x="8341543" y="606635"/>
              <a:ext cx="569676" cy="388014"/>
              <a:chOff x="8341543" y="606635"/>
              <a:chExt cx="569676" cy="388014"/>
            </a:xfrm>
          </p:grpSpPr>
          <p:sp>
            <p:nvSpPr>
              <p:cNvPr id="588" name="Google Shape;588;p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0" name="Google Shape;590;p8"/>
            <p:cNvGrpSpPr/>
            <p:nvPr/>
          </p:nvGrpSpPr>
          <p:grpSpPr>
            <a:xfrm>
              <a:off x="8341543" y="2842933"/>
              <a:ext cx="569676" cy="380612"/>
              <a:chOff x="8341543" y="2282008"/>
              <a:chExt cx="569676" cy="380612"/>
            </a:xfrm>
          </p:grpSpPr>
          <p:sp>
            <p:nvSpPr>
              <p:cNvPr id="591" name="Google Shape;591;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3" name="Google Shape;593;p8"/>
            <p:cNvGrpSpPr/>
            <p:nvPr/>
          </p:nvGrpSpPr>
          <p:grpSpPr>
            <a:xfrm>
              <a:off x="8341543" y="3403858"/>
              <a:ext cx="569676" cy="380612"/>
              <a:chOff x="8341543" y="2282008"/>
              <a:chExt cx="569676" cy="380612"/>
            </a:xfrm>
          </p:grpSpPr>
          <p:sp>
            <p:nvSpPr>
              <p:cNvPr id="594" name="Google Shape;594;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6" name="Google Shape;596;p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8" name="Google Shape;598;p8"/>
          <p:cNvSpPr txBox="1">
            <a:spLocks noGrp="1"/>
          </p:cNvSpPr>
          <p:nvPr>
            <p:ph type="title"/>
          </p:nvPr>
        </p:nvSpPr>
        <p:spPr>
          <a:xfrm>
            <a:off x="2039400" y="2243400"/>
            <a:ext cx="8113200" cy="9636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1"/>
              </a:buClr>
              <a:buSzPts val="7200"/>
              <a:buNone/>
              <a:defRPr sz="96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endParaRPr/>
          </a:p>
        </p:txBody>
      </p:sp>
      <p:sp>
        <p:nvSpPr>
          <p:cNvPr id="599" name="Google Shape;599;p8"/>
          <p:cNvSpPr txBox="1">
            <a:spLocks noGrp="1"/>
          </p:cNvSpPr>
          <p:nvPr>
            <p:ph type="subTitle" idx="1"/>
          </p:nvPr>
        </p:nvSpPr>
        <p:spPr>
          <a:xfrm>
            <a:off x="2046433" y="3207000"/>
            <a:ext cx="8113200" cy="14076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2133"/>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600" name="Google Shape;600;p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1" name="Google Shape;601;p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2" name="Google Shape;602;p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3" name="Google Shape;603;p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4" name="Google Shape;604;p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5" name="Google Shape;605;p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6" name="Google Shape;606;p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7" name="Google Shape;607;p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8" name="Google Shape;608;p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9" name="Google Shape;609;p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0" name="Google Shape;610;p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1" name="Google Shape;611;p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2" name="Google Shape;612;p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3" name="Google Shape;613;p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4" name="Google Shape;614;p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5" name="Google Shape;615;p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6" name="Google Shape;616;p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7" name="Google Shape;617;p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8" name="Google Shape;618;p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9" name="Google Shape;619;p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2" name="Google Shape;622;p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3" name="Google Shape;623;p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063686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50"/>
        <p:cNvGrpSpPr/>
        <p:nvPr/>
      </p:nvGrpSpPr>
      <p:grpSpPr>
        <a:xfrm>
          <a:off x="0" y="0"/>
          <a:ext cx="0" cy="0"/>
          <a:chOff x="0" y="0"/>
          <a:chExt cx="0" cy="0"/>
        </a:xfrm>
      </p:grpSpPr>
      <p:grpSp>
        <p:nvGrpSpPr>
          <p:cNvPr id="651" name="Google Shape;651;p9"/>
          <p:cNvGrpSpPr/>
          <p:nvPr/>
        </p:nvGrpSpPr>
        <p:grpSpPr>
          <a:xfrm>
            <a:off x="527859" y="292693"/>
            <a:ext cx="11358487" cy="6384375"/>
            <a:chOff x="395894" y="219519"/>
            <a:chExt cx="8518865" cy="4788281"/>
          </a:xfrm>
        </p:grpSpPr>
        <p:sp>
          <p:nvSpPr>
            <p:cNvPr id="652" name="Google Shape;652;p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53" name="Google Shape;653;p9"/>
            <p:cNvGrpSpPr/>
            <p:nvPr/>
          </p:nvGrpSpPr>
          <p:grpSpPr>
            <a:xfrm>
              <a:off x="8341543" y="2282008"/>
              <a:ext cx="569676" cy="380612"/>
              <a:chOff x="8341543" y="2282008"/>
              <a:chExt cx="569676" cy="380612"/>
            </a:xfrm>
          </p:grpSpPr>
          <p:sp>
            <p:nvSpPr>
              <p:cNvPr id="654" name="Google Shape;654;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56" name="Google Shape;656;p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57" name="Google Shape;657;p9"/>
            <p:cNvGrpSpPr/>
            <p:nvPr/>
          </p:nvGrpSpPr>
          <p:grpSpPr>
            <a:xfrm>
              <a:off x="8341543" y="1721094"/>
              <a:ext cx="569676" cy="380612"/>
              <a:chOff x="8341543" y="1721094"/>
              <a:chExt cx="569676" cy="380612"/>
            </a:xfrm>
          </p:grpSpPr>
          <p:sp>
            <p:nvSpPr>
              <p:cNvPr id="658" name="Google Shape;658;p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0" name="Google Shape;660;p9"/>
            <p:cNvGrpSpPr/>
            <p:nvPr/>
          </p:nvGrpSpPr>
          <p:grpSpPr>
            <a:xfrm>
              <a:off x="8346273" y="1183592"/>
              <a:ext cx="568486" cy="388014"/>
              <a:chOff x="8346273" y="1183592"/>
              <a:chExt cx="568486" cy="388014"/>
            </a:xfrm>
          </p:grpSpPr>
          <p:sp>
            <p:nvSpPr>
              <p:cNvPr id="661" name="Google Shape;661;p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3" name="Google Shape;663;p9"/>
            <p:cNvGrpSpPr/>
            <p:nvPr/>
          </p:nvGrpSpPr>
          <p:grpSpPr>
            <a:xfrm>
              <a:off x="8341543" y="606635"/>
              <a:ext cx="569676" cy="388014"/>
              <a:chOff x="8341543" y="606635"/>
              <a:chExt cx="569676" cy="388014"/>
            </a:xfrm>
          </p:grpSpPr>
          <p:sp>
            <p:nvSpPr>
              <p:cNvPr id="664" name="Google Shape;664;p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6" name="Google Shape;666;p9"/>
            <p:cNvGrpSpPr/>
            <p:nvPr/>
          </p:nvGrpSpPr>
          <p:grpSpPr>
            <a:xfrm>
              <a:off x="8341543" y="2842933"/>
              <a:ext cx="569676" cy="380612"/>
              <a:chOff x="8341543" y="2282008"/>
              <a:chExt cx="569676" cy="380612"/>
            </a:xfrm>
          </p:grpSpPr>
          <p:sp>
            <p:nvSpPr>
              <p:cNvPr id="667" name="Google Shape;667;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9" name="Google Shape;669;p9"/>
            <p:cNvGrpSpPr/>
            <p:nvPr/>
          </p:nvGrpSpPr>
          <p:grpSpPr>
            <a:xfrm>
              <a:off x="8341543" y="3403858"/>
              <a:ext cx="569676" cy="380612"/>
              <a:chOff x="8341543" y="2282008"/>
              <a:chExt cx="569676" cy="380612"/>
            </a:xfrm>
          </p:grpSpPr>
          <p:sp>
            <p:nvSpPr>
              <p:cNvPr id="670" name="Google Shape;670;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72" name="Google Shape;672;p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74" name="Google Shape;674;p9"/>
          <p:cNvSpPr txBox="1">
            <a:spLocks noGrp="1"/>
          </p:cNvSpPr>
          <p:nvPr>
            <p:ph type="title"/>
          </p:nvPr>
        </p:nvSpPr>
        <p:spPr>
          <a:xfrm>
            <a:off x="2686400" y="1976933"/>
            <a:ext cx="6819200" cy="185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266"/>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75" name="Google Shape;675;p9"/>
          <p:cNvSpPr txBox="1">
            <a:spLocks noGrp="1"/>
          </p:cNvSpPr>
          <p:nvPr>
            <p:ph type="subTitle" idx="1"/>
          </p:nvPr>
        </p:nvSpPr>
        <p:spPr>
          <a:xfrm>
            <a:off x="3459000" y="3667733"/>
            <a:ext cx="5274000" cy="1325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676" name="Google Shape;676;p9"/>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9"/>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8" name="Google Shape;678;p9"/>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9" name="Google Shape;679;p9"/>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0" name="Google Shape;680;p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1" name="Google Shape;681;p9"/>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2" name="Google Shape;682;p9"/>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3" name="Google Shape;683;p9"/>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4" name="Google Shape;684;p9"/>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5" name="Google Shape;685;p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6" name="Google Shape;686;p9"/>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7" name="Google Shape;687;p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8" name="Google Shape;688;p9"/>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9" name="Google Shape;689;p9"/>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0" name="Google Shape;690;p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1" name="Google Shape;691;p9"/>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2" name="Google Shape;692;p9"/>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3" name="Google Shape;693;p9"/>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4" name="Google Shape;694;p9"/>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5" name="Google Shape;695;p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6" name="Google Shape;696;p9"/>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7" name="Google Shape;697;p9"/>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8" name="Google Shape;698;p9"/>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9" name="Google Shape;699;p9"/>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0" name="Google Shape;700;p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1" name="Google Shape;701;p9"/>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2" name="Google Shape;702;p9"/>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3" name="Google Shape;703;p9"/>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4" name="Google Shape;704;p9"/>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5" name="Google Shape;705;p9"/>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6" name="Google Shape;706;p9"/>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7" name="Google Shape;707;p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8" name="Google Shape;708;p9"/>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9" name="Google Shape;709;p9"/>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0" name="Google Shape;710;p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1" name="Google Shape;711;p9"/>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2" name="Google Shape;712;p9"/>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3" name="Google Shape;713;p9"/>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4" name="Google Shape;714;p9"/>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5" name="Google Shape;715;p9"/>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6" name="Google Shape;716;p9"/>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7" name="Google Shape;717;p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8" name="Google Shape;718;p9"/>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9" name="Google Shape;719;p9"/>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0" name="Google Shape;720;p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1" name="Google Shape;721;p9"/>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2" name="Google Shape;722;p9"/>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3" name="Google Shape;723;p9"/>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4" name="Google Shape;724;p9"/>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5" name="Google Shape;725;p9"/>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733980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26"/>
        <p:cNvGrpSpPr/>
        <p:nvPr/>
      </p:nvGrpSpPr>
      <p:grpSpPr>
        <a:xfrm>
          <a:off x="0" y="0"/>
          <a:ext cx="0" cy="0"/>
          <a:chOff x="0" y="0"/>
          <a:chExt cx="0" cy="0"/>
        </a:xfrm>
      </p:grpSpPr>
      <p:grpSp>
        <p:nvGrpSpPr>
          <p:cNvPr id="727" name="Google Shape;727;p10"/>
          <p:cNvGrpSpPr/>
          <p:nvPr/>
        </p:nvGrpSpPr>
        <p:grpSpPr>
          <a:xfrm>
            <a:off x="527859" y="292693"/>
            <a:ext cx="11358487" cy="6384375"/>
            <a:chOff x="395894" y="219519"/>
            <a:chExt cx="8518865" cy="4788281"/>
          </a:xfrm>
        </p:grpSpPr>
        <p:sp>
          <p:nvSpPr>
            <p:cNvPr id="728" name="Google Shape;728;p1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29" name="Google Shape;729;p10"/>
            <p:cNvGrpSpPr/>
            <p:nvPr/>
          </p:nvGrpSpPr>
          <p:grpSpPr>
            <a:xfrm>
              <a:off x="8341543" y="2282008"/>
              <a:ext cx="569676" cy="380612"/>
              <a:chOff x="8341543" y="2282008"/>
              <a:chExt cx="569676" cy="380612"/>
            </a:xfrm>
          </p:grpSpPr>
          <p:sp>
            <p:nvSpPr>
              <p:cNvPr id="730" name="Google Shape;730;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32" name="Google Shape;732;p1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33" name="Google Shape;733;p10"/>
            <p:cNvGrpSpPr/>
            <p:nvPr/>
          </p:nvGrpSpPr>
          <p:grpSpPr>
            <a:xfrm>
              <a:off x="8341543" y="1721094"/>
              <a:ext cx="569676" cy="380612"/>
              <a:chOff x="8341543" y="1721094"/>
              <a:chExt cx="569676" cy="380612"/>
            </a:xfrm>
          </p:grpSpPr>
          <p:sp>
            <p:nvSpPr>
              <p:cNvPr id="734" name="Google Shape;734;p1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1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6" name="Google Shape;736;p10"/>
            <p:cNvGrpSpPr/>
            <p:nvPr/>
          </p:nvGrpSpPr>
          <p:grpSpPr>
            <a:xfrm>
              <a:off x="8346273" y="1183592"/>
              <a:ext cx="568486" cy="388014"/>
              <a:chOff x="8346273" y="1183592"/>
              <a:chExt cx="568486" cy="388014"/>
            </a:xfrm>
          </p:grpSpPr>
          <p:sp>
            <p:nvSpPr>
              <p:cNvPr id="737" name="Google Shape;737;p1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1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9" name="Google Shape;739;p10"/>
            <p:cNvGrpSpPr/>
            <p:nvPr/>
          </p:nvGrpSpPr>
          <p:grpSpPr>
            <a:xfrm>
              <a:off x="8341543" y="606635"/>
              <a:ext cx="569676" cy="388014"/>
              <a:chOff x="8341543" y="606635"/>
              <a:chExt cx="569676" cy="388014"/>
            </a:xfrm>
          </p:grpSpPr>
          <p:sp>
            <p:nvSpPr>
              <p:cNvPr id="740" name="Google Shape;740;p1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2" name="Google Shape;742;p10"/>
            <p:cNvGrpSpPr/>
            <p:nvPr/>
          </p:nvGrpSpPr>
          <p:grpSpPr>
            <a:xfrm>
              <a:off x="8341543" y="2842933"/>
              <a:ext cx="569676" cy="380612"/>
              <a:chOff x="8341543" y="2282008"/>
              <a:chExt cx="569676" cy="380612"/>
            </a:xfrm>
          </p:grpSpPr>
          <p:sp>
            <p:nvSpPr>
              <p:cNvPr id="743" name="Google Shape;743;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5" name="Google Shape;745;p10"/>
            <p:cNvGrpSpPr/>
            <p:nvPr/>
          </p:nvGrpSpPr>
          <p:grpSpPr>
            <a:xfrm>
              <a:off x="8341543" y="3403858"/>
              <a:ext cx="569676" cy="380612"/>
              <a:chOff x="8341543" y="2282008"/>
              <a:chExt cx="569676" cy="380612"/>
            </a:xfrm>
          </p:grpSpPr>
          <p:sp>
            <p:nvSpPr>
              <p:cNvPr id="746" name="Google Shape;746;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48" name="Google Shape;748;p1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1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0" name="Google Shape;750;p10"/>
          <p:cNvSpPr txBox="1">
            <a:spLocks noGrp="1"/>
          </p:cNvSpPr>
          <p:nvPr>
            <p:ph type="title"/>
          </p:nvPr>
        </p:nvSpPr>
        <p:spPr>
          <a:xfrm>
            <a:off x="4584733" y="2679400"/>
            <a:ext cx="6639200" cy="1499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sz="5333"/>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751" name="Google Shape;751;p10"/>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2" name="Google Shape;752;p10"/>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3" name="Google Shape;753;p10"/>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4" name="Google Shape;754;p10"/>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5" name="Google Shape;755;p10"/>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6" name="Google Shape;756;p10"/>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7" name="Google Shape;757;p10"/>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8" name="Google Shape;758;p10"/>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9" name="Google Shape;759;p10"/>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0" name="Google Shape;760;p10"/>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1" name="Google Shape;761;p10"/>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2" name="Google Shape;762;p10"/>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3" name="Google Shape;763;p10"/>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4" name="Google Shape;764;p10"/>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5" name="Google Shape;765;p10"/>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6" name="Google Shape;766;p10"/>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7" name="Google Shape;767;p10"/>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8" name="Google Shape;768;p10"/>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9" name="Google Shape;769;p10"/>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0" name="Google Shape;770;p10"/>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1" name="Google Shape;771;p10"/>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2" name="Google Shape;772;p10"/>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10"/>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10"/>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5" name="Google Shape;775;p10"/>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6" name="Google Shape;776;p10"/>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7" name="Google Shape;777;p10"/>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8" name="Google Shape;778;p10"/>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9" name="Google Shape;779;p10"/>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0" name="Google Shape;780;p10"/>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1" name="Google Shape;781;p10"/>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2" name="Google Shape;782;p10"/>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3" name="Google Shape;783;p10"/>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4" name="Google Shape;784;p10"/>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5" name="Google Shape;785;p10"/>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6" name="Google Shape;786;p10"/>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7" name="Google Shape;787;p10"/>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8" name="Google Shape;788;p10"/>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9" name="Google Shape;789;p10"/>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0" name="Google Shape;790;p10"/>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1" name="Google Shape;791;p10"/>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2" name="Google Shape;792;p10"/>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3" name="Google Shape;793;p10"/>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4" name="Google Shape;794;p10"/>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5" name="Google Shape;795;p10"/>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6" name="Google Shape;796;p10"/>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7" name="Google Shape;797;p10"/>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8" name="Google Shape;798;p10"/>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9" name="Google Shape;799;p10"/>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0" name="Google Shape;800;p10"/>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397605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01"/>
        <p:cNvGrpSpPr/>
        <p:nvPr/>
      </p:nvGrpSpPr>
      <p:grpSpPr>
        <a:xfrm>
          <a:off x="0" y="0"/>
          <a:ext cx="0" cy="0"/>
          <a:chOff x="0" y="0"/>
          <a:chExt cx="0" cy="0"/>
        </a:xfrm>
      </p:grpSpPr>
      <p:grpSp>
        <p:nvGrpSpPr>
          <p:cNvPr id="802" name="Google Shape;802;p11"/>
          <p:cNvGrpSpPr/>
          <p:nvPr/>
        </p:nvGrpSpPr>
        <p:grpSpPr>
          <a:xfrm>
            <a:off x="527859" y="292693"/>
            <a:ext cx="11358487" cy="6384375"/>
            <a:chOff x="395894" y="219519"/>
            <a:chExt cx="8518865" cy="4788281"/>
          </a:xfrm>
        </p:grpSpPr>
        <p:sp>
          <p:nvSpPr>
            <p:cNvPr id="803" name="Google Shape;803;p11"/>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04" name="Google Shape;804;p11"/>
            <p:cNvGrpSpPr/>
            <p:nvPr/>
          </p:nvGrpSpPr>
          <p:grpSpPr>
            <a:xfrm>
              <a:off x="8341543" y="2282008"/>
              <a:ext cx="569676" cy="380612"/>
              <a:chOff x="8341543" y="2282008"/>
              <a:chExt cx="569676" cy="380612"/>
            </a:xfrm>
          </p:grpSpPr>
          <p:sp>
            <p:nvSpPr>
              <p:cNvPr id="805" name="Google Shape;805;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07" name="Google Shape;807;p11"/>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08" name="Google Shape;808;p11"/>
            <p:cNvGrpSpPr/>
            <p:nvPr/>
          </p:nvGrpSpPr>
          <p:grpSpPr>
            <a:xfrm>
              <a:off x="8341543" y="1721094"/>
              <a:ext cx="569676" cy="380612"/>
              <a:chOff x="8341543" y="1721094"/>
              <a:chExt cx="569676" cy="380612"/>
            </a:xfrm>
          </p:grpSpPr>
          <p:sp>
            <p:nvSpPr>
              <p:cNvPr id="809" name="Google Shape;809;p11"/>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11"/>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1" name="Google Shape;811;p11"/>
            <p:cNvGrpSpPr/>
            <p:nvPr/>
          </p:nvGrpSpPr>
          <p:grpSpPr>
            <a:xfrm>
              <a:off x="8346273" y="1183592"/>
              <a:ext cx="568486" cy="388014"/>
              <a:chOff x="8346273" y="1183592"/>
              <a:chExt cx="568486" cy="388014"/>
            </a:xfrm>
          </p:grpSpPr>
          <p:sp>
            <p:nvSpPr>
              <p:cNvPr id="812" name="Google Shape;812;p11"/>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11"/>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4" name="Google Shape;814;p11"/>
            <p:cNvGrpSpPr/>
            <p:nvPr/>
          </p:nvGrpSpPr>
          <p:grpSpPr>
            <a:xfrm>
              <a:off x="8341543" y="606635"/>
              <a:ext cx="569676" cy="388014"/>
              <a:chOff x="8341543" y="606635"/>
              <a:chExt cx="569676" cy="388014"/>
            </a:xfrm>
          </p:grpSpPr>
          <p:sp>
            <p:nvSpPr>
              <p:cNvPr id="815" name="Google Shape;815;p11"/>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1"/>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7" name="Google Shape;817;p11"/>
            <p:cNvGrpSpPr/>
            <p:nvPr/>
          </p:nvGrpSpPr>
          <p:grpSpPr>
            <a:xfrm>
              <a:off x="8341543" y="2842933"/>
              <a:ext cx="569676" cy="380612"/>
              <a:chOff x="8341543" y="2282008"/>
              <a:chExt cx="569676" cy="380612"/>
            </a:xfrm>
          </p:grpSpPr>
          <p:sp>
            <p:nvSpPr>
              <p:cNvPr id="818" name="Google Shape;818;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0" name="Google Shape;820;p11"/>
            <p:cNvGrpSpPr/>
            <p:nvPr/>
          </p:nvGrpSpPr>
          <p:grpSpPr>
            <a:xfrm>
              <a:off x="8341543" y="3403858"/>
              <a:ext cx="569676" cy="380612"/>
              <a:chOff x="8341543" y="2282008"/>
              <a:chExt cx="569676" cy="380612"/>
            </a:xfrm>
          </p:grpSpPr>
          <p:sp>
            <p:nvSpPr>
              <p:cNvPr id="821" name="Google Shape;821;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3" name="Google Shape;823;p11"/>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11"/>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5" name="Google Shape;825;p11"/>
          <p:cNvSpPr txBox="1">
            <a:spLocks noGrp="1"/>
          </p:cNvSpPr>
          <p:nvPr>
            <p:ph type="title" hasCustomPrompt="1"/>
          </p:nvPr>
        </p:nvSpPr>
        <p:spPr>
          <a:xfrm>
            <a:off x="2422484" y="2276784"/>
            <a:ext cx="7348800" cy="1868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1"/>
              </a:buClr>
              <a:buSzPts val="7200"/>
              <a:buNone/>
              <a:defRPr sz="120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r>
              <a:t>xx%</a:t>
            </a:r>
          </a:p>
        </p:txBody>
      </p:sp>
      <p:sp>
        <p:nvSpPr>
          <p:cNvPr id="826" name="Google Shape;826;p11"/>
          <p:cNvSpPr txBox="1">
            <a:spLocks noGrp="1"/>
          </p:cNvSpPr>
          <p:nvPr>
            <p:ph type="subTitle" idx="1"/>
          </p:nvPr>
        </p:nvSpPr>
        <p:spPr>
          <a:xfrm>
            <a:off x="2420717" y="3962417"/>
            <a:ext cx="7348800" cy="6188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sz="2667"/>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827" name="Google Shape;827;p11"/>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8" name="Google Shape;828;p11"/>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9" name="Google Shape;829;p11"/>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0" name="Google Shape;830;p11"/>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1" name="Google Shape;831;p11"/>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2" name="Google Shape;832;p11"/>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3" name="Google Shape;833;p11"/>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4" name="Google Shape;834;p11"/>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5" name="Google Shape;835;p11"/>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6" name="Google Shape;836;p11"/>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7" name="Google Shape;837;p11"/>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8" name="Google Shape;838;p11"/>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9" name="Google Shape;839;p11"/>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0" name="Google Shape;840;p11"/>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1" name="Google Shape;841;p11"/>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2" name="Google Shape;842;p11"/>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3" name="Google Shape;843;p11"/>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4" name="Google Shape;844;p11"/>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5" name="Google Shape;845;p11"/>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6" name="Google Shape;846;p11"/>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7" name="Google Shape;847;p11"/>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8" name="Google Shape;848;p11"/>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9" name="Google Shape;849;p11"/>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0" name="Google Shape;850;p11"/>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1" name="Google Shape;851;p11"/>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2" name="Google Shape;852;p11"/>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3" name="Google Shape;853;p11"/>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4" name="Google Shape;854;p11"/>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5" name="Google Shape;855;p11"/>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6" name="Google Shape;856;p11"/>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7" name="Google Shape;857;p11"/>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8" name="Google Shape;858;p11"/>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9" name="Google Shape;859;p11"/>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0" name="Google Shape;860;p11"/>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1" name="Google Shape;861;p11"/>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2" name="Google Shape;862;p11"/>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3" name="Google Shape;863;p11"/>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4" name="Google Shape;864;p11"/>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5" name="Google Shape;865;p11"/>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6" name="Google Shape;866;p11"/>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7" name="Google Shape;867;p11"/>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8" name="Google Shape;868;p11"/>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9" name="Google Shape;869;p11"/>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0" name="Google Shape;870;p11"/>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1" name="Google Shape;871;p11"/>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2" name="Google Shape;872;p11"/>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3" name="Google Shape;873;p11"/>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4" name="Google Shape;874;p11"/>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5" name="Google Shape;875;p11"/>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6" name="Google Shape;876;p11"/>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9412587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77"/>
        <p:cNvGrpSpPr/>
        <p:nvPr/>
      </p:nvGrpSpPr>
      <p:grpSpPr>
        <a:xfrm>
          <a:off x="0" y="0"/>
          <a:ext cx="0" cy="0"/>
          <a:chOff x="0" y="0"/>
          <a:chExt cx="0" cy="0"/>
        </a:xfrm>
      </p:grpSpPr>
    </p:spTree>
    <p:extLst>
      <p:ext uri="{BB962C8B-B14F-4D97-AF65-F5344CB8AC3E}">
        <p14:creationId xmlns:p14="http://schemas.microsoft.com/office/powerpoint/2010/main" val="24478057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78"/>
        <p:cNvGrpSpPr/>
        <p:nvPr/>
      </p:nvGrpSpPr>
      <p:grpSpPr>
        <a:xfrm>
          <a:off x="0" y="0"/>
          <a:ext cx="0" cy="0"/>
          <a:chOff x="0" y="0"/>
          <a:chExt cx="0" cy="0"/>
        </a:xfrm>
      </p:grpSpPr>
      <p:sp>
        <p:nvSpPr>
          <p:cNvPr id="879" name="Google Shape;879;p1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0" name="Google Shape;880;p13"/>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1" name="Google Shape;881;p13"/>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82" name="Google Shape;882;p13"/>
          <p:cNvGrpSpPr/>
          <p:nvPr/>
        </p:nvGrpSpPr>
        <p:grpSpPr>
          <a:xfrm>
            <a:off x="11122057" y="3042677"/>
            <a:ext cx="759568" cy="507483"/>
            <a:chOff x="8341543" y="2282008"/>
            <a:chExt cx="569676" cy="380612"/>
          </a:xfrm>
        </p:grpSpPr>
        <p:sp>
          <p:nvSpPr>
            <p:cNvPr id="883" name="Google Shape;883;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5" name="Google Shape;885;p13"/>
          <p:cNvGrpSpPr/>
          <p:nvPr/>
        </p:nvGrpSpPr>
        <p:grpSpPr>
          <a:xfrm>
            <a:off x="11122057" y="2294792"/>
            <a:ext cx="759568" cy="507483"/>
            <a:chOff x="8341543" y="1721094"/>
            <a:chExt cx="569676" cy="380612"/>
          </a:xfrm>
        </p:grpSpPr>
        <p:sp>
          <p:nvSpPr>
            <p:cNvPr id="886" name="Google Shape;886;p1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1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8" name="Google Shape;888;p13"/>
          <p:cNvGrpSpPr/>
          <p:nvPr/>
        </p:nvGrpSpPr>
        <p:grpSpPr>
          <a:xfrm>
            <a:off x="11128364" y="1578123"/>
            <a:ext cx="757981" cy="517352"/>
            <a:chOff x="8346273" y="1183592"/>
            <a:chExt cx="568486" cy="388014"/>
          </a:xfrm>
        </p:grpSpPr>
        <p:sp>
          <p:nvSpPr>
            <p:cNvPr id="889" name="Google Shape;889;p1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1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1" name="Google Shape;891;p13"/>
          <p:cNvGrpSpPr/>
          <p:nvPr/>
        </p:nvGrpSpPr>
        <p:grpSpPr>
          <a:xfrm>
            <a:off x="11122057" y="808847"/>
            <a:ext cx="759568" cy="517352"/>
            <a:chOff x="8341543" y="606635"/>
            <a:chExt cx="569676" cy="388014"/>
          </a:xfrm>
        </p:grpSpPr>
        <p:sp>
          <p:nvSpPr>
            <p:cNvPr id="892" name="Google Shape;892;p1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1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4" name="Google Shape;894;p13"/>
          <p:cNvGrpSpPr/>
          <p:nvPr/>
        </p:nvGrpSpPr>
        <p:grpSpPr>
          <a:xfrm>
            <a:off x="11122057" y="3790577"/>
            <a:ext cx="759568" cy="507483"/>
            <a:chOff x="8341543" y="2282008"/>
            <a:chExt cx="569676" cy="380612"/>
          </a:xfrm>
        </p:grpSpPr>
        <p:sp>
          <p:nvSpPr>
            <p:cNvPr id="895" name="Google Shape;895;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7" name="Google Shape;897;p13"/>
          <p:cNvGrpSpPr/>
          <p:nvPr/>
        </p:nvGrpSpPr>
        <p:grpSpPr>
          <a:xfrm>
            <a:off x="11122057" y="4538477"/>
            <a:ext cx="759568" cy="507483"/>
            <a:chOff x="8341543" y="2282008"/>
            <a:chExt cx="569676" cy="380612"/>
          </a:xfrm>
        </p:grpSpPr>
        <p:sp>
          <p:nvSpPr>
            <p:cNvPr id="898" name="Google Shape;898;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00" name="Google Shape;900;p13"/>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1" name="Google Shape;901;p13"/>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2" name="Google Shape;902;p1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3" name="Google Shape;903;p1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4" name="Google Shape;904;p1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5" name="Google Shape;905;p1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6" name="Google Shape;906;p1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7" name="Google Shape;907;p1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8" name="Google Shape;908;p1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9" name="Google Shape;909;p1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0" name="Google Shape;910;p1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1" name="Google Shape;911;p1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2" name="Google Shape;912;p1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3" name="Google Shape;913;p1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4" name="Google Shape;914;p1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5" name="Google Shape;915;p1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6" name="Google Shape;916;p1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7" name="Google Shape;917;p1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8" name="Google Shape;918;p1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9" name="Google Shape;919;p1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0" name="Google Shape;920;p1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1" name="Google Shape;921;p1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2" name="Google Shape;922;p1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3" name="Google Shape;923;p1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4" name="Google Shape;924;p1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5" name="Google Shape;925;p1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6" name="Google Shape;926;p1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7" name="Google Shape;927;p1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8" name="Google Shape;928;p1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9" name="Google Shape;929;p1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0" name="Google Shape;930;p1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1" name="Google Shape;931;p1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2" name="Google Shape;932;p1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3" name="Google Shape;933;p1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4" name="Google Shape;934;p1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5" name="Google Shape;935;p1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6" name="Google Shape;936;p1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7" name="Google Shape;937;p1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8" name="Google Shape;938;p1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9" name="Google Shape;939;p1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0" name="Google Shape;940;p1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1" name="Google Shape;941;p1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2" name="Google Shape;942;p1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3" name="Google Shape;943;p1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4" name="Google Shape;944;p1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5" name="Google Shape;945;p1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6" name="Google Shape;946;p1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7" name="Google Shape;947;p1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8" name="Google Shape;948;p1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9" name="Google Shape;949;p1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0" name="Google Shape;950;p1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1" name="Google Shape;951;p13"/>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2" name="Google Shape;952;p1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3" name="Google Shape;953;p13"/>
          <p:cNvSpPr txBox="1">
            <a:spLocks noGrp="1"/>
          </p:cNvSpPr>
          <p:nvPr>
            <p:ph type="title"/>
          </p:nvPr>
        </p:nvSpPr>
        <p:spPr>
          <a:xfrm>
            <a:off x="958333" y="584416"/>
            <a:ext cx="1027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954" name="Google Shape;954;p13">
            <a:hlinkClick r:id="rId2" action="ppaction://hlinksldjump"/>
          </p:cNvPr>
          <p:cNvSpPr txBox="1">
            <a:spLocks noGrp="1"/>
          </p:cNvSpPr>
          <p:nvPr>
            <p:ph type="subTitle" idx="1"/>
          </p:nvPr>
        </p:nvSpPr>
        <p:spPr>
          <a:xfrm>
            <a:off x="2395791" y="1639600"/>
            <a:ext cx="36384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5" name="Google Shape;955;p13"/>
          <p:cNvSpPr txBox="1">
            <a:spLocks noGrp="1"/>
          </p:cNvSpPr>
          <p:nvPr>
            <p:ph type="subTitle" idx="2"/>
          </p:nvPr>
        </p:nvSpPr>
        <p:spPr>
          <a:xfrm>
            <a:off x="2394712" y="2056420"/>
            <a:ext cx="3640000" cy="7592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6" name="Google Shape;956;p13">
            <a:hlinkClick r:id="rId2" action="ppaction://hlinksldjump"/>
          </p:cNvPr>
          <p:cNvSpPr txBox="1">
            <a:spLocks noGrp="1"/>
          </p:cNvSpPr>
          <p:nvPr>
            <p:ph type="title" idx="3" hasCustomPrompt="1"/>
          </p:nvPr>
        </p:nvSpPr>
        <p:spPr>
          <a:xfrm>
            <a:off x="1577287" y="2059196"/>
            <a:ext cx="843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57" name="Google Shape;957;p13"/>
          <p:cNvSpPr txBox="1">
            <a:spLocks noGrp="1"/>
          </p:cNvSpPr>
          <p:nvPr>
            <p:ph type="subTitle" idx="4"/>
          </p:nvPr>
        </p:nvSpPr>
        <p:spPr>
          <a:xfrm>
            <a:off x="2399601" y="3230229"/>
            <a:ext cx="36492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8" name="Google Shape;958;p13"/>
          <p:cNvSpPr txBox="1">
            <a:spLocks noGrp="1"/>
          </p:cNvSpPr>
          <p:nvPr>
            <p:ph type="subTitle" idx="5"/>
          </p:nvPr>
        </p:nvSpPr>
        <p:spPr>
          <a:xfrm>
            <a:off x="2392816" y="3649817"/>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9" name="Google Shape;959;p13"/>
          <p:cNvSpPr txBox="1">
            <a:spLocks noGrp="1"/>
          </p:cNvSpPr>
          <p:nvPr>
            <p:ph type="title" idx="6" hasCustomPrompt="1"/>
          </p:nvPr>
        </p:nvSpPr>
        <p:spPr>
          <a:xfrm>
            <a:off x="1578504"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0" name="Google Shape;960;p13"/>
          <p:cNvSpPr txBox="1">
            <a:spLocks noGrp="1"/>
          </p:cNvSpPr>
          <p:nvPr>
            <p:ph type="subTitle" idx="7"/>
          </p:nvPr>
        </p:nvSpPr>
        <p:spPr>
          <a:xfrm>
            <a:off x="2401775" y="4822861"/>
            <a:ext cx="3640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1" name="Google Shape;961;p13"/>
          <p:cNvSpPr txBox="1">
            <a:spLocks noGrp="1"/>
          </p:cNvSpPr>
          <p:nvPr>
            <p:ph type="subTitle" idx="8"/>
          </p:nvPr>
        </p:nvSpPr>
        <p:spPr>
          <a:xfrm>
            <a:off x="2392816" y="5243275"/>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2" name="Google Shape;962;p13"/>
          <p:cNvSpPr txBox="1">
            <a:spLocks noGrp="1"/>
          </p:cNvSpPr>
          <p:nvPr>
            <p:ph type="title" idx="9" hasCustomPrompt="1"/>
          </p:nvPr>
        </p:nvSpPr>
        <p:spPr>
          <a:xfrm>
            <a:off x="1578504"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3" name="Google Shape;963;p13"/>
          <p:cNvSpPr txBox="1">
            <a:spLocks noGrp="1"/>
          </p:cNvSpPr>
          <p:nvPr>
            <p:ph type="subTitle" idx="13"/>
          </p:nvPr>
        </p:nvSpPr>
        <p:spPr>
          <a:xfrm>
            <a:off x="6958577" y="1642000"/>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4" name="Google Shape;964;p13"/>
          <p:cNvSpPr txBox="1">
            <a:spLocks noGrp="1"/>
          </p:cNvSpPr>
          <p:nvPr>
            <p:ph type="subTitle" idx="14"/>
          </p:nvPr>
        </p:nvSpPr>
        <p:spPr>
          <a:xfrm>
            <a:off x="6949579" y="2054220"/>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5" name="Google Shape;965;p13"/>
          <p:cNvSpPr txBox="1">
            <a:spLocks noGrp="1"/>
          </p:cNvSpPr>
          <p:nvPr>
            <p:ph type="title" idx="15" hasCustomPrompt="1"/>
          </p:nvPr>
        </p:nvSpPr>
        <p:spPr>
          <a:xfrm>
            <a:off x="6161423" y="2060396"/>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6" name="Google Shape;966;p13"/>
          <p:cNvSpPr txBox="1">
            <a:spLocks noGrp="1"/>
          </p:cNvSpPr>
          <p:nvPr>
            <p:ph type="subTitle" idx="16"/>
          </p:nvPr>
        </p:nvSpPr>
        <p:spPr>
          <a:xfrm>
            <a:off x="6958577" y="3230229"/>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7" name="Google Shape;967;p13"/>
          <p:cNvSpPr txBox="1">
            <a:spLocks noGrp="1"/>
          </p:cNvSpPr>
          <p:nvPr>
            <p:ph type="subTitle" idx="17"/>
          </p:nvPr>
        </p:nvSpPr>
        <p:spPr>
          <a:xfrm>
            <a:off x="6949584" y="3649817"/>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8" name="Google Shape;968;p13"/>
          <p:cNvSpPr txBox="1">
            <a:spLocks noGrp="1"/>
          </p:cNvSpPr>
          <p:nvPr>
            <p:ph type="title" idx="18" hasCustomPrompt="1"/>
          </p:nvPr>
        </p:nvSpPr>
        <p:spPr>
          <a:xfrm>
            <a:off x="6161423"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9" name="Google Shape;969;p13"/>
          <p:cNvSpPr txBox="1">
            <a:spLocks noGrp="1"/>
          </p:cNvSpPr>
          <p:nvPr>
            <p:ph type="subTitle" idx="19"/>
          </p:nvPr>
        </p:nvSpPr>
        <p:spPr>
          <a:xfrm>
            <a:off x="6958577" y="4822861"/>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70" name="Google Shape;970;p13"/>
          <p:cNvSpPr txBox="1">
            <a:spLocks noGrp="1"/>
          </p:cNvSpPr>
          <p:nvPr>
            <p:ph type="subTitle" idx="20"/>
          </p:nvPr>
        </p:nvSpPr>
        <p:spPr>
          <a:xfrm>
            <a:off x="6949584" y="5243275"/>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71" name="Google Shape;971;p13"/>
          <p:cNvSpPr txBox="1">
            <a:spLocks noGrp="1"/>
          </p:cNvSpPr>
          <p:nvPr>
            <p:ph type="title" idx="21" hasCustomPrompt="1"/>
          </p:nvPr>
        </p:nvSpPr>
        <p:spPr>
          <a:xfrm>
            <a:off x="6161423"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grpSp>
        <p:nvGrpSpPr>
          <p:cNvPr id="972" name="Google Shape;972;p13"/>
          <p:cNvGrpSpPr/>
          <p:nvPr/>
        </p:nvGrpSpPr>
        <p:grpSpPr>
          <a:xfrm>
            <a:off x="1417667" y="1108234"/>
            <a:ext cx="592367" cy="531367"/>
            <a:chOff x="2495125" y="2142250"/>
            <a:chExt cx="444275" cy="398525"/>
          </a:xfrm>
        </p:grpSpPr>
        <p:sp>
          <p:nvSpPr>
            <p:cNvPr id="973" name="Google Shape;973;p1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75" name="Google Shape;975;p13"/>
          <p:cNvGrpSpPr/>
          <p:nvPr/>
        </p:nvGrpSpPr>
        <p:grpSpPr>
          <a:xfrm>
            <a:off x="10419001" y="5951667"/>
            <a:ext cx="388500" cy="375167"/>
            <a:chOff x="3243875" y="2372825"/>
            <a:chExt cx="291375" cy="281375"/>
          </a:xfrm>
        </p:grpSpPr>
        <p:sp>
          <p:nvSpPr>
            <p:cNvPr id="976" name="Google Shape;976;p1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1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1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6" name="Google Shape;986;p13"/>
          <p:cNvGrpSpPr/>
          <p:nvPr/>
        </p:nvGrpSpPr>
        <p:grpSpPr>
          <a:xfrm>
            <a:off x="10071401" y="934467"/>
            <a:ext cx="222233" cy="224767"/>
            <a:chOff x="4954425" y="2036375"/>
            <a:chExt cx="166675" cy="168575"/>
          </a:xfrm>
        </p:grpSpPr>
        <p:sp>
          <p:nvSpPr>
            <p:cNvPr id="987" name="Google Shape;987;p1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9" name="Google Shape;989;p13"/>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13"/>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971029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7973BCC-620E-4DA6-9812-E143EE5C4D4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C5549D2F-CC7A-4D8C-B364-EE9F43E5A68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44A58004-FC1D-4DED-8289-12F751E99B8A}"/>
              </a:ext>
            </a:extLst>
          </p:cNvPr>
          <p:cNvSpPr>
            <a:spLocks noGrp="1"/>
          </p:cNvSpPr>
          <p:nvPr>
            <p:ph type="dt" sz="half" idx="10"/>
          </p:nvPr>
        </p:nvSpPr>
        <p:spPr/>
        <p:txBody>
          <a:bodyPr/>
          <a:lstStyle/>
          <a:p>
            <a:fld id="{3B9C2133-17FF-41E7-A24C-E96B8FBAFC42}" type="datetimeFigureOut">
              <a:rPr lang="zh-CN" altLang="en-US" smtClean="0"/>
              <a:t>2023/2/20</a:t>
            </a:fld>
            <a:endParaRPr lang="zh-CN" altLang="en-US"/>
          </a:p>
        </p:txBody>
      </p:sp>
      <p:sp>
        <p:nvSpPr>
          <p:cNvPr id="5" name="页脚占位符 4">
            <a:extLst>
              <a:ext uri="{FF2B5EF4-FFF2-40B4-BE49-F238E27FC236}">
                <a16:creationId xmlns:a16="http://schemas.microsoft.com/office/drawing/2014/main" xmlns="" id="{8BF77A62-CB2E-42B5-8E42-2F20D99C481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13029CE3-34DB-430F-B530-A372E763B7FA}"/>
              </a:ext>
            </a:extLst>
          </p:cNvPr>
          <p:cNvSpPr>
            <a:spLocks noGrp="1"/>
          </p:cNvSpPr>
          <p:nvPr>
            <p:ph type="sldNum" sz="quarter" idx="12"/>
          </p:nvPr>
        </p:nvSpPr>
        <p:spPr/>
        <p:txBody>
          <a:bodyPr/>
          <a:lstStyle/>
          <a:p>
            <a:fld id="{3F1A2AC2-13A9-46D8-AC34-7F36697ACA91}" type="slidenum">
              <a:rPr lang="zh-CN" altLang="en-US" smtClean="0"/>
              <a:t>‹#›</a:t>
            </a:fld>
            <a:endParaRPr lang="zh-CN" altLang="en-US"/>
          </a:p>
        </p:txBody>
      </p:sp>
    </p:spTree>
    <p:extLst>
      <p:ext uri="{BB962C8B-B14F-4D97-AF65-F5344CB8AC3E}">
        <p14:creationId xmlns:p14="http://schemas.microsoft.com/office/powerpoint/2010/main" val="116977018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991"/>
        <p:cNvGrpSpPr/>
        <p:nvPr/>
      </p:nvGrpSpPr>
      <p:grpSpPr>
        <a:xfrm>
          <a:off x="0" y="0"/>
          <a:ext cx="0" cy="0"/>
          <a:chOff x="0" y="0"/>
          <a:chExt cx="0" cy="0"/>
        </a:xfrm>
      </p:grpSpPr>
      <p:grpSp>
        <p:nvGrpSpPr>
          <p:cNvPr id="992" name="Google Shape;992;p14"/>
          <p:cNvGrpSpPr/>
          <p:nvPr/>
        </p:nvGrpSpPr>
        <p:grpSpPr>
          <a:xfrm>
            <a:off x="527859" y="292693"/>
            <a:ext cx="11358487" cy="6384375"/>
            <a:chOff x="395894" y="219519"/>
            <a:chExt cx="8518865" cy="4788281"/>
          </a:xfrm>
        </p:grpSpPr>
        <p:sp>
          <p:nvSpPr>
            <p:cNvPr id="993"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94" name="Google Shape;994;p14"/>
            <p:cNvGrpSpPr/>
            <p:nvPr/>
          </p:nvGrpSpPr>
          <p:grpSpPr>
            <a:xfrm>
              <a:off x="8341543" y="2282008"/>
              <a:ext cx="569676" cy="380612"/>
              <a:chOff x="8341543" y="2282008"/>
              <a:chExt cx="569676" cy="380612"/>
            </a:xfrm>
          </p:grpSpPr>
          <p:sp>
            <p:nvSpPr>
              <p:cNvPr id="995"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7"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98" name="Google Shape;998;p14"/>
            <p:cNvGrpSpPr/>
            <p:nvPr/>
          </p:nvGrpSpPr>
          <p:grpSpPr>
            <a:xfrm>
              <a:off x="8341543" y="1721094"/>
              <a:ext cx="569676" cy="380612"/>
              <a:chOff x="8341543" y="1721094"/>
              <a:chExt cx="569676" cy="380612"/>
            </a:xfrm>
          </p:grpSpPr>
          <p:sp>
            <p:nvSpPr>
              <p:cNvPr id="999"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1" name="Google Shape;1001;p14"/>
            <p:cNvGrpSpPr/>
            <p:nvPr/>
          </p:nvGrpSpPr>
          <p:grpSpPr>
            <a:xfrm>
              <a:off x="8346273" y="1183592"/>
              <a:ext cx="568486" cy="388014"/>
              <a:chOff x="8346273" y="1183592"/>
              <a:chExt cx="568486" cy="388014"/>
            </a:xfrm>
          </p:grpSpPr>
          <p:sp>
            <p:nvSpPr>
              <p:cNvPr id="1002"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4" name="Google Shape;1004;p14"/>
            <p:cNvGrpSpPr/>
            <p:nvPr/>
          </p:nvGrpSpPr>
          <p:grpSpPr>
            <a:xfrm>
              <a:off x="8341543" y="606635"/>
              <a:ext cx="569676" cy="388014"/>
              <a:chOff x="8341543" y="606635"/>
              <a:chExt cx="569676" cy="388014"/>
            </a:xfrm>
          </p:grpSpPr>
          <p:sp>
            <p:nvSpPr>
              <p:cNvPr id="1005"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6"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7" name="Google Shape;1007;p14"/>
            <p:cNvGrpSpPr/>
            <p:nvPr/>
          </p:nvGrpSpPr>
          <p:grpSpPr>
            <a:xfrm>
              <a:off x="8341543" y="2842933"/>
              <a:ext cx="569676" cy="380612"/>
              <a:chOff x="8341543" y="2282008"/>
              <a:chExt cx="569676" cy="380612"/>
            </a:xfrm>
          </p:grpSpPr>
          <p:sp>
            <p:nvSpPr>
              <p:cNvPr id="1008"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0" name="Google Shape;1010;p14"/>
            <p:cNvGrpSpPr/>
            <p:nvPr/>
          </p:nvGrpSpPr>
          <p:grpSpPr>
            <a:xfrm>
              <a:off x="8341543" y="3403858"/>
              <a:ext cx="569676" cy="380612"/>
              <a:chOff x="8341543" y="2282008"/>
              <a:chExt cx="569676" cy="380612"/>
            </a:xfrm>
          </p:grpSpPr>
          <p:sp>
            <p:nvSpPr>
              <p:cNvPr id="1011"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3"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016" name="Google Shape;1016;p14"/>
          <p:cNvGrpSpPr/>
          <p:nvPr/>
        </p:nvGrpSpPr>
        <p:grpSpPr>
          <a:xfrm>
            <a:off x="1033401" y="6048867"/>
            <a:ext cx="592367" cy="531367"/>
            <a:chOff x="2495125" y="2142250"/>
            <a:chExt cx="444275" cy="398525"/>
          </a:xfrm>
        </p:grpSpPr>
        <p:sp>
          <p:nvSpPr>
            <p:cNvPr id="1017"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9" name="Google Shape;1019;p14"/>
          <p:cNvGrpSpPr/>
          <p:nvPr/>
        </p:nvGrpSpPr>
        <p:grpSpPr>
          <a:xfrm>
            <a:off x="9654334" y="531134"/>
            <a:ext cx="388500" cy="375167"/>
            <a:chOff x="3243875" y="2372825"/>
            <a:chExt cx="291375" cy="281375"/>
          </a:xfrm>
        </p:grpSpPr>
        <p:sp>
          <p:nvSpPr>
            <p:cNvPr id="1020"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1"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0" name="Google Shape;1030;p14"/>
          <p:cNvGrpSpPr/>
          <p:nvPr/>
        </p:nvGrpSpPr>
        <p:grpSpPr>
          <a:xfrm>
            <a:off x="10756001" y="1352051"/>
            <a:ext cx="222233" cy="224767"/>
            <a:chOff x="4954425" y="2036375"/>
            <a:chExt cx="166675" cy="168575"/>
          </a:xfrm>
        </p:grpSpPr>
        <p:sp>
          <p:nvSpPr>
            <p:cNvPr id="1031"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35" name="Google Shape;1035;p14"/>
          <p:cNvGrpSpPr/>
          <p:nvPr/>
        </p:nvGrpSpPr>
        <p:grpSpPr>
          <a:xfrm>
            <a:off x="1033401" y="5644334"/>
            <a:ext cx="222233" cy="224767"/>
            <a:chOff x="4954425" y="2036375"/>
            <a:chExt cx="166675" cy="168575"/>
          </a:xfrm>
        </p:grpSpPr>
        <p:sp>
          <p:nvSpPr>
            <p:cNvPr id="1036"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1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1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1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1" name="Google Shape;1041;p1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2" name="Google Shape;1042;p1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3" name="Google Shape;1043;p1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4" name="Google Shape;1044;p1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5" name="Google Shape;1045;p1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6" name="Google Shape;1046;p1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7" name="Google Shape;1047;p1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8" name="Google Shape;1048;p1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9" name="Google Shape;1049;p1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0" name="Google Shape;1050;p1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1" name="Google Shape;1051;p1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2" name="Google Shape;1052;p1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3" name="Google Shape;1053;p1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4" name="Google Shape;1054;p1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5" name="Google Shape;1055;p1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6" name="Google Shape;1056;p1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7" name="Google Shape;1057;p1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8" name="Google Shape;1058;p1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9" name="Google Shape;1059;p1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0" name="Google Shape;1060;p1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1" name="Google Shape;1061;p1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2" name="Google Shape;1062;p1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3" name="Google Shape;1063;p1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4" name="Google Shape;1064;p1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5" name="Google Shape;1065;p1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6" name="Google Shape;1066;p1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7" name="Google Shape;1067;p1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8" name="Google Shape;1068;p1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9" name="Google Shape;1069;p1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0" name="Google Shape;1070;p1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1" name="Google Shape;1071;p1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2" name="Google Shape;1072;p1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3" name="Google Shape;1073;p1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4" name="Google Shape;1074;p1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5" name="Google Shape;1075;p1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6" name="Google Shape;1076;p1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7" name="Google Shape;1077;p1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8" name="Google Shape;1078;p1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9" name="Google Shape;1079;p1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1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1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2" name="Google Shape;1082;p1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3" name="Google Shape;1083;p1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4" name="Google Shape;1084;p1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5" name="Google Shape;1085;p1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6" name="Google Shape;1086;p1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7" name="Google Shape;1087;p1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0719771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088"/>
        <p:cNvGrpSpPr/>
        <p:nvPr/>
      </p:nvGrpSpPr>
      <p:grpSpPr>
        <a:xfrm>
          <a:off x="0" y="0"/>
          <a:ext cx="0" cy="0"/>
          <a:chOff x="0" y="0"/>
          <a:chExt cx="0" cy="0"/>
        </a:xfrm>
      </p:grpSpPr>
      <p:grpSp>
        <p:nvGrpSpPr>
          <p:cNvPr id="1089" name="Google Shape;1089;p15"/>
          <p:cNvGrpSpPr/>
          <p:nvPr/>
        </p:nvGrpSpPr>
        <p:grpSpPr>
          <a:xfrm>
            <a:off x="527859" y="292693"/>
            <a:ext cx="11358487" cy="6384375"/>
            <a:chOff x="395894" y="219519"/>
            <a:chExt cx="8518865" cy="4788281"/>
          </a:xfrm>
        </p:grpSpPr>
        <p:sp>
          <p:nvSpPr>
            <p:cNvPr id="1090" name="Google Shape;1090;p1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91" name="Google Shape;1091;p15"/>
            <p:cNvGrpSpPr/>
            <p:nvPr/>
          </p:nvGrpSpPr>
          <p:grpSpPr>
            <a:xfrm>
              <a:off x="8341543" y="2282008"/>
              <a:ext cx="569676" cy="380612"/>
              <a:chOff x="8341543" y="2282008"/>
              <a:chExt cx="569676" cy="380612"/>
            </a:xfrm>
          </p:grpSpPr>
          <p:sp>
            <p:nvSpPr>
              <p:cNvPr id="1092" name="Google Shape;1092;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4" name="Google Shape;1094;p1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95" name="Google Shape;1095;p15"/>
            <p:cNvGrpSpPr/>
            <p:nvPr/>
          </p:nvGrpSpPr>
          <p:grpSpPr>
            <a:xfrm>
              <a:off x="8341543" y="1721094"/>
              <a:ext cx="569676" cy="380612"/>
              <a:chOff x="8341543" y="1721094"/>
              <a:chExt cx="569676" cy="380612"/>
            </a:xfrm>
          </p:grpSpPr>
          <p:sp>
            <p:nvSpPr>
              <p:cNvPr id="1096" name="Google Shape;1096;p1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8" name="Google Shape;1098;p15"/>
            <p:cNvGrpSpPr/>
            <p:nvPr/>
          </p:nvGrpSpPr>
          <p:grpSpPr>
            <a:xfrm>
              <a:off x="8346273" y="1183592"/>
              <a:ext cx="568486" cy="388014"/>
              <a:chOff x="8346273" y="1183592"/>
              <a:chExt cx="568486" cy="388014"/>
            </a:xfrm>
          </p:grpSpPr>
          <p:sp>
            <p:nvSpPr>
              <p:cNvPr id="1099" name="Google Shape;1099;p1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1" name="Google Shape;1101;p15"/>
            <p:cNvGrpSpPr/>
            <p:nvPr/>
          </p:nvGrpSpPr>
          <p:grpSpPr>
            <a:xfrm>
              <a:off x="8341543" y="606635"/>
              <a:ext cx="569676" cy="388014"/>
              <a:chOff x="8341543" y="606635"/>
              <a:chExt cx="569676" cy="388014"/>
            </a:xfrm>
          </p:grpSpPr>
          <p:sp>
            <p:nvSpPr>
              <p:cNvPr id="1102" name="Google Shape;1102;p1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4" name="Google Shape;1104;p15"/>
            <p:cNvGrpSpPr/>
            <p:nvPr/>
          </p:nvGrpSpPr>
          <p:grpSpPr>
            <a:xfrm>
              <a:off x="8341543" y="2842933"/>
              <a:ext cx="569676" cy="380612"/>
              <a:chOff x="8341543" y="2282008"/>
              <a:chExt cx="569676" cy="380612"/>
            </a:xfrm>
          </p:grpSpPr>
          <p:sp>
            <p:nvSpPr>
              <p:cNvPr id="1105" name="Google Shape;1105;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7" name="Google Shape;1107;p15"/>
            <p:cNvGrpSpPr/>
            <p:nvPr/>
          </p:nvGrpSpPr>
          <p:grpSpPr>
            <a:xfrm>
              <a:off x="8341543" y="3403858"/>
              <a:ext cx="569676" cy="380612"/>
              <a:chOff x="8341543" y="2282008"/>
              <a:chExt cx="569676" cy="380612"/>
            </a:xfrm>
          </p:grpSpPr>
          <p:sp>
            <p:nvSpPr>
              <p:cNvPr id="1108" name="Google Shape;1108;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0" name="Google Shape;1110;p1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2" name="Google Shape;1112;p15"/>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113" name="Google Shape;1113;p15"/>
          <p:cNvGrpSpPr/>
          <p:nvPr/>
        </p:nvGrpSpPr>
        <p:grpSpPr>
          <a:xfrm>
            <a:off x="672118" y="425434"/>
            <a:ext cx="592367" cy="531367"/>
            <a:chOff x="2495125" y="2142250"/>
            <a:chExt cx="444275" cy="398525"/>
          </a:xfrm>
        </p:grpSpPr>
        <p:sp>
          <p:nvSpPr>
            <p:cNvPr id="1114" name="Google Shape;1114;p15"/>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5"/>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6" name="Google Shape;1116;p15"/>
          <p:cNvGrpSpPr/>
          <p:nvPr/>
        </p:nvGrpSpPr>
        <p:grpSpPr>
          <a:xfrm>
            <a:off x="10589718" y="5951685"/>
            <a:ext cx="388500" cy="375167"/>
            <a:chOff x="3243875" y="2372825"/>
            <a:chExt cx="291375" cy="281375"/>
          </a:xfrm>
        </p:grpSpPr>
        <p:sp>
          <p:nvSpPr>
            <p:cNvPr id="1117" name="Google Shape;1117;p15"/>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5"/>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5"/>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5"/>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5"/>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5"/>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5"/>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5"/>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5"/>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5"/>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7" name="Google Shape;1127;p15"/>
          <p:cNvGrpSpPr/>
          <p:nvPr/>
        </p:nvGrpSpPr>
        <p:grpSpPr>
          <a:xfrm>
            <a:off x="1648334" y="425418"/>
            <a:ext cx="222233" cy="224767"/>
            <a:chOff x="4954425" y="2036375"/>
            <a:chExt cx="166675" cy="168575"/>
          </a:xfrm>
        </p:grpSpPr>
        <p:sp>
          <p:nvSpPr>
            <p:cNvPr id="1128" name="Google Shape;1128;p1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1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0" name="Google Shape;1130;p15"/>
          <p:cNvSpPr/>
          <p:nvPr/>
        </p:nvSpPr>
        <p:spPr>
          <a:xfrm>
            <a:off x="10704568"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1" name="Google Shape;1131;p15"/>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32" name="Google Shape;1132;p15"/>
          <p:cNvGrpSpPr/>
          <p:nvPr/>
        </p:nvGrpSpPr>
        <p:grpSpPr>
          <a:xfrm>
            <a:off x="9923034" y="6202167"/>
            <a:ext cx="222233" cy="224767"/>
            <a:chOff x="4954425" y="2036375"/>
            <a:chExt cx="166675" cy="168575"/>
          </a:xfrm>
        </p:grpSpPr>
        <p:sp>
          <p:nvSpPr>
            <p:cNvPr id="1133" name="Google Shape;1133;p1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1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5" name="Google Shape;1135;p15"/>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6" name="Google Shape;1136;p15"/>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7" name="Google Shape;1137;p15"/>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8" name="Google Shape;1138;p15"/>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9" name="Google Shape;1139;p1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0" name="Google Shape;1140;p15"/>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1" name="Google Shape;1141;p15"/>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2" name="Google Shape;1142;p15"/>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3" name="Google Shape;1143;p15"/>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4" name="Google Shape;1144;p1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5" name="Google Shape;1145;p15"/>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6" name="Google Shape;1146;p1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7" name="Google Shape;1147;p15"/>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8" name="Google Shape;1148;p15"/>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9" name="Google Shape;1149;p1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0" name="Google Shape;1150;p15"/>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1" name="Google Shape;1151;p15"/>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2" name="Google Shape;1152;p15"/>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3" name="Google Shape;1153;p15"/>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4" name="Google Shape;1154;p1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5" name="Google Shape;1155;p15"/>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6" name="Google Shape;1156;p15"/>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7" name="Google Shape;1157;p15"/>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8" name="Google Shape;1158;p15"/>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9" name="Google Shape;1159;p1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0" name="Google Shape;1160;p15"/>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1" name="Google Shape;1161;p15"/>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2" name="Google Shape;1162;p15"/>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3" name="Google Shape;1163;p15"/>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4" name="Google Shape;1164;p15"/>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5" name="Google Shape;1165;p15"/>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6" name="Google Shape;1166;p1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7" name="Google Shape;1167;p15"/>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8" name="Google Shape;1168;p15"/>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9" name="Google Shape;1169;p1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0" name="Google Shape;1170;p15"/>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1" name="Google Shape;1171;p15"/>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2" name="Google Shape;1172;p15"/>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3" name="Google Shape;1173;p15"/>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4" name="Google Shape;1174;p15"/>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5" name="Google Shape;1175;p15"/>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6" name="Google Shape;1176;p1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7" name="Google Shape;1177;p15"/>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8" name="Google Shape;1178;p15"/>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9" name="Google Shape;1179;p1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0" name="Google Shape;1180;p15"/>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1" name="Google Shape;1181;p15"/>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2" name="Google Shape;1182;p15"/>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3" name="Google Shape;1183;p15"/>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4" name="Google Shape;1184;p15"/>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2838193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85"/>
        <p:cNvGrpSpPr/>
        <p:nvPr/>
      </p:nvGrpSpPr>
      <p:grpSpPr>
        <a:xfrm>
          <a:off x="0" y="0"/>
          <a:ext cx="0" cy="0"/>
          <a:chOff x="0" y="0"/>
          <a:chExt cx="0" cy="0"/>
        </a:xfrm>
      </p:grpSpPr>
      <p:grpSp>
        <p:nvGrpSpPr>
          <p:cNvPr id="1186" name="Google Shape;1186;p16"/>
          <p:cNvGrpSpPr/>
          <p:nvPr/>
        </p:nvGrpSpPr>
        <p:grpSpPr>
          <a:xfrm>
            <a:off x="527859" y="292693"/>
            <a:ext cx="11358487" cy="6384375"/>
            <a:chOff x="395894" y="219519"/>
            <a:chExt cx="8518865" cy="4788281"/>
          </a:xfrm>
        </p:grpSpPr>
        <p:sp>
          <p:nvSpPr>
            <p:cNvPr id="1187" name="Google Shape;1187;p16"/>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88" name="Google Shape;1188;p16"/>
            <p:cNvGrpSpPr/>
            <p:nvPr/>
          </p:nvGrpSpPr>
          <p:grpSpPr>
            <a:xfrm>
              <a:off x="8341543" y="2282008"/>
              <a:ext cx="569676" cy="380612"/>
              <a:chOff x="8341543" y="2282008"/>
              <a:chExt cx="569676" cy="380612"/>
            </a:xfrm>
          </p:grpSpPr>
          <p:sp>
            <p:nvSpPr>
              <p:cNvPr id="1189" name="Google Shape;1189;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91" name="Google Shape;1191;p16"/>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92" name="Google Shape;1192;p16"/>
            <p:cNvGrpSpPr/>
            <p:nvPr/>
          </p:nvGrpSpPr>
          <p:grpSpPr>
            <a:xfrm>
              <a:off x="8341543" y="1721094"/>
              <a:ext cx="569676" cy="380612"/>
              <a:chOff x="8341543" y="1721094"/>
              <a:chExt cx="569676" cy="380612"/>
            </a:xfrm>
          </p:grpSpPr>
          <p:sp>
            <p:nvSpPr>
              <p:cNvPr id="1193" name="Google Shape;1193;p1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1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5" name="Google Shape;1195;p16"/>
            <p:cNvGrpSpPr/>
            <p:nvPr/>
          </p:nvGrpSpPr>
          <p:grpSpPr>
            <a:xfrm>
              <a:off x="8346273" y="1183592"/>
              <a:ext cx="568486" cy="388014"/>
              <a:chOff x="8346273" y="1183592"/>
              <a:chExt cx="568486" cy="388014"/>
            </a:xfrm>
          </p:grpSpPr>
          <p:sp>
            <p:nvSpPr>
              <p:cNvPr id="1196" name="Google Shape;1196;p1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1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8" name="Google Shape;1198;p16"/>
            <p:cNvGrpSpPr/>
            <p:nvPr/>
          </p:nvGrpSpPr>
          <p:grpSpPr>
            <a:xfrm>
              <a:off x="8341543" y="606635"/>
              <a:ext cx="569676" cy="388014"/>
              <a:chOff x="8341543" y="606635"/>
              <a:chExt cx="569676" cy="388014"/>
            </a:xfrm>
          </p:grpSpPr>
          <p:sp>
            <p:nvSpPr>
              <p:cNvPr id="1199" name="Google Shape;1199;p1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1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1" name="Google Shape;1201;p16"/>
            <p:cNvGrpSpPr/>
            <p:nvPr/>
          </p:nvGrpSpPr>
          <p:grpSpPr>
            <a:xfrm>
              <a:off x="8341543" y="2842933"/>
              <a:ext cx="569676" cy="380612"/>
              <a:chOff x="8341543" y="2282008"/>
              <a:chExt cx="569676" cy="380612"/>
            </a:xfrm>
          </p:grpSpPr>
          <p:sp>
            <p:nvSpPr>
              <p:cNvPr id="1202" name="Google Shape;1202;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4" name="Google Shape;1204;p16"/>
            <p:cNvGrpSpPr/>
            <p:nvPr/>
          </p:nvGrpSpPr>
          <p:grpSpPr>
            <a:xfrm>
              <a:off x="8341543" y="3403858"/>
              <a:ext cx="569676" cy="380612"/>
              <a:chOff x="8341543" y="2282008"/>
              <a:chExt cx="569676" cy="380612"/>
            </a:xfrm>
          </p:grpSpPr>
          <p:sp>
            <p:nvSpPr>
              <p:cNvPr id="1205" name="Google Shape;1205;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7" name="Google Shape;1207;p16"/>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16"/>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9" name="Google Shape;1209;p16"/>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0" name="Google Shape;1210;p16"/>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1" name="Google Shape;1211;p16"/>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2" name="Google Shape;1212;p16"/>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3" name="Google Shape;1213;p1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4" name="Google Shape;1214;p16"/>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5" name="Google Shape;1215;p16"/>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6" name="Google Shape;1216;p16"/>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7" name="Google Shape;1217;p16"/>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8" name="Google Shape;1218;p1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9" name="Google Shape;1219;p16"/>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0" name="Google Shape;1220;p1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1" name="Google Shape;1221;p16"/>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2" name="Google Shape;1222;p16"/>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3" name="Google Shape;1223;p1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4" name="Google Shape;1224;p16"/>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5" name="Google Shape;1225;p16"/>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6" name="Google Shape;1226;p16"/>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7" name="Google Shape;1227;p16"/>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8" name="Google Shape;1228;p1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9" name="Google Shape;1229;p16"/>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0" name="Google Shape;1230;p16"/>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1" name="Google Shape;1231;p16"/>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2" name="Google Shape;1232;p16"/>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3" name="Google Shape;1233;p1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4" name="Google Shape;1234;p16"/>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5" name="Google Shape;1235;p16"/>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6" name="Google Shape;1236;p16"/>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7" name="Google Shape;1237;p16"/>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8" name="Google Shape;1238;p16"/>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9" name="Google Shape;1239;p16"/>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0" name="Google Shape;1240;p1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1" name="Google Shape;1241;p16"/>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2" name="Google Shape;1242;p16"/>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3" name="Google Shape;1243;p1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4" name="Google Shape;1244;p16"/>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5" name="Google Shape;1245;p16"/>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6" name="Google Shape;1246;p16"/>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7" name="Google Shape;1247;p16"/>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8" name="Google Shape;1248;p16"/>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9" name="Google Shape;1249;p16"/>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0" name="Google Shape;1250;p1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1" name="Google Shape;1251;p16"/>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2" name="Google Shape;1252;p16"/>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3" name="Google Shape;1253;p1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4" name="Google Shape;1254;p16"/>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5" name="Google Shape;1255;p16"/>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6" name="Google Shape;1256;p16"/>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7" name="Google Shape;1257;p16"/>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8" name="Google Shape;1258;p16"/>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9" name="Google Shape;1259;p16"/>
          <p:cNvGrpSpPr/>
          <p:nvPr/>
        </p:nvGrpSpPr>
        <p:grpSpPr>
          <a:xfrm>
            <a:off x="968285" y="6000567"/>
            <a:ext cx="388500" cy="375167"/>
            <a:chOff x="3243875" y="2372825"/>
            <a:chExt cx="291375" cy="281375"/>
          </a:xfrm>
        </p:grpSpPr>
        <p:sp>
          <p:nvSpPr>
            <p:cNvPr id="1260" name="Google Shape;1260;p1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1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2" name="Google Shape;1262;p1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3" name="Google Shape;1263;p1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1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1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1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1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1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1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70" name="Google Shape;1270;p16"/>
          <p:cNvSpPr/>
          <p:nvPr/>
        </p:nvSpPr>
        <p:spPr>
          <a:xfrm>
            <a:off x="9780800" y="67743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71" name="Google Shape;1271;p16"/>
          <p:cNvGrpSpPr/>
          <p:nvPr/>
        </p:nvGrpSpPr>
        <p:grpSpPr>
          <a:xfrm>
            <a:off x="2019934" y="606334"/>
            <a:ext cx="222233" cy="224767"/>
            <a:chOff x="4954425" y="2036375"/>
            <a:chExt cx="166675" cy="168575"/>
          </a:xfrm>
        </p:grpSpPr>
        <p:sp>
          <p:nvSpPr>
            <p:cNvPr id="1272" name="Google Shape;1272;p1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1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74" name="Google Shape;1274;p16"/>
          <p:cNvSpPr/>
          <p:nvPr/>
        </p:nvSpPr>
        <p:spPr>
          <a:xfrm>
            <a:off x="1903933" y="6375718"/>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6312352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275"/>
        <p:cNvGrpSpPr/>
        <p:nvPr/>
      </p:nvGrpSpPr>
      <p:grpSpPr>
        <a:xfrm>
          <a:off x="0" y="0"/>
          <a:ext cx="0" cy="0"/>
          <a:chOff x="0" y="0"/>
          <a:chExt cx="0" cy="0"/>
        </a:xfrm>
      </p:grpSpPr>
      <p:grpSp>
        <p:nvGrpSpPr>
          <p:cNvPr id="1276" name="Google Shape;1276;p17"/>
          <p:cNvGrpSpPr/>
          <p:nvPr/>
        </p:nvGrpSpPr>
        <p:grpSpPr>
          <a:xfrm>
            <a:off x="527859" y="292693"/>
            <a:ext cx="11358487" cy="6384375"/>
            <a:chOff x="395894" y="219519"/>
            <a:chExt cx="8518865" cy="4788281"/>
          </a:xfrm>
        </p:grpSpPr>
        <p:sp>
          <p:nvSpPr>
            <p:cNvPr id="1277" name="Google Shape;1277;p1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78" name="Google Shape;1278;p17"/>
            <p:cNvGrpSpPr/>
            <p:nvPr/>
          </p:nvGrpSpPr>
          <p:grpSpPr>
            <a:xfrm>
              <a:off x="8341543" y="2282008"/>
              <a:ext cx="569676" cy="380612"/>
              <a:chOff x="8341543" y="2282008"/>
              <a:chExt cx="569676" cy="380612"/>
            </a:xfrm>
          </p:grpSpPr>
          <p:sp>
            <p:nvSpPr>
              <p:cNvPr id="1279" name="Google Shape;1279;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1" name="Google Shape;1281;p1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82" name="Google Shape;1282;p17"/>
            <p:cNvGrpSpPr/>
            <p:nvPr/>
          </p:nvGrpSpPr>
          <p:grpSpPr>
            <a:xfrm>
              <a:off x="8341543" y="1721094"/>
              <a:ext cx="569676" cy="380612"/>
              <a:chOff x="8341543" y="1721094"/>
              <a:chExt cx="569676" cy="380612"/>
            </a:xfrm>
          </p:grpSpPr>
          <p:sp>
            <p:nvSpPr>
              <p:cNvPr id="1283" name="Google Shape;1283;p1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1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5" name="Google Shape;1285;p17"/>
            <p:cNvGrpSpPr/>
            <p:nvPr/>
          </p:nvGrpSpPr>
          <p:grpSpPr>
            <a:xfrm>
              <a:off x="8346273" y="1183592"/>
              <a:ext cx="568486" cy="388014"/>
              <a:chOff x="8346273" y="1183592"/>
              <a:chExt cx="568486" cy="388014"/>
            </a:xfrm>
          </p:grpSpPr>
          <p:sp>
            <p:nvSpPr>
              <p:cNvPr id="1286" name="Google Shape;1286;p1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1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8" name="Google Shape;1288;p17"/>
            <p:cNvGrpSpPr/>
            <p:nvPr/>
          </p:nvGrpSpPr>
          <p:grpSpPr>
            <a:xfrm>
              <a:off x="8341543" y="606635"/>
              <a:ext cx="569676" cy="388014"/>
              <a:chOff x="8341543" y="606635"/>
              <a:chExt cx="569676" cy="388014"/>
            </a:xfrm>
          </p:grpSpPr>
          <p:sp>
            <p:nvSpPr>
              <p:cNvPr id="1289" name="Google Shape;1289;p1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1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1" name="Google Shape;1291;p17"/>
            <p:cNvGrpSpPr/>
            <p:nvPr/>
          </p:nvGrpSpPr>
          <p:grpSpPr>
            <a:xfrm>
              <a:off x="8341543" y="2842933"/>
              <a:ext cx="569676" cy="380612"/>
              <a:chOff x="8341543" y="2282008"/>
              <a:chExt cx="569676" cy="380612"/>
            </a:xfrm>
          </p:grpSpPr>
          <p:sp>
            <p:nvSpPr>
              <p:cNvPr id="1292" name="Google Shape;1292;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4" name="Google Shape;1294;p17"/>
            <p:cNvGrpSpPr/>
            <p:nvPr/>
          </p:nvGrpSpPr>
          <p:grpSpPr>
            <a:xfrm>
              <a:off x="8341543" y="3403858"/>
              <a:ext cx="569676" cy="380612"/>
              <a:chOff x="8341543" y="2282008"/>
              <a:chExt cx="569676" cy="380612"/>
            </a:xfrm>
          </p:grpSpPr>
          <p:sp>
            <p:nvSpPr>
              <p:cNvPr id="1295" name="Google Shape;1295;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7" name="Google Shape;1297;p1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1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9" name="Google Shape;1299;p1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0" name="Google Shape;1300;p1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1" name="Google Shape;1301;p1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2" name="Google Shape;1302;p1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3" name="Google Shape;1303;p1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4" name="Google Shape;1304;p1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5" name="Google Shape;1305;p1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6" name="Google Shape;1306;p1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7" name="Google Shape;1307;p1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8" name="Google Shape;1308;p1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9" name="Google Shape;1309;p1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0" name="Google Shape;1310;p1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1" name="Google Shape;1311;p1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2" name="Google Shape;1312;p1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3" name="Google Shape;1313;p1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4" name="Google Shape;1314;p1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5" name="Google Shape;1315;p1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6" name="Google Shape;1316;p1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7" name="Google Shape;1317;p1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8" name="Google Shape;1318;p1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9" name="Google Shape;1319;p1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0" name="Google Shape;1320;p1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1" name="Google Shape;1321;p1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2" name="Google Shape;1322;p1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3" name="Google Shape;1323;p1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4" name="Google Shape;1324;p1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5" name="Google Shape;1325;p1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6" name="Google Shape;1326;p1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7" name="Google Shape;1327;p1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8" name="Google Shape;1328;p1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9" name="Google Shape;1329;p1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0" name="Google Shape;1330;p1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1" name="Google Shape;1331;p1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2" name="Google Shape;1332;p1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3" name="Google Shape;1333;p1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4" name="Google Shape;1334;p1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5" name="Google Shape;1335;p1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6" name="Google Shape;1336;p1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7" name="Google Shape;1337;p1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8" name="Google Shape;1338;p1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9" name="Google Shape;1339;p1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0" name="Google Shape;1340;p1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1" name="Google Shape;1341;p1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2" name="Google Shape;1342;p1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3" name="Google Shape;1343;p1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4" name="Google Shape;1344;p1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5" name="Google Shape;1345;p1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6" name="Google Shape;1346;p1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7" name="Google Shape;1347;p1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8" name="Google Shape;1348;p1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49" name="Google Shape;1349;p17"/>
          <p:cNvGrpSpPr/>
          <p:nvPr/>
        </p:nvGrpSpPr>
        <p:grpSpPr>
          <a:xfrm>
            <a:off x="672118" y="425434"/>
            <a:ext cx="592367" cy="531367"/>
            <a:chOff x="2495125" y="2142250"/>
            <a:chExt cx="444275" cy="398525"/>
          </a:xfrm>
        </p:grpSpPr>
        <p:sp>
          <p:nvSpPr>
            <p:cNvPr id="1350" name="Google Shape;1350;p1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1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52" name="Google Shape;1352;p17"/>
          <p:cNvGrpSpPr/>
          <p:nvPr/>
        </p:nvGrpSpPr>
        <p:grpSpPr>
          <a:xfrm>
            <a:off x="10589718" y="5951685"/>
            <a:ext cx="388500" cy="375167"/>
            <a:chOff x="3243875" y="2372825"/>
            <a:chExt cx="291375" cy="281375"/>
          </a:xfrm>
        </p:grpSpPr>
        <p:sp>
          <p:nvSpPr>
            <p:cNvPr id="1353" name="Google Shape;1353;p1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1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1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1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1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1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1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1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1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1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3" name="Google Shape;1363;p17"/>
          <p:cNvGrpSpPr/>
          <p:nvPr/>
        </p:nvGrpSpPr>
        <p:grpSpPr>
          <a:xfrm>
            <a:off x="1648334" y="425418"/>
            <a:ext cx="222233" cy="224767"/>
            <a:chOff x="4954425" y="2036375"/>
            <a:chExt cx="166675" cy="168575"/>
          </a:xfrm>
        </p:grpSpPr>
        <p:sp>
          <p:nvSpPr>
            <p:cNvPr id="1364" name="Google Shape;1364;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66" name="Google Shape;1366;p17"/>
          <p:cNvSpPr/>
          <p:nvPr/>
        </p:nvSpPr>
        <p:spPr>
          <a:xfrm>
            <a:off x="10704568"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7" name="Google Shape;1367;p17"/>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8" name="Google Shape;1368;p17"/>
          <p:cNvGrpSpPr/>
          <p:nvPr/>
        </p:nvGrpSpPr>
        <p:grpSpPr>
          <a:xfrm>
            <a:off x="9923034" y="6202167"/>
            <a:ext cx="222233" cy="224767"/>
            <a:chOff x="4954425" y="2036375"/>
            <a:chExt cx="166675" cy="168575"/>
          </a:xfrm>
        </p:grpSpPr>
        <p:sp>
          <p:nvSpPr>
            <p:cNvPr id="1369" name="Google Shape;1369;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803839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1371"/>
        <p:cNvGrpSpPr/>
        <p:nvPr/>
      </p:nvGrpSpPr>
      <p:grpSpPr>
        <a:xfrm>
          <a:off x="0" y="0"/>
          <a:ext cx="0" cy="0"/>
          <a:chOff x="0" y="0"/>
          <a:chExt cx="0" cy="0"/>
        </a:xfrm>
      </p:grpSpPr>
      <p:grpSp>
        <p:nvGrpSpPr>
          <p:cNvPr id="1372" name="Google Shape;1372;p18"/>
          <p:cNvGrpSpPr/>
          <p:nvPr/>
        </p:nvGrpSpPr>
        <p:grpSpPr>
          <a:xfrm>
            <a:off x="527859" y="292693"/>
            <a:ext cx="11358487" cy="6384375"/>
            <a:chOff x="395894" y="219519"/>
            <a:chExt cx="8518865" cy="4788281"/>
          </a:xfrm>
        </p:grpSpPr>
        <p:sp>
          <p:nvSpPr>
            <p:cNvPr id="1373" name="Google Shape;1373;p1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74" name="Google Shape;1374;p18"/>
            <p:cNvGrpSpPr/>
            <p:nvPr/>
          </p:nvGrpSpPr>
          <p:grpSpPr>
            <a:xfrm>
              <a:off x="8341543" y="2282008"/>
              <a:ext cx="569676" cy="380612"/>
              <a:chOff x="8341543" y="2282008"/>
              <a:chExt cx="569676" cy="380612"/>
            </a:xfrm>
          </p:grpSpPr>
          <p:sp>
            <p:nvSpPr>
              <p:cNvPr id="1375" name="Google Shape;1375;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77" name="Google Shape;1377;p1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78" name="Google Shape;1378;p18"/>
            <p:cNvGrpSpPr/>
            <p:nvPr/>
          </p:nvGrpSpPr>
          <p:grpSpPr>
            <a:xfrm>
              <a:off x="8341543" y="1721094"/>
              <a:ext cx="569676" cy="380612"/>
              <a:chOff x="8341543" y="1721094"/>
              <a:chExt cx="569676" cy="380612"/>
            </a:xfrm>
          </p:grpSpPr>
          <p:sp>
            <p:nvSpPr>
              <p:cNvPr id="1379" name="Google Shape;1379;p1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1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1" name="Google Shape;1381;p18"/>
            <p:cNvGrpSpPr/>
            <p:nvPr/>
          </p:nvGrpSpPr>
          <p:grpSpPr>
            <a:xfrm>
              <a:off x="8346273" y="1183592"/>
              <a:ext cx="568486" cy="388014"/>
              <a:chOff x="8346273" y="1183592"/>
              <a:chExt cx="568486" cy="388014"/>
            </a:xfrm>
          </p:grpSpPr>
          <p:sp>
            <p:nvSpPr>
              <p:cNvPr id="1382" name="Google Shape;1382;p1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3" name="Google Shape;1383;p1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4" name="Google Shape;1384;p18"/>
            <p:cNvGrpSpPr/>
            <p:nvPr/>
          </p:nvGrpSpPr>
          <p:grpSpPr>
            <a:xfrm>
              <a:off x="8341543" y="606635"/>
              <a:ext cx="569676" cy="388014"/>
              <a:chOff x="8341543" y="606635"/>
              <a:chExt cx="569676" cy="388014"/>
            </a:xfrm>
          </p:grpSpPr>
          <p:sp>
            <p:nvSpPr>
              <p:cNvPr id="1385" name="Google Shape;1385;p1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1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7" name="Google Shape;1387;p18"/>
            <p:cNvGrpSpPr/>
            <p:nvPr/>
          </p:nvGrpSpPr>
          <p:grpSpPr>
            <a:xfrm>
              <a:off x="8341543" y="2842933"/>
              <a:ext cx="569676" cy="380612"/>
              <a:chOff x="8341543" y="2282008"/>
              <a:chExt cx="569676" cy="380612"/>
            </a:xfrm>
          </p:grpSpPr>
          <p:sp>
            <p:nvSpPr>
              <p:cNvPr id="1388" name="Google Shape;1388;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90" name="Google Shape;1390;p18"/>
            <p:cNvGrpSpPr/>
            <p:nvPr/>
          </p:nvGrpSpPr>
          <p:grpSpPr>
            <a:xfrm>
              <a:off x="8341543" y="3403858"/>
              <a:ext cx="569676" cy="380612"/>
              <a:chOff x="8341543" y="2282008"/>
              <a:chExt cx="569676" cy="380612"/>
            </a:xfrm>
          </p:grpSpPr>
          <p:sp>
            <p:nvSpPr>
              <p:cNvPr id="1391" name="Google Shape;1391;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3" name="Google Shape;1393;p1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1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5" name="Google Shape;1395;p1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6" name="Google Shape;1396;p1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7" name="Google Shape;1397;p1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8" name="Google Shape;1398;p1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9" name="Google Shape;1399;p1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0" name="Google Shape;1400;p1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1" name="Google Shape;1401;p1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2" name="Google Shape;1402;p1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3" name="Google Shape;1403;p1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4" name="Google Shape;1404;p1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5" name="Google Shape;1405;p1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6" name="Google Shape;1406;p1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7" name="Google Shape;1407;p1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8" name="Google Shape;1408;p1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9" name="Google Shape;1409;p1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0" name="Google Shape;1410;p1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1" name="Google Shape;1411;p1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2" name="Google Shape;1412;p1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3" name="Google Shape;1413;p1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4" name="Google Shape;1414;p1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5" name="Google Shape;1415;p1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6" name="Google Shape;1416;p1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7" name="Google Shape;1417;p1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8" name="Google Shape;1418;p1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9" name="Google Shape;1419;p1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0" name="Google Shape;1420;p1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1" name="Google Shape;1421;p1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2" name="Google Shape;1422;p1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3" name="Google Shape;1423;p1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4" name="Google Shape;1424;p1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5" name="Google Shape;1425;p1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6" name="Google Shape;1426;p1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7" name="Google Shape;1427;p1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8" name="Google Shape;1428;p1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9" name="Google Shape;1429;p1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0" name="Google Shape;1430;p1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1" name="Google Shape;1431;p1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2" name="Google Shape;1432;p1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3" name="Google Shape;1433;p1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4" name="Google Shape;1434;p1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5" name="Google Shape;1435;p1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6" name="Google Shape;1436;p1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7" name="Google Shape;1437;p1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8" name="Google Shape;1438;p1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9" name="Google Shape;1439;p1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0" name="Google Shape;1440;p1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1" name="Google Shape;1441;p1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2" name="Google Shape;1442;p1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3" name="Google Shape;1443;p1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4" name="Google Shape;1444;p1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5" name="Google Shape;1445;p18"/>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46" name="Google Shape;1446;p18"/>
          <p:cNvGrpSpPr/>
          <p:nvPr/>
        </p:nvGrpSpPr>
        <p:grpSpPr>
          <a:xfrm>
            <a:off x="1417667" y="1108234"/>
            <a:ext cx="592367" cy="531367"/>
            <a:chOff x="2495125" y="2142250"/>
            <a:chExt cx="444275" cy="398525"/>
          </a:xfrm>
        </p:grpSpPr>
        <p:sp>
          <p:nvSpPr>
            <p:cNvPr id="1447" name="Google Shape;1447;p1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8" name="Google Shape;1448;p1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49" name="Google Shape;1449;p18"/>
          <p:cNvGrpSpPr/>
          <p:nvPr/>
        </p:nvGrpSpPr>
        <p:grpSpPr>
          <a:xfrm>
            <a:off x="10419001" y="5951667"/>
            <a:ext cx="388500" cy="375167"/>
            <a:chOff x="3243875" y="2372825"/>
            <a:chExt cx="291375" cy="281375"/>
          </a:xfrm>
        </p:grpSpPr>
        <p:sp>
          <p:nvSpPr>
            <p:cNvPr id="1450" name="Google Shape;1450;p1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1" name="Google Shape;1451;p1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2" name="Google Shape;1452;p1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3" name="Google Shape;1453;p1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4" name="Google Shape;1454;p1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5" name="Google Shape;1455;p1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6" name="Google Shape;1456;p1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7" name="Google Shape;1457;p1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8" name="Google Shape;1458;p1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9" name="Google Shape;1459;p1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60" name="Google Shape;1460;p18"/>
          <p:cNvGrpSpPr/>
          <p:nvPr/>
        </p:nvGrpSpPr>
        <p:grpSpPr>
          <a:xfrm>
            <a:off x="10071401" y="934467"/>
            <a:ext cx="222233" cy="224767"/>
            <a:chOff x="4954425" y="2036375"/>
            <a:chExt cx="166675" cy="168575"/>
          </a:xfrm>
        </p:grpSpPr>
        <p:sp>
          <p:nvSpPr>
            <p:cNvPr id="1461" name="Google Shape;1461;p1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1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63" name="Google Shape;1463;p18"/>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4" name="Google Shape;1464;p18"/>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6937603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1465"/>
        <p:cNvGrpSpPr/>
        <p:nvPr/>
      </p:nvGrpSpPr>
      <p:grpSpPr>
        <a:xfrm>
          <a:off x="0" y="0"/>
          <a:ext cx="0" cy="0"/>
          <a:chOff x="0" y="0"/>
          <a:chExt cx="0" cy="0"/>
        </a:xfrm>
      </p:grpSpPr>
      <p:grpSp>
        <p:nvGrpSpPr>
          <p:cNvPr id="1466" name="Google Shape;1466;p19"/>
          <p:cNvGrpSpPr/>
          <p:nvPr/>
        </p:nvGrpSpPr>
        <p:grpSpPr>
          <a:xfrm>
            <a:off x="527859" y="292693"/>
            <a:ext cx="11358487" cy="6384375"/>
            <a:chOff x="395894" y="219519"/>
            <a:chExt cx="8518865" cy="4788281"/>
          </a:xfrm>
        </p:grpSpPr>
        <p:sp>
          <p:nvSpPr>
            <p:cNvPr id="1467" name="Google Shape;1467;p1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68" name="Google Shape;1468;p19"/>
            <p:cNvGrpSpPr/>
            <p:nvPr/>
          </p:nvGrpSpPr>
          <p:grpSpPr>
            <a:xfrm>
              <a:off x="8341543" y="2282008"/>
              <a:ext cx="569676" cy="380612"/>
              <a:chOff x="8341543" y="2282008"/>
              <a:chExt cx="569676" cy="380612"/>
            </a:xfrm>
          </p:grpSpPr>
          <p:sp>
            <p:nvSpPr>
              <p:cNvPr id="1469" name="Google Shape;1469;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71" name="Google Shape;1471;p1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72" name="Google Shape;1472;p19"/>
            <p:cNvGrpSpPr/>
            <p:nvPr/>
          </p:nvGrpSpPr>
          <p:grpSpPr>
            <a:xfrm>
              <a:off x="8341543" y="1721094"/>
              <a:ext cx="569676" cy="380612"/>
              <a:chOff x="8341543" y="1721094"/>
              <a:chExt cx="569676" cy="380612"/>
            </a:xfrm>
          </p:grpSpPr>
          <p:sp>
            <p:nvSpPr>
              <p:cNvPr id="1473" name="Google Shape;1473;p1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1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5" name="Google Shape;1475;p19"/>
            <p:cNvGrpSpPr/>
            <p:nvPr/>
          </p:nvGrpSpPr>
          <p:grpSpPr>
            <a:xfrm>
              <a:off x="8346273" y="1183592"/>
              <a:ext cx="568486" cy="388014"/>
              <a:chOff x="8346273" y="1183592"/>
              <a:chExt cx="568486" cy="388014"/>
            </a:xfrm>
          </p:grpSpPr>
          <p:sp>
            <p:nvSpPr>
              <p:cNvPr id="1476" name="Google Shape;1476;p1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1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8" name="Google Shape;1478;p19"/>
            <p:cNvGrpSpPr/>
            <p:nvPr/>
          </p:nvGrpSpPr>
          <p:grpSpPr>
            <a:xfrm>
              <a:off x="8341543" y="606635"/>
              <a:ext cx="569676" cy="388014"/>
              <a:chOff x="8341543" y="606635"/>
              <a:chExt cx="569676" cy="388014"/>
            </a:xfrm>
          </p:grpSpPr>
          <p:sp>
            <p:nvSpPr>
              <p:cNvPr id="1479" name="Google Shape;1479;p1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1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81" name="Google Shape;1481;p19"/>
            <p:cNvGrpSpPr/>
            <p:nvPr/>
          </p:nvGrpSpPr>
          <p:grpSpPr>
            <a:xfrm>
              <a:off x="8341543" y="2842933"/>
              <a:ext cx="569676" cy="380612"/>
              <a:chOff x="8341543" y="2282008"/>
              <a:chExt cx="569676" cy="380612"/>
            </a:xfrm>
          </p:grpSpPr>
          <p:sp>
            <p:nvSpPr>
              <p:cNvPr id="1482" name="Google Shape;1482;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84" name="Google Shape;1484;p19"/>
            <p:cNvGrpSpPr/>
            <p:nvPr/>
          </p:nvGrpSpPr>
          <p:grpSpPr>
            <a:xfrm>
              <a:off x="8341543" y="3403858"/>
              <a:ext cx="569676" cy="380612"/>
              <a:chOff x="8341543" y="2282008"/>
              <a:chExt cx="569676" cy="380612"/>
            </a:xfrm>
          </p:grpSpPr>
          <p:sp>
            <p:nvSpPr>
              <p:cNvPr id="1485" name="Google Shape;1485;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87" name="Google Shape;1487;p1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1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89" name="Google Shape;1489;p19"/>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0" name="Google Shape;1490;p19"/>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1" name="Google Shape;1491;p19"/>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2" name="Google Shape;1492;p19"/>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3" name="Google Shape;1493;p1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4" name="Google Shape;1494;p19"/>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5" name="Google Shape;1495;p19"/>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6" name="Google Shape;1496;p19"/>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7" name="Google Shape;1497;p19"/>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8" name="Google Shape;1498;p1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9" name="Google Shape;1499;p19"/>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0" name="Google Shape;1500;p1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1" name="Google Shape;1501;p19"/>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2" name="Google Shape;1502;p19"/>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3" name="Google Shape;1503;p1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4" name="Google Shape;1504;p19"/>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5" name="Google Shape;1505;p19"/>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6" name="Google Shape;1506;p19"/>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7" name="Google Shape;1507;p19"/>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8" name="Google Shape;1508;p1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9" name="Google Shape;1509;p19"/>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0" name="Google Shape;1510;p19"/>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1" name="Google Shape;1511;p19"/>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2" name="Google Shape;1512;p19"/>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3" name="Google Shape;1513;p1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4" name="Google Shape;1514;p19"/>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5" name="Google Shape;1515;p19"/>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6" name="Google Shape;1516;p19"/>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7" name="Google Shape;1517;p19"/>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8" name="Google Shape;1518;p19"/>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9" name="Google Shape;1519;p19"/>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0" name="Google Shape;1520;p1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1" name="Google Shape;1521;p19"/>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2" name="Google Shape;1522;p19"/>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3" name="Google Shape;1523;p1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4" name="Google Shape;1524;p19"/>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5" name="Google Shape;1525;p19"/>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6" name="Google Shape;1526;p19"/>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7" name="Google Shape;1527;p19"/>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8" name="Google Shape;1528;p19"/>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9" name="Google Shape;1529;p19"/>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0" name="Google Shape;1530;p1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1" name="Google Shape;1531;p19"/>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2" name="Google Shape;1532;p19"/>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3" name="Google Shape;1533;p1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4" name="Google Shape;1534;p19"/>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5" name="Google Shape;1535;p19"/>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6" name="Google Shape;1536;p19"/>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7" name="Google Shape;1537;p19"/>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8" name="Google Shape;1538;p19"/>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39" name="Google Shape;1539;p19"/>
          <p:cNvGrpSpPr/>
          <p:nvPr/>
        </p:nvGrpSpPr>
        <p:grpSpPr>
          <a:xfrm>
            <a:off x="10211867" y="3932585"/>
            <a:ext cx="592367" cy="531367"/>
            <a:chOff x="2495125" y="2142250"/>
            <a:chExt cx="444275" cy="398525"/>
          </a:xfrm>
        </p:grpSpPr>
        <p:sp>
          <p:nvSpPr>
            <p:cNvPr id="1540" name="Google Shape;1540;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1" name="Google Shape;1541;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2" name="Google Shape;1542;p19"/>
          <p:cNvGrpSpPr/>
          <p:nvPr/>
        </p:nvGrpSpPr>
        <p:grpSpPr>
          <a:xfrm>
            <a:off x="1357401" y="2009301"/>
            <a:ext cx="388500" cy="375167"/>
            <a:chOff x="3243875" y="2372825"/>
            <a:chExt cx="291375" cy="281375"/>
          </a:xfrm>
        </p:grpSpPr>
        <p:sp>
          <p:nvSpPr>
            <p:cNvPr id="1543" name="Google Shape;1543;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4" name="Google Shape;1544;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5" name="Google Shape;1545;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6" name="Google Shape;1546;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8" name="Google Shape;1548;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9" name="Google Shape;1549;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0" name="Google Shape;1550;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53" name="Google Shape;1553;p19"/>
          <p:cNvGrpSpPr/>
          <p:nvPr/>
        </p:nvGrpSpPr>
        <p:grpSpPr>
          <a:xfrm>
            <a:off x="2761968" y="821285"/>
            <a:ext cx="222233" cy="224767"/>
            <a:chOff x="4954425" y="2036375"/>
            <a:chExt cx="166675" cy="168575"/>
          </a:xfrm>
        </p:grpSpPr>
        <p:sp>
          <p:nvSpPr>
            <p:cNvPr id="1554" name="Google Shape;1554;p1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1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56" name="Google Shape;1556;p19"/>
          <p:cNvSpPr/>
          <p:nvPr/>
        </p:nvSpPr>
        <p:spPr>
          <a:xfrm>
            <a:off x="9342634" y="879533"/>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7" name="Google Shape;1557;p19"/>
          <p:cNvSpPr/>
          <p:nvPr/>
        </p:nvSpPr>
        <p:spPr>
          <a:xfrm>
            <a:off x="2428168"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8" name="Google Shape;1558;p19"/>
          <p:cNvSpPr/>
          <p:nvPr/>
        </p:nvSpPr>
        <p:spPr>
          <a:xfrm>
            <a:off x="1357400" y="13342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9" name="Google Shape;1559;p19"/>
          <p:cNvSpPr/>
          <p:nvPr/>
        </p:nvSpPr>
        <p:spPr>
          <a:xfrm>
            <a:off x="10036933" y="55758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60" name="Google Shape;1560;p19"/>
          <p:cNvSpPr/>
          <p:nvPr/>
        </p:nvSpPr>
        <p:spPr>
          <a:xfrm>
            <a:off x="1472234"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61" name="Google Shape;1561;p19"/>
          <p:cNvGrpSpPr/>
          <p:nvPr/>
        </p:nvGrpSpPr>
        <p:grpSpPr>
          <a:xfrm>
            <a:off x="2039667" y="5713834"/>
            <a:ext cx="388500" cy="375167"/>
            <a:chOff x="3243875" y="2372825"/>
            <a:chExt cx="291375" cy="281375"/>
          </a:xfrm>
        </p:grpSpPr>
        <p:sp>
          <p:nvSpPr>
            <p:cNvPr id="1562" name="Google Shape;1562;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8" name="Google Shape;1568;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0" name="Google Shape;1570;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1" name="Google Shape;1571;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72" name="Google Shape;1572;p19"/>
          <p:cNvGrpSpPr/>
          <p:nvPr/>
        </p:nvGrpSpPr>
        <p:grpSpPr>
          <a:xfrm>
            <a:off x="1672318" y="3456701"/>
            <a:ext cx="592367" cy="531367"/>
            <a:chOff x="2495125" y="2142250"/>
            <a:chExt cx="444275" cy="398525"/>
          </a:xfrm>
        </p:grpSpPr>
        <p:sp>
          <p:nvSpPr>
            <p:cNvPr id="1573" name="Google Shape;1573;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4" name="Google Shape;1574;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75" name="Google Shape;1575;p19"/>
          <p:cNvGrpSpPr/>
          <p:nvPr/>
        </p:nvGrpSpPr>
        <p:grpSpPr>
          <a:xfrm>
            <a:off x="9301067" y="5825267"/>
            <a:ext cx="388500" cy="375167"/>
            <a:chOff x="3243875" y="2372825"/>
            <a:chExt cx="291375" cy="281375"/>
          </a:xfrm>
        </p:grpSpPr>
        <p:sp>
          <p:nvSpPr>
            <p:cNvPr id="1576" name="Google Shape;1576;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7" name="Google Shape;1577;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8" name="Google Shape;1578;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9" name="Google Shape;1579;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0" name="Google Shape;1580;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1" name="Google Shape;1581;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2" name="Google Shape;1582;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3" name="Google Shape;1583;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4" name="Google Shape;1584;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6" name="Google Shape;1586;p19"/>
          <p:cNvGrpSpPr/>
          <p:nvPr/>
        </p:nvGrpSpPr>
        <p:grpSpPr>
          <a:xfrm>
            <a:off x="9580334" y="2936201"/>
            <a:ext cx="222233" cy="224767"/>
            <a:chOff x="4954425" y="2036375"/>
            <a:chExt cx="166675" cy="168575"/>
          </a:xfrm>
        </p:grpSpPr>
        <p:sp>
          <p:nvSpPr>
            <p:cNvPr id="1587" name="Google Shape;1587;p1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1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9" name="Google Shape;1589;p19"/>
          <p:cNvGrpSpPr/>
          <p:nvPr/>
        </p:nvGrpSpPr>
        <p:grpSpPr>
          <a:xfrm>
            <a:off x="10211851" y="1501285"/>
            <a:ext cx="592367" cy="531367"/>
            <a:chOff x="2495125" y="2142250"/>
            <a:chExt cx="444275" cy="398525"/>
          </a:xfrm>
        </p:grpSpPr>
        <p:sp>
          <p:nvSpPr>
            <p:cNvPr id="1590" name="Google Shape;1590;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1" name="Google Shape;1591;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8325384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592"/>
        <p:cNvGrpSpPr/>
        <p:nvPr/>
      </p:nvGrpSpPr>
      <p:grpSpPr>
        <a:xfrm>
          <a:off x="0" y="0"/>
          <a:ext cx="0" cy="0"/>
          <a:chOff x="0" y="0"/>
          <a:chExt cx="0" cy="0"/>
        </a:xfrm>
      </p:grpSpPr>
      <p:grpSp>
        <p:nvGrpSpPr>
          <p:cNvPr id="1593" name="Google Shape;1593;p20"/>
          <p:cNvGrpSpPr/>
          <p:nvPr/>
        </p:nvGrpSpPr>
        <p:grpSpPr>
          <a:xfrm>
            <a:off x="527859" y="292693"/>
            <a:ext cx="11358487" cy="6384375"/>
            <a:chOff x="395894" y="219519"/>
            <a:chExt cx="8518865" cy="4788281"/>
          </a:xfrm>
        </p:grpSpPr>
        <p:sp>
          <p:nvSpPr>
            <p:cNvPr id="1594" name="Google Shape;1594;p2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595" name="Google Shape;1595;p20"/>
            <p:cNvGrpSpPr/>
            <p:nvPr/>
          </p:nvGrpSpPr>
          <p:grpSpPr>
            <a:xfrm>
              <a:off x="8341543" y="2282008"/>
              <a:ext cx="569676" cy="380612"/>
              <a:chOff x="8341543" y="2282008"/>
              <a:chExt cx="569676" cy="380612"/>
            </a:xfrm>
          </p:grpSpPr>
          <p:sp>
            <p:nvSpPr>
              <p:cNvPr id="1596" name="Google Shape;1596;p2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7" name="Google Shape;1597;p2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98" name="Google Shape;1598;p2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599" name="Google Shape;1599;p20"/>
            <p:cNvGrpSpPr/>
            <p:nvPr/>
          </p:nvGrpSpPr>
          <p:grpSpPr>
            <a:xfrm>
              <a:off x="8341543" y="1721094"/>
              <a:ext cx="569676" cy="380612"/>
              <a:chOff x="8341543" y="1721094"/>
              <a:chExt cx="569676" cy="380612"/>
            </a:xfrm>
          </p:grpSpPr>
          <p:sp>
            <p:nvSpPr>
              <p:cNvPr id="1600" name="Google Shape;1600;p2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2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02" name="Google Shape;1602;p20"/>
            <p:cNvGrpSpPr/>
            <p:nvPr/>
          </p:nvGrpSpPr>
          <p:grpSpPr>
            <a:xfrm>
              <a:off x="8346273" y="1183592"/>
              <a:ext cx="568486" cy="388014"/>
              <a:chOff x="8346273" y="1183592"/>
              <a:chExt cx="568486" cy="388014"/>
            </a:xfrm>
          </p:grpSpPr>
          <p:sp>
            <p:nvSpPr>
              <p:cNvPr id="1603" name="Google Shape;1603;p2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05" name="Google Shape;1605;p20"/>
            <p:cNvGrpSpPr/>
            <p:nvPr/>
          </p:nvGrpSpPr>
          <p:grpSpPr>
            <a:xfrm>
              <a:off x="8341543" y="606635"/>
              <a:ext cx="569676" cy="388014"/>
              <a:chOff x="8341543" y="606635"/>
              <a:chExt cx="569676" cy="388014"/>
            </a:xfrm>
          </p:grpSpPr>
          <p:sp>
            <p:nvSpPr>
              <p:cNvPr id="1606" name="Google Shape;1606;p2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7" name="Google Shape;1607;p2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08" name="Google Shape;1608;p20"/>
            <p:cNvGrpSpPr/>
            <p:nvPr/>
          </p:nvGrpSpPr>
          <p:grpSpPr>
            <a:xfrm>
              <a:off x="8341543" y="2842933"/>
              <a:ext cx="569676" cy="380612"/>
              <a:chOff x="8341543" y="2282008"/>
              <a:chExt cx="569676" cy="380612"/>
            </a:xfrm>
          </p:grpSpPr>
          <p:sp>
            <p:nvSpPr>
              <p:cNvPr id="1609" name="Google Shape;1609;p2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2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11" name="Google Shape;1611;p20"/>
            <p:cNvGrpSpPr/>
            <p:nvPr/>
          </p:nvGrpSpPr>
          <p:grpSpPr>
            <a:xfrm>
              <a:off x="8341543" y="3403858"/>
              <a:ext cx="569676" cy="380612"/>
              <a:chOff x="8341543" y="2282008"/>
              <a:chExt cx="569676" cy="380612"/>
            </a:xfrm>
          </p:grpSpPr>
          <p:sp>
            <p:nvSpPr>
              <p:cNvPr id="1612" name="Google Shape;1612;p2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3" name="Google Shape;1613;p2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14" name="Google Shape;1614;p2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5" name="Google Shape;1615;p2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16" name="Google Shape;1616;p20"/>
          <p:cNvSpPr txBox="1">
            <a:spLocks noGrp="1"/>
          </p:cNvSpPr>
          <p:nvPr>
            <p:ph type="title"/>
          </p:nvPr>
        </p:nvSpPr>
        <p:spPr>
          <a:xfrm>
            <a:off x="3101267" y="527700"/>
            <a:ext cx="5990400" cy="1388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0800"/>
            </a:lvl1pPr>
            <a:lvl2pPr lvl="1" algn="ctr" rtl="0">
              <a:spcBef>
                <a:spcPts val="0"/>
              </a:spcBef>
              <a:spcAft>
                <a:spcPts val="0"/>
              </a:spcAft>
              <a:buNone/>
              <a:defRPr sz="10800"/>
            </a:lvl2pPr>
            <a:lvl3pPr lvl="2" algn="ctr" rtl="0">
              <a:spcBef>
                <a:spcPts val="0"/>
              </a:spcBef>
              <a:spcAft>
                <a:spcPts val="0"/>
              </a:spcAft>
              <a:buNone/>
              <a:defRPr sz="10800"/>
            </a:lvl3pPr>
            <a:lvl4pPr lvl="3" algn="ctr" rtl="0">
              <a:spcBef>
                <a:spcPts val="0"/>
              </a:spcBef>
              <a:spcAft>
                <a:spcPts val="0"/>
              </a:spcAft>
              <a:buNone/>
              <a:defRPr sz="10800"/>
            </a:lvl4pPr>
            <a:lvl5pPr lvl="4" algn="ctr" rtl="0">
              <a:spcBef>
                <a:spcPts val="0"/>
              </a:spcBef>
              <a:spcAft>
                <a:spcPts val="0"/>
              </a:spcAft>
              <a:buNone/>
              <a:defRPr sz="10800"/>
            </a:lvl5pPr>
            <a:lvl6pPr lvl="5" algn="ctr" rtl="0">
              <a:spcBef>
                <a:spcPts val="0"/>
              </a:spcBef>
              <a:spcAft>
                <a:spcPts val="0"/>
              </a:spcAft>
              <a:buNone/>
              <a:defRPr sz="10800"/>
            </a:lvl6pPr>
            <a:lvl7pPr lvl="6" algn="ctr" rtl="0">
              <a:spcBef>
                <a:spcPts val="0"/>
              </a:spcBef>
              <a:spcAft>
                <a:spcPts val="0"/>
              </a:spcAft>
              <a:buNone/>
              <a:defRPr sz="10800"/>
            </a:lvl7pPr>
            <a:lvl8pPr lvl="7" algn="ctr" rtl="0">
              <a:spcBef>
                <a:spcPts val="0"/>
              </a:spcBef>
              <a:spcAft>
                <a:spcPts val="0"/>
              </a:spcAft>
              <a:buNone/>
              <a:defRPr sz="10800"/>
            </a:lvl8pPr>
            <a:lvl9pPr lvl="8" algn="ctr" rtl="0">
              <a:spcBef>
                <a:spcPts val="0"/>
              </a:spcBef>
              <a:spcAft>
                <a:spcPts val="0"/>
              </a:spcAft>
              <a:buNone/>
              <a:defRPr sz="10800"/>
            </a:lvl9pPr>
          </a:lstStyle>
          <a:p>
            <a:endParaRPr/>
          </a:p>
        </p:txBody>
      </p:sp>
      <p:sp>
        <p:nvSpPr>
          <p:cNvPr id="1617" name="Google Shape;1617;p20"/>
          <p:cNvSpPr txBox="1">
            <a:spLocks noGrp="1"/>
          </p:cNvSpPr>
          <p:nvPr>
            <p:ph type="subTitle" idx="1"/>
          </p:nvPr>
        </p:nvSpPr>
        <p:spPr>
          <a:xfrm>
            <a:off x="3102721" y="2075201"/>
            <a:ext cx="5990400" cy="1946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1618" name="Google Shape;1618;p20"/>
          <p:cNvSpPr txBox="1"/>
          <p:nvPr/>
        </p:nvSpPr>
        <p:spPr>
          <a:xfrm>
            <a:off x="3414700" y="4698840"/>
            <a:ext cx="5366000" cy="8884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 sz="1600" b="1">
                <a:solidFill>
                  <a:schemeClr val="accent1"/>
                </a:solidFill>
                <a:latin typeface="Quicksand"/>
                <a:ea typeface="Quicksand"/>
                <a:cs typeface="Quicksand"/>
                <a:sym typeface="Quicksand"/>
              </a:rPr>
              <a:t>CREDITS:</a:t>
            </a:r>
            <a:r>
              <a:rPr lang="en" sz="1600" b="1">
                <a:solidFill>
                  <a:srgbClr val="0E2A47"/>
                </a:solidFill>
                <a:latin typeface="Quicksand"/>
                <a:ea typeface="Quicksand"/>
                <a:cs typeface="Quicksand"/>
                <a:sym typeface="Quicksand"/>
              </a:rPr>
              <a:t> </a:t>
            </a:r>
            <a:r>
              <a:rPr lang="en" sz="1600">
                <a:solidFill>
                  <a:schemeClr val="dk1"/>
                </a:solidFill>
                <a:latin typeface="Quicksand Light"/>
                <a:ea typeface="Quicksand Light"/>
                <a:cs typeface="Quicksand Light"/>
                <a:sym typeface="Quicksand Light"/>
              </a:rPr>
              <a:t>This presentation template was created by </a:t>
            </a:r>
            <a:r>
              <a:rPr lang="en" sz="1600" b="1">
                <a:solidFill>
                  <a:schemeClr val="accent1"/>
                </a:solidFill>
                <a:uFill>
                  <a:noFill/>
                </a:uFill>
                <a:latin typeface="Quicksand"/>
                <a:ea typeface="Quicksand"/>
                <a:cs typeface="Quicksand"/>
                <a:sym typeface="Quicksand"/>
                <a:hlinkClick r:id="rId2">
                  <a:extLst>
                    <a:ext uri="{A12FA001-AC4F-418D-AE19-62706E023703}">
                      <ahyp:hlinkClr xmlns:ahyp="http://schemas.microsoft.com/office/drawing/2018/hyperlinkcolor" xmlns="" val="tx"/>
                    </a:ext>
                  </a:extLst>
                </a:hlinkClick>
              </a:rPr>
              <a:t>Slidesgo</a:t>
            </a:r>
            <a:r>
              <a:rPr lang="en" sz="1600">
                <a:solidFill>
                  <a:schemeClr val="dk1"/>
                </a:solidFill>
                <a:latin typeface="Quicksand Light"/>
                <a:ea typeface="Quicksand Light"/>
                <a:cs typeface="Quicksand Light"/>
                <a:sym typeface="Quicksand Light"/>
              </a:rPr>
              <a:t>, including icon by</a:t>
            </a:r>
            <a:r>
              <a:rPr lang="en" sz="1600">
                <a:solidFill>
                  <a:srgbClr val="174A80"/>
                </a:solidFill>
                <a:latin typeface="Quicksand Light"/>
                <a:ea typeface="Quicksand Light"/>
                <a:cs typeface="Quicksand Light"/>
                <a:sym typeface="Quicksand Light"/>
              </a:rPr>
              <a:t> </a:t>
            </a:r>
            <a:r>
              <a:rPr lang="en" sz="1600" b="1">
                <a:solidFill>
                  <a:schemeClr val="accent1"/>
                </a:solidFill>
                <a:uFill>
                  <a:noFill/>
                </a:uFill>
                <a:latin typeface="Quicksand"/>
                <a:ea typeface="Quicksand"/>
                <a:cs typeface="Quicksand"/>
                <a:sym typeface="Quicksand"/>
                <a:hlinkClick r:id="rId3">
                  <a:extLst>
                    <a:ext uri="{A12FA001-AC4F-418D-AE19-62706E023703}">
                      <ahyp:hlinkClr xmlns:ahyp="http://schemas.microsoft.com/office/drawing/2018/hyperlinkcolor" xmlns="" val="tx"/>
                    </a:ext>
                  </a:extLst>
                </a:hlinkClick>
              </a:rPr>
              <a:t>Flaticon</a:t>
            </a:r>
            <a:r>
              <a:rPr lang="en" sz="1600">
                <a:solidFill>
                  <a:schemeClr val="dk1"/>
                </a:solidFill>
                <a:latin typeface="Quicksand Light"/>
                <a:ea typeface="Quicksand Light"/>
                <a:cs typeface="Quicksand Light"/>
                <a:sym typeface="Quicksand Light"/>
              </a:rPr>
              <a:t>, and infographics &amp; images from</a:t>
            </a:r>
            <a:r>
              <a:rPr lang="en" sz="1600">
                <a:solidFill>
                  <a:srgbClr val="0E2A47"/>
                </a:solidFill>
                <a:latin typeface="Quicksand Light"/>
                <a:ea typeface="Quicksand Light"/>
                <a:cs typeface="Quicksand Light"/>
                <a:sym typeface="Quicksand Light"/>
              </a:rPr>
              <a:t> </a:t>
            </a:r>
            <a:r>
              <a:rPr lang="en" sz="1600" b="1">
                <a:solidFill>
                  <a:schemeClr val="accent1"/>
                </a:solidFill>
                <a:uFill>
                  <a:noFill/>
                </a:uFill>
                <a:latin typeface="Quicksand"/>
                <a:ea typeface="Quicksand"/>
                <a:cs typeface="Quicksand"/>
                <a:sym typeface="Quicksand"/>
                <a:hlinkClick r:id="rId4">
                  <a:extLst>
                    <a:ext uri="{A12FA001-AC4F-418D-AE19-62706E023703}">
                      <ahyp:hlinkClr xmlns:ahyp="http://schemas.microsoft.com/office/drawing/2018/hyperlinkcolor" xmlns="" val="tx"/>
                    </a:ext>
                  </a:extLst>
                </a:hlinkClick>
              </a:rPr>
              <a:t>Freepik</a:t>
            </a:r>
            <a:endParaRPr sz="1600" b="1">
              <a:solidFill>
                <a:schemeClr val="accent1"/>
              </a:solidFill>
              <a:latin typeface="Quicksand"/>
              <a:ea typeface="Quicksand"/>
              <a:cs typeface="Quicksand"/>
              <a:sym typeface="Quicksand"/>
            </a:endParaRPr>
          </a:p>
        </p:txBody>
      </p:sp>
      <p:sp>
        <p:nvSpPr>
          <p:cNvPr id="1619" name="Google Shape;1619;p20"/>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0" name="Google Shape;1620;p20"/>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1" name="Google Shape;1621;p20"/>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2" name="Google Shape;1622;p20"/>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3" name="Google Shape;1623;p20"/>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4" name="Google Shape;1624;p20"/>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5" name="Google Shape;1625;p20"/>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6" name="Google Shape;1626;p20"/>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7" name="Google Shape;1627;p20"/>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8" name="Google Shape;1628;p20"/>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9" name="Google Shape;1629;p20"/>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0" name="Google Shape;1630;p20"/>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1" name="Google Shape;1631;p20"/>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2" name="Google Shape;1632;p20"/>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3" name="Google Shape;1633;p20"/>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4" name="Google Shape;1634;p20"/>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5" name="Google Shape;1635;p20"/>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6" name="Google Shape;1636;p20"/>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7" name="Google Shape;1637;p20"/>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8" name="Google Shape;1638;p20"/>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9" name="Google Shape;1639;p20"/>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0" name="Google Shape;1640;p20"/>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1" name="Google Shape;1641;p20"/>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2" name="Google Shape;1642;p20"/>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3" name="Google Shape;1643;p20"/>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4" name="Google Shape;1644;p20"/>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5" name="Google Shape;1645;p20"/>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6" name="Google Shape;1646;p20"/>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7" name="Google Shape;1647;p20"/>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8" name="Google Shape;1648;p20"/>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9" name="Google Shape;1649;p20"/>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0" name="Google Shape;1650;p20"/>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1" name="Google Shape;1651;p20"/>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2" name="Google Shape;1652;p20"/>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3" name="Google Shape;1653;p20"/>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4" name="Google Shape;1654;p20"/>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5" name="Google Shape;1655;p20"/>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6" name="Google Shape;1656;p20"/>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7" name="Google Shape;1657;p20"/>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8" name="Google Shape;1658;p20"/>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9" name="Google Shape;1659;p20"/>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0" name="Google Shape;1660;p20"/>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1" name="Google Shape;1661;p20"/>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2" name="Google Shape;1662;p20"/>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3" name="Google Shape;1663;p20"/>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4" name="Google Shape;1664;p20"/>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5" name="Google Shape;1665;p20"/>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6" name="Google Shape;1666;p20"/>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7" name="Google Shape;1667;p20"/>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8" name="Google Shape;1668;p20"/>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69" name="Google Shape;1669;p20"/>
          <p:cNvGrpSpPr/>
          <p:nvPr/>
        </p:nvGrpSpPr>
        <p:grpSpPr>
          <a:xfrm>
            <a:off x="10211867" y="3932585"/>
            <a:ext cx="592367" cy="531367"/>
            <a:chOff x="2495125" y="2142250"/>
            <a:chExt cx="444275" cy="398525"/>
          </a:xfrm>
        </p:grpSpPr>
        <p:sp>
          <p:nvSpPr>
            <p:cNvPr id="1670" name="Google Shape;1670;p20"/>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1" name="Google Shape;1671;p20"/>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72" name="Google Shape;1672;p20"/>
          <p:cNvGrpSpPr/>
          <p:nvPr/>
        </p:nvGrpSpPr>
        <p:grpSpPr>
          <a:xfrm>
            <a:off x="1357401" y="2009301"/>
            <a:ext cx="388500" cy="375167"/>
            <a:chOff x="3243875" y="2372825"/>
            <a:chExt cx="291375" cy="281375"/>
          </a:xfrm>
        </p:grpSpPr>
        <p:sp>
          <p:nvSpPr>
            <p:cNvPr id="1673" name="Google Shape;1673;p20"/>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4" name="Google Shape;1674;p20"/>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5" name="Google Shape;1675;p20"/>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6" name="Google Shape;1676;p20"/>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7" name="Google Shape;1677;p20"/>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8" name="Google Shape;1678;p20"/>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9" name="Google Shape;1679;p20"/>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0" name="Google Shape;1680;p20"/>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1" name="Google Shape;1681;p20"/>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2" name="Google Shape;1682;p20"/>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83" name="Google Shape;1683;p20"/>
          <p:cNvGrpSpPr/>
          <p:nvPr/>
        </p:nvGrpSpPr>
        <p:grpSpPr>
          <a:xfrm>
            <a:off x="2761968" y="821285"/>
            <a:ext cx="222233" cy="224767"/>
            <a:chOff x="4954425" y="2036375"/>
            <a:chExt cx="166675" cy="168575"/>
          </a:xfrm>
        </p:grpSpPr>
        <p:sp>
          <p:nvSpPr>
            <p:cNvPr id="1684" name="Google Shape;1684;p2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5" name="Google Shape;1685;p2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86" name="Google Shape;1686;p20"/>
          <p:cNvSpPr/>
          <p:nvPr/>
        </p:nvSpPr>
        <p:spPr>
          <a:xfrm>
            <a:off x="9342634" y="879533"/>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7" name="Google Shape;1687;p20"/>
          <p:cNvSpPr/>
          <p:nvPr/>
        </p:nvSpPr>
        <p:spPr>
          <a:xfrm>
            <a:off x="2428168"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8" name="Google Shape;1688;p20"/>
          <p:cNvSpPr/>
          <p:nvPr/>
        </p:nvSpPr>
        <p:spPr>
          <a:xfrm>
            <a:off x="1357400" y="13342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9" name="Google Shape;1689;p20"/>
          <p:cNvSpPr/>
          <p:nvPr/>
        </p:nvSpPr>
        <p:spPr>
          <a:xfrm>
            <a:off x="10036933" y="55758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90" name="Google Shape;1690;p20"/>
          <p:cNvSpPr/>
          <p:nvPr/>
        </p:nvSpPr>
        <p:spPr>
          <a:xfrm>
            <a:off x="1472234"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91" name="Google Shape;1691;p20"/>
          <p:cNvGrpSpPr/>
          <p:nvPr/>
        </p:nvGrpSpPr>
        <p:grpSpPr>
          <a:xfrm>
            <a:off x="2039667" y="5713834"/>
            <a:ext cx="388500" cy="375167"/>
            <a:chOff x="3243875" y="2372825"/>
            <a:chExt cx="291375" cy="281375"/>
          </a:xfrm>
        </p:grpSpPr>
        <p:sp>
          <p:nvSpPr>
            <p:cNvPr id="1692" name="Google Shape;1692;p20"/>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3" name="Google Shape;1693;p20"/>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4" name="Google Shape;1694;p20"/>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5" name="Google Shape;1695;p20"/>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6" name="Google Shape;1696;p20"/>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7" name="Google Shape;1697;p20"/>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8" name="Google Shape;1698;p20"/>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9" name="Google Shape;1699;p20"/>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20"/>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20"/>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02" name="Google Shape;1702;p20"/>
          <p:cNvGrpSpPr/>
          <p:nvPr/>
        </p:nvGrpSpPr>
        <p:grpSpPr>
          <a:xfrm>
            <a:off x="1672318" y="3456701"/>
            <a:ext cx="592367" cy="531367"/>
            <a:chOff x="2495125" y="2142250"/>
            <a:chExt cx="444275" cy="398525"/>
          </a:xfrm>
        </p:grpSpPr>
        <p:sp>
          <p:nvSpPr>
            <p:cNvPr id="1703" name="Google Shape;1703;p20"/>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4" name="Google Shape;1704;p20"/>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05" name="Google Shape;1705;p20"/>
          <p:cNvGrpSpPr/>
          <p:nvPr/>
        </p:nvGrpSpPr>
        <p:grpSpPr>
          <a:xfrm>
            <a:off x="9301067" y="5825267"/>
            <a:ext cx="388500" cy="375167"/>
            <a:chOff x="3243875" y="2372825"/>
            <a:chExt cx="291375" cy="281375"/>
          </a:xfrm>
        </p:grpSpPr>
        <p:sp>
          <p:nvSpPr>
            <p:cNvPr id="1706" name="Google Shape;1706;p20"/>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7" name="Google Shape;1707;p20"/>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8" name="Google Shape;1708;p20"/>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9" name="Google Shape;1709;p20"/>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0" name="Google Shape;1710;p20"/>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1" name="Google Shape;1711;p20"/>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2" name="Google Shape;1712;p20"/>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3" name="Google Shape;1713;p20"/>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4" name="Google Shape;1714;p20"/>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5" name="Google Shape;1715;p20"/>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16" name="Google Shape;1716;p20"/>
          <p:cNvGrpSpPr/>
          <p:nvPr/>
        </p:nvGrpSpPr>
        <p:grpSpPr>
          <a:xfrm>
            <a:off x="9580334" y="2936201"/>
            <a:ext cx="222233" cy="224767"/>
            <a:chOff x="4954425" y="2036375"/>
            <a:chExt cx="166675" cy="168575"/>
          </a:xfrm>
        </p:grpSpPr>
        <p:sp>
          <p:nvSpPr>
            <p:cNvPr id="1717" name="Google Shape;1717;p2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8" name="Google Shape;1718;p2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19" name="Google Shape;1719;p20"/>
          <p:cNvGrpSpPr/>
          <p:nvPr/>
        </p:nvGrpSpPr>
        <p:grpSpPr>
          <a:xfrm>
            <a:off x="10211851" y="1501285"/>
            <a:ext cx="592367" cy="531367"/>
            <a:chOff x="2495125" y="2142250"/>
            <a:chExt cx="444275" cy="398525"/>
          </a:xfrm>
        </p:grpSpPr>
        <p:sp>
          <p:nvSpPr>
            <p:cNvPr id="1720" name="Google Shape;1720;p20"/>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1" name="Google Shape;1721;p20"/>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626815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3417C98-5284-4BB1-92D3-069DDE070442}" type="datetimeFigureOut">
              <a:rPr lang="en-US" smtClean="0"/>
              <a:t>2/20/2023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4677783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417C98-5284-4BB1-92D3-069DDE070442}" type="datetimeFigureOut">
              <a:rPr lang="en-US" smtClean="0"/>
              <a:t>2/20/2023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21346713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417C98-5284-4BB1-92D3-069DDE070442}" type="datetimeFigureOut">
              <a:rPr lang="en-US" smtClean="0"/>
              <a:t>2/20/2023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1546571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F909457-3EF4-4672-9567-B905B6FA0180}"/>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93FB9767-03B7-43CF-933E-7CD59D3F3B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760147B0-9F0B-49C8-9493-E0B4CC973C7D}"/>
              </a:ext>
            </a:extLst>
          </p:cNvPr>
          <p:cNvSpPr>
            <a:spLocks noGrp="1"/>
          </p:cNvSpPr>
          <p:nvPr>
            <p:ph type="dt" sz="half" idx="10"/>
          </p:nvPr>
        </p:nvSpPr>
        <p:spPr/>
        <p:txBody>
          <a:bodyPr/>
          <a:lstStyle/>
          <a:p>
            <a:fld id="{3B9C2133-17FF-41E7-A24C-E96B8FBAFC42}" type="datetimeFigureOut">
              <a:rPr lang="zh-CN" altLang="en-US" smtClean="0"/>
              <a:t>2023/2/20</a:t>
            </a:fld>
            <a:endParaRPr lang="zh-CN" altLang="en-US"/>
          </a:p>
        </p:txBody>
      </p:sp>
      <p:sp>
        <p:nvSpPr>
          <p:cNvPr id="5" name="页脚占位符 4">
            <a:extLst>
              <a:ext uri="{FF2B5EF4-FFF2-40B4-BE49-F238E27FC236}">
                <a16:creationId xmlns:a16="http://schemas.microsoft.com/office/drawing/2014/main" xmlns="" id="{98B49550-C392-49F0-A2B8-217CC692AF7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F80D2C70-AA5C-4146-B4C8-FF1D2419AEE1}"/>
              </a:ext>
            </a:extLst>
          </p:cNvPr>
          <p:cNvSpPr>
            <a:spLocks noGrp="1"/>
          </p:cNvSpPr>
          <p:nvPr>
            <p:ph type="sldNum" sz="quarter" idx="12"/>
          </p:nvPr>
        </p:nvSpPr>
        <p:spPr/>
        <p:txBody>
          <a:bodyPr/>
          <a:lstStyle/>
          <a:p>
            <a:fld id="{3F1A2AC2-13A9-46D8-AC34-7F36697ACA91}" type="slidenum">
              <a:rPr lang="zh-CN" altLang="en-US" smtClean="0"/>
              <a:t>‹#›</a:t>
            </a:fld>
            <a:endParaRPr lang="zh-CN" altLang="en-US"/>
          </a:p>
        </p:txBody>
      </p:sp>
    </p:spTree>
    <p:extLst>
      <p:ext uri="{BB962C8B-B14F-4D97-AF65-F5344CB8AC3E}">
        <p14:creationId xmlns:p14="http://schemas.microsoft.com/office/powerpoint/2010/main" val="396552984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3417C98-5284-4BB1-92D3-069DDE070442}" type="datetimeFigureOut">
              <a:rPr lang="en-US" smtClean="0"/>
              <a:t>2/20/2023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11437747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417C98-5284-4BB1-92D3-069DDE070442}" type="datetimeFigureOut">
              <a:rPr lang="en-US" smtClean="0"/>
              <a:t>2/20/2023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8761639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417C98-5284-4BB1-92D3-069DDE070442}" type="datetimeFigureOut">
              <a:rPr lang="en-US" smtClean="0"/>
              <a:t>2/20/2023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27844295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417C98-5284-4BB1-92D3-069DDE070442}" type="datetimeFigureOut">
              <a:rPr lang="en-US" smtClean="0"/>
              <a:t>2/20/2023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14172655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417C98-5284-4BB1-92D3-069DDE070442}" type="datetimeFigureOut">
              <a:rPr lang="en-US" smtClean="0"/>
              <a:t>2/20/2023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18439929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417C98-5284-4BB1-92D3-069DDE070442}" type="datetimeFigureOut">
              <a:rPr lang="en-US" smtClean="0"/>
              <a:t>2/20/2023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20972995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417C98-5284-4BB1-92D3-069DDE070442}" type="datetimeFigureOut">
              <a:rPr lang="en-US" smtClean="0"/>
              <a:t>2/20/2023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28843084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417C98-5284-4BB1-92D3-069DDE070442}" type="datetimeFigureOut">
              <a:rPr lang="en-US" smtClean="0"/>
              <a:t>2/20/2023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91DF3-15C0-436E-988D-CF934A184B5B}" type="slidenum">
              <a:rPr lang="en-US" smtClean="0"/>
              <a:t>‹#›</a:t>
            </a:fld>
            <a:endParaRPr lang="en-US"/>
          </a:p>
        </p:txBody>
      </p:sp>
    </p:spTree>
    <p:extLst>
      <p:ext uri="{BB962C8B-B14F-4D97-AF65-F5344CB8AC3E}">
        <p14:creationId xmlns:p14="http://schemas.microsoft.com/office/powerpoint/2010/main" val="35405833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7567" y="-38965"/>
            <a:ext cx="12276000" cy="6949324"/>
            <a:chOff x="-13175" y="-68739"/>
            <a:chExt cx="9207000" cy="5211993"/>
          </a:xfrm>
        </p:grpSpPr>
        <p:sp>
          <p:nvSpPr>
            <p:cNvPr id="10" name="Google Shape;10;p2"/>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 name="Google Shape;14;p2"/>
          <p:cNvGrpSpPr/>
          <p:nvPr/>
        </p:nvGrpSpPr>
        <p:grpSpPr>
          <a:xfrm rot="-633779" flipH="1">
            <a:off x="5659015" y="-1033201"/>
            <a:ext cx="11073285" cy="9446084"/>
            <a:chOff x="-2828475" y="-1908869"/>
            <a:chExt cx="10698766" cy="9126600"/>
          </a:xfrm>
        </p:grpSpPr>
        <p:sp>
          <p:nvSpPr>
            <p:cNvPr id="15" name="Google Shape;15;p2"/>
            <p:cNvSpPr/>
            <p:nvPr/>
          </p:nvSpPr>
          <p:spPr>
            <a:xfrm rot="-1549136">
              <a:off x="-1412480" y="-1181175"/>
              <a:ext cx="5100009" cy="7671212"/>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rot="2046408">
              <a:off x="817421" y="352777"/>
              <a:ext cx="6310031" cy="4585110"/>
            </a:xfrm>
            <a:custGeom>
              <a:avLst/>
              <a:gdLst/>
              <a:ahLst/>
              <a:cxnLst/>
              <a:rect l="l" t="t" r="r" b="b"/>
              <a:pathLst>
                <a:path w="109046" h="79237" extrusionOk="0">
                  <a:moveTo>
                    <a:pt x="68170" y="1"/>
                  </a:moveTo>
                  <a:cubicBezTo>
                    <a:pt x="66113" y="5637"/>
                    <a:pt x="56930" y="12570"/>
                    <a:pt x="56638" y="12783"/>
                  </a:cubicBezTo>
                  <a:cubicBezTo>
                    <a:pt x="56453" y="10810"/>
                    <a:pt x="54305" y="9340"/>
                    <a:pt x="52420" y="9340"/>
                  </a:cubicBezTo>
                  <a:cubicBezTo>
                    <a:pt x="52402" y="9340"/>
                    <a:pt x="52385" y="9340"/>
                    <a:pt x="52367" y="9340"/>
                  </a:cubicBezTo>
                  <a:cubicBezTo>
                    <a:pt x="50368" y="9367"/>
                    <a:pt x="48621" y="10965"/>
                    <a:pt x="48124" y="12855"/>
                  </a:cubicBezTo>
                  <a:cubicBezTo>
                    <a:pt x="48050" y="13141"/>
                    <a:pt x="48002" y="13430"/>
                    <a:pt x="47986" y="13729"/>
                  </a:cubicBezTo>
                  <a:cubicBezTo>
                    <a:pt x="47969" y="14021"/>
                    <a:pt x="47972" y="14317"/>
                    <a:pt x="48002" y="14610"/>
                  </a:cubicBezTo>
                  <a:cubicBezTo>
                    <a:pt x="46990" y="12638"/>
                    <a:pt x="45047" y="11657"/>
                    <a:pt x="42926" y="11657"/>
                  </a:cubicBezTo>
                  <a:cubicBezTo>
                    <a:pt x="40642" y="11657"/>
                    <a:pt x="38151" y="12794"/>
                    <a:pt x="36392" y="15055"/>
                  </a:cubicBezTo>
                  <a:cubicBezTo>
                    <a:pt x="34590" y="13681"/>
                    <a:pt x="32679" y="12464"/>
                    <a:pt x="30636" y="11475"/>
                  </a:cubicBezTo>
                  <a:cubicBezTo>
                    <a:pt x="27364" y="9897"/>
                    <a:pt x="23709" y="8959"/>
                    <a:pt x="20095" y="8959"/>
                  </a:cubicBezTo>
                  <a:cubicBezTo>
                    <a:pt x="17852" y="8959"/>
                    <a:pt x="15625" y="9321"/>
                    <a:pt x="13515" y="10115"/>
                  </a:cubicBezTo>
                  <a:cubicBezTo>
                    <a:pt x="942" y="14840"/>
                    <a:pt x="0" y="30606"/>
                    <a:pt x="3591" y="41662"/>
                  </a:cubicBezTo>
                  <a:cubicBezTo>
                    <a:pt x="5838" y="48587"/>
                    <a:pt x="10203" y="54160"/>
                    <a:pt x="15381" y="59028"/>
                  </a:cubicBezTo>
                  <a:cubicBezTo>
                    <a:pt x="16476" y="60061"/>
                    <a:pt x="17615" y="61064"/>
                    <a:pt x="18771" y="62040"/>
                  </a:cubicBezTo>
                  <a:cubicBezTo>
                    <a:pt x="25941" y="68075"/>
                    <a:pt x="34352" y="72661"/>
                    <a:pt x="43266" y="75534"/>
                  </a:cubicBezTo>
                  <a:cubicBezTo>
                    <a:pt x="51031" y="78034"/>
                    <a:pt x="59189" y="79237"/>
                    <a:pt x="67340" y="79237"/>
                  </a:cubicBezTo>
                  <a:cubicBezTo>
                    <a:pt x="67913" y="79237"/>
                    <a:pt x="68485" y="79231"/>
                    <a:pt x="69058" y="79219"/>
                  </a:cubicBezTo>
                  <a:cubicBezTo>
                    <a:pt x="80226" y="78982"/>
                    <a:pt x="91666" y="76969"/>
                    <a:pt x="99839" y="68765"/>
                  </a:cubicBezTo>
                  <a:cubicBezTo>
                    <a:pt x="103358" y="65233"/>
                    <a:pt x="106037" y="60908"/>
                    <a:pt x="107621" y="56176"/>
                  </a:cubicBezTo>
                  <a:cubicBezTo>
                    <a:pt x="109046" y="51916"/>
                    <a:pt x="108685" y="47496"/>
                    <a:pt x="105669" y="44004"/>
                  </a:cubicBezTo>
                  <a:cubicBezTo>
                    <a:pt x="103272" y="41230"/>
                    <a:pt x="100079" y="40424"/>
                    <a:pt x="97236" y="40424"/>
                  </a:cubicBezTo>
                  <a:cubicBezTo>
                    <a:pt x="93910" y="40424"/>
                    <a:pt x="91064" y="41526"/>
                    <a:pt x="90534" y="41866"/>
                  </a:cubicBezTo>
                  <a:cubicBezTo>
                    <a:pt x="91668" y="33369"/>
                    <a:pt x="85460" y="32426"/>
                    <a:pt x="82645" y="32426"/>
                  </a:cubicBezTo>
                  <a:cubicBezTo>
                    <a:pt x="81840" y="32426"/>
                    <a:pt x="81313" y="32503"/>
                    <a:pt x="81313" y="32503"/>
                  </a:cubicBezTo>
                  <a:cubicBezTo>
                    <a:pt x="81313" y="32503"/>
                    <a:pt x="83741" y="28760"/>
                    <a:pt x="81501" y="26869"/>
                  </a:cubicBezTo>
                  <a:cubicBezTo>
                    <a:pt x="80935" y="26390"/>
                    <a:pt x="80130" y="26165"/>
                    <a:pt x="79304" y="26165"/>
                  </a:cubicBezTo>
                  <a:cubicBezTo>
                    <a:pt x="78419" y="26165"/>
                    <a:pt x="77509" y="26423"/>
                    <a:pt x="76843" y="26904"/>
                  </a:cubicBezTo>
                  <a:cubicBezTo>
                    <a:pt x="74925" y="15810"/>
                    <a:pt x="78784" y="8959"/>
                    <a:pt x="78784" y="8959"/>
                  </a:cubicBezTo>
                  <a:lnTo>
                    <a:pt x="72852" y="3951"/>
                  </a:lnTo>
                  <a:lnTo>
                    <a:pt x="6817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rot="2046432">
              <a:off x="6376545" y="3765665"/>
              <a:ext cx="84073" cy="84073"/>
            </a:xfrm>
            <a:custGeom>
              <a:avLst/>
              <a:gdLst/>
              <a:ahLst/>
              <a:cxnLst/>
              <a:rect l="l" t="t" r="r" b="b"/>
              <a:pathLst>
                <a:path w="1109" h="1109" extrusionOk="0">
                  <a:moveTo>
                    <a:pt x="554" y="1"/>
                  </a:moveTo>
                  <a:cubicBezTo>
                    <a:pt x="248" y="1"/>
                    <a:pt x="0" y="249"/>
                    <a:pt x="0" y="555"/>
                  </a:cubicBezTo>
                  <a:cubicBezTo>
                    <a:pt x="0" y="861"/>
                    <a:pt x="248" y="1109"/>
                    <a:pt x="554" y="1109"/>
                  </a:cubicBezTo>
                  <a:cubicBezTo>
                    <a:pt x="860" y="1109"/>
                    <a:pt x="1108" y="861"/>
                    <a:pt x="1108" y="555"/>
                  </a:cubicBezTo>
                  <a:cubicBezTo>
                    <a:pt x="1108" y="249"/>
                    <a:pt x="860" y="1"/>
                    <a:pt x="5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rot="2046432">
              <a:off x="6767407" y="4039991"/>
              <a:ext cx="337961" cy="337961"/>
            </a:xfrm>
            <a:custGeom>
              <a:avLst/>
              <a:gdLst/>
              <a:ahLst/>
              <a:cxnLst/>
              <a:rect l="l" t="t" r="r" b="b"/>
              <a:pathLst>
                <a:path w="4458" h="4458" extrusionOk="0">
                  <a:moveTo>
                    <a:pt x="2231" y="1"/>
                  </a:moveTo>
                  <a:cubicBezTo>
                    <a:pt x="1000" y="1"/>
                    <a:pt x="1" y="1000"/>
                    <a:pt x="1" y="2231"/>
                  </a:cubicBezTo>
                  <a:cubicBezTo>
                    <a:pt x="1" y="3462"/>
                    <a:pt x="1000" y="4457"/>
                    <a:pt x="2231" y="4457"/>
                  </a:cubicBezTo>
                  <a:cubicBezTo>
                    <a:pt x="3461" y="4457"/>
                    <a:pt x="4457" y="3462"/>
                    <a:pt x="4457" y="2231"/>
                  </a:cubicBezTo>
                  <a:cubicBezTo>
                    <a:pt x="4457" y="1000"/>
                    <a:pt x="3461" y="1"/>
                    <a:pt x="22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rot="2046432">
              <a:off x="4576657" y="268727"/>
              <a:ext cx="430753" cy="430450"/>
            </a:xfrm>
            <a:custGeom>
              <a:avLst/>
              <a:gdLst/>
              <a:ahLst/>
              <a:cxnLst/>
              <a:rect l="l" t="t" r="r" b="b"/>
              <a:pathLst>
                <a:path w="5682" h="5678" extrusionOk="0">
                  <a:moveTo>
                    <a:pt x="2843" y="0"/>
                  </a:moveTo>
                  <a:cubicBezTo>
                    <a:pt x="1272" y="0"/>
                    <a:pt x="0" y="1272"/>
                    <a:pt x="0" y="2839"/>
                  </a:cubicBezTo>
                  <a:cubicBezTo>
                    <a:pt x="0" y="4407"/>
                    <a:pt x="1272" y="5678"/>
                    <a:pt x="2843" y="5678"/>
                  </a:cubicBezTo>
                  <a:cubicBezTo>
                    <a:pt x="4410" y="5678"/>
                    <a:pt x="5682" y="4407"/>
                    <a:pt x="5682" y="2839"/>
                  </a:cubicBezTo>
                  <a:cubicBezTo>
                    <a:pt x="5682" y="1272"/>
                    <a:pt x="4410" y="0"/>
                    <a:pt x="28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rot="2046432">
              <a:off x="4080448" y="471002"/>
              <a:ext cx="141310" cy="141386"/>
            </a:xfrm>
            <a:custGeom>
              <a:avLst/>
              <a:gdLst/>
              <a:ahLst/>
              <a:cxnLst/>
              <a:rect l="l" t="t" r="r" b="b"/>
              <a:pathLst>
                <a:path w="1864" h="1865" extrusionOk="0">
                  <a:moveTo>
                    <a:pt x="931" y="1"/>
                  </a:moveTo>
                  <a:cubicBezTo>
                    <a:pt x="415" y="1"/>
                    <a:pt x="0" y="416"/>
                    <a:pt x="0" y="933"/>
                  </a:cubicBezTo>
                  <a:cubicBezTo>
                    <a:pt x="0" y="1446"/>
                    <a:pt x="415" y="1864"/>
                    <a:pt x="931" y="1864"/>
                  </a:cubicBezTo>
                  <a:cubicBezTo>
                    <a:pt x="1445" y="1864"/>
                    <a:pt x="1863" y="1446"/>
                    <a:pt x="1863" y="933"/>
                  </a:cubicBezTo>
                  <a:cubicBezTo>
                    <a:pt x="1863" y="416"/>
                    <a:pt x="1445" y="1"/>
                    <a:pt x="9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 name="Google Shape;21;p2"/>
          <p:cNvGrpSpPr/>
          <p:nvPr/>
        </p:nvGrpSpPr>
        <p:grpSpPr>
          <a:xfrm>
            <a:off x="2323757" y="-46672"/>
            <a:ext cx="4038123" cy="5754704"/>
            <a:chOff x="3079418" y="2910538"/>
            <a:chExt cx="1180737" cy="1682662"/>
          </a:xfrm>
        </p:grpSpPr>
        <p:sp>
          <p:nvSpPr>
            <p:cNvPr id="22" name="Google Shape;22;p2"/>
            <p:cNvSpPr/>
            <p:nvPr/>
          </p:nvSpPr>
          <p:spPr>
            <a:xfrm>
              <a:off x="3079418" y="2910538"/>
              <a:ext cx="1180737" cy="609347"/>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3768650" y="4075375"/>
              <a:ext cx="92375" cy="93375"/>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3551950" y="4502500"/>
              <a:ext cx="93975" cy="90700"/>
            </a:xfrm>
            <a:custGeom>
              <a:avLst/>
              <a:gdLst/>
              <a:ahLst/>
              <a:cxnLst/>
              <a:rect l="l" t="t" r="r" b="b"/>
              <a:pathLst>
                <a:path w="3759" h="3628" extrusionOk="0">
                  <a:moveTo>
                    <a:pt x="2944" y="0"/>
                  </a:moveTo>
                  <a:lnTo>
                    <a:pt x="1811" y="661"/>
                  </a:lnTo>
                  <a:lnTo>
                    <a:pt x="622" y="104"/>
                  </a:lnTo>
                  <a:lnTo>
                    <a:pt x="899" y="1386"/>
                  </a:lnTo>
                  <a:lnTo>
                    <a:pt x="1" y="2345"/>
                  </a:lnTo>
                  <a:lnTo>
                    <a:pt x="1307" y="2476"/>
                  </a:lnTo>
                  <a:lnTo>
                    <a:pt x="1942" y="3628"/>
                  </a:lnTo>
                  <a:lnTo>
                    <a:pt x="2469" y="2425"/>
                  </a:lnTo>
                  <a:lnTo>
                    <a:pt x="3759" y="2178"/>
                  </a:lnTo>
                  <a:lnTo>
                    <a:pt x="2780" y="1303"/>
                  </a:lnTo>
                  <a:lnTo>
                    <a:pt x="2944" y="0"/>
                  </a:lnTo>
                  <a:close/>
                </a:path>
              </a:pathLst>
            </a:custGeom>
            <a:solidFill>
              <a:srgbClr val="799C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 name="Google Shape;25;p2"/>
          <p:cNvGrpSpPr/>
          <p:nvPr/>
        </p:nvGrpSpPr>
        <p:grpSpPr>
          <a:xfrm>
            <a:off x="-365268" y="2692692"/>
            <a:ext cx="12971891" cy="5167523"/>
            <a:chOff x="4853275" y="3998575"/>
            <a:chExt cx="2673000" cy="1065000"/>
          </a:xfrm>
        </p:grpSpPr>
        <p:sp>
          <p:nvSpPr>
            <p:cNvPr id="26" name="Google Shape;26;p2"/>
            <p:cNvSpPr/>
            <p:nvPr/>
          </p:nvSpPr>
          <p:spPr>
            <a:xfrm>
              <a:off x="4853275" y="3998575"/>
              <a:ext cx="2673000" cy="1065000"/>
            </a:xfrm>
            <a:custGeom>
              <a:avLst/>
              <a:gdLst/>
              <a:ahLst/>
              <a:cxnLst/>
              <a:rect l="l" t="t" r="r" b="b"/>
              <a:pathLst>
                <a:path w="106920" h="42600" extrusionOk="0">
                  <a:moveTo>
                    <a:pt x="50639" y="1"/>
                  </a:moveTo>
                  <a:cubicBezTo>
                    <a:pt x="50453" y="1"/>
                    <a:pt x="50266" y="1"/>
                    <a:pt x="50079" y="2"/>
                  </a:cubicBezTo>
                  <a:cubicBezTo>
                    <a:pt x="17720" y="223"/>
                    <a:pt x="2966" y="23557"/>
                    <a:pt x="408" y="28083"/>
                  </a:cubicBezTo>
                  <a:cubicBezTo>
                    <a:pt x="130" y="28568"/>
                    <a:pt x="0" y="28839"/>
                    <a:pt x="0" y="28839"/>
                  </a:cubicBezTo>
                  <a:lnTo>
                    <a:pt x="361" y="30903"/>
                  </a:lnTo>
                  <a:lnTo>
                    <a:pt x="1183" y="35536"/>
                  </a:lnTo>
                  <a:lnTo>
                    <a:pt x="1844" y="39270"/>
                  </a:lnTo>
                  <a:lnTo>
                    <a:pt x="2432" y="42600"/>
                  </a:lnTo>
                  <a:cubicBezTo>
                    <a:pt x="2432" y="42600"/>
                    <a:pt x="17028" y="19399"/>
                    <a:pt x="47765" y="18234"/>
                  </a:cubicBezTo>
                  <a:cubicBezTo>
                    <a:pt x="48697" y="18198"/>
                    <a:pt x="49615" y="18181"/>
                    <a:pt x="50518" y="18181"/>
                  </a:cubicBezTo>
                  <a:cubicBezTo>
                    <a:pt x="79377" y="18181"/>
                    <a:pt x="93208" y="35705"/>
                    <a:pt x="93208" y="35705"/>
                  </a:cubicBezTo>
                  <a:cubicBezTo>
                    <a:pt x="93208" y="35705"/>
                    <a:pt x="94818" y="36123"/>
                    <a:pt x="96929" y="36467"/>
                  </a:cubicBezTo>
                  <a:cubicBezTo>
                    <a:pt x="97641" y="36581"/>
                    <a:pt x="98409" y="36687"/>
                    <a:pt x="99194" y="36768"/>
                  </a:cubicBezTo>
                  <a:cubicBezTo>
                    <a:pt x="100030" y="36850"/>
                    <a:pt x="100881" y="36904"/>
                    <a:pt x="101697" y="36904"/>
                  </a:cubicBezTo>
                  <a:cubicBezTo>
                    <a:pt x="102071" y="36904"/>
                    <a:pt x="102437" y="36893"/>
                    <a:pt x="102791" y="36868"/>
                  </a:cubicBezTo>
                  <a:cubicBezTo>
                    <a:pt x="105112" y="36718"/>
                    <a:pt x="106920" y="35996"/>
                    <a:pt x="106843" y="34102"/>
                  </a:cubicBezTo>
                  <a:cubicBezTo>
                    <a:pt x="106826" y="33454"/>
                    <a:pt x="106579" y="32676"/>
                    <a:pt x="106068" y="31737"/>
                  </a:cubicBezTo>
                  <a:cubicBezTo>
                    <a:pt x="101456" y="23298"/>
                    <a:pt x="86068" y="1"/>
                    <a:pt x="50639" y="1"/>
                  </a:cubicBezTo>
                  <a:close/>
                </a:path>
              </a:pathLst>
            </a:custGeom>
            <a:solidFill>
              <a:srgbClr val="F4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4853275" y="4084425"/>
              <a:ext cx="2673000" cy="979150"/>
            </a:xfrm>
            <a:custGeom>
              <a:avLst/>
              <a:gdLst/>
              <a:ahLst/>
              <a:cxnLst/>
              <a:rect l="l" t="t" r="r" b="b"/>
              <a:pathLst>
                <a:path w="106920" h="39166" extrusionOk="0">
                  <a:moveTo>
                    <a:pt x="50657" y="0"/>
                  </a:moveTo>
                  <a:cubicBezTo>
                    <a:pt x="23883" y="0"/>
                    <a:pt x="6394" y="17540"/>
                    <a:pt x="408" y="24649"/>
                  </a:cubicBezTo>
                  <a:cubicBezTo>
                    <a:pt x="130" y="25134"/>
                    <a:pt x="0" y="25405"/>
                    <a:pt x="0" y="25405"/>
                  </a:cubicBezTo>
                  <a:lnTo>
                    <a:pt x="361" y="27469"/>
                  </a:lnTo>
                  <a:lnTo>
                    <a:pt x="1183" y="32102"/>
                  </a:lnTo>
                  <a:lnTo>
                    <a:pt x="1844" y="35836"/>
                  </a:lnTo>
                  <a:lnTo>
                    <a:pt x="2432" y="39166"/>
                  </a:lnTo>
                  <a:cubicBezTo>
                    <a:pt x="2432" y="39166"/>
                    <a:pt x="17028" y="15965"/>
                    <a:pt x="47765" y="14800"/>
                  </a:cubicBezTo>
                  <a:cubicBezTo>
                    <a:pt x="48697" y="14764"/>
                    <a:pt x="49615" y="14747"/>
                    <a:pt x="50518" y="14747"/>
                  </a:cubicBezTo>
                  <a:cubicBezTo>
                    <a:pt x="79377" y="14747"/>
                    <a:pt x="93208" y="32271"/>
                    <a:pt x="93208" y="32271"/>
                  </a:cubicBezTo>
                  <a:cubicBezTo>
                    <a:pt x="93208" y="32271"/>
                    <a:pt x="94818" y="32689"/>
                    <a:pt x="96929" y="33033"/>
                  </a:cubicBezTo>
                  <a:cubicBezTo>
                    <a:pt x="97641" y="33147"/>
                    <a:pt x="98409" y="33253"/>
                    <a:pt x="99194" y="33334"/>
                  </a:cubicBezTo>
                  <a:cubicBezTo>
                    <a:pt x="100030" y="33416"/>
                    <a:pt x="100881" y="33470"/>
                    <a:pt x="101697" y="33470"/>
                  </a:cubicBezTo>
                  <a:cubicBezTo>
                    <a:pt x="102071" y="33470"/>
                    <a:pt x="102437" y="33459"/>
                    <a:pt x="102791" y="33434"/>
                  </a:cubicBezTo>
                  <a:cubicBezTo>
                    <a:pt x="105112" y="33284"/>
                    <a:pt x="106920" y="32562"/>
                    <a:pt x="106843" y="30668"/>
                  </a:cubicBezTo>
                  <a:cubicBezTo>
                    <a:pt x="99869" y="21784"/>
                    <a:pt x="80819" y="1224"/>
                    <a:pt x="53273" y="56"/>
                  </a:cubicBezTo>
                  <a:cubicBezTo>
                    <a:pt x="52391" y="18"/>
                    <a:pt x="51520" y="0"/>
                    <a:pt x="50657"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4862300" y="4163500"/>
              <a:ext cx="2560775" cy="900075"/>
            </a:xfrm>
            <a:custGeom>
              <a:avLst/>
              <a:gdLst/>
              <a:ahLst/>
              <a:cxnLst/>
              <a:rect l="l" t="t" r="r" b="b"/>
              <a:pathLst>
                <a:path w="102431" h="36003" extrusionOk="0">
                  <a:moveTo>
                    <a:pt x="52078" y="1"/>
                  </a:moveTo>
                  <a:cubicBezTo>
                    <a:pt x="22329" y="1"/>
                    <a:pt x="5689" y="17107"/>
                    <a:pt x="0" y="24306"/>
                  </a:cubicBezTo>
                  <a:lnTo>
                    <a:pt x="822" y="28939"/>
                  </a:lnTo>
                  <a:lnTo>
                    <a:pt x="1483" y="32673"/>
                  </a:lnTo>
                  <a:lnTo>
                    <a:pt x="2071" y="36003"/>
                  </a:lnTo>
                  <a:cubicBezTo>
                    <a:pt x="2071" y="36003"/>
                    <a:pt x="16667" y="12802"/>
                    <a:pt x="47404" y="11637"/>
                  </a:cubicBezTo>
                  <a:cubicBezTo>
                    <a:pt x="48336" y="11601"/>
                    <a:pt x="49254" y="11584"/>
                    <a:pt x="50157" y="11584"/>
                  </a:cubicBezTo>
                  <a:cubicBezTo>
                    <a:pt x="79016" y="11584"/>
                    <a:pt x="92847" y="29108"/>
                    <a:pt x="92847" y="29108"/>
                  </a:cubicBezTo>
                  <a:cubicBezTo>
                    <a:pt x="92847" y="29108"/>
                    <a:pt x="94457" y="29526"/>
                    <a:pt x="96568" y="29870"/>
                  </a:cubicBezTo>
                  <a:cubicBezTo>
                    <a:pt x="97280" y="29984"/>
                    <a:pt x="98048" y="30090"/>
                    <a:pt x="98833" y="30171"/>
                  </a:cubicBezTo>
                  <a:cubicBezTo>
                    <a:pt x="99669" y="30253"/>
                    <a:pt x="100520" y="30307"/>
                    <a:pt x="101336" y="30307"/>
                  </a:cubicBezTo>
                  <a:cubicBezTo>
                    <a:pt x="101710" y="30307"/>
                    <a:pt x="102076" y="30296"/>
                    <a:pt x="102430" y="30271"/>
                  </a:cubicBezTo>
                  <a:cubicBezTo>
                    <a:pt x="95663" y="19272"/>
                    <a:pt x="80068" y="289"/>
                    <a:pt x="52912" y="5"/>
                  </a:cubicBezTo>
                  <a:cubicBezTo>
                    <a:pt x="52633" y="2"/>
                    <a:pt x="52355" y="1"/>
                    <a:pt x="52078" y="1"/>
                  </a:cubicBezTo>
                  <a:close/>
                </a:path>
              </a:pathLst>
            </a:cu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4882825" y="4270425"/>
              <a:ext cx="2450300" cy="793150"/>
            </a:xfrm>
            <a:custGeom>
              <a:avLst/>
              <a:gdLst/>
              <a:ahLst/>
              <a:cxnLst/>
              <a:rect l="l" t="t" r="r" b="b"/>
              <a:pathLst>
                <a:path w="98012" h="31726" extrusionOk="0">
                  <a:moveTo>
                    <a:pt x="50675" y="0"/>
                  </a:moveTo>
                  <a:cubicBezTo>
                    <a:pt x="50614" y="0"/>
                    <a:pt x="50554" y="0"/>
                    <a:pt x="50494" y="0"/>
                  </a:cubicBezTo>
                  <a:cubicBezTo>
                    <a:pt x="20436" y="74"/>
                    <a:pt x="4302" y="18816"/>
                    <a:pt x="1" y="24662"/>
                  </a:cubicBezTo>
                  <a:lnTo>
                    <a:pt x="662" y="28396"/>
                  </a:lnTo>
                  <a:lnTo>
                    <a:pt x="1250" y="31726"/>
                  </a:lnTo>
                  <a:cubicBezTo>
                    <a:pt x="1250" y="31726"/>
                    <a:pt x="15846" y="8525"/>
                    <a:pt x="46583" y="7360"/>
                  </a:cubicBezTo>
                  <a:cubicBezTo>
                    <a:pt x="47515" y="7324"/>
                    <a:pt x="48433" y="7307"/>
                    <a:pt x="49336" y="7307"/>
                  </a:cubicBezTo>
                  <a:cubicBezTo>
                    <a:pt x="78195" y="7307"/>
                    <a:pt x="92026" y="24831"/>
                    <a:pt x="92026" y="24831"/>
                  </a:cubicBezTo>
                  <a:cubicBezTo>
                    <a:pt x="92026" y="24831"/>
                    <a:pt x="93636" y="25249"/>
                    <a:pt x="95747" y="25593"/>
                  </a:cubicBezTo>
                  <a:cubicBezTo>
                    <a:pt x="96459" y="25707"/>
                    <a:pt x="97227" y="25813"/>
                    <a:pt x="98012" y="25894"/>
                  </a:cubicBezTo>
                  <a:cubicBezTo>
                    <a:pt x="94894" y="20364"/>
                    <a:pt x="81334" y="0"/>
                    <a:pt x="50675" y="0"/>
                  </a:cubicBezTo>
                  <a:close/>
                </a:path>
              </a:pathLst>
            </a:custGeom>
            <a:solidFill>
              <a:srgbClr val="2FE4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4899375" y="4377875"/>
              <a:ext cx="2377125" cy="685700"/>
            </a:xfrm>
            <a:custGeom>
              <a:avLst/>
              <a:gdLst/>
              <a:ahLst/>
              <a:cxnLst/>
              <a:rect l="l" t="t" r="r" b="b"/>
              <a:pathLst>
                <a:path w="95085" h="27428" extrusionOk="0">
                  <a:moveTo>
                    <a:pt x="49625" y="1"/>
                  </a:moveTo>
                  <a:cubicBezTo>
                    <a:pt x="19628" y="1"/>
                    <a:pt x="4618" y="17463"/>
                    <a:pt x="0" y="24098"/>
                  </a:cubicBezTo>
                  <a:lnTo>
                    <a:pt x="588" y="27428"/>
                  </a:lnTo>
                  <a:cubicBezTo>
                    <a:pt x="588" y="27428"/>
                    <a:pt x="15184" y="4227"/>
                    <a:pt x="45921" y="3062"/>
                  </a:cubicBezTo>
                  <a:cubicBezTo>
                    <a:pt x="46853" y="3026"/>
                    <a:pt x="47771" y="3009"/>
                    <a:pt x="48674" y="3009"/>
                  </a:cubicBezTo>
                  <a:cubicBezTo>
                    <a:pt x="77533" y="3009"/>
                    <a:pt x="91364" y="20533"/>
                    <a:pt x="91364" y="20533"/>
                  </a:cubicBezTo>
                  <a:cubicBezTo>
                    <a:pt x="91364" y="20533"/>
                    <a:pt x="92974" y="20951"/>
                    <a:pt x="95085" y="21295"/>
                  </a:cubicBezTo>
                  <a:cubicBezTo>
                    <a:pt x="88257" y="12277"/>
                    <a:pt x="74907" y="560"/>
                    <a:pt x="51429" y="22"/>
                  </a:cubicBezTo>
                  <a:cubicBezTo>
                    <a:pt x="50822" y="8"/>
                    <a:pt x="50220" y="1"/>
                    <a:pt x="49625" y="1"/>
                  </a:cubicBezTo>
                  <a:close/>
                </a:path>
              </a:pathLst>
            </a:custGeom>
            <a:solidFill>
              <a:srgbClr val="799C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 name="Google Shape;31;p2"/>
          <p:cNvSpPr txBox="1">
            <a:spLocks noGrp="1"/>
          </p:cNvSpPr>
          <p:nvPr>
            <p:ph type="ctrTitle"/>
          </p:nvPr>
        </p:nvSpPr>
        <p:spPr>
          <a:xfrm>
            <a:off x="2808633" y="1544300"/>
            <a:ext cx="6736400" cy="29356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41294A"/>
              </a:buClr>
              <a:buSzPts val="5200"/>
              <a:buNone/>
              <a:defRPr sz="6400">
                <a:solidFill>
                  <a:srgbClr val="41294A"/>
                </a:solidFill>
                <a:latin typeface="Titan One"/>
                <a:ea typeface="Titan One"/>
                <a:cs typeface="Titan One"/>
                <a:sym typeface="Titan One"/>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32" name="Google Shape;32;p2"/>
          <p:cNvSpPr txBox="1">
            <a:spLocks noGrp="1"/>
          </p:cNvSpPr>
          <p:nvPr>
            <p:ph type="subTitle" idx="1"/>
          </p:nvPr>
        </p:nvSpPr>
        <p:spPr>
          <a:xfrm>
            <a:off x="3089933" y="777400"/>
            <a:ext cx="6012000" cy="61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400">
                <a:solidFill>
                  <a:srgbClr val="443351"/>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5494553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3"/>
        <p:cNvGrpSpPr/>
        <p:nvPr/>
      </p:nvGrpSpPr>
      <p:grpSpPr>
        <a:xfrm>
          <a:off x="0" y="0"/>
          <a:ext cx="0" cy="0"/>
          <a:chOff x="0" y="0"/>
          <a:chExt cx="0" cy="0"/>
        </a:xfrm>
      </p:grpSpPr>
      <p:grpSp>
        <p:nvGrpSpPr>
          <p:cNvPr id="34" name="Google Shape;34;p3"/>
          <p:cNvGrpSpPr/>
          <p:nvPr/>
        </p:nvGrpSpPr>
        <p:grpSpPr>
          <a:xfrm>
            <a:off x="-17567" y="-38965"/>
            <a:ext cx="12276000" cy="6949324"/>
            <a:chOff x="-13175" y="-68739"/>
            <a:chExt cx="9207000" cy="5211993"/>
          </a:xfrm>
        </p:grpSpPr>
        <p:sp>
          <p:nvSpPr>
            <p:cNvPr id="35" name="Google Shape;35;p3"/>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3"/>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3"/>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3"/>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 name="Google Shape;39;p3"/>
          <p:cNvGrpSpPr/>
          <p:nvPr/>
        </p:nvGrpSpPr>
        <p:grpSpPr>
          <a:xfrm>
            <a:off x="1199492" y="689071"/>
            <a:ext cx="10314615" cy="5667709"/>
            <a:chOff x="899619" y="516803"/>
            <a:chExt cx="7735961" cy="4250782"/>
          </a:xfrm>
        </p:grpSpPr>
        <p:sp>
          <p:nvSpPr>
            <p:cNvPr id="40" name="Google Shape;40;p3"/>
            <p:cNvSpPr/>
            <p:nvPr/>
          </p:nvSpPr>
          <p:spPr>
            <a:xfrm rot="-126081" flipH="1">
              <a:off x="5888707" y="671407"/>
              <a:ext cx="1911244" cy="986363"/>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3"/>
            <p:cNvSpPr/>
            <p:nvPr/>
          </p:nvSpPr>
          <p:spPr>
            <a:xfrm flipH="1">
              <a:off x="8398638" y="51680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flipH="1">
              <a:off x="8398638" y="45280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rot="-126065" flipH="1">
              <a:off x="908082" y="3451994"/>
              <a:ext cx="927555" cy="478679"/>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 name="Google Shape;44;p3"/>
          <p:cNvSpPr txBox="1">
            <a:spLocks noGrp="1"/>
          </p:cNvSpPr>
          <p:nvPr>
            <p:ph type="title"/>
          </p:nvPr>
        </p:nvSpPr>
        <p:spPr>
          <a:xfrm>
            <a:off x="1280400" y="848933"/>
            <a:ext cx="9631200" cy="316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8000">
                <a:solidFill>
                  <a:srgbClr val="41294A"/>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45" name="Google Shape;45;p3"/>
          <p:cNvSpPr/>
          <p:nvPr/>
        </p:nvSpPr>
        <p:spPr>
          <a:xfrm flipH="1">
            <a:off x="1671184" y="634771"/>
            <a:ext cx="315923" cy="319343"/>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73923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55F5DB3-54DF-4438-9FF6-41558AF3966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0CB6654F-8F2F-45A3-9EFC-D2708AD3B1C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45459BEA-7E78-493C-A4C9-CE3BDBDB238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C0E846E8-AA35-49E7-9228-F9D70688959D}"/>
              </a:ext>
            </a:extLst>
          </p:cNvPr>
          <p:cNvSpPr>
            <a:spLocks noGrp="1"/>
          </p:cNvSpPr>
          <p:nvPr>
            <p:ph type="dt" sz="half" idx="10"/>
          </p:nvPr>
        </p:nvSpPr>
        <p:spPr/>
        <p:txBody>
          <a:bodyPr/>
          <a:lstStyle/>
          <a:p>
            <a:fld id="{3B9C2133-17FF-41E7-A24C-E96B8FBAFC42}" type="datetimeFigureOut">
              <a:rPr lang="zh-CN" altLang="en-US" smtClean="0"/>
              <a:t>2023/2/20</a:t>
            </a:fld>
            <a:endParaRPr lang="zh-CN" altLang="en-US"/>
          </a:p>
        </p:txBody>
      </p:sp>
      <p:sp>
        <p:nvSpPr>
          <p:cNvPr id="6" name="页脚占位符 5">
            <a:extLst>
              <a:ext uri="{FF2B5EF4-FFF2-40B4-BE49-F238E27FC236}">
                <a16:creationId xmlns:a16="http://schemas.microsoft.com/office/drawing/2014/main" xmlns="" id="{EE3263AA-21D9-43A7-929B-01F540FF18B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AA78DEA8-B642-4A4C-B9AC-DA7A187DCF92}"/>
              </a:ext>
            </a:extLst>
          </p:cNvPr>
          <p:cNvSpPr>
            <a:spLocks noGrp="1"/>
          </p:cNvSpPr>
          <p:nvPr>
            <p:ph type="sldNum" sz="quarter" idx="12"/>
          </p:nvPr>
        </p:nvSpPr>
        <p:spPr/>
        <p:txBody>
          <a:bodyPr/>
          <a:lstStyle/>
          <a:p>
            <a:fld id="{3F1A2AC2-13A9-46D8-AC34-7F36697ACA91}" type="slidenum">
              <a:rPr lang="zh-CN" altLang="en-US" smtClean="0"/>
              <a:t>‹#›</a:t>
            </a:fld>
            <a:endParaRPr lang="zh-CN" altLang="en-US"/>
          </a:p>
        </p:txBody>
      </p:sp>
    </p:spTree>
    <p:extLst>
      <p:ext uri="{BB962C8B-B14F-4D97-AF65-F5344CB8AC3E}">
        <p14:creationId xmlns:p14="http://schemas.microsoft.com/office/powerpoint/2010/main" val="25681324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49"/>
        <p:cNvGrpSpPr/>
        <p:nvPr/>
      </p:nvGrpSpPr>
      <p:grpSpPr>
        <a:xfrm>
          <a:off x="0" y="0"/>
          <a:ext cx="0" cy="0"/>
          <a:chOff x="0" y="0"/>
          <a:chExt cx="0" cy="0"/>
        </a:xfrm>
      </p:grpSpPr>
      <p:grpSp>
        <p:nvGrpSpPr>
          <p:cNvPr id="50" name="Google Shape;50;p5"/>
          <p:cNvGrpSpPr/>
          <p:nvPr/>
        </p:nvGrpSpPr>
        <p:grpSpPr>
          <a:xfrm>
            <a:off x="-17567" y="-38965"/>
            <a:ext cx="12276000" cy="6949324"/>
            <a:chOff x="-13175" y="-68739"/>
            <a:chExt cx="9207000" cy="5211993"/>
          </a:xfrm>
        </p:grpSpPr>
        <p:sp>
          <p:nvSpPr>
            <p:cNvPr id="51" name="Google Shape;51;p5"/>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5"/>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5"/>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5"/>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 name="Google Shape;55;p5"/>
          <p:cNvGrpSpPr/>
          <p:nvPr/>
        </p:nvGrpSpPr>
        <p:grpSpPr>
          <a:xfrm>
            <a:off x="1662151" y="720237"/>
            <a:ext cx="9906256" cy="5599043"/>
            <a:chOff x="1246613" y="540178"/>
            <a:chExt cx="7429692" cy="4199282"/>
          </a:xfrm>
        </p:grpSpPr>
        <p:sp>
          <p:nvSpPr>
            <p:cNvPr id="56" name="Google Shape;56;p5"/>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5"/>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5"/>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 name="Google Shape;59;p5"/>
          <p:cNvSpPr/>
          <p:nvPr/>
        </p:nvSpPr>
        <p:spPr>
          <a:xfrm flipH="1">
            <a:off x="3670684" y="720238"/>
            <a:ext cx="315923" cy="319343"/>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5"/>
          <p:cNvSpPr txBox="1">
            <a:spLocks noGrp="1"/>
          </p:cNvSpPr>
          <p:nvPr>
            <p:ph type="ctrTitle"/>
          </p:nvPr>
        </p:nvSpPr>
        <p:spPr>
          <a:xfrm>
            <a:off x="1796233" y="3442184"/>
            <a:ext cx="2967600" cy="956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41294A"/>
              </a:buClr>
              <a:buSzPts val="2400"/>
              <a:buNone/>
              <a:defRPr sz="3200">
                <a:solidFill>
                  <a:srgbClr val="41294A"/>
                </a:solidFill>
              </a:defRPr>
            </a:lvl1pPr>
            <a:lvl2pPr lvl="1" algn="ctr" rtl="0">
              <a:spcBef>
                <a:spcPts val="0"/>
              </a:spcBef>
              <a:spcAft>
                <a:spcPts val="0"/>
              </a:spcAft>
              <a:buClr>
                <a:srgbClr val="41294A"/>
              </a:buClr>
              <a:buSzPts val="2400"/>
              <a:buNone/>
              <a:defRPr sz="3200" b="0">
                <a:solidFill>
                  <a:srgbClr val="41294A"/>
                </a:solidFill>
              </a:defRPr>
            </a:lvl2pPr>
            <a:lvl3pPr lvl="2" algn="ctr" rtl="0">
              <a:spcBef>
                <a:spcPts val="0"/>
              </a:spcBef>
              <a:spcAft>
                <a:spcPts val="0"/>
              </a:spcAft>
              <a:buClr>
                <a:srgbClr val="41294A"/>
              </a:buClr>
              <a:buSzPts val="2400"/>
              <a:buNone/>
              <a:defRPr sz="3200" b="0">
                <a:solidFill>
                  <a:srgbClr val="41294A"/>
                </a:solidFill>
              </a:defRPr>
            </a:lvl3pPr>
            <a:lvl4pPr lvl="3" algn="ctr" rtl="0">
              <a:spcBef>
                <a:spcPts val="0"/>
              </a:spcBef>
              <a:spcAft>
                <a:spcPts val="0"/>
              </a:spcAft>
              <a:buClr>
                <a:srgbClr val="41294A"/>
              </a:buClr>
              <a:buSzPts val="2400"/>
              <a:buNone/>
              <a:defRPr sz="3200" b="0">
                <a:solidFill>
                  <a:srgbClr val="41294A"/>
                </a:solidFill>
              </a:defRPr>
            </a:lvl4pPr>
            <a:lvl5pPr lvl="4" algn="ctr" rtl="0">
              <a:spcBef>
                <a:spcPts val="0"/>
              </a:spcBef>
              <a:spcAft>
                <a:spcPts val="0"/>
              </a:spcAft>
              <a:buClr>
                <a:srgbClr val="41294A"/>
              </a:buClr>
              <a:buSzPts val="2400"/>
              <a:buNone/>
              <a:defRPr sz="3200" b="0">
                <a:solidFill>
                  <a:srgbClr val="41294A"/>
                </a:solidFill>
              </a:defRPr>
            </a:lvl5pPr>
            <a:lvl6pPr lvl="5" algn="ctr" rtl="0">
              <a:spcBef>
                <a:spcPts val="0"/>
              </a:spcBef>
              <a:spcAft>
                <a:spcPts val="0"/>
              </a:spcAft>
              <a:buClr>
                <a:srgbClr val="41294A"/>
              </a:buClr>
              <a:buSzPts val="2400"/>
              <a:buNone/>
              <a:defRPr sz="3200" b="0">
                <a:solidFill>
                  <a:srgbClr val="41294A"/>
                </a:solidFill>
              </a:defRPr>
            </a:lvl6pPr>
            <a:lvl7pPr lvl="6" algn="ctr" rtl="0">
              <a:spcBef>
                <a:spcPts val="0"/>
              </a:spcBef>
              <a:spcAft>
                <a:spcPts val="0"/>
              </a:spcAft>
              <a:buClr>
                <a:srgbClr val="41294A"/>
              </a:buClr>
              <a:buSzPts val="2400"/>
              <a:buNone/>
              <a:defRPr sz="3200" b="0">
                <a:solidFill>
                  <a:srgbClr val="41294A"/>
                </a:solidFill>
              </a:defRPr>
            </a:lvl7pPr>
            <a:lvl8pPr lvl="7" algn="ctr" rtl="0">
              <a:spcBef>
                <a:spcPts val="0"/>
              </a:spcBef>
              <a:spcAft>
                <a:spcPts val="0"/>
              </a:spcAft>
              <a:buClr>
                <a:srgbClr val="41294A"/>
              </a:buClr>
              <a:buSzPts val="2400"/>
              <a:buNone/>
              <a:defRPr sz="3200" b="0">
                <a:solidFill>
                  <a:srgbClr val="41294A"/>
                </a:solidFill>
              </a:defRPr>
            </a:lvl8pPr>
            <a:lvl9pPr lvl="8" algn="ctr" rtl="0">
              <a:spcBef>
                <a:spcPts val="0"/>
              </a:spcBef>
              <a:spcAft>
                <a:spcPts val="0"/>
              </a:spcAft>
              <a:buClr>
                <a:srgbClr val="41294A"/>
              </a:buClr>
              <a:buSzPts val="2400"/>
              <a:buNone/>
              <a:defRPr sz="3200" b="0">
                <a:solidFill>
                  <a:srgbClr val="41294A"/>
                </a:solidFill>
              </a:defRPr>
            </a:lvl9pPr>
          </a:lstStyle>
          <a:p>
            <a:endParaRPr/>
          </a:p>
        </p:txBody>
      </p:sp>
      <p:sp>
        <p:nvSpPr>
          <p:cNvPr id="61" name="Google Shape;61;p5"/>
          <p:cNvSpPr txBox="1">
            <a:spLocks noGrp="1"/>
          </p:cNvSpPr>
          <p:nvPr>
            <p:ph type="subTitle" idx="1"/>
          </p:nvPr>
        </p:nvSpPr>
        <p:spPr>
          <a:xfrm>
            <a:off x="1014633" y="4236567"/>
            <a:ext cx="4530800" cy="138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62" name="Google Shape;62;p5"/>
          <p:cNvSpPr txBox="1">
            <a:spLocks noGrp="1"/>
          </p:cNvSpPr>
          <p:nvPr>
            <p:ph type="ctrTitle" idx="2"/>
          </p:nvPr>
        </p:nvSpPr>
        <p:spPr>
          <a:xfrm>
            <a:off x="7428200" y="3442177"/>
            <a:ext cx="2967600" cy="956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41294A"/>
              </a:buClr>
              <a:buSzPts val="2400"/>
              <a:buNone/>
              <a:defRPr sz="3200">
                <a:solidFill>
                  <a:srgbClr val="41294A"/>
                </a:solidFill>
              </a:defRPr>
            </a:lvl1pPr>
            <a:lvl2pPr lvl="1" algn="ctr" rtl="0">
              <a:spcBef>
                <a:spcPts val="0"/>
              </a:spcBef>
              <a:spcAft>
                <a:spcPts val="0"/>
              </a:spcAft>
              <a:buClr>
                <a:srgbClr val="41294A"/>
              </a:buClr>
              <a:buSzPts val="2400"/>
              <a:buNone/>
              <a:defRPr sz="3200" b="0">
                <a:solidFill>
                  <a:srgbClr val="41294A"/>
                </a:solidFill>
              </a:defRPr>
            </a:lvl2pPr>
            <a:lvl3pPr lvl="2" algn="ctr" rtl="0">
              <a:spcBef>
                <a:spcPts val="0"/>
              </a:spcBef>
              <a:spcAft>
                <a:spcPts val="0"/>
              </a:spcAft>
              <a:buClr>
                <a:srgbClr val="41294A"/>
              </a:buClr>
              <a:buSzPts val="2400"/>
              <a:buNone/>
              <a:defRPr sz="3200" b="0">
                <a:solidFill>
                  <a:srgbClr val="41294A"/>
                </a:solidFill>
              </a:defRPr>
            </a:lvl3pPr>
            <a:lvl4pPr lvl="3" algn="ctr" rtl="0">
              <a:spcBef>
                <a:spcPts val="0"/>
              </a:spcBef>
              <a:spcAft>
                <a:spcPts val="0"/>
              </a:spcAft>
              <a:buClr>
                <a:srgbClr val="41294A"/>
              </a:buClr>
              <a:buSzPts val="2400"/>
              <a:buNone/>
              <a:defRPr sz="3200" b="0">
                <a:solidFill>
                  <a:srgbClr val="41294A"/>
                </a:solidFill>
              </a:defRPr>
            </a:lvl4pPr>
            <a:lvl5pPr lvl="4" algn="ctr" rtl="0">
              <a:spcBef>
                <a:spcPts val="0"/>
              </a:spcBef>
              <a:spcAft>
                <a:spcPts val="0"/>
              </a:spcAft>
              <a:buClr>
                <a:srgbClr val="41294A"/>
              </a:buClr>
              <a:buSzPts val="2400"/>
              <a:buNone/>
              <a:defRPr sz="3200" b="0">
                <a:solidFill>
                  <a:srgbClr val="41294A"/>
                </a:solidFill>
              </a:defRPr>
            </a:lvl5pPr>
            <a:lvl6pPr lvl="5" algn="ctr" rtl="0">
              <a:spcBef>
                <a:spcPts val="0"/>
              </a:spcBef>
              <a:spcAft>
                <a:spcPts val="0"/>
              </a:spcAft>
              <a:buClr>
                <a:srgbClr val="41294A"/>
              </a:buClr>
              <a:buSzPts val="2400"/>
              <a:buNone/>
              <a:defRPr sz="3200" b="0">
                <a:solidFill>
                  <a:srgbClr val="41294A"/>
                </a:solidFill>
              </a:defRPr>
            </a:lvl6pPr>
            <a:lvl7pPr lvl="6" algn="ctr" rtl="0">
              <a:spcBef>
                <a:spcPts val="0"/>
              </a:spcBef>
              <a:spcAft>
                <a:spcPts val="0"/>
              </a:spcAft>
              <a:buClr>
                <a:srgbClr val="41294A"/>
              </a:buClr>
              <a:buSzPts val="2400"/>
              <a:buNone/>
              <a:defRPr sz="3200" b="0">
                <a:solidFill>
                  <a:srgbClr val="41294A"/>
                </a:solidFill>
              </a:defRPr>
            </a:lvl7pPr>
            <a:lvl8pPr lvl="7" algn="ctr" rtl="0">
              <a:spcBef>
                <a:spcPts val="0"/>
              </a:spcBef>
              <a:spcAft>
                <a:spcPts val="0"/>
              </a:spcAft>
              <a:buClr>
                <a:srgbClr val="41294A"/>
              </a:buClr>
              <a:buSzPts val="2400"/>
              <a:buNone/>
              <a:defRPr sz="3200" b="0">
                <a:solidFill>
                  <a:srgbClr val="41294A"/>
                </a:solidFill>
              </a:defRPr>
            </a:lvl8pPr>
            <a:lvl9pPr lvl="8" algn="ctr" rtl="0">
              <a:spcBef>
                <a:spcPts val="0"/>
              </a:spcBef>
              <a:spcAft>
                <a:spcPts val="0"/>
              </a:spcAft>
              <a:buClr>
                <a:srgbClr val="41294A"/>
              </a:buClr>
              <a:buSzPts val="2400"/>
              <a:buNone/>
              <a:defRPr sz="3200" b="0">
                <a:solidFill>
                  <a:srgbClr val="41294A"/>
                </a:solidFill>
              </a:defRPr>
            </a:lvl9pPr>
          </a:lstStyle>
          <a:p>
            <a:endParaRPr/>
          </a:p>
        </p:txBody>
      </p:sp>
      <p:sp>
        <p:nvSpPr>
          <p:cNvPr id="63" name="Google Shape;63;p5"/>
          <p:cNvSpPr txBox="1">
            <a:spLocks noGrp="1"/>
          </p:cNvSpPr>
          <p:nvPr>
            <p:ph type="subTitle" idx="3"/>
          </p:nvPr>
        </p:nvSpPr>
        <p:spPr>
          <a:xfrm>
            <a:off x="6646600" y="4236567"/>
            <a:ext cx="4530800" cy="138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64" name="Google Shape;64;p5"/>
          <p:cNvSpPr txBox="1">
            <a:spLocks noGrp="1"/>
          </p:cNvSpPr>
          <p:nvPr>
            <p:ph type="title" idx="4"/>
          </p:nvPr>
        </p:nvSpPr>
        <p:spPr>
          <a:xfrm>
            <a:off x="968800" y="527167"/>
            <a:ext cx="10246000" cy="5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2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a:endParaRPr/>
          </a:p>
        </p:txBody>
      </p:sp>
    </p:spTree>
    <p:extLst>
      <p:ext uri="{BB962C8B-B14F-4D97-AF65-F5344CB8AC3E}">
        <p14:creationId xmlns:p14="http://schemas.microsoft.com/office/powerpoint/2010/main" val="35066682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olo título" type="titleOnly">
  <p:cSld name="Solo título">
    <p:spTree>
      <p:nvGrpSpPr>
        <p:cNvPr id="1" name="Shape 86"/>
        <p:cNvGrpSpPr/>
        <p:nvPr/>
      </p:nvGrpSpPr>
      <p:grpSpPr>
        <a:xfrm>
          <a:off x="0" y="0"/>
          <a:ext cx="0" cy="0"/>
          <a:chOff x="0" y="0"/>
          <a:chExt cx="0" cy="0"/>
        </a:xfrm>
      </p:grpSpPr>
      <p:grpSp>
        <p:nvGrpSpPr>
          <p:cNvPr id="87" name="Google Shape;87;p7"/>
          <p:cNvGrpSpPr/>
          <p:nvPr/>
        </p:nvGrpSpPr>
        <p:grpSpPr>
          <a:xfrm>
            <a:off x="-17567" y="-38965"/>
            <a:ext cx="12276000" cy="6949324"/>
            <a:chOff x="-13175" y="-68739"/>
            <a:chExt cx="9207000" cy="5211993"/>
          </a:xfrm>
        </p:grpSpPr>
        <p:sp>
          <p:nvSpPr>
            <p:cNvPr id="88" name="Google Shape;88;p7"/>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7"/>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7"/>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7"/>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 name="Google Shape;92;p7"/>
          <p:cNvGrpSpPr/>
          <p:nvPr/>
        </p:nvGrpSpPr>
        <p:grpSpPr>
          <a:xfrm>
            <a:off x="1662151" y="720237"/>
            <a:ext cx="9906256" cy="5599043"/>
            <a:chOff x="1246613" y="540178"/>
            <a:chExt cx="7429692" cy="4199282"/>
          </a:xfrm>
        </p:grpSpPr>
        <p:sp>
          <p:nvSpPr>
            <p:cNvPr id="93" name="Google Shape;93;p7"/>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7"/>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7"/>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7"/>
          <p:cNvSpPr txBox="1">
            <a:spLocks noGrp="1"/>
          </p:cNvSpPr>
          <p:nvPr>
            <p:ph type="title"/>
          </p:nvPr>
        </p:nvSpPr>
        <p:spPr>
          <a:xfrm>
            <a:off x="968800" y="527167"/>
            <a:ext cx="10246000" cy="5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2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a:endParaRPr/>
          </a:p>
        </p:txBody>
      </p:sp>
    </p:spTree>
    <p:extLst>
      <p:ext uri="{BB962C8B-B14F-4D97-AF65-F5344CB8AC3E}">
        <p14:creationId xmlns:p14="http://schemas.microsoft.com/office/powerpoint/2010/main" val="32229107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09"/>
        <p:cNvGrpSpPr/>
        <p:nvPr/>
      </p:nvGrpSpPr>
      <p:grpSpPr>
        <a:xfrm>
          <a:off x="0" y="0"/>
          <a:ext cx="0" cy="0"/>
          <a:chOff x="0" y="0"/>
          <a:chExt cx="0" cy="0"/>
        </a:xfrm>
      </p:grpSpPr>
      <p:grpSp>
        <p:nvGrpSpPr>
          <p:cNvPr id="110" name="Google Shape;110;p9"/>
          <p:cNvGrpSpPr/>
          <p:nvPr/>
        </p:nvGrpSpPr>
        <p:grpSpPr>
          <a:xfrm>
            <a:off x="-17567" y="-38965"/>
            <a:ext cx="12276000" cy="6949324"/>
            <a:chOff x="-13175" y="-68739"/>
            <a:chExt cx="9207000" cy="5211993"/>
          </a:xfrm>
        </p:grpSpPr>
        <p:sp>
          <p:nvSpPr>
            <p:cNvPr id="111" name="Google Shape;111;p9"/>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9"/>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9"/>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9"/>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5" name="Google Shape;115;p9"/>
          <p:cNvSpPr txBox="1">
            <a:spLocks noGrp="1"/>
          </p:cNvSpPr>
          <p:nvPr>
            <p:ph type="subTitle" idx="1"/>
          </p:nvPr>
        </p:nvSpPr>
        <p:spPr>
          <a:xfrm>
            <a:off x="4166500" y="3163251"/>
            <a:ext cx="7070400" cy="1082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None/>
              <a:defRPr sz="2400">
                <a:latin typeface="Catamaran Light"/>
                <a:ea typeface="Catamaran Light"/>
                <a:cs typeface="Catamaran Light"/>
                <a:sym typeface="Catamaran Light"/>
              </a:defRPr>
            </a:lvl1pPr>
            <a:lvl2pPr lvl="1" algn="r" rtl="0">
              <a:lnSpc>
                <a:spcPct val="100000"/>
              </a:lnSpc>
              <a:spcBef>
                <a:spcPts val="2133"/>
              </a:spcBef>
              <a:spcAft>
                <a:spcPts val="0"/>
              </a:spcAft>
              <a:buNone/>
              <a:defRPr sz="2400">
                <a:latin typeface="Catamaran Light"/>
                <a:ea typeface="Catamaran Light"/>
                <a:cs typeface="Catamaran Light"/>
                <a:sym typeface="Catamaran Light"/>
              </a:defRPr>
            </a:lvl2pPr>
            <a:lvl3pPr lvl="2" algn="r" rtl="0">
              <a:lnSpc>
                <a:spcPct val="100000"/>
              </a:lnSpc>
              <a:spcBef>
                <a:spcPts val="2133"/>
              </a:spcBef>
              <a:spcAft>
                <a:spcPts val="0"/>
              </a:spcAft>
              <a:buNone/>
              <a:defRPr sz="2400">
                <a:latin typeface="Catamaran Light"/>
                <a:ea typeface="Catamaran Light"/>
                <a:cs typeface="Catamaran Light"/>
                <a:sym typeface="Catamaran Light"/>
              </a:defRPr>
            </a:lvl3pPr>
            <a:lvl4pPr lvl="3" algn="r" rtl="0">
              <a:lnSpc>
                <a:spcPct val="100000"/>
              </a:lnSpc>
              <a:spcBef>
                <a:spcPts val="2133"/>
              </a:spcBef>
              <a:spcAft>
                <a:spcPts val="0"/>
              </a:spcAft>
              <a:buNone/>
              <a:defRPr sz="2400">
                <a:latin typeface="Catamaran Light"/>
                <a:ea typeface="Catamaran Light"/>
                <a:cs typeface="Catamaran Light"/>
                <a:sym typeface="Catamaran Light"/>
              </a:defRPr>
            </a:lvl4pPr>
            <a:lvl5pPr lvl="4" algn="r" rtl="0">
              <a:lnSpc>
                <a:spcPct val="100000"/>
              </a:lnSpc>
              <a:spcBef>
                <a:spcPts val="2133"/>
              </a:spcBef>
              <a:spcAft>
                <a:spcPts val="0"/>
              </a:spcAft>
              <a:buNone/>
              <a:defRPr sz="2400">
                <a:latin typeface="Catamaran Light"/>
                <a:ea typeface="Catamaran Light"/>
                <a:cs typeface="Catamaran Light"/>
                <a:sym typeface="Catamaran Light"/>
              </a:defRPr>
            </a:lvl5pPr>
            <a:lvl6pPr lvl="5" algn="r" rtl="0">
              <a:lnSpc>
                <a:spcPct val="100000"/>
              </a:lnSpc>
              <a:spcBef>
                <a:spcPts val="2133"/>
              </a:spcBef>
              <a:spcAft>
                <a:spcPts val="0"/>
              </a:spcAft>
              <a:buNone/>
              <a:defRPr sz="2400">
                <a:latin typeface="Catamaran Light"/>
                <a:ea typeface="Catamaran Light"/>
                <a:cs typeface="Catamaran Light"/>
                <a:sym typeface="Catamaran Light"/>
              </a:defRPr>
            </a:lvl6pPr>
            <a:lvl7pPr lvl="6" algn="r" rtl="0">
              <a:lnSpc>
                <a:spcPct val="100000"/>
              </a:lnSpc>
              <a:spcBef>
                <a:spcPts val="2133"/>
              </a:spcBef>
              <a:spcAft>
                <a:spcPts val="0"/>
              </a:spcAft>
              <a:buNone/>
              <a:defRPr sz="2400">
                <a:latin typeface="Catamaran Light"/>
                <a:ea typeface="Catamaran Light"/>
                <a:cs typeface="Catamaran Light"/>
                <a:sym typeface="Catamaran Light"/>
              </a:defRPr>
            </a:lvl7pPr>
            <a:lvl8pPr lvl="7" algn="r" rtl="0">
              <a:lnSpc>
                <a:spcPct val="100000"/>
              </a:lnSpc>
              <a:spcBef>
                <a:spcPts val="2133"/>
              </a:spcBef>
              <a:spcAft>
                <a:spcPts val="0"/>
              </a:spcAft>
              <a:buNone/>
              <a:defRPr sz="2400">
                <a:latin typeface="Catamaran Light"/>
                <a:ea typeface="Catamaran Light"/>
                <a:cs typeface="Catamaran Light"/>
                <a:sym typeface="Catamaran Light"/>
              </a:defRPr>
            </a:lvl8pPr>
            <a:lvl9pPr lvl="8" algn="r" rtl="0">
              <a:lnSpc>
                <a:spcPct val="100000"/>
              </a:lnSpc>
              <a:spcBef>
                <a:spcPts val="2133"/>
              </a:spcBef>
              <a:spcAft>
                <a:spcPts val="2133"/>
              </a:spcAft>
              <a:buNone/>
              <a:defRPr sz="2400">
                <a:latin typeface="Catamaran Light"/>
                <a:ea typeface="Catamaran Light"/>
                <a:cs typeface="Catamaran Light"/>
                <a:sym typeface="Catamaran Light"/>
              </a:defRPr>
            </a:lvl9pPr>
          </a:lstStyle>
          <a:p>
            <a:endParaRPr/>
          </a:p>
        </p:txBody>
      </p:sp>
      <p:sp>
        <p:nvSpPr>
          <p:cNvPr id="116" name="Google Shape;116;p9"/>
          <p:cNvSpPr txBox="1">
            <a:spLocks noGrp="1"/>
          </p:cNvSpPr>
          <p:nvPr>
            <p:ph type="subTitle" idx="2"/>
          </p:nvPr>
        </p:nvSpPr>
        <p:spPr>
          <a:xfrm>
            <a:off x="6913300" y="4246051"/>
            <a:ext cx="4323600" cy="389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2400">
                <a:latin typeface="Titan One"/>
                <a:ea typeface="Titan One"/>
                <a:cs typeface="Titan One"/>
                <a:sym typeface="Titan One"/>
              </a:defRPr>
            </a:lvl1pPr>
            <a:lvl2pPr lvl="1" algn="r" rtl="0">
              <a:lnSpc>
                <a:spcPct val="100000"/>
              </a:lnSpc>
              <a:spcBef>
                <a:spcPts val="2133"/>
              </a:spcBef>
              <a:spcAft>
                <a:spcPts val="0"/>
              </a:spcAft>
              <a:buNone/>
              <a:defRPr sz="2400">
                <a:latin typeface="Titan One"/>
                <a:ea typeface="Titan One"/>
                <a:cs typeface="Titan One"/>
                <a:sym typeface="Titan One"/>
              </a:defRPr>
            </a:lvl2pPr>
            <a:lvl3pPr lvl="2" algn="r" rtl="0">
              <a:lnSpc>
                <a:spcPct val="100000"/>
              </a:lnSpc>
              <a:spcBef>
                <a:spcPts val="2133"/>
              </a:spcBef>
              <a:spcAft>
                <a:spcPts val="0"/>
              </a:spcAft>
              <a:buNone/>
              <a:defRPr sz="2400">
                <a:latin typeface="Titan One"/>
                <a:ea typeface="Titan One"/>
                <a:cs typeface="Titan One"/>
                <a:sym typeface="Titan One"/>
              </a:defRPr>
            </a:lvl3pPr>
            <a:lvl4pPr lvl="3" algn="r" rtl="0">
              <a:lnSpc>
                <a:spcPct val="100000"/>
              </a:lnSpc>
              <a:spcBef>
                <a:spcPts val="2133"/>
              </a:spcBef>
              <a:spcAft>
                <a:spcPts val="0"/>
              </a:spcAft>
              <a:buNone/>
              <a:defRPr sz="2400">
                <a:latin typeface="Titan One"/>
                <a:ea typeface="Titan One"/>
                <a:cs typeface="Titan One"/>
                <a:sym typeface="Titan One"/>
              </a:defRPr>
            </a:lvl4pPr>
            <a:lvl5pPr lvl="4" algn="r" rtl="0">
              <a:lnSpc>
                <a:spcPct val="100000"/>
              </a:lnSpc>
              <a:spcBef>
                <a:spcPts val="2133"/>
              </a:spcBef>
              <a:spcAft>
                <a:spcPts val="0"/>
              </a:spcAft>
              <a:buNone/>
              <a:defRPr sz="2400">
                <a:latin typeface="Titan One"/>
                <a:ea typeface="Titan One"/>
                <a:cs typeface="Titan One"/>
                <a:sym typeface="Titan One"/>
              </a:defRPr>
            </a:lvl5pPr>
            <a:lvl6pPr lvl="5" algn="r" rtl="0">
              <a:lnSpc>
                <a:spcPct val="100000"/>
              </a:lnSpc>
              <a:spcBef>
                <a:spcPts val="2133"/>
              </a:spcBef>
              <a:spcAft>
                <a:spcPts val="0"/>
              </a:spcAft>
              <a:buNone/>
              <a:defRPr sz="2400">
                <a:latin typeface="Titan One"/>
                <a:ea typeface="Titan One"/>
                <a:cs typeface="Titan One"/>
                <a:sym typeface="Titan One"/>
              </a:defRPr>
            </a:lvl6pPr>
            <a:lvl7pPr lvl="6" algn="r" rtl="0">
              <a:lnSpc>
                <a:spcPct val="100000"/>
              </a:lnSpc>
              <a:spcBef>
                <a:spcPts val="2133"/>
              </a:spcBef>
              <a:spcAft>
                <a:spcPts val="0"/>
              </a:spcAft>
              <a:buNone/>
              <a:defRPr sz="2400">
                <a:latin typeface="Titan One"/>
                <a:ea typeface="Titan One"/>
                <a:cs typeface="Titan One"/>
                <a:sym typeface="Titan One"/>
              </a:defRPr>
            </a:lvl7pPr>
            <a:lvl8pPr lvl="7" algn="r" rtl="0">
              <a:lnSpc>
                <a:spcPct val="100000"/>
              </a:lnSpc>
              <a:spcBef>
                <a:spcPts val="2133"/>
              </a:spcBef>
              <a:spcAft>
                <a:spcPts val="0"/>
              </a:spcAft>
              <a:buNone/>
              <a:defRPr sz="2400">
                <a:latin typeface="Titan One"/>
                <a:ea typeface="Titan One"/>
                <a:cs typeface="Titan One"/>
                <a:sym typeface="Titan One"/>
              </a:defRPr>
            </a:lvl8pPr>
            <a:lvl9pPr lvl="8" algn="r" rtl="0">
              <a:lnSpc>
                <a:spcPct val="100000"/>
              </a:lnSpc>
              <a:spcBef>
                <a:spcPts val="2133"/>
              </a:spcBef>
              <a:spcAft>
                <a:spcPts val="2133"/>
              </a:spcAft>
              <a:buNone/>
              <a:defRPr sz="2400">
                <a:latin typeface="Titan One"/>
                <a:ea typeface="Titan One"/>
                <a:cs typeface="Titan One"/>
                <a:sym typeface="Titan One"/>
              </a:defRPr>
            </a:lvl9pPr>
          </a:lstStyle>
          <a:p>
            <a:endParaRPr/>
          </a:p>
        </p:txBody>
      </p:sp>
      <p:grpSp>
        <p:nvGrpSpPr>
          <p:cNvPr id="117" name="Google Shape;117;p9"/>
          <p:cNvGrpSpPr/>
          <p:nvPr/>
        </p:nvGrpSpPr>
        <p:grpSpPr>
          <a:xfrm>
            <a:off x="1662151" y="336000"/>
            <a:ext cx="9906256" cy="5983281"/>
            <a:chOff x="1246613" y="251999"/>
            <a:chExt cx="7429692" cy="4487461"/>
          </a:xfrm>
        </p:grpSpPr>
        <p:grpSp>
          <p:nvGrpSpPr>
            <p:cNvPr id="118" name="Google Shape;118;p9"/>
            <p:cNvGrpSpPr/>
            <p:nvPr/>
          </p:nvGrpSpPr>
          <p:grpSpPr>
            <a:xfrm>
              <a:off x="1246613" y="540178"/>
              <a:ext cx="7429692" cy="4199282"/>
              <a:chOff x="1246613" y="540178"/>
              <a:chExt cx="7429692" cy="4199282"/>
            </a:xfrm>
          </p:grpSpPr>
          <p:sp>
            <p:nvSpPr>
              <p:cNvPr id="119" name="Google Shape;119;p9"/>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9"/>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9"/>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2" name="Google Shape;122;p9"/>
            <p:cNvSpPr/>
            <p:nvPr/>
          </p:nvSpPr>
          <p:spPr>
            <a:xfrm rot="-126081" flipH="1">
              <a:off x="1939457" y="1379182"/>
              <a:ext cx="1911244" cy="986363"/>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9"/>
            <p:cNvSpPr/>
            <p:nvPr/>
          </p:nvSpPr>
          <p:spPr>
            <a:xfrm rot="-126081" flipH="1">
              <a:off x="5970132" y="286707"/>
              <a:ext cx="1911244" cy="986363"/>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89753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4"/>
        <p:cNvGrpSpPr/>
        <p:nvPr/>
      </p:nvGrpSpPr>
      <p:grpSpPr>
        <a:xfrm>
          <a:off x="0" y="0"/>
          <a:ext cx="0" cy="0"/>
          <a:chOff x="0" y="0"/>
          <a:chExt cx="0" cy="0"/>
        </a:xfrm>
      </p:grpSpPr>
      <p:grpSp>
        <p:nvGrpSpPr>
          <p:cNvPr id="125" name="Google Shape;125;p10"/>
          <p:cNvGrpSpPr/>
          <p:nvPr/>
        </p:nvGrpSpPr>
        <p:grpSpPr>
          <a:xfrm>
            <a:off x="-17567" y="-38965"/>
            <a:ext cx="12276000" cy="6949324"/>
            <a:chOff x="-13175" y="-68739"/>
            <a:chExt cx="9207000" cy="5211993"/>
          </a:xfrm>
        </p:grpSpPr>
        <p:sp>
          <p:nvSpPr>
            <p:cNvPr id="126" name="Google Shape;126;p10"/>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10"/>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10"/>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10"/>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0" name="Google Shape;130;p10"/>
          <p:cNvGrpSpPr/>
          <p:nvPr/>
        </p:nvGrpSpPr>
        <p:grpSpPr>
          <a:xfrm>
            <a:off x="1662151" y="720237"/>
            <a:ext cx="9906256" cy="5599043"/>
            <a:chOff x="1246613" y="540178"/>
            <a:chExt cx="7429692" cy="4199282"/>
          </a:xfrm>
        </p:grpSpPr>
        <p:sp>
          <p:nvSpPr>
            <p:cNvPr id="131" name="Google Shape;131;p10"/>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10"/>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10"/>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4" name="Google Shape;134;p10"/>
          <p:cNvSpPr txBox="1">
            <a:spLocks noGrp="1"/>
          </p:cNvSpPr>
          <p:nvPr>
            <p:ph type="title"/>
          </p:nvPr>
        </p:nvSpPr>
        <p:spPr>
          <a:xfrm>
            <a:off x="2955133" y="2503567"/>
            <a:ext cx="62824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8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35" name="Google Shape;135;p10"/>
          <p:cNvSpPr txBox="1">
            <a:spLocks noGrp="1"/>
          </p:cNvSpPr>
          <p:nvPr>
            <p:ph type="subTitle" idx="1"/>
          </p:nvPr>
        </p:nvSpPr>
        <p:spPr>
          <a:xfrm>
            <a:off x="3399200" y="4596767"/>
            <a:ext cx="5393600" cy="606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33"/>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36" name="Google Shape;136;p10"/>
          <p:cNvSpPr txBox="1">
            <a:spLocks noGrp="1"/>
          </p:cNvSpPr>
          <p:nvPr>
            <p:ph type="title" idx="2" hasCustomPrompt="1"/>
          </p:nvPr>
        </p:nvSpPr>
        <p:spPr>
          <a:xfrm>
            <a:off x="3600367" y="1497533"/>
            <a:ext cx="4991200" cy="1252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11924838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39"/>
        <p:cNvGrpSpPr/>
        <p:nvPr/>
      </p:nvGrpSpPr>
      <p:grpSpPr>
        <a:xfrm>
          <a:off x="0" y="0"/>
          <a:ext cx="0" cy="0"/>
          <a:chOff x="0" y="0"/>
          <a:chExt cx="0" cy="0"/>
        </a:xfrm>
      </p:grpSpPr>
      <p:grpSp>
        <p:nvGrpSpPr>
          <p:cNvPr id="140" name="Google Shape;140;p12"/>
          <p:cNvGrpSpPr/>
          <p:nvPr/>
        </p:nvGrpSpPr>
        <p:grpSpPr>
          <a:xfrm>
            <a:off x="-17567" y="-38965"/>
            <a:ext cx="12276000" cy="6949324"/>
            <a:chOff x="-13175" y="-68739"/>
            <a:chExt cx="9207000" cy="5211993"/>
          </a:xfrm>
        </p:grpSpPr>
        <p:sp>
          <p:nvSpPr>
            <p:cNvPr id="141" name="Google Shape;141;p12"/>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12"/>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12"/>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12"/>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5" name="Google Shape;145;p12"/>
          <p:cNvGrpSpPr/>
          <p:nvPr/>
        </p:nvGrpSpPr>
        <p:grpSpPr>
          <a:xfrm>
            <a:off x="1662151" y="720237"/>
            <a:ext cx="9906256" cy="5599043"/>
            <a:chOff x="1246613" y="540178"/>
            <a:chExt cx="7429692" cy="4199282"/>
          </a:xfrm>
        </p:grpSpPr>
        <p:sp>
          <p:nvSpPr>
            <p:cNvPr id="146" name="Google Shape;146;p12"/>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12"/>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12"/>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9" name="Google Shape;149;p12"/>
          <p:cNvSpPr txBox="1">
            <a:spLocks noGrp="1"/>
          </p:cNvSpPr>
          <p:nvPr>
            <p:ph type="title" hasCustomPrompt="1"/>
          </p:nvPr>
        </p:nvSpPr>
        <p:spPr>
          <a:xfrm>
            <a:off x="955000" y="3111800"/>
            <a:ext cx="10282000" cy="15976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96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50" name="Google Shape;150;p12"/>
          <p:cNvSpPr txBox="1">
            <a:spLocks noGrp="1"/>
          </p:cNvSpPr>
          <p:nvPr>
            <p:ph type="body" idx="1"/>
          </p:nvPr>
        </p:nvSpPr>
        <p:spPr>
          <a:xfrm>
            <a:off x="2661633" y="2536600"/>
            <a:ext cx="6868800" cy="575200"/>
          </a:xfrm>
          <a:prstGeom prst="rect">
            <a:avLst/>
          </a:prstGeom>
          <a:noFill/>
        </p:spPr>
        <p:txBody>
          <a:bodyPr spcFirstLastPara="1" wrap="square" lIns="91425" tIns="91425" rIns="91425" bIns="91425" anchor="t" anchorCtr="0">
            <a:noAutofit/>
          </a:bodyPr>
          <a:lstStyle>
            <a:lvl1pPr marL="609585" lvl="0" indent="-423323" algn="ctr">
              <a:spcBef>
                <a:spcPts val="0"/>
              </a:spcBef>
              <a:spcAft>
                <a:spcPts val="0"/>
              </a:spcAft>
              <a:buSzPts val="1400"/>
              <a:buChar char="●"/>
              <a:defRPr sz="2400"/>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3838181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51"/>
        <p:cNvGrpSpPr/>
        <p:nvPr/>
      </p:nvGrpSpPr>
      <p:grpSpPr>
        <a:xfrm>
          <a:off x="0" y="0"/>
          <a:ext cx="0" cy="0"/>
          <a:chOff x="0" y="0"/>
          <a:chExt cx="0" cy="0"/>
        </a:xfrm>
      </p:grpSpPr>
    </p:spTree>
    <p:extLst>
      <p:ext uri="{BB962C8B-B14F-4D97-AF65-F5344CB8AC3E}">
        <p14:creationId xmlns:p14="http://schemas.microsoft.com/office/powerpoint/2010/main" val="4248473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Agenda">
  <p:cSld name="Agenda">
    <p:bg>
      <p:bgPr>
        <a:solidFill>
          <a:srgbClr val="E7F4F5"/>
        </a:solidFill>
        <a:effectLst/>
      </p:bgPr>
    </p:bg>
    <p:spTree>
      <p:nvGrpSpPr>
        <p:cNvPr id="1" name="Shape 152"/>
        <p:cNvGrpSpPr/>
        <p:nvPr/>
      </p:nvGrpSpPr>
      <p:grpSpPr>
        <a:xfrm>
          <a:off x="0" y="0"/>
          <a:ext cx="0" cy="0"/>
          <a:chOff x="0" y="0"/>
          <a:chExt cx="0" cy="0"/>
        </a:xfrm>
      </p:grpSpPr>
      <p:grpSp>
        <p:nvGrpSpPr>
          <p:cNvPr id="153" name="Google Shape;153;p14"/>
          <p:cNvGrpSpPr/>
          <p:nvPr/>
        </p:nvGrpSpPr>
        <p:grpSpPr>
          <a:xfrm>
            <a:off x="-17567" y="-38965"/>
            <a:ext cx="12276000" cy="6949324"/>
            <a:chOff x="-13175" y="-68739"/>
            <a:chExt cx="9207000" cy="5211993"/>
          </a:xfrm>
        </p:grpSpPr>
        <p:sp>
          <p:nvSpPr>
            <p:cNvPr id="154" name="Google Shape;154;p14"/>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14"/>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14"/>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14"/>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 name="Google Shape;158;p14"/>
          <p:cNvGrpSpPr/>
          <p:nvPr/>
        </p:nvGrpSpPr>
        <p:grpSpPr>
          <a:xfrm>
            <a:off x="1662151" y="720237"/>
            <a:ext cx="9906256" cy="5599043"/>
            <a:chOff x="1246613" y="540178"/>
            <a:chExt cx="7429692" cy="4199282"/>
          </a:xfrm>
        </p:grpSpPr>
        <p:sp>
          <p:nvSpPr>
            <p:cNvPr id="159" name="Google Shape;159;p14"/>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14"/>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14"/>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2" name="Google Shape;162;p14"/>
          <p:cNvGrpSpPr/>
          <p:nvPr/>
        </p:nvGrpSpPr>
        <p:grpSpPr>
          <a:xfrm>
            <a:off x="-3771300" y="-2545159"/>
            <a:ext cx="14296688" cy="12168800"/>
            <a:chOff x="-2828475" y="-1908869"/>
            <a:chExt cx="10722516" cy="9126600"/>
          </a:xfrm>
        </p:grpSpPr>
        <p:sp>
          <p:nvSpPr>
            <p:cNvPr id="163" name="Google Shape;163;p14"/>
            <p:cNvSpPr/>
            <p:nvPr/>
          </p:nvSpPr>
          <p:spPr>
            <a:xfrm rot="-1549136">
              <a:off x="-1412480" y="-1181175"/>
              <a:ext cx="5100009" cy="7671212"/>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4"/>
            <p:cNvSpPr/>
            <p:nvPr/>
          </p:nvSpPr>
          <p:spPr>
            <a:xfrm rot="2046408">
              <a:off x="841171" y="349384"/>
              <a:ext cx="6310031" cy="4585110"/>
            </a:xfrm>
            <a:custGeom>
              <a:avLst/>
              <a:gdLst/>
              <a:ahLst/>
              <a:cxnLst/>
              <a:rect l="l" t="t" r="r" b="b"/>
              <a:pathLst>
                <a:path w="109046" h="79237" extrusionOk="0">
                  <a:moveTo>
                    <a:pt x="68170" y="1"/>
                  </a:moveTo>
                  <a:cubicBezTo>
                    <a:pt x="66113" y="5637"/>
                    <a:pt x="56930" y="12570"/>
                    <a:pt x="56638" y="12783"/>
                  </a:cubicBezTo>
                  <a:cubicBezTo>
                    <a:pt x="56453" y="10810"/>
                    <a:pt x="54305" y="9340"/>
                    <a:pt x="52420" y="9340"/>
                  </a:cubicBezTo>
                  <a:cubicBezTo>
                    <a:pt x="52402" y="9340"/>
                    <a:pt x="52385" y="9340"/>
                    <a:pt x="52367" y="9340"/>
                  </a:cubicBezTo>
                  <a:cubicBezTo>
                    <a:pt x="50368" y="9367"/>
                    <a:pt x="48621" y="10965"/>
                    <a:pt x="48124" y="12855"/>
                  </a:cubicBezTo>
                  <a:cubicBezTo>
                    <a:pt x="48050" y="13141"/>
                    <a:pt x="48002" y="13430"/>
                    <a:pt x="47986" y="13729"/>
                  </a:cubicBezTo>
                  <a:cubicBezTo>
                    <a:pt x="47969" y="14021"/>
                    <a:pt x="47972" y="14317"/>
                    <a:pt x="48002" y="14610"/>
                  </a:cubicBezTo>
                  <a:cubicBezTo>
                    <a:pt x="46990" y="12638"/>
                    <a:pt x="45047" y="11657"/>
                    <a:pt x="42926" y="11657"/>
                  </a:cubicBezTo>
                  <a:cubicBezTo>
                    <a:pt x="40642" y="11657"/>
                    <a:pt x="38151" y="12794"/>
                    <a:pt x="36392" y="15055"/>
                  </a:cubicBezTo>
                  <a:cubicBezTo>
                    <a:pt x="34590" y="13681"/>
                    <a:pt x="32679" y="12464"/>
                    <a:pt x="30636" y="11475"/>
                  </a:cubicBezTo>
                  <a:cubicBezTo>
                    <a:pt x="27364" y="9897"/>
                    <a:pt x="23709" y="8959"/>
                    <a:pt x="20095" y="8959"/>
                  </a:cubicBezTo>
                  <a:cubicBezTo>
                    <a:pt x="17852" y="8959"/>
                    <a:pt x="15625" y="9321"/>
                    <a:pt x="13515" y="10115"/>
                  </a:cubicBezTo>
                  <a:cubicBezTo>
                    <a:pt x="942" y="14840"/>
                    <a:pt x="0" y="30606"/>
                    <a:pt x="3591" y="41662"/>
                  </a:cubicBezTo>
                  <a:cubicBezTo>
                    <a:pt x="5838" y="48587"/>
                    <a:pt x="10203" y="54160"/>
                    <a:pt x="15381" y="59028"/>
                  </a:cubicBezTo>
                  <a:cubicBezTo>
                    <a:pt x="16476" y="60061"/>
                    <a:pt x="17615" y="61064"/>
                    <a:pt x="18771" y="62040"/>
                  </a:cubicBezTo>
                  <a:cubicBezTo>
                    <a:pt x="25941" y="68075"/>
                    <a:pt x="34352" y="72661"/>
                    <a:pt x="43266" y="75534"/>
                  </a:cubicBezTo>
                  <a:cubicBezTo>
                    <a:pt x="51031" y="78034"/>
                    <a:pt x="59189" y="79237"/>
                    <a:pt x="67340" y="79237"/>
                  </a:cubicBezTo>
                  <a:cubicBezTo>
                    <a:pt x="67913" y="79237"/>
                    <a:pt x="68485" y="79231"/>
                    <a:pt x="69058" y="79219"/>
                  </a:cubicBezTo>
                  <a:cubicBezTo>
                    <a:pt x="80226" y="78982"/>
                    <a:pt x="91666" y="76969"/>
                    <a:pt x="99839" y="68765"/>
                  </a:cubicBezTo>
                  <a:cubicBezTo>
                    <a:pt x="103358" y="65233"/>
                    <a:pt x="106037" y="60908"/>
                    <a:pt x="107621" y="56176"/>
                  </a:cubicBezTo>
                  <a:cubicBezTo>
                    <a:pt x="109046" y="51916"/>
                    <a:pt x="108685" y="47496"/>
                    <a:pt x="105669" y="44004"/>
                  </a:cubicBezTo>
                  <a:cubicBezTo>
                    <a:pt x="103272" y="41230"/>
                    <a:pt x="100079" y="40424"/>
                    <a:pt x="97236" y="40424"/>
                  </a:cubicBezTo>
                  <a:cubicBezTo>
                    <a:pt x="93910" y="40424"/>
                    <a:pt x="91064" y="41526"/>
                    <a:pt x="90534" y="41866"/>
                  </a:cubicBezTo>
                  <a:cubicBezTo>
                    <a:pt x="91668" y="33369"/>
                    <a:pt x="85460" y="32426"/>
                    <a:pt x="82645" y="32426"/>
                  </a:cubicBezTo>
                  <a:cubicBezTo>
                    <a:pt x="81840" y="32426"/>
                    <a:pt x="81313" y="32503"/>
                    <a:pt x="81313" y="32503"/>
                  </a:cubicBezTo>
                  <a:cubicBezTo>
                    <a:pt x="81313" y="32503"/>
                    <a:pt x="83741" y="28760"/>
                    <a:pt x="81501" y="26869"/>
                  </a:cubicBezTo>
                  <a:cubicBezTo>
                    <a:pt x="80935" y="26390"/>
                    <a:pt x="80130" y="26165"/>
                    <a:pt x="79304" y="26165"/>
                  </a:cubicBezTo>
                  <a:cubicBezTo>
                    <a:pt x="78419" y="26165"/>
                    <a:pt x="77509" y="26423"/>
                    <a:pt x="76843" y="26904"/>
                  </a:cubicBezTo>
                  <a:cubicBezTo>
                    <a:pt x="74925" y="15810"/>
                    <a:pt x="78784" y="8959"/>
                    <a:pt x="78784" y="8959"/>
                  </a:cubicBezTo>
                  <a:lnTo>
                    <a:pt x="72852" y="3951"/>
                  </a:lnTo>
                  <a:lnTo>
                    <a:pt x="6817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4"/>
            <p:cNvSpPr/>
            <p:nvPr/>
          </p:nvSpPr>
          <p:spPr>
            <a:xfrm rot="2046432">
              <a:off x="6376545" y="3765665"/>
              <a:ext cx="84073" cy="84073"/>
            </a:xfrm>
            <a:custGeom>
              <a:avLst/>
              <a:gdLst/>
              <a:ahLst/>
              <a:cxnLst/>
              <a:rect l="l" t="t" r="r" b="b"/>
              <a:pathLst>
                <a:path w="1109" h="1109" extrusionOk="0">
                  <a:moveTo>
                    <a:pt x="554" y="1"/>
                  </a:moveTo>
                  <a:cubicBezTo>
                    <a:pt x="248" y="1"/>
                    <a:pt x="0" y="249"/>
                    <a:pt x="0" y="555"/>
                  </a:cubicBezTo>
                  <a:cubicBezTo>
                    <a:pt x="0" y="861"/>
                    <a:pt x="248" y="1109"/>
                    <a:pt x="554" y="1109"/>
                  </a:cubicBezTo>
                  <a:cubicBezTo>
                    <a:pt x="860" y="1109"/>
                    <a:pt x="1108" y="861"/>
                    <a:pt x="1108" y="555"/>
                  </a:cubicBezTo>
                  <a:cubicBezTo>
                    <a:pt x="1108" y="249"/>
                    <a:pt x="860" y="1"/>
                    <a:pt x="5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4"/>
            <p:cNvSpPr/>
            <p:nvPr/>
          </p:nvSpPr>
          <p:spPr>
            <a:xfrm rot="2046432">
              <a:off x="6767407" y="4039991"/>
              <a:ext cx="337961" cy="337961"/>
            </a:xfrm>
            <a:custGeom>
              <a:avLst/>
              <a:gdLst/>
              <a:ahLst/>
              <a:cxnLst/>
              <a:rect l="l" t="t" r="r" b="b"/>
              <a:pathLst>
                <a:path w="4458" h="4458" extrusionOk="0">
                  <a:moveTo>
                    <a:pt x="2231" y="1"/>
                  </a:moveTo>
                  <a:cubicBezTo>
                    <a:pt x="1000" y="1"/>
                    <a:pt x="1" y="1000"/>
                    <a:pt x="1" y="2231"/>
                  </a:cubicBezTo>
                  <a:cubicBezTo>
                    <a:pt x="1" y="3462"/>
                    <a:pt x="1000" y="4457"/>
                    <a:pt x="2231" y="4457"/>
                  </a:cubicBezTo>
                  <a:cubicBezTo>
                    <a:pt x="3461" y="4457"/>
                    <a:pt x="4457" y="3462"/>
                    <a:pt x="4457" y="2231"/>
                  </a:cubicBezTo>
                  <a:cubicBezTo>
                    <a:pt x="4457" y="1000"/>
                    <a:pt x="3461" y="1"/>
                    <a:pt x="22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4"/>
            <p:cNvSpPr/>
            <p:nvPr/>
          </p:nvSpPr>
          <p:spPr>
            <a:xfrm rot="2046432">
              <a:off x="4576657" y="268727"/>
              <a:ext cx="430753" cy="430450"/>
            </a:xfrm>
            <a:custGeom>
              <a:avLst/>
              <a:gdLst/>
              <a:ahLst/>
              <a:cxnLst/>
              <a:rect l="l" t="t" r="r" b="b"/>
              <a:pathLst>
                <a:path w="5682" h="5678" extrusionOk="0">
                  <a:moveTo>
                    <a:pt x="2843" y="0"/>
                  </a:moveTo>
                  <a:cubicBezTo>
                    <a:pt x="1272" y="0"/>
                    <a:pt x="0" y="1272"/>
                    <a:pt x="0" y="2839"/>
                  </a:cubicBezTo>
                  <a:cubicBezTo>
                    <a:pt x="0" y="4407"/>
                    <a:pt x="1272" y="5678"/>
                    <a:pt x="2843" y="5678"/>
                  </a:cubicBezTo>
                  <a:cubicBezTo>
                    <a:pt x="4410" y="5678"/>
                    <a:pt x="5682" y="4407"/>
                    <a:pt x="5682" y="2839"/>
                  </a:cubicBezTo>
                  <a:cubicBezTo>
                    <a:pt x="5682" y="1272"/>
                    <a:pt x="4410" y="0"/>
                    <a:pt x="28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4"/>
            <p:cNvSpPr/>
            <p:nvPr/>
          </p:nvSpPr>
          <p:spPr>
            <a:xfrm rot="2046432">
              <a:off x="4080448" y="471002"/>
              <a:ext cx="141310" cy="141386"/>
            </a:xfrm>
            <a:custGeom>
              <a:avLst/>
              <a:gdLst/>
              <a:ahLst/>
              <a:cxnLst/>
              <a:rect l="l" t="t" r="r" b="b"/>
              <a:pathLst>
                <a:path w="1864" h="1865" extrusionOk="0">
                  <a:moveTo>
                    <a:pt x="931" y="1"/>
                  </a:moveTo>
                  <a:cubicBezTo>
                    <a:pt x="415" y="1"/>
                    <a:pt x="0" y="416"/>
                    <a:pt x="0" y="933"/>
                  </a:cubicBezTo>
                  <a:cubicBezTo>
                    <a:pt x="0" y="1446"/>
                    <a:pt x="415" y="1864"/>
                    <a:pt x="931" y="1864"/>
                  </a:cubicBezTo>
                  <a:cubicBezTo>
                    <a:pt x="1445" y="1864"/>
                    <a:pt x="1863" y="1446"/>
                    <a:pt x="1863" y="933"/>
                  </a:cubicBezTo>
                  <a:cubicBezTo>
                    <a:pt x="1863" y="416"/>
                    <a:pt x="1445" y="1"/>
                    <a:pt x="9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9" name="Google Shape;169;p14"/>
          <p:cNvSpPr txBox="1">
            <a:spLocks noGrp="1"/>
          </p:cNvSpPr>
          <p:nvPr>
            <p:ph type="ctrTitle"/>
          </p:nvPr>
        </p:nvSpPr>
        <p:spPr>
          <a:xfrm>
            <a:off x="971251" y="2544533"/>
            <a:ext cx="2317200" cy="95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None/>
              <a:defRPr sz="2400"/>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170" name="Google Shape;170;p14"/>
          <p:cNvSpPr txBox="1">
            <a:spLocks noGrp="1"/>
          </p:cNvSpPr>
          <p:nvPr>
            <p:ph type="subTitle" idx="1"/>
          </p:nvPr>
        </p:nvSpPr>
        <p:spPr>
          <a:xfrm>
            <a:off x="971251" y="3308500"/>
            <a:ext cx="2317200" cy="7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333"/>
            </a:lvl2pPr>
            <a:lvl3pPr lvl="2" rtl="0">
              <a:lnSpc>
                <a:spcPct val="100000"/>
              </a:lnSpc>
              <a:spcBef>
                <a:spcPts val="0"/>
              </a:spcBef>
              <a:spcAft>
                <a:spcPts val="0"/>
              </a:spcAft>
              <a:buSzPts val="1000"/>
              <a:buNone/>
              <a:defRPr sz="1333"/>
            </a:lvl3pPr>
            <a:lvl4pPr lvl="3" rtl="0">
              <a:lnSpc>
                <a:spcPct val="100000"/>
              </a:lnSpc>
              <a:spcBef>
                <a:spcPts val="0"/>
              </a:spcBef>
              <a:spcAft>
                <a:spcPts val="0"/>
              </a:spcAft>
              <a:buSzPts val="1000"/>
              <a:buNone/>
              <a:defRPr sz="1333"/>
            </a:lvl4pPr>
            <a:lvl5pPr lvl="4" rtl="0">
              <a:lnSpc>
                <a:spcPct val="100000"/>
              </a:lnSpc>
              <a:spcBef>
                <a:spcPts val="0"/>
              </a:spcBef>
              <a:spcAft>
                <a:spcPts val="0"/>
              </a:spcAft>
              <a:buSzPts val="1000"/>
              <a:buNone/>
              <a:defRPr sz="1333"/>
            </a:lvl5pPr>
            <a:lvl6pPr lvl="5" rtl="0">
              <a:lnSpc>
                <a:spcPct val="100000"/>
              </a:lnSpc>
              <a:spcBef>
                <a:spcPts val="0"/>
              </a:spcBef>
              <a:spcAft>
                <a:spcPts val="0"/>
              </a:spcAft>
              <a:buSzPts val="1000"/>
              <a:buNone/>
              <a:defRPr sz="1333"/>
            </a:lvl6pPr>
            <a:lvl7pPr lvl="6" rtl="0">
              <a:lnSpc>
                <a:spcPct val="100000"/>
              </a:lnSpc>
              <a:spcBef>
                <a:spcPts val="0"/>
              </a:spcBef>
              <a:spcAft>
                <a:spcPts val="0"/>
              </a:spcAft>
              <a:buSzPts val="1000"/>
              <a:buNone/>
              <a:defRPr sz="1333"/>
            </a:lvl7pPr>
            <a:lvl8pPr lvl="7" rtl="0">
              <a:lnSpc>
                <a:spcPct val="100000"/>
              </a:lnSpc>
              <a:spcBef>
                <a:spcPts val="0"/>
              </a:spcBef>
              <a:spcAft>
                <a:spcPts val="0"/>
              </a:spcAft>
              <a:buSzPts val="1000"/>
              <a:buNone/>
              <a:defRPr sz="1333"/>
            </a:lvl8pPr>
            <a:lvl9pPr lvl="8" rtl="0">
              <a:lnSpc>
                <a:spcPct val="100000"/>
              </a:lnSpc>
              <a:spcBef>
                <a:spcPts val="0"/>
              </a:spcBef>
              <a:spcAft>
                <a:spcPts val="0"/>
              </a:spcAft>
              <a:buSzPts val="1000"/>
              <a:buNone/>
              <a:defRPr sz="1333"/>
            </a:lvl9pPr>
          </a:lstStyle>
          <a:p>
            <a:endParaRPr/>
          </a:p>
        </p:txBody>
      </p:sp>
      <p:sp>
        <p:nvSpPr>
          <p:cNvPr id="171" name="Google Shape;171;p14"/>
          <p:cNvSpPr txBox="1">
            <a:spLocks noGrp="1"/>
          </p:cNvSpPr>
          <p:nvPr>
            <p:ph type="title" idx="2" hasCustomPrompt="1"/>
          </p:nvPr>
        </p:nvSpPr>
        <p:spPr>
          <a:xfrm>
            <a:off x="1209467" y="2152733"/>
            <a:ext cx="1840800" cy="56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2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72" name="Google Shape;172;p14"/>
          <p:cNvSpPr txBox="1">
            <a:spLocks noGrp="1"/>
          </p:cNvSpPr>
          <p:nvPr>
            <p:ph type="ctrTitle" idx="3"/>
          </p:nvPr>
        </p:nvSpPr>
        <p:spPr>
          <a:xfrm>
            <a:off x="3667417" y="2544533"/>
            <a:ext cx="2317200" cy="95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None/>
              <a:defRPr sz="2400"/>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173" name="Google Shape;173;p14"/>
          <p:cNvSpPr txBox="1">
            <a:spLocks noGrp="1"/>
          </p:cNvSpPr>
          <p:nvPr>
            <p:ph type="subTitle" idx="4"/>
          </p:nvPr>
        </p:nvSpPr>
        <p:spPr>
          <a:xfrm>
            <a:off x="3667417" y="3308500"/>
            <a:ext cx="2317200" cy="7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333"/>
            </a:lvl2pPr>
            <a:lvl3pPr lvl="2" rtl="0">
              <a:lnSpc>
                <a:spcPct val="100000"/>
              </a:lnSpc>
              <a:spcBef>
                <a:spcPts val="0"/>
              </a:spcBef>
              <a:spcAft>
                <a:spcPts val="0"/>
              </a:spcAft>
              <a:buSzPts val="1000"/>
              <a:buNone/>
              <a:defRPr sz="1333"/>
            </a:lvl3pPr>
            <a:lvl4pPr lvl="3" rtl="0">
              <a:lnSpc>
                <a:spcPct val="100000"/>
              </a:lnSpc>
              <a:spcBef>
                <a:spcPts val="0"/>
              </a:spcBef>
              <a:spcAft>
                <a:spcPts val="0"/>
              </a:spcAft>
              <a:buSzPts val="1000"/>
              <a:buNone/>
              <a:defRPr sz="1333"/>
            </a:lvl4pPr>
            <a:lvl5pPr lvl="4" rtl="0">
              <a:lnSpc>
                <a:spcPct val="100000"/>
              </a:lnSpc>
              <a:spcBef>
                <a:spcPts val="0"/>
              </a:spcBef>
              <a:spcAft>
                <a:spcPts val="0"/>
              </a:spcAft>
              <a:buSzPts val="1000"/>
              <a:buNone/>
              <a:defRPr sz="1333"/>
            </a:lvl5pPr>
            <a:lvl6pPr lvl="5" rtl="0">
              <a:lnSpc>
                <a:spcPct val="100000"/>
              </a:lnSpc>
              <a:spcBef>
                <a:spcPts val="0"/>
              </a:spcBef>
              <a:spcAft>
                <a:spcPts val="0"/>
              </a:spcAft>
              <a:buSzPts val="1000"/>
              <a:buNone/>
              <a:defRPr sz="1333"/>
            </a:lvl6pPr>
            <a:lvl7pPr lvl="6" rtl="0">
              <a:lnSpc>
                <a:spcPct val="100000"/>
              </a:lnSpc>
              <a:spcBef>
                <a:spcPts val="0"/>
              </a:spcBef>
              <a:spcAft>
                <a:spcPts val="0"/>
              </a:spcAft>
              <a:buSzPts val="1000"/>
              <a:buNone/>
              <a:defRPr sz="1333"/>
            </a:lvl7pPr>
            <a:lvl8pPr lvl="7" rtl="0">
              <a:lnSpc>
                <a:spcPct val="100000"/>
              </a:lnSpc>
              <a:spcBef>
                <a:spcPts val="0"/>
              </a:spcBef>
              <a:spcAft>
                <a:spcPts val="0"/>
              </a:spcAft>
              <a:buSzPts val="1000"/>
              <a:buNone/>
              <a:defRPr sz="1333"/>
            </a:lvl8pPr>
            <a:lvl9pPr lvl="8" rtl="0">
              <a:lnSpc>
                <a:spcPct val="100000"/>
              </a:lnSpc>
              <a:spcBef>
                <a:spcPts val="0"/>
              </a:spcBef>
              <a:spcAft>
                <a:spcPts val="0"/>
              </a:spcAft>
              <a:buSzPts val="1000"/>
              <a:buNone/>
              <a:defRPr sz="1333"/>
            </a:lvl9pPr>
          </a:lstStyle>
          <a:p>
            <a:endParaRPr/>
          </a:p>
        </p:txBody>
      </p:sp>
      <p:sp>
        <p:nvSpPr>
          <p:cNvPr id="174" name="Google Shape;174;p14"/>
          <p:cNvSpPr txBox="1">
            <a:spLocks noGrp="1"/>
          </p:cNvSpPr>
          <p:nvPr>
            <p:ph type="title" idx="5" hasCustomPrompt="1"/>
          </p:nvPr>
        </p:nvSpPr>
        <p:spPr>
          <a:xfrm>
            <a:off x="3905633" y="2152733"/>
            <a:ext cx="1840800" cy="56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2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75" name="Google Shape;175;p14"/>
          <p:cNvSpPr txBox="1">
            <a:spLocks noGrp="1"/>
          </p:cNvSpPr>
          <p:nvPr>
            <p:ph type="ctrTitle" idx="6"/>
          </p:nvPr>
        </p:nvSpPr>
        <p:spPr>
          <a:xfrm>
            <a:off x="971251" y="4824500"/>
            <a:ext cx="2317200" cy="95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None/>
              <a:defRPr sz="2400"/>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176" name="Google Shape;176;p14"/>
          <p:cNvSpPr txBox="1">
            <a:spLocks noGrp="1"/>
          </p:cNvSpPr>
          <p:nvPr>
            <p:ph type="subTitle" idx="7"/>
          </p:nvPr>
        </p:nvSpPr>
        <p:spPr>
          <a:xfrm>
            <a:off x="971251" y="5588467"/>
            <a:ext cx="2317200" cy="7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333"/>
            </a:lvl2pPr>
            <a:lvl3pPr lvl="2" rtl="0">
              <a:lnSpc>
                <a:spcPct val="100000"/>
              </a:lnSpc>
              <a:spcBef>
                <a:spcPts val="0"/>
              </a:spcBef>
              <a:spcAft>
                <a:spcPts val="0"/>
              </a:spcAft>
              <a:buSzPts val="1000"/>
              <a:buNone/>
              <a:defRPr sz="1333"/>
            </a:lvl3pPr>
            <a:lvl4pPr lvl="3" rtl="0">
              <a:lnSpc>
                <a:spcPct val="100000"/>
              </a:lnSpc>
              <a:spcBef>
                <a:spcPts val="0"/>
              </a:spcBef>
              <a:spcAft>
                <a:spcPts val="0"/>
              </a:spcAft>
              <a:buSzPts val="1000"/>
              <a:buNone/>
              <a:defRPr sz="1333"/>
            </a:lvl4pPr>
            <a:lvl5pPr lvl="4" rtl="0">
              <a:lnSpc>
                <a:spcPct val="100000"/>
              </a:lnSpc>
              <a:spcBef>
                <a:spcPts val="0"/>
              </a:spcBef>
              <a:spcAft>
                <a:spcPts val="0"/>
              </a:spcAft>
              <a:buSzPts val="1000"/>
              <a:buNone/>
              <a:defRPr sz="1333"/>
            </a:lvl5pPr>
            <a:lvl6pPr lvl="5" rtl="0">
              <a:lnSpc>
                <a:spcPct val="100000"/>
              </a:lnSpc>
              <a:spcBef>
                <a:spcPts val="0"/>
              </a:spcBef>
              <a:spcAft>
                <a:spcPts val="0"/>
              </a:spcAft>
              <a:buSzPts val="1000"/>
              <a:buNone/>
              <a:defRPr sz="1333"/>
            </a:lvl6pPr>
            <a:lvl7pPr lvl="6" rtl="0">
              <a:lnSpc>
                <a:spcPct val="100000"/>
              </a:lnSpc>
              <a:spcBef>
                <a:spcPts val="0"/>
              </a:spcBef>
              <a:spcAft>
                <a:spcPts val="0"/>
              </a:spcAft>
              <a:buSzPts val="1000"/>
              <a:buNone/>
              <a:defRPr sz="1333"/>
            </a:lvl7pPr>
            <a:lvl8pPr lvl="7" rtl="0">
              <a:lnSpc>
                <a:spcPct val="100000"/>
              </a:lnSpc>
              <a:spcBef>
                <a:spcPts val="0"/>
              </a:spcBef>
              <a:spcAft>
                <a:spcPts val="0"/>
              </a:spcAft>
              <a:buSzPts val="1000"/>
              <a:buNone/>
              <a:defRPr sz="1333"/>
            </a:lvl8pPr>
            <a:lvl9pPr lvl="8" rtl="0">
              <a:lnSpc>
                <a:spcPct val="100000"/>
              </a:lnSpc>
              <a:spcBef>
                <a:spcPts val="0"/>
              </a:spcBef>
              <a:spcAft>
                <a:spcPts val="0"/>
              </a:spcAft>
              <a:buSzPts val="1000"/>
              <a:buNone/>
              <a:defRPr sz="1333"/>
            </a:lvl9pPr>
          </a:lstStyle>
          <a:p>
            <a:endParaRPr/>
          </a:p>
        </p:txBody>
      </p:sp>
      <p:sp>
        <p:nvSpPr>
          <p:cNvPr id="177" name="Google Shape;177;p14"/>
          <p:cNvSpPr txBox="1">
            <a:spLocks noGrp="1"/>
          </p:cNvSpPr>
          <p:nvPr>
            <p:ph type="title" idx="8" hasCustomPrompt="1"/>
          </p:nvPr>
        </p:nvSpPr>
        <p:spPr>
          <a:xfrm>
            <a:off x="1209467" y="4432700"/>
            <a:ext cx="1840800" cy="56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2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78" name="Google Shape;178;p14"/>
          <p:cNvSpPr txBox="1">
            <a:spLocks noGrp="1"/>
          </p:cNvSpPr>
          <p:nvPr>
            <p:ph type="ctrTitle" idx="9"/>
          </p:nvPr>
        </p:nvSpPr>
        <p:spPr>
          <a:xfrm>
            <a:off x="3798300" y="4824500"/>
            <a:ext cx="2055600" cy="95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None/>
              <a:defRPr sz="2400"/>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179" name="Google Shape;179;p14"/>
          <p:cNvSpPr txBox="1">
            <a:spLocks noGrp="1"/>
          </p:cNvSpPr>
          <p:nvPr>
            <p:ph type="subTitle" idx="13"/>
          </p:nvPr>
        </p:nvSpPr>
        <p:spPr>
          <a:xfrm>
            <a:off x="3667417" y="5588467"/>
            <a:ext cx="2317200" cy="7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333"/>
            </a:lvl2pPr>
            <a:lvl3pPr lvl="2" rtl="0">
              <a:lnSpc>
                <a:spcPct val="100000"/>
              </a:lnSpc>
              <a:spcBef>
                <a:spcPts val="0"/>
              </a:spcBef>
              <a:spcAft>
                <a:spcPts val="0"/>
              </a:spcAft>
              <a:buSzPts val="1000"/>
              <a:buNone/>
              <a:defRPr sz="1333"/>
            </a:lvl3pPr>
            <a:lvl4pPr lvl="3" rtl="0">
              <a:lnSpc>
                <a:spcPct val="100000"/>
              </a:lnSpc>
              <a:spcBef>
                <a:spcPts val="0"/>
              </a:spcBef>
              <a:spcAft>
                <a:spcPts val="0"/>
              </a:spcAft>
              <a:buSzPts val="1000"/>
              <a:buNone/>
              <a:defRPr sz="1333"/>
            </a:lvl4pPr>
            <a:lvl5pPr lvl="4" rtl="0">
              <a:lnSpc>
                <a:spcPct val="100000"/>
              </a:lnSpc>
              <a:spcBef>
                <a:spcPts val="0"/>
              </a:spcBef>
              <a:spcAft>
                <a:spcPts val="0"/>
              </a:spcAft>
              <a:buSzPts val="1000"/>
              <a:buNone/>
              <a:defRPr sz="1333"/>
            </a:lvl5pPr>
            <a:lvl6pPr lvl="5" rtl="0">
              <a:lnSpc>
                <a:spcPct val="100000"/>
              </a:lnSpc>
              <a:spcBef>
                <a:spcPts val="0"/>
              </a:spcBef>
              <a:spcAft>
                <a:spcPts val="0"/>
              </a:spcAft>
              <a:buSzPts val="1000"/>
              <a:buNone/>
              <a:defRPr sz="1333"/>
            </a:lvl6pPr>
            <a:lvl7pPr lvl="6" rtl="0">
              <a:lnSpc>
                <a:spcPct val="100000"/>
              </a:lnSpc>
              <a:spcBef>
                <a:spcPts val="0"/>
              </a:spcBef>
              <a:spcAft>
                <a:spcPts val="0"/>
              </a:spcAft>
              <a:buSzPts val="1000"/>
              <a:buNone/>
              <a:defRPr sz="1333"/>
            </a:lvl7pPr>
            <a:lvl8pPr lvl="7" rtl="0">
              <a:lnSpc>
                <a:spcPct val="100000"/>
              </a:lnSpc>
              <a:spcBef>
                <a:spcPts val="0"/>
              </a:spcBef>
              <a:spcAft>
                <a:spcPts val="0"/>
              </a:spcAft>
              <a:buSzPts val="1000"/>
              <a:buNone/>
              <a:defRPr sz="1333"/>
            </a:lvl8pPr>
            <a:lvl9pPr lvl="8" rtl="0">
              <a:lnSpc>
                <a:spcPct val="100000"/>
              </a:lnSpc>
              <a:spcBef>
                <a:spcPts val="0"/>
              </a:spcBef>
              <a:spcAft>
                <a:spcPts val="0"/>
              </a:spcAft>
              <a:buSzPts val="1000"/>
              <a:buNone/>
              <a:defRPr sz="1333"/>
            </a:lvl9pPr>
          </a:lstStyle>
          <a:p>
            <a:endParaRPr/>
          </a:p>
        </p:txBody>
      </p:sp>
      <p:sp>
        <p:nvSpPr>
          <p:cNvPr id="180" name="Google Shape;180;p14"/>
          <p:cNvSpPr txBox="1">
            <a:spLocks noGrp="1"/>
          </p:cNvSpPr>
          <p:nvPr>
            <p:ph type="title" idx="14" hasCustomPrompt="1"/>
          </p:nvPr>
        </p:nvSpPr>
        <p:spPr>
          <a:xfrm>
            <a:off x="3905633" y="4432700"/>
            <a:ext cx="1840800" cy="56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2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19039873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rgbClr val="E7F4F5"/>
        </a:solidFill>
        <a:effectLst/>
      </p:bgPr>
    </p:bg>
    <p:spTree>
      <p:nvGrpSpPr>
        <p:cNvPr id="1" name="Shape 198"/>
        <p:cNvGrpSpPr/>
        <p:nvPr/>
      </p:nvGrpSpPr>
      <p:grpSpPr>
        <a:xfrm>
          <a:off x="0" y="0"/>
          <a:ext cx="0" cy="0"/>
          <a:chOff x="0" y="0"/>
          <a:chExt cx="0" cy="0"/>
        </a:xfrm>
      </p:grpSpPr>
      <p:grpSp>
        <p:nvGrpSpPr>
          <p:cNvPr id="199" name="Google Shape;199;p16"/>
          <p:cNvGrpSpPr/>
          <p:nvPr/>
        </p:nvGrpSpPr>
        <p:grpSpPr>
          <a:xfrm>
            <a:off x="-17567" y="-38965"/>
            <a:ext cx="12276000" cy="6949324"/>
            <a:chOff x="-13175" y="-68739"/>
            <a:chExt cx="9207000" cy="5211993"/>
          </a:xfrm>
        </p:grpSpPr>
        <p:sp>
          <p:nvSpPr>
            <p:cNvPr id="200" name="Google Shape;200;p16"/>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16"/>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16"/>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16"/>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4" name="Google Shape;204;p16"/>
          <p:cNvSpPr txBox="1">
            <a:spLocks noGrp="1"/>
          </p:cNvSpPr>
          <p:nvPr>
            <p:ph type="title"/>
          </p:nvPr>
        </p:nvSpPr>
        <p:spPr>
          <a:xfrm>
            <a:off x="5981700" y="527165"/>
            <a:ext cx="5141200" cy="544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2400">
                <a:solidFill>
                  <a:srgbClr val="F3F3F3"/>
                </a:solidFill>
                <a:latin typeface="Roboto Condensed"/>
                <a:ea typeface="Roboto Condensed"/>
                <a:cs typeface="Roboto Condensed"/>
                <a:sym typeface="Roboto Condense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5" name="Google Shape;205;p16"/>
          <p:cNvSpPr txBox="1">
            <a:spLocks noGrp="1"/>
          </p:cNvSpPr>
          <p:nvPr>
            <p:ph type="subTitle" idx="1"/>
          </p:nvPr>
        </p:nvSpPr>
        <p:spPr>
          <a:xfrm>
            <a:off x="5427745" y="1744600"/>
            <a:ext cx="4383600" cy="138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06" name="Google Shape;206;p16"/>
          <p:cNvSpPr txBox="1">
            <a:spLocks noGrp="1"/>
          </p:cNvSpPr>
          <p:nvPr>
            <p:ph type="subTitle" idx="2"/>
          </p:nvPr>
        </p:nvSpPr>
        <p:spPr>
          <a:xfrm>
            <a:off x="5427745" y="3237367"/>
            <a:ext cx="4383600" cy="138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grpSp>
        <p:nvGrpSpPr>
          <p:cNvPr id="207" name="Google Shape;207;p16"/>
          <p:cNvGrpSpPr/>
          <p:nvPr/>
        </p:nvGrpSpPr>
        <p:grpSpPr>
          <a:xfrm>
            <a:off x="1662151" y="720237"/>
            <a:ext cx="9906256" cy="5599043"/>
            <a:chOff x="1246613" y="540178"/>
            <a:chExt cx="7429692" cy="4199282"/>
          </a:xfrm>
        </p:grpSpPr>
        <p:sp>
          <p:nvSpPr>
            <p:cNvPr id="208" name="Google Shape;208;p16"/>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6"/>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6"/>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1" name="Google Shape;211;p16"/>
          <p:cNvSpPr txBox="1">
            <a:spLocks noGrp="1"/>
          </p:cNvSpPr>
          <p:nvPr>
            <p:ph type="subTitle" idx="3"/>
          </p:nvPr>
        </p:nvSpPr>
        <p:spPr>
          <a:xfrm>
            <a:off x="5427745" y="4730133"/>
            <a:ext cx="4383600" cy="138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12" name="Google Shape;212;p16"/>
          <p:cNvSpPr txBox="1">
            <a:spLocks noGrp="1"/>
          </p:cNvSpPr>
          <p:nvPr>
            <p:ph type="title" idx="4"/>
          </p:nvPr>
        </p:nvSpPr>
        <p:spPr>
          <a:xfrm>
            <a:off x="968800" y="527167"/>
            <a:ext cx="10246000" cy="5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2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a:endParaRPr/>
          </a:p>
        </p:txBody>
      </p:sp>
    </p:spTree>
    <p:extLst>
      <p:ext uri="{BB962C8B-B14F-4D97-AF65-F5344CB8AC3E}">
        <p14:creationId xmlns:p14="http://schemas.microsoft.com/office/powerpoint/2010/main" val="13030641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four columns ">
  <p:cSld name="Title and four columns ">
    <p:bg>
      <p:bgPr>
        <a:solidFill>
          <a:srgbClr val="E7F4F5"/>
        </a:solidFill>
        <a:effectLst/>
      </p:bgPr>
    </p:bg>
    <p:spTree>
      <p:nvGrpSpPr>
        <p:cNvPr id="1" name="Shape 213"/>
        <p:cNvGrpSpPr/>
        <p:nvPr/>
      </p:nvGrpSpPr>
      <p:grpSpPr>
        <a:xfrm>
          <a:off x="0" y="0"/>
          <a:ext cx="0" cy="0"/>
          <a:chOff x="0" y="0"/>
          <a:chExt cx="0" cy="0"/>
        </a:xfrm>
      </p:grpSpPr>
      <p:grpSp>
        <p:nvGrpSpPr>
          <p:cNvPr id="214" name="Google Shape;214;p17"/>
          <p:cNvGrpSpPr/>
          <p:nvPr/>
        </p:nvGrpSpPr>
        <p:grpSpPr>
          <a:xfrm>
            <a:off x="-17567" y="-38965"/>
            <a:ext cx="12276000" cy="6949324"/>
            <a:chOff x="-13175" y="-68739"/>
            <a:chExt cx="9207000" cy="5211993"/>
          </a:xfrm>
        </p:grpSpPr>
        <p:sp>
          <p:nvSpPr>
            <p:cNvPr id="215" name="Google Shape;215;p17"/>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7"/>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7"/>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7"/>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9" name="Google Shape;219;p17"/>
          <p:cNvSpPr txBox="1">
            <a:spLocks noGrp="1"/>
          </p:cNvSpPr>
          <p:nvPr>
            <p:ph type="ctrTitle"/>
          </p:nvPr>
        </p:nvSpPr>
        <p:spPr>
          <a:xfrm>
            <a:off x="1152031" y="4131767"/>
            <a:ext cx="2830400" cy="486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1400"/>
              <a:buNone/>
              <a:defRPr sz="3200"/>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endParaRPr/>
          </a:p>
        </p:txBody>
      </p:sp>
      <p:sp>
        <p:nvSpPr>
          <p:cNvPr id="220" name="Google Shape;220;p17"/>
          <p:cNvSpPr txBox="1">
            <a:spLocks noGrp="1"/>
          </p:cNvSpPr>
          <p:nvPr>
            <p:ph type="subTitle" idx="1"/>
          </p:nvPr>
        </p:nvSpPr>
        <p:spPr>
          <a:xfrm>
            <a:off x="1152000" y="4812865"/>
            <a:ext cx="2830400" cy="796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21" name="Google Shape;221;p17"/>
          <p:cNvSpPr txBox="1">
            <a:spLocks noGrp="1"/>
          </p:cNvSpPr>
          <p:nvPr>
            <p:ph type="ctrTitle" idx="2"/>
          </p:nvPr>
        </p:nvSpPr>
        <p:spPr>
          <a:xfrm>
            <a:off x="1152000" y="2762516"/>
            <a:ext cx="2830400" cy="486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1400"/>
              <a:buNone/>
              <a:defRPr sz="3200"/>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endParaRPr/>
          </a:p>
        </p:txBody>
      </p:sp>
      <p:sp>
        <p:nvSpPr>
          <p:cNvPr id="222" name="Google Shape;222;p17"/>
          <p:cNvSpPr txBox="1">
            <a:spLocks noGrp="1"/>
          </p:cNvSpPr>
          <p:nvPr>
            <p:ph type="subTitle" idx="3"/>
          </p:nvPr>
        </p:nvSpPr>
        <p:spPr>
          <a:xfrm>
            <a:off x="1152031" y="1812533"/>
            <a:ext cx="2830400" cy="796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23" name="Google Shape;223;p17"/>
          <p:cNvSpPr txBox="1">
            <a:spLocks noGrp="1"/>
          </p:cNvSpPr>
          <p:nvPr>
            <p:ph type="ctrTitle" idx="4"/>
          </p:nvPr>
        </p:nvSpPr>
        <p:spPr>
          <a:xfrm>
            <a:off x="8209397" y="4131767"/>
            <a:ext cx="2830400" cy="486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400"/>
              <a:buNone/>
              <a:defRPr sz="3200"/>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endParaRPr/>
          </a:p>
        </p:txBody>
      </p:sp>
      <p:sp>
        <p:nvSpPr>
          <p:cNvPr id="224" name="Google Shape;224;p17"/>
          <p:cNvSpPr txBox="1">
            <a:spLocks noGrp="1"/>
          </p:cNvSpPr>
          <p:nvPr>
            <p:ph type="subTitle" idx="5"/>
          </p:nvPr>
        </p:nvSpPr>
        <p:spPr>
          <a:xfrm>
            <a:off x="8209367" y="4812865"/>
            <a:ext cx="2830400" cy="79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grpSp>
        <p:nvGrpSpPr>
          <p:cNvPr id="225" name="Google Shape;225;p17"/>
          <p:cNvGrpSpPr/>
          <p:nvPr/>
        </p:nvGrpSpPr>
        <p:grpSpPr>
          <a:xfrm>
            <a:off x="1662151" y="720237"/>
            <a:ext cx="9906256" cy="5599043"/>
            <a:chOff x="1246613" y="540178"/>
            <a:chExt cx="7429692" cy="4199282"/>
          </a:xfrm>
        </p:grpSpPr>
        <p:sp>
          <p:nvSpPr>
            <p:cNvPr id="226" name="Google Shape;226;p17"/>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7"/>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17"/>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9" name="Google Shape;229;p17"/>
          <p:cNvSpPr txBox="1">
            <a:spLocks noGrp="1"/>
          </p:cNvSpPr>
          <p:nvPr>
            <p:ph type="ctrTitle" idx="6"/>
          </p:nvPr>
        </p:nvSpPr>
        <p:spPr>
          <a:xfrm>
            <a:off x="8209367" y="2762516"/>
            <a:ext cx="2830400" cy="486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400"/>
              <a:buNone/>
              <a:defRPr sz="3200"/>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endParaRPr/>
          </a:p>
        </p:txBody>
      </p:sp>
      <p:sp>
        <p:nvSpPr>
          <p:cNvPr id="230" name="Google Shape;230;p17"/>
          <p:cNvSpPr txBox="1">
            <a:spLocks noGrp="1"/>
          </p:cNvSpPr>
          <p:nvPr>
            <p:ph type="subTitle" idx="7"/>
          </p:nvPr>
        </p:nvSpPr>
        <p:spPr>
          <a:xfrm>
            <a:off x="8209397" y="1812533"/>
            <a:ext cx="2830400" cy="796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31" name="Google Shape;231;p17"/>
          <p:cNvSpPr txBox="1">
            <a:spLocks noGrp="1"/>
          </p:cNvSpPr>
          <p:nvPr>
            <p:ph type="title" idx="8"/>
          </p:nvPr>
        </p:nvSpPr>
        <p:spPr>
          <a:xfrm>
            <a:off x="968800" y="527167"/>
            <a:ext cx="10246000" cy="5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2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a:endParaRPr/>
          </a:p>
        </p:txBody>
      </p:sp>
    </p:spTree>
    <p:extLst>
      <p:ext uri="{BB962C8B-B14F-4D97-AF65-F5344CB8AC3E}">
        <p14:creationId xmlns:p14="http://schemas.microsoft.com/office/powerpoint/2010/main" val="14864968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rgbClr val="E7F4F5"/>
        </a:solidFill>
        <a:effectLst/>
      </p:bgPr>
    </p:bg>
    <p:spTree>
      <p:nvGrpSpPr>
        <p:cNvPr id="1" name="Shape 263"/>
        <p:cNvGrpSpPr/>
        <p:nvPr/>
      </p:nvGrpSpPr>
      <p:grpSpPr>
        <a:xfrm>
          <a:off x="0" y="0"/>
          <a:ext cx="0" cy="0"/>
          <a:chOff x="0" y="0"/>
          <a:chExt cx="0" cy="0"/>
        </a:xfrm>
      </p:grpSpPr>
      <p:grpSp>
        <p:nvGrpSpPr>
          <p:cNvPr id="264" name="Google Shape;264;p19"/>
          <p:cNvGrpSpPr/>
          <p:nvPr/>
        </p:nvGrpSpPr>
        <p:grpSpPr>
          <a:xfrm>
            <a:off x="-17567" y="-38965"/>
            <a:ext cx="12276000" cy="6949324"/>
            <a:chOff x="-13175" y="-68739"/>
            <a:chExt cx="9207000" cy="5211993"/>
          </a:xfrm>
        </p:grpSpPr>
        <p:sp>
          <p:nvSpPr>
            <p:cNvPr id="265" name="Google Shape;265;p19"/>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19"/>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19"/>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9"/>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19"/>
          <p:cNvSpPr txBox="1">
            <a:spLocks noGrp="1"/>
          </p:cNvSpPr>
          <p:nvPr>
            <p:ph type="title" hasCustomPrompt="1"/>
          </p:nvPr>
        </p:nvSpPr>
        <p:spPr>
          <a:xfrm>
            <a:off x="5097004" y="1740567"/>
            <a:ext cx="3197200" cy="646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ctr" rtl="0">
              <a:spcBef>
                <a:spcPts val="0"/>
              </a:spcBef>
              <a:spcAft>
                <a:spcPts val="0"/>
              </a:spcAft>
              <a:buSzPts val="4800"/>
              <a:buFont typeface="Staatliches"/>
              <a:buNone/>
              <a:defRPr sz="6400">
                <a:latin typeface="Staatliches"/>
                <a:ea typeface="Staatliches"/>
                <a:cs typeface="Staatliches"/>
                <a:sym typeface="Staatliches"/>
              </a:defRPr>
            </a:lvl2pPr>
            <a:lvl3pPr lvl="2" algn="ctr" rtl="0">
              <a:spcBef>
                <a:spcPts val="0"/>
              </a:spcBef>
              <a:spcAft>
                <a:spcPts val="0"/>
              </a:spcAft>
              <a:buSzPts val="4800"/>
              <a:buFont typeface="Staatliches"/>
              <a:buNone/>
              <a:defRPr sz="6400">
                <a:latin typeface="Staatliches"/>
                <a:ea typeface="Staatliches"/>
                <a:cs typeface="Staatliches"/>
                <a:sym typeface="Staatliches"/>
              </a:defRPr>
            </a:lvl3pPr>
            <a:lvl4pPr lvl="3" algn="ctr" rtl="0">
              <a:spcBef>
                <a:spcPts val="0"/>
              </a:spcBef>
              <a:spcAft>
                <a:spcPts val="0"/>
              </a:spcAft>
              <a:buSzPts val="4800"/>
              <a:buFont typeface="Staatliches"/>
              <a:buNone/>
              <a:defRPr sz="6400">
                <a:latin typeface="Staatliches"/>
                <a:ea typeface="Staatliches"/>
                <a:cs typeface="Staatliches"/>
                <a:sym typeface="Staatliches"/>
              </a:defRPr>
            </a:lvl4pPr>
            <a:lvl5pPr lvl="4" algn="ctr" rtl="0">
              <a:spcBef>
                <a:spcPts val="0"/>
              </a:spcBef>
              <a:spcAft>
                <a:spcPts val="0"/>
              </a:spcAft>
              <a:buSzPts val="4800"/>
              <a:buFont typeface="Staatliches"/>
              <a:buNone/>
              <a:defRPr sz="6400">
                <a:latin typeface="Staatliches"/>
                <a:ea typeface="Staatliches"/>
                <a:cs typeface="Staatliches"/>
                <a:sym typeface="Staatliches"/>
              </a:defRPr>
            </a:lvl5pPr>
            <a:lvl6pPr lvl="5" algn="ctr" rtl="0">
              <a:spcBef>
                <a:spcPts val="0"/>
              </a:spcBef>
              <a:spcAft>
                <a:spcPts val="0"/>
              </a:spcAft>
              <a:buSzPts val="4800"/>
              <a:buFont typeface="Staatliches"/>
              <a:buNone/>
              <a:defRPr sz="6400">
                <a:latin typeface="Staatliches"/>
                <a:ea typeface="Staatliches"/>
                <a:cs typeface="Staatliches"/>
                <a:sym typeface="Staatliches"/>
              </a:defRPr>
            </a:lvl6pPr>
            <a:lvl7pPr lvl="6" algn="ctr" rtl="0">
              <a:spcBef>
                <a:spcPts val="0"/>
              </a:spcBef>
              <a:spcAft>
                <a:spcPts val="0"/>
              </a:spcAft>
              <a:buSzPts val="4800"/>
              <a:buFont typeface="Staatliches"/>
              <a:buNone/>
              <a:defRPr sz="6400">
                <a:latin typeface="Staatliches"/>
                <a:ea typeface="Staatliches"/>
                <a:cs typeface="Staatliches"/>
                <a:sym typeface="Staatliches"/>
              </a:defRPr>
            </a:lvl7pPr>
            <a:lvl8pPr lvl="7" algn="ctr" rtl="0">
              <a:spcBef>
                <a:spcPts val="0"/>
              </a:spcBef>
              <a:spcAft>
                <a:spcPts val="0"/>
              </a:spcAft>
              <a:buSzPts val="4800"/>
              <a:buFont typeface="Staatliches"/>
              <a:buNone/>
              <a:defRPr sz="6400">
                <a:latin typeface="Staatliches"/>
                <a:ea typeface="Staatliches"/>
                <a:cs typeface="Staatliches"/>
                <a:sym typeface="Staatliches"/>
              </a:defRPr>
            </a:lvl8pPr>
            <a:lvl9pPr lvl="8" algn="ctr" rtl="0">
              <a:spcBef>
                <a:spcPts val="0"/>
              </a:spcBef>
              <a:spcAft>
                <a:spcPts val="0"/>
              </a:spcAft>
              <a:buSzPts val="4800"/>
              <a:buFont typeface="Staatliches"/>
              <a:buNone/>
              <a:defRPr sz="6400">
                <a:latin typeface="Staatliches"/>
                <a:ea typeface="Staatliches"/>
                <a:cs typeface="Staatliches"/>
                <a:sym typeface="Staatliches"/>
              </a:defRPr>
            </a:lvl9pPr>
          </a:lstStyle>
          <a:p>
            <a:r>
              <a:t>xx%</a:t>
            </a:r>
          </a:p>
        </p:txBody>
      </p:sp>
      <p:sp>
        <p:nvSpPr>
          <p:cNvPr id="270" name="Google Shape;270;p19"/>
          <p:cNvSpPr txBox="1">
            <a:spLocks noGrp="1"/>
          </p:cNvSpPr>
          <p:nvPr>
            <p:ph type="title" idx="2" hasCustomPrompt="1"/>
          </p:nvPr>
        </p:nvSpPr>
        <p:spPr>
          <a:xfrm>
            <a:off x="5097000" y="4659904"/>
            <a:ext cx="3197200" cy="646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ctr" rtl="0">
              <a:spcBef>
                <a:spcPts val="0"/>
              </a:spcBef>
              <a:spcAft>
                <a:spcPts val="0"/>
              </a:spcAft>
              <a:buSzPts val="4800"/>
              <a:buFont typeface="Staatliches"/>
              <a:buNone/>
              <a:defRPr sz="6400">
                <a:latin typeface="Staatliches"/>
                <a:ea typeface="Staatliches"/>
                <a:cs typeface="Staatliches"/>
                <a:sym typeface="Staatliches"/>
              </a:defRPr>
            </a:lvl2pPr>
            <a:lvl3pPr lvl="2" algn="ctr" rtl="0">
              <a:spcBef>
                <a:spcPts val="0"/>
              </a:spcBef>
              <a:spcAft>
                <a:spcPts val="0"/>
              </a:spcAft>
              <a:buSzPts val="4800"/>
              <a:buFont typeface="Staatliches"/>
              <a:buNone/>
              <a:defRPr sz="6400">
                <a:latin typeface="Staatliches"/>
                <a:ea typeface="Staatliches"/>
                <a:cs typeface="Staatliches"/>
                <a:sym typeface="Staatliches"/>
              </a:defRPr>
            </a:lvl3pPr>
            <a:lvl4pPr lvl="3" algn="ctr" rtl="0">
              <a:spcBef>
                <a:spcPts val="0"/>
              </a:spcBef>
              <a:spcAft>
                <a:spcPts val="0"/>
              </a:spcAft>
              <a:buSzPts val="4800"/>
              <a:buFont typeface="Staatliches"/>
              <a:buNone/>
              <a:defRPr sz="6400">
                <a:latin typeface="Staatliches"/>
                <a:ea typeface="Staatliches"/>
                <a:cs typeface="Staatliches"/>
                <a:sym typeface="Staatliches"/>
              </a:defRPr>
            </a:lvl4pPr>
            <a:lvl5pPr lvl="4" algn="ctr" rtl="0">
              <a:spcBef>
                <a:spcPts val="0"/>
              </a:spcBef>
              <a:spcAft>
                <a:spcPts val="0"/>
              </a:spcAft>
              <a:buSzPts val="4800"/>
              <a:buFont typeface="Staatliches"/>
              <a:buNone/>
              <a:defRPr sz="6400">
                <a:latin typeface="Staatliches"/>
                <a:ea typeface="Staatliches"/>
                <a:cs typeface="Staatliches"/>
                <a:sym typeface="Staatliches"/>
              </a:defRPr>
            </a:lvl5pPr>
            <a:lvl6pPr lvl="5" algn="ctr" rtl="0">
              <a:spcBef>
                <a:spcPts val="0"/>
              </a:spcBef>
              <a:spcAft>
                <a:spcPts val="0"/>
              </a:spcAft>
              <a:buSzPts val="4800"/>
              <a:buFont typeface="Staatliches"/>
              <a:buNone/>
              <a:defRPr sz="6400">
                <a:latin typeface="Staatliches"/>
                <a:ea typeface="Staatliches"/>
                <a:cs typeface="Staatliches"/>
                <a:sym typeface="Staatliches"/>
              </a:defRPr>
            </a:lvl6pPr>
            <a:lvl7pPr lvl="6" algn="ctr" rtl="0">
              <a:spcBef>
                <a:spcPts val="0"/>
              </a:spcBef>
              <a:spcAft>
                <a:spcPts val="0"/>
              </a:spcAft>
              <a:buSzPts val="4800"/>
              <a:buFont typeface="Staatliches"/>
              <a:buNone/>
              <a:defRPr sz="6400">
                <a:latin typeface="Staatliches"/>
                <a:ea typeface="Staatliches"/>
                <a:cs typeface="Staatliches"/>
                <a:sym typeface="Staatliches"/>
              </a:defRPr>
            </a:lvl7pPr>
            <a:lvl8pPr lvl="7" algn="ctr" rtl="0">
              <a:spcBef>
                <a:spcPts val="0"/>
              </a:spcBef>
              <a:spcAft>
                <a:spcPts val="0"/>
              </a:spcAft>
              <a:buSzPts val="4800"/>
              <a:buFont typeface="Staatliches"/>
              <a:buNone/>
              <a:defRPr sz="6400">
                <a:latin typeface="Staatliches"/>
                <a:ea typeface="Staatliches"/>
                <a:cs typeface="Staatliches"/>
                <a:sym typeface="Staatliches"/>
              </a:defRPr>
            </a:lvl8pPr>
            <a:lvl9pPr lvl="8" algn="ctr" rtl="0">
              <a:spcBef>
                <a:spcPts val="0"/>
              </a:spcBef>
              <a:spcAft>
                <a:spcPts val="0"/>
              </a:spcAft>
              <a:buSzPts val="4800"/>
              <a:buFont typeface="Staatliches"/>
              <a:buNone/>
              <a:defRPr sz="6400">
                <a:latin typeface="Staatliches"/>
                <a:ea typeface="Staatliches"/>
                <a:cs typeface="Staatliches"/>
                <a:sym typeface="Staatliches"/>
              </a:defRPr>
            </a:lvl9pPr>
          </a:lstStyle>
          <a:p>
            <a:r>
              <a:t>xx%</a:t>
            </a:r>
          </a:p>
        </p:txBody>
      </p:sp>
      <p:sp>
        <p:nvSpPr>
          <p:cNvPr id="271" name="Google Shape;271;p19"/>
          <p:cNvSpPr txBox="1">
            <a:spLocks noGrp="1"/>
          </p:cNvSpPr>
          <p:nvPr>
            <p:ph type="title" idx="3" hasCustomPrompt="1"/>
          </p:nvPr>
        </p:nvSpPr>
        <p:spPr>
          <a:xfrm>
            <a:off x="8017724" y="3200235"/>
            <a:ext cx="3197200" cy="646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ctr" rtl="0">
              <a:spcBef>
                <a:spcPts val="0"/>
              </a:spcBef>
              <a:spcAft>
                <a:spcPts val="0"/>
              </a:spcAft>
              <a:buSzPts val="4800"/>
              <a:buFont typeface="Staatliches"/>
              <a:buNone/>
              <a:defRPr sz="6400">
                <a:latin typeface="Staatliches"/>
                <a:ea typeface="Staatliches"/>
                <a:cs typeface="Staatliches"/>
                <a:sym typeface="Staatliches"/>
              </a:defRPr>
            </a:lvl2pPr>
            <a:lvl3pPr lvl="2" algn="ctr" rtl="0">
              <a:spcBef>
                <a:spcPts val="0"/>
              </a:spcBef>
              <a:spcAft>
                <a:spcPts val="0"/>
              </a:spcAft>
              <a:buSzPts val="4800"/>
              <a:buFont typeface="Staatliches"/>
              <a:buNone/>
              <a:defRPr sz="6400">
                <a:latin typeface="Staatliches"/>
                <a:ea typeface="Staatliches"/>
                <a:cs typeface="Staatliches"/>
                <a:sym typeface="Staatliches"/>
              </a:defRPr>
            </a:lvl3pPr>
            <a:lvl4pPr lvl="3" algn="ctr" rtl="0">
              <a:spcBef>
                <a:spcPts val="0"/>
              </a:spcBef>
              <a:spcAft>
                <a:spcPts val="0"/>
              </a:spcAft>
              <a:buSzPts val="4800"/>
              <a:buFont typeface="Staatliches"/>
              <a:buNone/>
              <a:defRPr sz="6400">
                <a:latin typeface="Staatliches"/>
                <a:ea typeface="Staatliches"/>
                <a:cs typeface="Staatliches"/>
                <a:sym typeface="Staatliches"/>
              </a:defRPr>
            </a:lvl4pPr>
            <a:lvl5pPr lvl="4" algn="ctr" rtl="0">
              <a:spcBef>
                <a:spcPts val="0"/>
              </a:spcBef>
              <a:spcAft>
                <a:spcPts val="0"/>
              </a:spcAft>
              <a:buSzPts val="4800"/>
              <a:buFont typeface="Staatliches"/>
              <a:buNone/>
              <a:defRPr sz="6400">
                <a:latin typeface="Staatliches"/>
                <a:ea typeface="Staatliches"/>
                <a:cs typeface="Staatliches"/>
                <a:sym typeface="Staatliches"/>
              </a:defRPr>
            </a:lvl5pPr>
            <a:lvl6pPr lvl="5" algn="ctr" rtl="0">
              <a:spcBef>
                <a:spcPts val="0"/>
              </a:spcBef>
              <a:spcAft>
                <a:spcPts val="0"/>
              </a:spcAft>
              <a:buSzPts val="4800"/>
              <a:buFont typeface="Staatliches"/>
              <a:buNone/>
              <a:defRPr sz="6400">
                <a:latin typeface="Staatliches"/>
                <a:ea typeface="Staatliches"/>
                <a:cs typeface="Staatliches"/>
                <a:sym typeface="Staatliches"/>
              </a:defRPr>
            </a:lvl6pPr>
            <a:lvl7pPr lvl="6" algn="ctr" rtl="0">
              <a:spcBef>
                <a:spcPts val="0"/>
              </a:spcBef>
              <a:spcAft>
                <a:spcPts val="0"/>
              </a:spcAft>
              <a:buSzPts val="4800"/>
              <a:buFont typeface="Staatliches"/>
              <a:buNone/>
              <a:defRPr sz="6400">
                <a:latin typeface="Staatliches"/>
                <a:ea typeface="Staatliches"/>
                <a:cs typeface="Staatliches"/>
                <a:sym typeface="Staatliches"/>
              </a:defRPr>
            </a:lvl7pPr>
            <a:lvl8pPr lvl="7" algn="ctr" rtl="0">
              <a:spcBef>
                <a:spcPts val="0"/>
              </a:spcBef>
              <a:spcAft>
                <a:spcPts val="0"/>
              </a:spcAft>
              <a:buSzPts val="4800"/>
              <a:buFont typeface="Staatliches"/>
              <a:buNone/>
              <a:defRPr sz="6400">
                <a:latin typeface="Staatliches"/>
                <a:ea typeface="Staatliches"/>
                <a:cs typeface="Staatliches"/>
                <a:sym typeface="Staatliches"/>
              </a:defRPr>
            </a:lvl8pPr>
            <a:lvl9pPr lvl="8" algn="ctr" rtl="0">
              <a:spcBef>
                <a:spcPts val="0"/>
              </a:spcBef>
              <a:spcAft>
                <a:spcPts val="0"/>
              </a:spcAft>
              <a:buSzPts val="4800"/>
              <a:buFont typeface="Staatliches"/>
              <a:buNone/>
              <a:defRPr sz="6400">
                <a:latin typeface="Staatliches"/>
                <a:ea typeface="Staatliches"/>
                <a:cs typeface="Staatliches"/>
                <a:sym typeface="Staatliches"/>
              </a:defRPr>
            </a:lvl9pPr>
          </a:lstStyle>
          <a:p>
            <a:r>
              <a:t>xx%</a:t>
            </a:r>
          </a:p>
        </p:txBody>
      </p:sp>
      <p:sp>
        <p:nvSpPr>
          <p:cNvPr id="272" name="Google Shape;272;p19"/>
          <p:cNvSpPr txBox="1">
            <a:spLocks noGrp="1"/>
          </p:cNvSpPr>
          <p:nvPr>
            <p:ph type="subTitle" idx="1"/>
          </p:nvPr>
        </p:nvSpPr>
        <p:spPr>
          <a:xfrm>
            <a:off x="5097004" y="2386939"/>
            <a:ext cx="3197200" cy="47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73" name="Google Shape;273;p19"/>
          <p:cNvSpPr txBox="1">
            <a:spLocks noGrp="1"/>
          </p:cNvSpPr>
          <p:nvPr>
            <p:ph type="subTitle" idx="4"/>
          </p:nvPr>
        </p:nvSpPr>
        <p:spPr>
          <a:xfrm>
            <a:off x="5100887" y="5306300"/>
            <a:ext cx="3197200" cy="47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74" name="Google Shape;274;p19"/>
          <p:cNvSpPr txBox="1">
            <a:spLocks noGrp="1"/>
          </p:cNvSpPr>
          <p:nvPr>
            <p:ph type="subTitle" idx="5"/>
          </p:nvPr>
        </p:nvSpPr>
        <p:spPr>
          <a:xfrm>
            <a:off x="8017724" y="3846607"/>
            <a:ext cx="3197200" cy="47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75" name="Google Shape;275;p19"/>
          <p:cNvSpPr txBox="1">
            <a:spLocks noGrp="1"/>
          </p:cNvSpPr>
          <p:nvPr>
            <p:ph type="title" idx="6"/>
          </p:nvPr>
        </p:nvSpPr>
        <p:spPr>
          <a:xfrm>
            <a:off x="968800" y="527167"/>
            <a:ext cx="10246000" cy="5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2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a:endParaRPr/>
          </a:p>
        </p:txBody>
      </p:sp>
      <p:grpSp>
        <p:nvGrpSpPr>
          <p:cNvPr id="276" name="Google Shape;276;p19"/>
          <p:cNvGrpSpPr/>
          <p:nvPr/>
        </p:nvGrpSpPr>
        <p:grpSpPr>
          <a:xfrm>
            <a:off x="1662151" y="720237"/>
            <a:ext cx="9906256" cy="5599043"/>
            <a:chOff x="1246613" y="540178"/>
            <a:chExt cx="7429692" cy="4199282"/>
          </a:xfrm>
        </p:grpSpPr>
        <p:sp>
          <p:nvSpPr>
            <p:cNvPr id="277" name="Google Shape;277;p19"/>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19"/>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19"/>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35462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ADFF1CC-013B-414E-B25A-AD381DD3B28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6278FA34-E1AB-42ED-AFD1-303E5513C3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AE29B8F9-7E67-451C-87FC-56FC041C4DCC}"/>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B4A12050-37F4-4538-9660-7A73F9DB78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52C578C4-256C-4F09-865B-36D57F79609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5C870E31-E9CB-4F6E-941B-E36AD301D741}"/>
              </a:ext>
            </a:extLst>
          </p:cNvPr>
          <p:cNvSpPr>
            <a:spLocks noGrp="1"/>
          </p:cNvSpPr>
          <p:nvPr>
            <p:ph type="dt" sz="half" idx="10"/>
          </p:nvPr>
        </p:nvSpPr>
        <p:spPr/>
        <p:txBody>
          <a:bodyPr/>
          <a:lstStyle/>
          <a:p>
            <a:fld id="{3B9C2133-17FF-41E7-A24C-E96B8FBAFC42}" type="datetimeFigureOut">
              <a:rPr lang="zh-CN" altLang="en-US" smtClean="0"/>
              <a:t>2023/2/20</a:t>
            </a:fld>
            <a:endParaRPr lang="zh-CN" altLang="en-US"/>
          </a:p>
        </p:txBody>
      </p:sp>
      <p:sp>
        <p:nvSpPr>
          <p:cNvPr id="8" name="页脚占位符 7">
            <a:extLst>
              <a:ext uri="{FF2B5EF4-FFF2-40B4-BE49-F238E27FC236}">
                <a16:creationId xmlns:a16="http://schemas.microsoft.com/office/drawing/2014/main" xmlns="" id="{BCDFE9BB-D590-47FB-A4B8-65D1E1317E3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5863BA9D-1CBD-4697-954C-84D71EF65EEC}"/>
              </a:ext>
            </a:extLst>
          </p:cNvPr>
          <p:cNvSpPr>
            <a:spLocks noGrp="1"/>
          </p:cNvSpPr>
          <p:nvPr>
            <p:ph type="sldNum" sz="quarter" idx="12"/>
          </p:nvPr>
        </p:nvSpPr>
        <p:spPr/>
        <p:txBody>
          <a:bodyPr/>
          <a:lstStyle/>
          <a:p>
            <a:fld id="{3F1A2AC2-13A9-46D8-AC34-7F36697ACA91}" type="slidenum">
              <a:rPr lang="zh-CN" altLang="en-US" smtClean="0"/>
              <a:t>‹#›</a:t>
            </a:fld>
            <a:endParaRPr lang="zh-CN" altLang="en-US"/>
          </a:p>
        </p:txBody>
      </p:sp>
    </p:spTree>
    <p:extLst>
      <p:ext uri="{BB962C8B-B14F-4D97-AF65-F5344CB8AC3E}">
        <p14:creationId xmlns:p14="http://schemas.microsoft.com/office/powerpoint/2010/main" val="339431417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hanks!">
  <p:cSld name="Thanks!">
    <p:bg>
      <p:bgPr>
        <a:solidFill>
          <a:srgbClr val="E7F4F5"/>
        </a:solidFill>
        <a:effectLst/>
      </p:bgPr>
    </p:bg>
    <p:spTree>
      <p:nvGrpSpPr>
        <p:cNvPr id="1" name="Shape 280"/>
        <p:cNvGrpSpPr/>
        <p:nvPr/>
      </p:nvGrpSpPr>
      <p:grpSpPr>
        <a:xfrm>
          <a:off x="0" y="0"/>
          <a:ext cx="0" cy="0"/>
          <a:chOff x="0" y="0"/>
          <a:chExt cx="0" cy="0"/>
        </a:xfrm>
      </p:grpSpPr>
      <p:grpSp>
        <p:nvGrpSpPr>
          <p:cNvPr id="281" name="Google Shape;281;p20"/>
          <p:cNvGrpSpPr/>
          <p:nvPr/>
        </p:nvGrpSpPr>
        <p:grpSpPr>
          <a:xfrm>
            <a:off x="-17567" y="-38965"/>
            <a:ext cx="12276000" cy="6949324"/>
            <a:chOff x="-13175" y="-68739"/>
            <a:chExt cx="9207000" cy="5211993"/>
          </a:xfrm>
        </p:grpSpPr>
        <p:sp>
          <p:nvSpPr>
            <p:cNvPr id="282" name="Google Shape;282;p20"/>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20"/>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20"/>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20"/>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6" name="Google Shape;286;p20"/>
          <p:cNvSpPr txBox="1">
            <a:spLocks noGrp="1"/>
          </p:cNvSpPr>
          <p:nvPr>
            <p:ph type="ctrTitle"/>
          </p:nvPr>
        </p:nvSpPr>
        <p:spPr>
          <a:xfrm flipH="1">
            <a:off x="952667" y="843667"/>
            <a:ext cx="7859600" cy="13088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6400"/>
            </a:lvl1pPr>
            <a:lvl2pPr lvl="1" algn="ctr" rtl="0">
              <a:spcBef>
                <a:spcPts val="0"/>
              </a:spcBef>
              <a:spcAft>
                <a:spcPts val="0"/>
              </a:spcAft>
              <a:buSzPts val="5200"/>
              <a:buFont typeface="Staatliches"/>
              <a:buNone/>
              <a:defRPr sz="6933">
                <a:latin typeface="Staatliches"/>
                <a:ea typeface="Staatliches"/>
                <a:cs typeface="Staatliches"/>
                <a:sym typeface="Staatliches"/>
              </a:defRPr>
            </a:lvl2pPr>
            <a:lvl3pPr lvl="2" algn="ctr" rtl="0">
              <a:spcBef>
                <a:spcPts val="0"/>
              </a:spcBef>
              <a:spcAft>
                <a:spcPts val="0"/>
              </a:spcAft>
              <a:buSzPts val="5200"/>
              <a:buFont typeface="Staatliches"/>
              <a:buNone/>
              <a:defRPr sz="6933">
                <a:latin typeface="Staatliches"/>
                <a:ea typeface="Staatliches"/>
                <a:cs typeface="Staatliches"/>
                <a:sym typeface="Staatliches"/>
              </a:defRPr>
            </a:lvl3pPr>
            <a:lvl4pPr lvl="3" algn="ctr" rtl="0">
              <a:spcBef>
                <a:spcPts val="0"/>
              </a:spcBef>
              <a:spcAft>
                <a:spcPts val="0"/>
              </a:spcAft>
              <a:buSzPts val="5200"/>
              <a:buFont typeface="Staatliches"/>
              <a:buNone/>
              <a:defRPr sz="6933">
                <a:latin typeface="Staatliches"/>
                <a:ea typeface="Staatliches"/>
                <a:cs typeface="Staatliches"/>
                <a:sym typeface="Staatliches"/>
              </a:defRPr>
            </a:lvl4pPr>
            <a:lvl5pPr lvl="4" algn="ctr" rtl="0">
              <a:spcBef>
                <a:spcPts val="0"/>
              </a:spcBef>
              <a:spcAft>
                <a:spcPts val="0"/>
              </a:spcAft>
              <a:buSzPts val="5200"/>
              <a:buFont typeface="Staatliches"/>
              <a:buNone/>
              <a:defRPr sz="6933">
                <a:latin typeface="Staatliches"/>
                <a:ea typeface="Staatliches"/>
                <a:cs typeface="Staatliches"/>
                <a:sym typeface="Staatliches"/>
              </a:defRPr>
            </a:lvl5pPr>
            <a:lvl6pPr lvl="5" algn="ctr" rtl="0">
              <a:spcBef>
                <a:spcPts val="0"/>
              </a:spcBef>
              <a:spcAft>
                <a:spcPts val="0"/>
              </a:spcAft>
              <a:buSzPts val="5200"/>
              <a:buFont typeface="Staatliches"/>
              <a:buNone/>
              <a:defRPr sz="6933">
                <a:latin typeface="Staatliches"/>
                <a:ea typeface="Staatliches"/>
                <a:cs typeface="Staatliches"/>
                <a:sym typeface="Staatliches"/>
              </a:defRPr>
            </a:lvl6pPr>
            <a:lvl7pPr lvl="6" algn="ctr" rtl="0">
              <a:spcBef>
                <a:spcPts val="0"/>
              </a:spcBef>
              <a:spcAft>
                <a:spcPts val="0"/>
              </a:spcAft>
              <a:buSzPts val="5200"/>
              <a:buFont typeface="Staatliches"/>
              <a:buNone/>
              <a:defRPr sz="6933">
                <a:latin typeface="Staatliches"/>
                <a:ea typeface="Staatliches"/>
                <a:cs typeface="Staatliches"/>
                <a:sym typeface="Staatliches"/>
              </a:defRPr>
            </a:lvl7pPr>
            <a:lvl8pPr lvl="7" algn="ctr" rtl="0">
              <a:spcBef>
                <a:spcPts val="0"/>
              </a:spcBef>
              <a:spcAft>
                <a:spcPts val="0"/>
              </a:spcAft>
              <a:buSzPts val="5200"/>
              <a:buFont typeface="Staatliches"/>
              <a:buNone/>
              <a:defRPr sz="6933">
                <a:latin typeface="Staatliches"/>
                <a:ea typeface="Staatliches"/>
                <a:cs typeface="Staatliches"/>
                <a:sym typeface="Staatliches"/>
              </a:defRPr>
            </a:lvl8pPr>
            <a:lvl9pPr lvl="8" algn="ctr" rtl="0">
              <a:spcBef>
                <a:spcPts val="0"/>
              </a:spcBef>
              <a:spcAft>
                <a:spcPts val="0"/>
              </a:spcAft>
              <a:buSzPts val="5200"/>
              <a:buFont typeface="Staatliches"/>
              <a:buNone/>
              <a:defRPr sz="6933">
                <a:latin typeface="Staatliches"/>
                <a:ea typeface="Staatliches"/>
                <a:cs typeface="Staatliches"/>
                <a:sym typeface="Staatliches"/>
              </a:defRPr>
            </a:lvl9pPr>
          </a:lstStyle>
          <a:p>
            <a:endParaRPr/>
          </a:p>
        </p:txBody>
      </p:sp>
      <p:sp>
        <p:nvSpPr>
          <p:cNvPr id="287" name="Google Shape;287;p20"/>
          <p:cNvSpPr txBox="1">
            <a:spLocks noGrp="1"/>
          </p:cNvSpPr>
          <p:nvPr>
            <p:ph type="subTitle" idx="1"/>
          </p:nvPr>
        </p:nvSpPr>
        <p:spPr>
          <a:xfrm flipH="1">
            <a:off x="952633" y="2330767"/>
            <a:ext cx="3794800" cy="178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88" name="Google Shape;288;p20"/>
          <p:cNvSpPr txBox="1"/>
          <p:nvPr/>
        </p:nvSpPr>
        <p:spPr>
          <a:xfrm>
            <a:off x="952633" y="4031533"/>
            <a:ext cx="3994000" cy="12420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400"/>
              </a:spcBef>
              <a:spcAft>
                <a:spcPts val="0"/>
              </a:spcAft>
              <a:buNone/>
            </a:pPr>
            <a:r>
              <a:rPr lang="en" sz="1200">
                <a:solidFill>
                  <a:schemeClr val="dk1"/>
                </a:solidFill>
                <a:latin typeface="Catamaran ExtraLight"/>
                <a:ea typeface="Catamaran ExtraLight"/>
                <a:cs typeface="Catamaran ExtraLight"/>
                <a:sym typeface="Catamaran ExtraLight"/>
              </a:rPr>
              <a:t>CREDITS: This presentation template was created by </a:t>
            </a:r>
            <a:r>
              <a:rPr lang="en" sz="1200" b="1">
                <a:solidFill>
                  <a:schemeClr val="dk1"/>
                </a:solidFill>
                <a:uFill>
                  <a:noFill/>
                </a:uFill>
                <a:latin typeface="Catamaran"/>
                <a:ea typeface="Catamaran"/>
                <a:cs typeface="Catamaran"/>
                <a:sym typeface="Catamaran"/>
                <a:hlinkClick r:id="rId2"/>
              </a:rPr>
              <a:t>Slidesgo</a:t>
            </a:r>
            <a:r>
              <a:rPr lang="en" sz="1200">
                <a:solidFill>
                  <a:schemeClr val="dk1"/>
                </a:solidFill>
                <a:latin typeface="Catamaran ExtraLight"/>
                <a:ea typeface="Catamaran ExtraLight"/>
                <a:cs typeface="Catamaran ExtraLight"/>
                <a:sym typeface="Catamaran ExtraLight"/>
              </a:rPr>
              <a:t>, including icons by </a:t>
            </a:r>
            <a:r>
              <a:rPr lang="en" sz="1200" b="1">
                <a:solidFill>
                  <a:schemeClr val="dk1"/>
                </a:solidFill>
                <a:uFill>
                  <a:noFill/>
                </a:uFill>
                <a:latin typeface="Catamaran"/>
                <a:ea typeface="Catamaran"/>
                <a:cs typeface="Catamaran"/>
                <a:sym typeface="Catamaran"/>
                <a:hlinkClick r:id="rId3"/>
              </a:rPr>
              <a:t>Flaticon</a:t>
            </a:r>
            <a:r>
              <a:rPr lang="en" sz="1200">
                <a:solidFill>
                  <a:schemeClr val="dk1"/>
                </a:solidFill>
                <a:latin typeface="Catamaran ExtraLight"/>
                <a:ea typeface="Catamaran ExtraLight"/>
                <a:cs typeface="Catamaran ExtraLight"/>
                <a:sym typeface="Catamaran ExtraLight"/>
              </a:rPr>
              <a:t>, and infographics &amp; images by </a:t>
            </a:r>
            <a:r>
              <a:rPr lang="en" sz="1200" b="1">
                <a:solidFill>
                  <a:schemeClr val="dk1"/>
                </a:solidFill>
                <a:uFill>
                  <a:noFill/>
                </a:uFill>
                <a:latin typeface="Catamaran"/>
                <a:ea typeface="Catamaran"/>
                <a:cs typeface="Catamaran"/>
                <a:sym typeface="Catamaran"/>
                <a:hlinkClick r:id="rId4"/>
              </a:rPr>
              <a:t>Freepik</a:t>
            </a:r>
            <a:endParaRPr sz="1200" b="1">
              <a:solidFill>
                <a:schemeClr val="dk1"/>
              </a:solidFill>
              <a:latin typeface="Catamaran"/>
              <a:ea typeface="Catamaran"/>
              <a:cs typeface="Catamaran"/>
              <a:sym typeface="Catamaran"/>
            </a:endParaRPr>
          </a:p>
          <a:p>
            <a:pPr marL="0" lvl="0" indent="0" algn="l" rtl="0">
              <a:spcBef>
                <a:spcPts val="0"/>
              </a:spcBef>
              <a:spcAft>
                <a:spcPts val="0"/>
              </a:spcAft>
              <a:buNone/>
            </a:pPr>
            <a:endParaRPr sz="1200">
              <a:solidFill>
                <a:schemeClr val="dk1"/>
              </a:solidFill>
              <a:latin typeface="Catamaran ExtraLight"/>
              <a:ea typeface="Catamaran ExtraLight"/>
              <a:cs typeface="Catamaran ExtraLight"/>
              <a:sym typeface="Catamaran ExtraLight"/>
            </a:endParaRPr>
          </a:p>
          <a:p>
            <a:pPr marL="0" lvl="0" indent="0" algn="l" rtl="0">
              <a:lnSpc>
                <a:spcPct val="115000"/>
              </a:lnSpc>
              <a:spcBef>
                <a:spcPts val="400"/>
              </a:spcBef>
              <a:spcAft>
                <a:spcPts val="0"/>
              </a:spcAft>
              <a:buNone/>
            </a:pPr>
            <a:endParaRPr sz="1200">
              <a:solidFill>
                <a:schemeClr val="dk1"/>
              </a:solidFill>
              <a:latin typeface="Catamaran ExtraLight"/>
              <a:ea typeface="Catamaran ExtraLight"/>
              <a:cs typeface="Catamaran ExtraLight"/>
              <a:sym typeface="Catamaran ExtraLight"/>
            </a:endParaRPr>
          </a:p>
        </p:txBody>
      </p:sp>
    </p:spTree>
    <p:extLst>
      <p:ext uri="{BB962C8B-B14F-4D97-AF65-F5344CB8AC3E}">
        <p14:creationId xmlns:p14="http://schemas.microsoft.com/office/powerpoint/2010/main" val="33102618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rgbClr val="E7F4F5"/>
        </a:solidFill>
        <a:effectLst/>
      </p:bgPr>
    </p:bg>
    <p:spTree>
      <p:nvGrpSpPr>
        <p:cNvPr id="1" name="Shape 289"/>
        <p:cNvGrpSpPr/>
        <p:nvPr/>
      </p:nvGrpSpPr>
      <p:grpSpPr>
        <a:xfrm>
          <a:off x="0" y="0"/>
          <a:ext cx="0" cy="0"/>
          <a:chOff x="0" y="0"/>
          <a:chExt cx="0" cy="0"/>
        </a:xfrm>
      </p:grpSpPr>
      <p:grpSp>
        <p:nvGrpSpPr>
          <p:cNvPr id="290" name="Google Shape;290;p21"/>
          <p:cNvGrpSpPr/>
          <p:nvPr/>
        </p:nvGrpSpPr>
        <p:grpSpPr>
          <a:xfrm>
            <a:off x="-17567" y="-38965"/>
            <a:ext cx="12276000" cy="6949324"/>
            <a:chOff x="-13175" y="-68739"/>
            <a:chExt cx="9207000" cy="5211993"/>
          </a:xfrm>
        </p:grpSpPr>
        <p:sp>
          <p:nvSpPr>
            <p:cNvPr id="291" name="Google Shape;291;p21"/>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21"/>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21"/>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21"/>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163087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5DA4D"/>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A077817C-7B71-42AF-900A-2817BE836D2B}" type="datetimeFigureOut">
              <a:rPr lang="zh-CN" altLang="en-US" smtClean="0"/>
              <a:pPr/>
              <a:t>2023/2/20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DA75A3B-6662-4096-B8F1-4038B9AC79F6}" type="slidenum">
              <a:rPr lang="zh-CN" altLang="en-US" smtClean="0"/>
              <a:pPr/>
              <a:t>‹#›</a:t>
            </a:fld>
            <a:endParaRPr lang="zh-CN" altLang="en-US"/>
          </a:p>
        </p:txBody>
      </p:sp>
      <p:pic>
        <p:nvPicPr>
          <p:cNvPr id="7" name="Picture 2" descr="E:\丫头\png\小人\卡通类素材\yunf.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09664" y="967390"/>
            <a:ext cx="1797144" cy="7544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E:\丫头\png\小人\卡通类素材\dyt.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16931690">
            <a:off x="-617384" y="2365288"/>
            <a:ext cx="4979839" cy="423011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E:\丫头\png\小人\卡通类素材\g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rot="18355787">
            <a:off x="936791" y="4974987"/>
            <a:ext cx="761816" cy="39301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E:\丫头\png\小人\卡通类素材\gyk.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a:stretch/>
        </p:blipFill>
        <p:spPr bwMode="auto">
          <a:xfrm rot="1195425">
            <a:off x="6729095" y="1869689"/>
            <a:ext cx="960107" cy="62989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E:\丫头\png\小人\卡通类素材\dyt.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1248741">
            <a:off x="7263127" y="1703693"/>
            <a:ext cx="4514292" cy="38346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E:\丫头\png\小人\卡通类素材\dtr.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p:blipFill>
        <p:spPr bwMode="auto">
          <a:xfrm rot="1493138">
            <a:off x="9561647" y="2915827"/>
            <a:ext cx="823907" cy="10745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E:\丫头\png\小人\卡通类素材\g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rot="20400233">
            <a:off x="3385287" y="2418011"/>
            <a:ext cx="761816" cy="3930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E:\丫头\png\小人\卡通类素材\gyk.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a:stretch/>
        </p:blipFill>
        <p:spPr bwMode="auto">
          <a:xfrm rot="20621572">
            <a:off x="3725471" y="2132087"/>
            <a:ext cx="960107" cy="62989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E:\丫头\png\小人\卡通类素材\dtr.png"/>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a:stretch/>
        </p:blipFill>
        <p:spPr bwMode="auto">
          <a:xfrm flipH="1">
            <a:off x="8459094" y="2360026"/>
            <a:ext cx="458389" cy="63440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9" descr="E:\丫头\png\小人\卡通类素材\yio.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rot="15582419" flipV="1">
            <a:off x="10963267" y="5142164"/>
            <a:ext cx="559875" cy="94110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E:\丫头\png\小人\卡通类素材\edt.png"/>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rot="320699">
            <a:off x="8963055" y="917362"/>
            <a:ext cx="1874349" cy="305934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9" descr="E:\丫头\png\小人\卡通类素材\yio.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rot="2576239" flipH="1">
            <a:off x="10315527" y="3051127"/>
            <a:ext cx="1001464" cy="168337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9" descr="E:\丫头\png\小人\卡通类素材\yio.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rot="19307181" flipH="1">
            <a:off x="2026371" y="2737102"/>
            <a:ext cx="589696" cy="99122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9" descr="E:\丫头\png\小人\卡通类素材\yio.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rot="19023761">
            <a:off x="678557" y="3583203"/>
            <a:ext cx="1001464" cy="168337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E:\丫头\png\小人\卡通类素材\edt.png"/>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rot="18145106">
            <a:off x="1575932" y="751964"/>
            <a:ext cx="1874349" cy="305934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E:\丫头\png\小人\卡通类素材\edt.png"/>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rot="19987890">
            <a:off x="4894265" y="27592"/>
            <a:ext cx="2586831" cy="422227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E:\丫头\png\小人\卡通类素材\yunf.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8688288" y="157132"/>
            <a:ext cx="2172269" cy="9119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E:\丫头\png\小人\卡通类素材\dtr.png"/>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a:stretch/>
        </p:blipFill>
        <p:spPr bwMode="auto">
          <a:xfrm rot="21306121">
            <a:off x="4457585" y="1635223"/>
            <a:ext cx="863560" cy="8076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E:\丫头\png\小人\卡通类素材\dtr.png"/>
          <p:cNvPicPr>
            <a:picLocks noChangeAspect="1" noChangeArrowheads="1"/>
          </p:cNvPicPr>
          <p:nvPr userDrawn="1"/>
        </p:nvPicPr>
        <p:blipFill rotWithShape="1">
          <a:blip r:embed="rId15" cstate="print">
            <a:extLst>
              <a:ext uri="{28A0092B-C50C-407E-A947-70E740481C1C}">
                <a14:useLocalDpi xmlns:a14="http://schemas.microsoft.com/office/drawing/2010/main" val="0"/>
              </a:ext>
            </a:extLst>
          </a:blip>
          <a:srcRect/>
          <a:stretch/>
        </p:blipFill>
        <p:spPr bwMode="auto">
          <a:xfrm rot="18282560">
            <a:off x="1679096" y="3760939"/>
            <a:ext cx="539099" cy="63440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E:\丫头\png\小人\卡通类素材\g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rot="4899745">
            <a:off x="10505655" y="5030452"/>
            <a:ext cx="761816" cy="39301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E:\丫头\png\小人\卡通类素材\gyk.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a:stretch/>
        </p:blipFill>
        <p:spPr bwMode="auto">
          <a:xfrm rot="4546963">
            <a:off x="10156845" y="4394699"/>
            <a:ext cx="960107" cy="62989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E:\丫头\png\小人\卡通类素材\dtr.png"/>
          <p:cNvPicPr>
            <a:picLocks noChangeAspect="1" noChangeArrowheads="1"/>
          </p:cNvPicPr>
          <p:nvPr userDrawn="1"/>
        </p:nvPicPr>
        <p:blipFill rotWithShape="1">
          <a:blip r:embed="rId16" cstate="print">
            <a:extLst>
              <a:ext uri="{28A0092B-C50C-407E-A947-70E740481C1C}">
                <a14:useLocalDpi xmlns:a14="http://schemas.microsoft.com/office/drawing/2010/main" val="0"/>
              </a:ext>
            </a:extLst>
          </a:blip>
          <a:srcRect/>
          <a:stretch/>
        </p:blipFill>
        <p:spPr bwMode="auto">
          <a:xfrm rot="18322211">
            <a:off x="1706455" y="3283429"/>
            <a:ext cx="614757" cy="80179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E:\丫头\png\小人\卡通类素材\gyk.png"/>
          <p:cNvPicPr>
            <a:picLocks noChangeAspect="1" noChangeArrowheads="1"/>
          </p:cNvPicPr>
          <p:nvPr userDrawn="1"/>
        </p:nvPicPr>
        <p:blipFill rotWithShape="1">
          <a:blip r:embed="rId17" cstate="print">
            <a:extLst>
              <a:ext uri="{28A0092B-C50C-407E-A947-70E740481C1C}">
                <a14:useLocalDpi xmlns:a14="http://schemas.microsoft.com/office/drawing/2010/main" val="0"/>
              </a:ext>
            </a:extLst>
          </a:blip>
          <a:srcRect/>
          <a:stretch/>
        </p:blipFill>
        <p:spPr bwMode="auto">
          <a:xfrm rot="2321278">
            <a:off x="7674405" y="1660852"/>
            <a:ext cx="803312" cy="95574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E:\丫头\png\小人\卡通类素材\gyk.png"/>
          <p:cNvPicPr>
            <a:picLocks noChangeAspect="1" noChangeArrowheads="1"/>
          </p:cNvPicPr>
          <p:nvPr userDrawn="1"/>
        </p:nvPicPr>
        <p:blipFill rotWithShape="1">
          <a:blip r:embed="rId18" cstate="print">
            <a:extLst>
              <a:ext uri="{28A0092B-C50C-407E-A947-70E740481C1C}">
                <a14:useLocalDpi xmlns:a14="http://schemas.microsoft.com/office/drawing/2010/main" val="0"/>
              </a:ext>
            </a:extLst>
          </a:blip>
          <a:srcRect/>
          <a:stretch/>
        </p:blipFill>
        <p:spPr bwMode="auto">
          <a:xfrm rot="588027">
            <a:off x="5250903" y="1757955"/>
            <a:ext cx="472517" cy="562181"/>
          </a:xfrm>
          <a:prstGeom prst="rect">
            <a:avLst/>
          </a:prstGeom>
          <a:noFill/>
          <a:extLst>
            <a:ext uri="{909E8E84-426E-40DD-AFC4-6F175D3DCCD1}">
              <a14:hiddenFill xmlns:a14="http://schemas.microsoft.com/office/drawing/2010/main">
                <a:solidFill>
                  <a:srgbClr val="FFFFFF"/>
                </a:solidFill>
              </a14:hiddenFill>
            </a:ext>
          </a:extLst>
        </p:spPr>
      </p:pic>
      <p:sp>
        <p:nvSpPr>
          <p:cNvPr id="31" name="椭圆 30"/>
          <p:cNvSpPr/>
          <p:nvPr userDrawn="1"/>
        </p:nvSpPr>
        <p:spPr>
          <a:xfrm>
            <a:off x="936791" y="2180861"/>
            <a:ext cx="10273141" cy="102731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nvGrpSpPr>
          <p:cNvPr id="32" name="组合 31"/>
          <p:cNvGrpSpPr/>
          <p:nvPr userDrawn="1"/>
        </p:nvGrpSpPr>
        <p:grpSpPr>
          <a:xfrm>
            <a:off x="2200663" y="5131503"/>
            <a:ext cx="618004" cy="825964"/>
            <a:chOff x="1650497" y="3848627"/>
            <a:chExt cx="463503" cy="619473"/>
          </a:xfrm>
        </p:grpSpPr>
        <p:pic>
          <p:nvPicPr>
            <p:cNvPr id="33" name="Picture 10" descr="E:\丫头\png\小人\卡通类素材\ry.png"/>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a:stretch/>
          </p:blipFill>
          <p:spPr bwMode="auto">
            <a:xfrm>
              <a:off x="1650497" y="3848627"/>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E:\丫头\png\小人\卡通类素材\ry.png"/>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a:stretch/>
          </p:blipFill>
          <p:spPr bwMode="auto">
            <a:xfrm>
              <a:off x="1688968" y="4180100"/>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10" descr="E:\丫头\png\小人\卡通类素材\ry.png"/>
          <p:cNvPicPr>
            <a:picLocks noChangeAspect="1" noChangeArrowheads="1"/>
          </p:cNvPicPr>
          <p:nvPr userDrawn="1"/>
        </p:nvPicPr>
        <p:blipFill rotWithShape="1">
          <a:blip r:embed="rId21" cstate="print">
            <a:extLst>
              <a:ext uri="{28A0092B-C50C-407E-A947-70E740481C1C}">
                <a14:useLocalDpi xmlns:a14="http://schemas.microsoft.com/office/drawing/2010/main" val="0"/>
              </a:ext>
            </a:extLst>
          </a:blip>
          <a:srcRect/>
          <a:stretch/>
        </p:blipFill>
        <p:spPr bwMode="auto">
          <a:xfrm>
            <a:off x="2305669" y="4373648"/>
            <a:ext cx="414876" cy="3360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E:\丫头\png\小人\卡通类素材\ry.png"/>
          <p:cNvPicPr>
            <a:picLocks noChangeAspect="1" noChangeArrowheads="1"/>
          </p:cNvPicPr>
          <p:nvPr userDrawn="1"/>
        </p:nvPicPr>
        <p:blipFill rotWithShape="1">
          <a:blip r:embed="rId22" cstate="print">
            <a:extLst>
              <a:ext uri="{28A0092B-C50C-407E-A947-70E740481C1C}">
                <a14:useLocalDpi xmlns:a14="http://schemas.microsoft.com/office/drawing/2010/main" val="0"/>
              </a:ext>
            </a:extLst>
          </a:blip>
          <a:srcRect/>
          <a:stretch/>
        </p:blipFill>
        <p:spPr bwMode="auto">
          <a:xfrm>
            <a:off x="9609610" y="4409540"/>
            <a:ext cx="533412" cy="4320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E:\丫头\png\小人\卡通类素材\ry.png"/>
          <p:cNvPicPr>
            <a:picLocks noChangeAspect="1" noChangeArrowheads="1"/>
          </p:cNvPicPr>
          <p:nvPr userDrawn="1"/>
        </p:nvPicPr>
        <p:blipFill rotWithShape="1">
          <a:blip r:embed="rId23" cstate="print">
            <a:extLst>
              <a:ext uri="{28A0092B-C50C-407E-A947-70E740481C1C}">
                <a14:useLocalDpi xmlns:a14="http://schemas.microsoft.com/office/drawing/2010/main" val="0"/>
              </a:ext>
            </a:extLst>
          </a:blip>
          <a:srcRect/>
          <a:stretch/>
        </p:blipFill>
        <p:spPr bwMode="auto">
          <a:xfrm>
            <a:off x="2936626" y="3444243"/>
            <a:ext cx="355609" cy="2880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0" descr="E:\丫头\png\小人\卡通类素材\ry.png"/>
          <p:cNvPicPr>
            <a:picLocks noChangeAspect="1" noChangeArrowheads="1"/>
          </p:cNvPicPr>
          <p:nvPr userDrawn="1"/>
        </p:nvPicPr>
        <p:blipFill rotWithShape="1">
          <a:blip r:embed="rId23" cstate="print">
            <a:extLst>
              <a:ext uri="{28A0092B-C50C-407E-A947-70E740481C1C}">
                <a14:useLocalDpi xmlns:a14="http://schemas.microsoft.com/office/drawing/2010/main" val="0"/>
              </a:ext>
            </a:extLst>
          </a:blip>
          <a:srcRect/>
          <a:stretch/>
        </p:blipFill>
        <p:spPr bwMode="auto">
          <a:xfrm>
            <a:off x="8878372" y="5011017"/>
            <a:ext cx="355609" cy="288000"/>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组合 38"/>
          <p:cNvGrpSpPr/>
          <p:nvPr userDrawn="1"/>
        </p:nvGrpSpPr>
        <p:grpSpPr>
          <a:xfrm>
            <a:off x="1303948" y="5382189"/>
            <a:ext cx="606101" cy="839279"/>
            <a:chOff x="977961" y="4036641"/>
            <a:chExt cx="454576" cy="629459"/>
          </a:xfrm>
        </p:grpSpPr>
        <p:pic>
          <p:nvPicPr>
            <p:cNvPr id="40" name="Picture 10" descr="E:\丫头\png\小人\卡通类素材\ry.png"/>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a:stretch/>
          </p:blipFill>
          <p:spPr bwMode="auto">
            <a:xfrm>
              <a:off x="977961" y="4036641"/>
              <a:ext cx="454576" cy="52960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0" descr="E:\丫头\png\小人\卡通类素材\ry.png"/>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a:stretch/>
          </p:blipFill>
          <p:spPr bwMode="auto">
            <a:xfrm>
              <a:off x="997798" y="4342100"/>
              <a:ext cx="400059" cy="32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组合 41"/>
          <p:cNvGrpSpPr/>
          <p:nvPr userDrawn="1"/>
        </p:nvGrpSpPr>
        <p:grpSpPr>
          <a:xfrm>
            <a:off x="9859797" y="5528919"/>
            <a:ext cx="761016" cy="902307"/>
            <a:chOff x="7394848" y="4146689"/>
            <a:chExt cx="570762" cy="676730"/>
          </a:xfrm>
        </p:grpSpPr>
        <p:pic>
          <p:nvPicPr>
            <p:cNvPr id="43" name="Picture 10" descr="E:\丫头\png\小人\卡通类素材\ry.png"/>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a:stretch/>
          </p:blipFill>
          <p:spPr bwMode="auto">
            <a:xfrm>
              <a:off x="7394848" y="4146689"/>
              <a:ext cx="570762" cy="66496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0" descr="E:\丫头\png\小人\卡通类素材\ry.png"/>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a:stretch/>
          </p:blipFill>
          <p:spPr bwMode="auto">
            <a:xfrm>
              <a:off x="7480200" y="4499419"/>
              <a:ext cx="400059" cy="324000"/>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10" descr="E:\丫头\png\小人\卡通类素材\ry.png"/>
          <p:cNvPicPr>
            <a:picLocks noChangeAspect="1" noChangeArrowheads="1"/>
          </p:cNvPicPr>
          <p:nvPr userDrawn="1"/>
        </p:nvPicPr>
        <p:blipFill rotWithShape="1">
          <a:blip r:embed="rId26" cstate="print">
            <a:extLst>
              <a:ext uri="{28A0092B-C50C-407E-A947-70E740481C1C}">
                <a14:useLocalDpi xmlns:a14="http://schemas.microsoft.com/office/drawing/2010/main" val="0"/>
              </a:ext>
            </a:extLst>
          </a:blip>
          <a:srcRect/>
          <a:stretch/>
        </p:blipFill>
        <p:spPr bwMode="auto">
          <a:xfrm>
            <a:off x="9081571" y="3572931"/>
            <a:ext cx="296341" cy="240000"/>
          </a:xfrm>
          <a:prstGeom prst="rect">
            <a:avLst/>
          </a:prstGeom>
          <a:noFill/>
          <a:extLst>
            <a:ext uri="{909E8E84-426E-40DD-AFC4-6F175D3DCCD1}">
              <a14:hiddenFill xmlns:a14="http://schemas.microsoft.com/office/drawing/2010/main">
                <a:solidFill>
                  <a:srgbClr val="FFFFFF"/>
                </a:solidFill>
              </a14:hiddenFill>
            </a:ext>
          </a:extLst>
        </p:spPr>
      </p:pic>
      <p:grpSp>
        <p:nvGrpSpPr>
          <p:cNvPr id="46" name="组合 45"/>
          <p:cNvGrpSpPr/>
          <p:nvPr userDrawn="1"/>
        </p:nvGrpSpPr>
        <p:grpSpPr>
          <a:xfrm>
            <a:off x="7014021" y="108922"/>
            <a:ext cx="5457060" cy="4902911"/>
            <a:chOff x="5260515" y="81691"/>
            <a:chExt cx="4092795" cy="3677183"/>
          </a:xfrm>
        </p:grpSpPr>
        <p:grpSp>
          <p:nvGrpSpPr>
            <p:cNvPr id="47" name="组合 46"/>
            <p:cNvGrpSpPr/>
            <p:nvPr/>
          </p:nvGrpSpPr>
          <p:grpSpPr>
            <a:xfrm rot="1789715">
              <a:off x="5260515" y="1755031"/>
              <a:ext cx="4092795" cy="2003843"/>
              <a:chOff x="3797945" y="715526"/>
              <a:chExt cx="4092795" cy="2003843"/>
            </a:xfrm>
          </p:grpSpPr>
          <p:pic>
            <p:nvPicPr>
              <p:cNvPr id="49" name="Picture 11" descr="E:\丫头\png\小人\卡通类素材\fyt.png"/>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rot="1077304">
                <a:off x="4972468" y="737268"/>
                <a:ext cx="1031756" cy="115200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2" descr="E:\丫头\png\小人\卡通类素材\sfe.png"/>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rot="640899">
                <a:off x="3797945" y="715526"/>
                <a:ext cx="1235028" cy="118800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3" descr="E:\丫头\png\小人\卡通类素材\fhj.png"/>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rot="1375128">
                <a:off x="5951969" y="963305"/>
                <a:ext cx="1033244" cy="1211144"/>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4" descr="E:\丫头\png\小人\卡通类素材\eth.png"/>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rot="2659501">
                <a:off x="6852980" y="1450121"/>
                <a:ext cx="1037760" cy="1269248"/>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云形标注 47"/>
            <p:cNvSpPr/>
            <p:nvPr/>
          </p:nvSpPr>
          <p:spPr>
            <a:xfrm rot="2319260">
              <a:off x="6389678" y="81691"/>
              <a:ext cx="600301" cy="1026742"/>
            </a:xfrm>
            <a:prstGeom prst="cloudCallout">
              <a:avLst/>
            </a:prstGeom>
            <a:pattFill prst="wdDnDiag">
              <a:fgClr>
                <a:schemeClr val="bg1"/>
              </a:fgClr>
              <a:bgClr>
                <a:srgbClr val="00B0F0"/>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spTree>
    <p:extLst>
      <p:ext uri="{BB962C8B-B14F-4D97-AF65-F5344CB8AC3E}">
        <p14:creationId xmlns:p14="http://schemas.microsoft.com/office/powerpoint/2010/main" val="3540916412"/>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par>
                                <p:cTn id="15" presetID="53" presetClass="entr" presetSubtype="16"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Effect transition="in" filter="fade">
                                      <p:cBhvr>
                                        <p:cTn id="19" dur="500"/>
                                        <p:tgtEl>
                                          <p:spTgt spid="25"/>
                                        </p:tgtEl>
                                      </p:cBhvr>
                                    </p:animEffect>
                                  </p:childTnLst>
                                </p:cTn>
                              </p:par>
                              <p:par>
                                <p:cTn id="20" presetID="53" presetClass="entr" presetSubtype="16"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500" fill="hold"/>
                                        <p:tgtEl>
                                          <p:spTgt spid="28"/>
                                        </p:tgtEl>
                                        <p:attrNameLst>
                                          <p:attrName>ppt_w</p:attrName>
                                        </p:attrNameLst>
                                      </p:cBhvr>
                                      <p:tavLst>
                                        <p:tav tm="0">
                                          <p:val>
                                            <p:fltVal val="0"/>
                                          </p:val>
                                        </p:tav>
                                        <p:tav tm="100000">
                                          <p:val>
                                            <p:strVal val="#ppt_w"/>
                                          </p:val>
                                        </p:tav>
                                      </p:tavLst>
                                    </p:anim>
                                    <p:anim calcmode="lin" valueType="num">
                                      <p:cBhvr>
                                        <p:cTn id="23" dur="500" fill="hold"/>
                                        <p:tgtEl>
                                          <p:spTgt spid="28"/>
                                        </p:tgtEl>
                                        <p:attrNameLst>
                                          <p:attrName>ppt_h</p:attrName>
                                        </p:attrNameLst>
                                      </p:cBhvr>
                                      <p:tavLst>
                                        <p:tav tm="0">
                                          <p:val>
                                            <p:fltVal val="0"/>
                                          </p:val>
                                        </p:tav>
                                        <p:tav tm="100000">
                                          <p:val>
                                            <p:strVal val="#ppt_h"/>
                                          </p:val>
                                        </p:tav>
                                      </p:tavLst>
                                    </p:anim>
                                    <p:animEffect transition="in" filter="fade">
                                      <p:cBhvr>
                                        <p:cTn id="24" dur="500"/>
                                        <p:tgtEl>
                                          <p:spTgt spid="28"/>
                                        </p:tgtEl>
                                      </p:cBhvr>
                                    </p:animEffect>
                                  </p:childTnLst>
                                </p:cTn>
                              </p:par>
                              <p:par>
                                <p:cTn id="25" presetID="53" presetClass="entr" presetSubtype="16"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par>
                                <p:cTn id="30" presetID="53" presetClass="entr" presetSubtype="16"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p:cTn id="32" dur="500" fill="hold"/>
                                        <p:tgtEl>
                                          <p:spTgt spid="37"/>
                                        </p:tgtEl>
                                        <p:attrNameLst>
                                          <p:attrName>ppt_w</p:attrName>
                                        </p:attrNameLst>
                                      </p:cBhvr>
                                      <p:tavLst>
                                        <p:tav tm="0">
                                          <p:val>
                                            <p:fltVal val="0"/>
                                          </p:val>
                                        </p:tav>
                                        <p:tav tm="100000">
                                          <p:val>
                                            <p:strVal val="#ppt_w"/>
                                          </p:val>
                                        </p:tav>
                                      </p:tavLst>
                                    </p:anim>
                                    <p:anim calcmode="lin" valueType="num">
                                      <p:cBhvr>
                                        <p:cTn id="33" dur="500" fill="hold"/>
                                        <p:tgtEl>
                                          <p:spTgt spid="37"/>
                                        </p:tgtEl>
                                        <p:attrNameLst>
                                          <p:attrName>ppt_h</p:attrName>
                                        </p:attrNameLst>
                                      </p:cBhvr>
                                      <p:tavLst>
                                        <p:tav tm="0">
                                          <p:val>
                                            <p:fltVal val="0"/>
                                          </p:val>
                                        </p:tav>
                                        <p:tav tm="100000">
                                          <p:val>
                                            <p:strVal val="#ppt_h"/>
                                          </p:val>
                                        </p:tav>
                                      </p:tavLst>
                                    </p:anim>
                                    <p:animEffect transition="in" filter="fade">
                                      <p:cBhvr>
                                        <p:cTn id="34" dur="500"/>
                                        <p:tgtEl>
                                          <p:spTgt spid="37"/>
                                        </p:tgtEl>
                                      </p:cBhvr>
                                    </p:animEffect>
                                  </p:childTnLst>
                                </p:cTn>
                              </p:par>
                              <p:par>
                                <p:cTn id="35" presetID="53" presetClass="entr" presetSubtype="16"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
                                          </p:val>
                                        </p:tav>
                                        <p:tav tm="100000">
                                          <p:val>
                                            <p:strVal val="#ppt_w"/>
                                          </p:val>
                                        </p:tav>
                                      </p:tavLst>
                                    </p:anim>
                                    <p:anim calcmode="lin" valueType="num">
                                      <p:cBhvr>
                                        <p:cTn id="38" dur="500" fill="hold"/>
                                        <p:tgtEl>
                                          <p:spTgt spid="21"/>
                                        </p:tgtEl>
                                        <p:attrNameLst>
                                          <p:attrName>ppt_h</p:attrName>
                                        </p:attrNameLst>
                                      </p:cBhvr>
                                      <p:tavLst>
                                        <p:tav tm="0">
                                          <p:val>
                                            <p:fltVal val="0"/>
                                          </p:val>
                                        </p:tav>
                                        <p:tav tm="100000">
                                          <p:val>
                                            <p:strVal val="#ppt_h"/>
                                          </p:val>
                                        </p:tav>
                                      </p:tavLst>
                                    </p:anim>
                                    <p:animEffect transition="in" filter="fade">
                                      <p:cBhvr>
                                        <p:cTn id="39" dur="500"/>
                                        <p:tgtEl>
                                          <p:spTgt spid="21"/>
                                        </p:tgtEl>
                                      </p:cBhvr>
                                    </p:animEffect>
                                  </p:childTnLst>
                                </p:cTn>
                              </p:par>
                              <p:par>
                                <p:cTn id="40" presetID="53" presetClass="entr" presetSubtype="16"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par>
                                <p:cTn id="45" presetID="53" presetClass="entr" presetSubtype="16"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par>
                                <p:cTn id="50" presetID="53" presetClass="entr" presetSubtype="16"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p:cTn id="52" dur="500" fill="hold"/>
                                        <p:tgtEl>
                                          <p:spTgt spid="24"/>
                                        </p:tgtEl>
                                        <p:attrNameLst>
                                          <p:attrName>ppt_w</p:attrName>
                                        </p:attrNameLst>
                                      </p:cBhvr>
                                      <p:tavLst>
                                        <p:tav tm="0">
                                          <p:val>
                                            <p:fltVal val="0"/>
                                          </p:val>
                                        </p:tav>
                                        <p:tav tm="100000">
                                          <p:val>
                                            <p:strVal val="#ppt_w"/>
                                          </p:val>
                                        </p:tav>
                                      </p:tavLst>
                                    </p:anim>
                                    <p:anim calcmode="lin" valueType="num">
                                      <p:cBhvr>
                                        <p:cTn id="53" dur="500" fill="hold"/>
                                        <p:tgtEl>
                                          <p:spTgt spid="24"/>
                                        </p:tgtEl>
                                        <p:attrNameLst>
                                          <p:attrName>ppt_h</p:attrName>
                                        </p:attrNameLst>
                                      </p:cBhvr>
                                      <p:tavLst>
                                        <p:tav tm="0">
                                          <p:val>
                                            <p:fltVal val="0"/>
                                          </p:val>
                                        </p:tav>
                                        <p:tav tm="100000">
                                          <p:val>
                                            <p:strVal val="#ppt_h"/>
                                          </p:val>
                                        </p:tav>
                                      </p:tavLst>
                                    </p:anim>
                                    <p:animEffect transition="in" filter="fade">
                                      <p:cBhvr>
                                        <p:cTn id="54" dur="500"/>
                                        <p:tgtEl>
                                          <p:spTgt spid="24"/>
                                        </p:tgtEl>
                                      </p:cBhvr>
                                    </p:animEffect>
                                  </p:childTnLst>
                                </p:cTn>
                              </p:par>
                              <p:par>
                                <p:cTn id="55" presetID="53" presetClass="entr" presetSubtype="16" fill="hold" nodeType="withEffect">
                                  <p:stCondLst>
                                    <p:cond delay="0"/>
                                  </p:stCondLst>
                                  <p:childTnLst>
                                    <p:set>
                                      <p:cBhvr>
                                        <p:cTn id="56" dur="1" fill="hold">
                                          <p:stCondLst>
                                            <p:cond delay="0"/>
                                          </p:stCondLst>
                                        </p:cTn>
                                        <p:tgtEl>
                                          <p:spTgt spid="30"/>
                                        </p:tgtEl>
                                        <p:attrNameLst>
                                          <p:attrName>style.visibility</p:attrName>
                                        </p:attrNameLst>
                                      </p:cBhvr>
                                      <p:to>
                                        <p:strVal val="visible"/>
                                      </p:to>
                                    </p:set>
                                    <p:anim calcmode="lin" valueType="num">
                                      <p:cBhvr>
                                        <p:cTn id="57" dur="500" fill="hold"/>
                                        <p:tgtEl>
                                          <p:spTgt spid="30"/>
                                        </p:tgtEl>
                                        <p:attrNameLst>
                                          <p:attrName>ppt_w</p:attrName>
                                        </p:attrNameLst>
                                      </p:cBhvr>
                                      <p:tavLst>
                                        <p:tav tm="0">
                                          <p:val>
                                            <p:fltVal val="0"/>
                                          </p:val>
                                        </p:tav>
                                        <p:tav tm="100000">
                                          <p:val>
                                            <p:strVal val="#ppt_w"/>
                                          </p:val>
                                        </p:tav>
                                      </p:tavLst>
                                    </p:anim>
                                    <p:anim calcmode="lin" valueType="num">
                                      <p:cBhvr>
                                        <p:cTn id="58" dur="500" fill="hold"/>
                                        <p:tgtEl>
                                          <p:spTgt spid="30"/>
                                        </p:tgtEl>
                                        <p:attrNameLst>
                                          <p:attrName>ppt_h</p:attrName>
                                        </p:attrNameLst>
                                      </p:cBhvr>
                                      <p:tavLst>
                                        <p:tav tm="0">
                                          <p:val>
                                            <p:fltVal val="0"/>
                                          </p:val>
                                        </p:tav>
                                        <p:tav tm="100000">
                                          <p:val>
                                            <p:strVal val="#ppt_h"/>
                                          </p:val>
                                        </p:tav>
                                      </p:tavLst>
                                    </p:anim>
                                    <p:animEffect transition="in" filter="fade">
                                      <p:cBhvr>
                                        <p:cTn id="59" dur="500"/>
                                        <p:tgtEl>
                                          <p:spTgt spid="30"/>
                                        </p:tgtEl>
                                      </p:cBhvr>
                                    </p:animEffect>
                                  </p:childTnLst>
                                </p:cTn>
                              </p:par>
                              <p:par>
                                <p:cTn id="60" presetID="53" presetClass="entr" presetSubtype="16" fill="hold" nodeType="with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p:cTn id="62" dur="500" fill="hold"/>
                                        <p:tgtEl>
                                          <p:spTgt spid="22"/>
                                        </p:tgtEl>
                                        <p:attrNameLst>
                                          <p:attrName>ppt_w</p:attrName>
                                        </p:attrNameLst>
                                      </p:cBhvr>
                                      <p:tavLst>
                                        <p:tav tm="0">
                                          <p:val>
                                            <p:fltVal val="0"/>
                                          </p:val>
                                        </p:tav>
                                        <p:tav tm="100000">
                                          <p:val>
                                            <p:strVal val="#ppt_w"/>
                                          </p:val>
                                        </p:tav>
                                      </p:tavLst>
                                    </p:anim>
                                    <p:anim calcmode="lin" valueType="num">
                                      <p:cBhvr>
                                        <p:cTn id="63" dur="500" fill="hold"/>
                                        <p:tgtEl>
                                          <p:spTgt spid="22"/>
                                        </p:tgtEl>
                                        <p:attrNameLst>
                                          <p:attrName>ppt_h</p:attrName>
                                        </p:attrNameLst>
                                      </p:cBhvr>
                                      <p:tavLst>
                                        <p:tav tm="0">
                                          <p:val>
                                            <p:fltVal val="0"/>
                                          </p:val>
                                        </p:tav>
                                        <p:tav tm="100000">
                                          <p:val>
                                            <p:strVal val="#ppt_h"/>
                                          </p:val>
                                        </p:tav>
                                      </p:tavLst>
                                    </p:anim>
                                    <p:animEffect transition="in" filter="fade">
                                      <p:cBhvr>
                                        <p:cTn id="64" dur="500"/>
                                        <p:tgtEl>
                                          <p:spTgt spid="22"/>
                                        </p:tgtEl>
                                      </p:cBhvr>
                                    </p:animEffect>
                                  </p:childTnLst>
                                </p:cTn>
                              </p:par>
                              <p:par>
                                <p:cTn id="65" presetID="53" presetClass="entr" presetSubtype="16" fill="hold" nodeType="with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p:cTn id="67" dur="500" fill="hold"/>
                                        <p:tgtEl>
                                          <p:spTgt spid="10"/>
                                        </p:tgtEl>
                                        <p:attrNameLst>
                                          <p:attrName>ppt_w</p:attrName>
                                        </p:attrNameLst>
                                      </p:cBhvr>
                                      <p:tavLst>
                                        <p:tav tm="0">
                                          <p:val>
                                            <p:fltVal val="0"/>
                                          </p:val>
                                        </p:tav>
                                        <p:tav tm="100000">
                                          <p:val>
                                            <p:strVal val="#ppt_w"/>
                                          </p:val>
                                        </p:tav>
                                      </p:tavLst>
                                    </p:anim>
                                    <p:anim calcmode="lin" valueType="num">
                                      <p:cBhvr>
                                        <p:cTn id="68" dur="500" fill="hold"/>
                                        <p:tgtEl>
                                          <p:spTgt spid="10"/>
                                        </p:tgtEl>
                                        <p:attrNameLst>
                                          <p:attrName>ppt_h</p:attrName>
                                        </p:attrNameLst>
                                      </p:cBhvr>
                                      <p:tavLst>
                                        <p:tav tm="0">
                                          <p:val>
                                            <p:fltVal val="0"/>
                                          </p:val>
                                        </p:tav>
                                        <p:tav tm="100000">
                                          <p:val>
                                            <p:strVal val="#ppt_h"/>
                                          </p:val>
                                        </p:tav>
                                      </p:tavLst>
                                    </p:anim>
                                    <p:animEffect transition="in" filter="fade">
                                      <p:cBhvr>
                                        <p:cTn id="69" dur="500"/>
                                        <p:tgtEl>
                                          <p:spTgt spid="10"/>
                                        </p:tgtEl>
                                      </p:cBhvr>
                                    </p:animEffect>
                                  </p:childTnLst>
                                </p:cTn>
                              </p:par>
                              <p:par>
                                <p:cTn id="70" presetID="53" presetClass="entr" presetSubtype="16" fill="hold" nodeType="withEffect">
                                  <p:stCondLst>
                                    <p:cond delay="0"/>
                                  </p:stCondLst>
                                  <p:childTnLst>
                                    <p:set>
                                      <p:cBhvr>
                                        <p:cTn id="71" dur="1" fill="hold">
                                          <p:stCondLst>
                                            <p:cond delay="0"/>
                                          </p:stCondLst>
                                        </p:cTn>
                                        <p:tgtEl>
                                          <p:spTgt spid="15"/>
                                        </p:tgtEl>
                                        <p:attrNameLst>
                                          <p:attrName>style.visibility</p:attrName>
                                        </p:attrNameLst>
                                      </p:cBhvr>
                                      <p:to>
                                        <p:strVal val="visible"/>
                                      </p:to>
                                    </p:set>
                                    <p:anim calcmode="lin" valueType="num">
                                      <p:cBhvr>
                                        <p:cTn id="72" dur="500" fill="hold"/>
                                        <p:tgtEl>
                                          <p:spTgt spid="15"/>
                                        </p:tgtEl>
                                        <p:attrNameLst>
                                          <p:attrName>ppt_w</p:attrName>
                                        </p:attrNameLst>
                                      </p:cBhvr>
                                      <p:tavLst>
                                        <p:tav tm="0">
                                          <p:val>
                                            <p:fltVal val="0"/>
                                          </p:val>
                                        </p:tav>
                                        <p:tav tm="100000">
                                          <p:val>
                                            <p:strVal val="#ppt_w"/>
                                          </p:val>
                                        </p:tav>
                                      </p:tavLst>
                                    </p:anim>
                                    <p:anim calcmode="lin" valueType="num">
                                      <p:cBhvr>
                                        <p:cTn id="73" dur="500" fill="hold"/>
                                        <p:tgtEl>
                                          <p:spTgt spid="15"/>
                                        </p:tgtEl>
                                        <p:attrNameLst>
                                          <p:attrName>ppt_h</p:attrName>
                                        </p:attrNameLst>
                                      </p:cBhvr>
                                      <p:tavLst>
                                        <p:tav tm="0">
                                          <p:val>
                                            <p:fltVal val="0"/>
                                          </p:val>
                                        </p:tav>
                                        <p:tav tm="100000">
                                          <p:val>
                                            <p:strVal val="#ppt_h"/>
                                          </p:val>
                                        </p:tav>
                                      </p:tavLst>
                                    </p:anim>
                                    <p:animEffect transition="in" filter="fade">
                                      <p:cBhvr>
                                        <p:cTn id="74" dur="500"/>
                                        <p:tgtEl>
                                          <p:spTgt spid="15"/>
                                        </p:tgtEl>
                                      </p:cBhvr>
                                    </p:animEffect>
                                  </p:childTnLst>
                                </p:cTn>
                              </p:par>
                              <p:par>
                                <p:cTn id="75" presetID="53" presetClass="entr" presetSubtype="16" fill="hold" nodeType="withEffect">
                                  <p:stCondLst>
                                    <p:cond delay="0"/>
                                  </p:stCondLst>
                                  <p:childTnLst>
                                    <p:set>
                                      <p:cBhvr>
                                        <p:cTn id="76" dur="1" fill="hold">
                                          <p:stCondLst>
                                            <p:cond delay="0"/>
                                          </p:stCondLst>
                                        </p:cTn>
                                        <p:tgtEl>
                                          <p:spTgt spid="29"/>
                                        </p:tgtEl>
                                        <p:attrNameLst>
                                          <p:attrName>style.visibility</p:attrName>
                                        </p:attrNameLst>
                                      </p:cBhvr>
                                      <p:to>
                                        <p:strVal val="visible"/>
                                      </p:to>
                                    </p:set>
                                    <p:anim calcmode="lin" valueType="num">
                                      <p:cBhvr>
                                        <p:cTn id="77" dur="500" fill="hold"/>
                                        <p:tgtEl>
                                          <p:spTgt spid="29"/>
                                        </p:tgtEl>
                                        <p:attrNameLst>
                                          <p:attrName>ppt_w</p:attrName>
                                        </p:attrNameLst>
                                      </p:cBhvr>
                                      <p:tavLst>
                                        <p:tav tm="0">
                                          <p:val>
                                            <p:fltVal val="0"/>
                                          </p:val>
                                        </p:tav>
                                        <p:tav tm="100000">
                                          <p:val>
                                            <p:strVal val="#ppt_w"/>
                                          </p:val>
                                        </p:tav>
                                      </p:tavLst>
                                    </p:anim>
                                    <p:anim calcmode="lin" valueType="num">
                                      <p:cBhvr>
                                        <p:cTn id="78" dur="500" fill="hold"/>
                                        <p:tgtEl>
                                          <p:spTgt spid="29"/>
                                        </p:tgtEl>
                                        <p:attrNameLst>
                                          <p:attrName>ppt_h</p:attrName>
                                        </p:attrNameLst>
                                      </p:cBhvr>
                                      <p:tavLst>
                                        <p:tav tm="0">
                                          <p:val>
                                            <p:fltVal val="0"/>
                                          </p:val>
                                        </p:tav>
                                        <p:tav tm="100000">
                                          <p:val>
                                            <p:strVal val="#ppt_h"/>
                                          </p:val>
                                        </p:tav>
                                      </p:tavLst>
                                    </p:anim>
                                    <p:animEffect transition="in" filter="fade">
                                      <p:cBhvr>
                                        <p:cTn id="79" dur="500"/>
                                        <p:tgtEl>
                                          <p:spTgt spid="29"/>
                                        </p:tgtEl>
                                      </p:cBhvr>
                                    </p:animEffect>
                                  </p:childTnLst>
                                </p:cTn>
                              </p:par>
                              <p:par>
                                <p:cTn id="80" presetID="53" presetClass="entr" presetSubtype="16" fill="hold" nodeType="withEffect">
                                  <p:stCondLst>
                                    <p:cond delay="0"/>
                                  </p:stCondLst>
                                  <p:childTnLst>
                                    <p:set>
                                      <p:cBhvr>
                                        <p:cTn id="81" dur="1" fill="hold">
                                          <p:stCondLst>
                                            <p:cond delay="0"/>
                                          </p:stCondLst>
                                        </p:cTn>
                                        <p:tgtEl>
                                          <p:spTgt spid="26"/>
                                        </p:tgtEl>
                                        <p:attrNameLst>
                                          <p:attrName>style.visibility</p:attrName>
                                        </p:attrNameLst>
                                      </p:cBhvr>
                                      <p:to>
                                        <p:strVal val="visible"/>
                                      </p:to>
                                    </p:set>
                                    <p:anim calcmode="lin" valueType="num">
                                      <p:cBhvr>
                                        <p:cTn id="82" dur="500" fill="hold"/>
                                        <p:tgtEl>
                                          <p:spTgt spid="26"/>
                                        </p:tgtEl>
                                        <p:attrNameLst>
                                          <p:attrName>ppt_w</p:attrName>
                                        </p:attrNameLst>
                                      </p:cBhvr>
                                      <p:tavLst>
                                        <p:tav tm="0">
                                          <p:val>
                                            <p:fltVal val="0"/>
                                          </p:val>
                                        </p:tav>
                                        <p:tav tm="100000">
                                          <p:val>
                                            <p:strVal val="#ppt_w"/>
                                          </p:val>
                                        </p:tav>
                                      </p:tavLst>
                                    </p:anim>
                                    <p:anim calcmode="lin" valueType="num">
                                      <p:cBhvr>
                                        <p:cTn id="83" dur="500" fill="hold"/>
                                        <p:tgtEl>
                                          <p:spTgt spid="26"/>
                                        </p:tgtEl>
                                        <p:attrNameLst>
                                          <p:attrName>ppt_h</p:attrName>
                                        </p:attrNameLst>
                                      </p:cBhvr>
                                      <p:tavLst>
                                        <p:tav tm="0">
                                          <p:val>
                                            <p:fltVal val="0"/>
                                          </p:val>
                                        </p:tav>
                                        <p:tav tm="100000">
                                          <p:val>
                                            <p:strVal val="#ppt_h"/>
                                          </p:val>
                                        </p:tav>
                                      </p:tavLst>
                                    </p:anim>
                                    <p:animEffect transition="in" filter="fade">
                                      <p:cBhvr>
                                        <p:cTn id="84" dur="500"/>
                                        <p:tgtEl>
                                          <p:spTgt spid="26"/>
                                        </p:tgtEl>
                                      </p:cBhvr>
                                    </p:animEffect>
                                  </p:childTnLst>
                                </p:cTn>
                              </p:par>
                              <p:par>
                                <p:cTn id="85" presetID="53" presetClass="entr" presetSubtype="16" fill="hold" nodeType="with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p:cTn id="87" dur="500" fill="hold"/>
                                        <p:tgtEl>
                                          <p:spTgt spid="27"/>
                                        </p:tgtEl>
                                        <p:attrNameLst>
                                          <p:attrName>ppt_w</p:attrName>
                                        </p:attrNameLst>
                                      </p:cBhvr>
                                      <p:tavLst>
                                        <p:tav tm="0">
                                          <p:val>
                                            <p:fltVal val="0"/>
                                          </p:val>
                                        </p:tav>
                                        <p:tav tm="100000">
                                          <p:val>
                                            <p:strVal val="#ppt_w"/>
                                          </p:val>
                                        </p:tav>
                                      </p:tavLst>
                                    </p:anim>
                                    <p:anim calcmode="lin" valueType="num">
                                      <p:cBhvr>
                                        <p:cTn id="88" dur="500" fill="hold"/>
                                        <p:tgtEl>
                                          <p:spTgt spid="27"/>
                                        </p:tgtEl>
                                        <p:attrNameLst>
                                          <p:attrName>ppt_h</p:attrName>
                                        </p:attrNameLst>
                                      </p:cBhvr>
                                      <p:tavLst>
                                        <p:tav tm="0">
                                          <p:val>
                                            <p:fltVal val="0"/>
                                          </p:val>
                                        </p:tav>
                                        <p:tav tm="100000">
                                          <p:val>
                                            <p:strVal val="#ppt_h"/>
                                          </p:val>
                                        </p:tav>
                                      </p:tavLst>
                                    </p:anim>
                                    <p:animEffect transition="in" filter="fade">
                                      <p:cBhvr>
                                        <p:cTn id="89" dur="500"/>
                                        <p:tgtEl>
                                          <p:spTgt spid="27"/>
                                        </p:tgtEl>
                                      </p:cBhvr>
                                    </p:animEffect>
                                  </p:childTnLst>
                                </p:cTn>
                              </p:par>
                              <p:par>
                                <p:cTn id="90" presetID="53" presetClass="entr" presetSubtype="16" fill="hold" nodeType="withEffect">
                                  <p:stCondLst>
                                    <p:cond delay="0"/>
                                  </p:stCondLst>
                                  <p:childTnLst>
                                    <p:set>
                                      <p:cBhvr>
                                        <p:cTn id="91" dur="1" fill="hold">
                                          <p:stCondLst>
                                            <p:cond delay="0"/>
                                          </p:stCondLst>
                                        </p:cTn>
                                        <p:tgtEl>
                                          <p:spTgt spid="12"/>
                                        </p:tgtEl>
                                        <p:attrNameLst>
                                          <p:attrName>style.visibility</p:attrName>
                                        </p:attrNameLst>
                                      </p:cBhvr>
                                      <p:to>
                                        <p:strVal val="visible"/>
                                      </p:to>
                                    </p:set>
                                    <p:anim calcmode="lin" valueType="num">
                                      <p:cBhvr>
                                        <p:cTn id="92" dur="500" fill="hold"/>
                                        <p:tgtEl>
                                          <p:spTgt spid="12"/>
                                        </p:tgtEl>
                                        <p:attrNameLst>
                                          <p:attrName>ppt_w</p:attrName>
                                        </p:attrNameLst>
                                      </p:cBhvr>
                                      <p:tavLst>
                                        <p:tav tm="0">
                                          <p:val>
                                            <p:fltVal val="0"/>
                                          </p:val>
                                        </p:tav>
                                        <p:tav tm="100000">
                                          <p:val>
                                            <p:strVal val="#ppt_w"/>
                                          </p:val>
                                        </p:tav>
                                      </p:tavLst>
                                    </p:anim>
                                    <p:anim calcmode="lin" valueType="num">
                                      <p:cBhvr>
                                        <p:cTn id="93" dur="500" fill="hold"/>
                                        <p:tgtEl>
                                          <p:spTgt spid="12"/>
                                        </p:tgtEl>
                                        <p:attrNameLst>
                                          <p:attrName>ppt_h</p:attrName>
                                        </p:attrNameLst>
                                      </p:cBhvr>
                                      <p:tavLst>
                                        <p:tav tm="0">
                                          <p:val>
                                            <p:fltVal val="0"/>
                                          </p:val>
                                        </p:tav>
                                        <p:tav tm="100000">
                                          <p:val>
                                            <p:strVal val="#ppt_h"/>
                                          </p:val>
                                        </p:tav>
                                      </p:tavLst>
                                    </p:anim>
                                    <p:animEffect transition="in" filter="fade">
                                      <p:cBhvr>
                                        <p:cTn id="94" dur="500"/>
                                        <p:tgtEl>
                                          <p:spTgt spid="12"/>
                                        </p:tgtEl>
                                      </p:cBhvr>
                                    </p:animEffect>
                                  </p:childTnLst>
                                </p:cTn>
                              </p:par>
                              <p:par>
                                <p:cTn id="95" presetID="53" presetClass="entr" presetSubtype="16" fill="hold" nodeType="withEffect">
                                  <p:stCondLst>
                                    <p:cond delay="0"/>
                                  </p:stCondLst>
                                  <p:childTnLst>
                                    <p:set>
                                      <p:cBhvr>
                                        <p:cTn id="96" dur="1" fill="hold">
                                          <p:stCondLst>
                                            <p:cond delay="0"/>
                                          </p:stCondLst>
                                        </p:cTn>
                                        <p:tgtEl>
                                          <p:spTgt spid="16"/>
                                        </p:tgtEl>
                                        <p:attrNameLst>
                                          <p:attrName>style.visibility</p:attrName>
                                        </p:attrNameLst>
                                      </p:cBhvr>
                                      <p:to>
                                        <p:strVal val="visible"/>
                                      </p:to>
                                    </p:set>
                                    <p:anim calcmode="lin" valueType="num">
                                      <p:cBhvr>
                                        <p:cTn id="97" dur="500" fill="hold"/>
                                        <p:tgtEl>
                                          <p:spTgt spid="16"/>
                                        </p:tgtEl>
                                        <p:attrNameLst>
                                          <p:attrName>ppt_w</p:attrName>
                                        </p:attrNameLst>
                                      </p:cBhvr>
                                      <p:tavLst>
                                        <p:tav tm="0">
                                          <p:val>
                                            <p:fltVal val="0"/>
                                          </p:val>
                                        </p:tav>
                                        <p:tav tm="100000">
                                          <p:val>
                                            <p:strVal val="#ppt_w"/>
                                          </p:val>
                                        </p:tav>
                                      </p:tavLst>
                                    </p:anim>
                                    <p:anim calcmode="lin" valueType="num">
                                      <p:cBhvr>
                                        <p:cTn id="98" dur="500" fill="hold"/>
                                        <p:tgtEl>
                                          <p:spTgt spid="16"/>
                                        </p:tgtEl>
                                        <p:attrNameLst>
                                          <p:attrName>ppt_h</p:attrName>
                                        </p:attrNameLst>
                                      </p:cBhvr>
                                      <p:tavLst>
                                        <p:tav tm="0">
                                          <p:val>
                                            <p:fltVal val="0"/>
                                          </p:val>
                                        </p:tav>
                                        <p:tav tm="100000">
                                          <p:val>
                                            <p:strVal val="#ppt_h"/>
                                          </p:val>
                                        </p:tav>
                                      </p:tavLst>
                                    </p:anim>
                                    <p:animEffect transition="in" filter="fade">
                                      <p:cBhvr>
                                        <p:cTn id="99" dur="500"/>
                                        <p:tgtEl>
                                          <p:spTgt spid="16"/>
                                        </p:tgtEl>
                                      </p:cBhvr>
                                    </p:animEffect>
                                  </p:childTnLst>
                                </p:cTn>
                              </p:par>
                            </p:childTnLst>
                          </p:cTn>
                        </p:par>
                        <p:par>
                          <p:cTn id="100" fill="hold">
                            <p:stCondLst>
                              <p:cond delay="500"/>
                            </p:stCondLst>
                            <p:childTnLst>
                              <p:par>
                                <p:cTn id="101" presetID="10" presetClass="entr" presetSubtype="0" fill="hold" nodeType="afterEffect">
                                  <p:stCondLst>
                                    <p:cond delay="0"/>
                                  </p:stCondLst>
                                  <p:childTnLst>
                                    <p:set>
                                      <p:cBhvr>
                                        <p:cTn id="102" dur="1" fill="hold">
                                          <p:stCondLst>
                                            <p:cond delay="0"/>
                                          </p:stCondLst>
                                        </p:cTn>
                                        <p:tgtEl>
                                          <p:spTgt spid="7"/>
                                        </p:tgtEl>
                                        <p:attrNameLst>
                                          <p:attrName>style.visibility</p:attrName>
                                        </p:attrNameLst>
                                      </p:cBhvr>
                                      <p:to>
                                        <p:strVal val="visible"/>
                                      </p:to>
                                    </p:set>
                                    <p:animEffect transition="in" filter="fade">
                                      <p:cBhvr>
                                        <p:cTn id="103" dur="500"/>
                                        <p:tgtEl>
                                          <p:spTgt spid="7"/>
                                        </p:tgtEl>
                                      </p:cBhvr>
                                    </p:animEffect>
                                  </p:childTnLst>
                                </p:cTn>
                              </p:par>
                              <p:par>
                                <p:cTn id="104" presetID="10" presetClass="entr" presetSubtype="0" fill="hold" nodeType="withEffect">
                                  <p:stCondLst>
                                    <p:cond delay="0"/>
                                  </p:stCondLst>
                                  <p:childTnLst>
                                    <p:set>
                                      <p:cBhvr>
                                        <p:cTn id="105" dur="1" fill="hold">
                                          <p:stCondLst>
                                            <p:cond delay="0"/>
                                          </p:stCondLst>
                                        </p:cTn>
                                        <p:tgtEl>
                                          <p:spTgt spid="23"/>
                                        </p:tgtEl>
                                        <p:attrNameLst>
                                          <p:attrName>style.visibility</p:attrName>
                                        </p:attrNameLst>
                                      </p:cBhvr>
                                      <p:to>
                                        <p:strVal val="visible"/>
                                      </p:to>
                                    </p:set>
                                    <p:animEffect transition="in" filter="fade">
                                      <p:cBhvr>
                                        <p:cTn id="106" dur="500"/>
                                        <p:tgtEl>
                                          <p:spTgt spid="23"/>
                                        </p:tgtEl>
                                      </p:cBhvr>
                                    </p:animEffect>
                                  </p:childTnLst>
                                </p:cTn>
                              </p:par>
                            </p:childTnLst>
                          </p:cTn>
                        </p:par>
                        <p:par>
                          <p:cTn id="107" fill="hold">
                            <p:stCondLst>
                              <p:cond delay="1000"/>
                            </p:stCondLst>
                            <p:childTnLst>
                              <p:par>
                                <p:cTn id="108" presetID="53" presetClass="entr" presetSubtype="16" fill="hold" nodeType="afterEffect">
                                  <p:stCondLst>
                                    <p:cond delay="0"/>
                                  </p:stCondLst>
                                  <p:childTnLst>
                                    <p:set>
                                      <p:cBhvr>
                                        <p:cTn id="109" dur="1" fill="hold">
                                          <p:stCondLst>
                                            <p:cond delay="0"/>
                                          </p:stCondLst>
                                        </p:cTn>
                                        <p:tgtEl>
                                          <p:spTgt spid="46"/>
                                        </p:tgtEl>
                                        <p:attrNameLst>
                                          <p:attrName>style.visibility</p:attrName>
                                        </p:attrNameLst>
                                      </p:cBhvr>
                                      <p:to>
                                        <p:strVal val="visible"/>
                                      </p:to>
                                    </p:set>
                                    <p:anim calcmode="lin" valueType="num">
                                      <p:cBhvr>
                                        <p:cTn id="110" dur="500" fill="hold"/>
                                        <p:tgtEl>
                                          <p:spTgt spid="46"/>
                                        </p:tgtEl>
                                        <p:attrNameLst>
                                          <p:attrName>ppt_w</p:attrName>
                                        </p:attrNameLst>
                                      </p:cBhvr>
                                      <p:tavLst>
                                        <p:tav tm="0">
                                          <p:val>
                                            <p:fltVal val="0"/>
                                          </p:val>
                                        </p:tav>
                                        <p:tav tm="100000">
                                          <p:val>
                                            <p:strVal val="#ppt_w"/>
                                          </p:val>
                                        </p:tav>
                                      </p:tavLst>
                                    </p:anim>
                                    <p:anim calcmode="lin" valueType="num">
                                      <p:cBhvr>
                                        <p:cTn id="111" dur="500" fill="hold"/>
                                        <p:tgtEl>
                                          <p:spTgt spid="46"/>
                                        </p:tgtEl>
                                        <p:attrNameLst>
                                          <p:attrName>ppt_h</p:attrName>
                                        </p:attrNameLst>
                                      </p:cBhvr>
                                      <p:tavLst>
                                        <p:tav tm="0">
                                          <p:val>
                                            <p:fltVal val="0"/>
                                          </p:val>
                                        </p:tav>
                                        <p:tav tm="100000">
                                          <p:val>
                                            <p:strVal val="#ppt_h"/>
                                          </p:val>
                                        </p:tav>
                                      </p:tavLst>
                                    </p:anim>
                                    <p:animEffect transition="in" filter="fade">
                                      <p:cBhvr>
                                        <p:cTn id="112" dur="500"/>
                                        <p:tgtEl>
                                          <p:spTgt spid="46"/>
                                        </p:tgtEl>
                                      </p:cBhvr>
                                    </p:animEffect>
                                  </p:childTnLst>
                                </p:cTn>
                              </p:par>
                            </p:childTnLst>
                          </p:cTn>
                        </p:par>
                        <p:par>
                          <p:cTn id="113" fill="hold">
                            <p:stCondLst>
                              <p:cond delay="1500"/>
                            </p:stCondLst>
                            <p:childTnLst>
                              <p:par>
                                <p:cTn id="114" presetID="6" presetClass="emph" presetSubtype="0" repeatCount="indefinite" autoRev="1" fill="hold" nodeType="afterEffect">
                                  <p:stCondLst>
                                    <p:cond delay="0"/>
                                  </p:stCondLst>
                                  <p:childTnLst>
                                    <p:animScale>
                                      <p:cBhvr>
                                        <p:cTn id="115" dur="250" fill="hold"/>
                                        <p:tgtEl>
                                          <p:spTgt spid="46"/>
                                        </p:tgtEl>
                                      </p:cBhvr>
                                      <p:by x="105000" y="105000"/>
                                    </p:animScale>
                                  </p:childTnLst>
                                </p:cTn>
                              </p:par>
                              <p:par>
                                <p:cTn id="116"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117" dur="1500" fill="hold"/>
                                        <p:tgtEl>
                                          <p:spTgt spid="23"/>
                                        </p:tgtEl>
                                        <p:attrNameLst>
                                          <p:attrName>ppt_x</p:attrName>
                                          <p:attrName>ppt_y</p:attrName>
                                        </p:attrNameLst>
                                      </p:cBhvr>
                                      <p:rCtr x="1059" y="31"/>
                                    </p:animMotion>
                                  </p:childTnLst>
                                </p:cTn>
                              </p:par>
                              <p:par>
                                <p:cTn id="118"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119" dur="1500" fill="hold"/>
                                        <p:tgtEl>
                                          <p:spTgt spid="7"/>
                                        </p:tgtEl>
                                        <p:attrNameLst>
                                          <p:attrName>ppt_x</p:attrName>
                                          <p:attrName>ppt_y</p:attrName>
                                        </p:attrNameLst>
                                      </p:cBhvr>
                                    </p:animMotion>
                                  </p:childTnLst>
                                </p:cTn>
                              </p:par>
                              <p:par>
                                <p:cTn id="120" presetID="1" presetClass="path" presetSubtype="0" accel="50000" decel="50000" fill="hold" nodeType="withEffect">
                                  <p:stCondLst>
                                    <p:cond delay="0"/>
                                  </p:stCondLst>
                                  <p:childTnLst>
                                    <p:animMotion origin="layout" path="M -0.0151 -0.01173 C 0.20226 0.26913 0.25608 0.81512 0.09931 1.20741 C -0.0566 1.60308 -0.36475 1.69444 -0.5868 1.41666 C -0.80607 1.1358 -0.85868 0.59136 -0.70121 0.1966 C -0.54392 -0.19846 -0.23646 -0.29074 -0.0151 -0.01173 Z " pathEditMode="relative" rAng="2122698" ptsTypes="fffff">
                                      <p:cBhvr>
                                        <p:cTn id="121" dur="18000" spd="-100000" fill="hold"/>
                                        <p:tgtEl>
                                          <p:spTgt spid="46"/>
                                        </p:tgtEl>
                                        <p:attrNameLst>
                                          <p:attrName>ppt_x</p:attrName>
                                          <p:attrName>ppt_y</p:attrName>
                                        </p:attrNameLst>
                                      </p:cBhvr>
                                      <p:rCtr x="-28542" y="71481"/>
                                    </p:animMotion>
                                  </p:childTnLst>
                                </p:cTn>
                              </p:par>
                              <p:par>
                                <p:cTn id="122" presetID="8" presetClass="emph" presetSubtype="0" autoRev="1" fill="hold" nodeType="withEffect">
                                  <p:stCondLst>
                                    <p:cond delay="0"/>
                                  </p:stCondLst>
                                  <p:childTnLst>
                                    <p:animRot by="-300000">
                                      <p:cBhvr>
                                        <p:cTn id="123" dur="500" fill="hold"/>
                                        <p:tgtEl>
                                          <p:spTgt spid="46"/>
                                        </p:tgtEl>
                                        <p:attrNameLst>
                                          <p:attrName>r</p:attrName>
                                        </p:attrNameLst>
                                      </p:cBhvr>
                                    </p:animRot>
                                  </p:childTnLst>
                                </p:cTn>
                              </p:par>
                              <p:par>
                                <p:cTn id="124" presetID="8" presetClass="emph" presetSubtype="0" fill="hold" nodeType="withEffect">
                                  <p:stCondLst>
                                    <p:cond delay="1000"/>
                                  </p:stCondLst>
                                  <p:childTnLst>
                                    <p:animRot by="-300000">
                                      <p:cBhvr>
                                        <p:cTn id="125" dur="500" fill="hold"/>
                                        <p:tgtEl>
                                          <p:spTgt spid="46"/>
                                        </p:tgtEl>
                                        <p:attrNameLst>
                                          <p:attrName>r</p:attrName>
                                        </p:attrNameLst>
                                      </p:cBhvr>
                                    </p:animRot>
                                  </p:childTnLst>
                                </p:cTn>
                              </p:par>
                              <p:par>
                                <p:cTn id="126" presetID="8" presetClass="emph" presetSubtype="0" fill="hold" nodeType="withEffect">
                                  <p:stCondLst>
                                    <p:cond delay="1500"/>
                                  </p:stCondLst>
                                  <p:childTnLst>
                                    <p:animRot by="-300000">
                                      <p:cBhvr>
                                        <p:cTn id="127" dur="500" fill="hold"/>
                                        <p:tgtEl>
                                          <p:spTgt spid="46"/>
                                        </p:tgtEl>
                                        <p:attrNameLst>
                                          <p:attrName>r</p:attrName>
                                        </p:attrNameLst>
                                      </p:cBhvr>
                                    </p:animRot>
                                  </p:childTnLst>
                                </p:cTn>
                              </p:par>
                              <p:par>
                                <p:cTn id="128" presetID="8" presetClass="emph" presetSubtype="0" fill="hold" nodeType="withEffect">
                                  <p:stCondLst>
                                    <p:cond delay="2000"/>
                                  </p:stCondLst>
                                  <p:childTnLst>
                                    <p:animRot by="-120000">
                                      <p:cBhvr>
                                        <p:cTn id="129" dur="500" fill="hold"/>
                                        <p:tgtEl>
                                          <p:spTgt spid="46"/>
                                        </p:tgtEl>
                                        <p:attrNameLst>
                                          <p:attrName>r</p:attrName>
                                        </p:attrNameLst>
                                      </p:cBhvr>
                                    </p:animRot>
                                  </p:childTnLst>
                                </p:cTn>
                              </p:par>
                              <p:par>
                                <p:cTn id="130" presetID="8" presetClass="emph" presetSubtype="0" fill="hold" nodeType="withEffect">
                                  <p:stCondLst>
                                    <p:cond delay="2500"/>
                                  </p:stCondLst>
                                  <p:childTnLst>
                                    <p:animRot by="-300000">
                                      <p:cBhvr>
                                        <p:cTn id="131" dur="500" fill="hold"/>
                                        <p:tgtEl>
                                          <p:spTgt spid="46"/>
                                        </p:tgtEl>
                                        <p:attrNameLst>
                                          <p:attrName>r</p:attrName>
                                        </p:attrNameLst>
                                      </p:cBhvr>
                                    </p:animRot>
                                  </p:childTnLst>
                                </p:cTn>
                              </p:par>
                              <p:par>
                                <p:cTn id="132" presetID="8" presetClass="emph" presetSubtype="0" fill="hold" nodeType="withEffect">
                                  <p:stCondLst>
                                    <p:cond delay="3000"/>
                                  </p:stCondLst>
                                  <p:childTnLst>
                                    <p:animRot by="-300000">
                                      <p:cBhvr>
                                        <p:cTn id="133" dur="500" fill="hold"/>
                                        <p:tgtEl>
                                          <p:spTgt spid="46"/>
                                        </p:tgtEl>
                                        <p:attrNameLst>
                                          <p:attrName>r</p:attrName>
                                        </p:attrNameLst>
                                      </p:cBhvr>
                                    </p:animRot>
                                  </p:childTnLst>
                                </p:cTn>
                              </p:par>
                              <p:par>
                                <p:cTn id="134" presetID="8" presetClass="emph" presetSubtype="0" fill="hold" nodeType="withEffect">
                                  <p:stCondLst>
                                    <p:cond delay="3500"/>
                                  </p:stCondLst>
                                  <p:childTnLst>
                                    <p:animRot by="-600000">
                                      <p:cBhvr>
                                        <p:cTn id="135" dur="500" fill="hold"/>
                                        <p:tgtEl>
                                          <p:spTgt spid="46"/>
                                        </p:tgtEl>
                                        <p:attrNameLst>
                                          <p:attrName>r</p:attrName>
                                        </p:attrNameLst>
                                      </p:cBhvr>
                                    </p:animRot>
                                  </p:childTnLst>
                                </p:cTn>
                              </p:par>
                              <p:par>
                                <p:cTn id="136" presetID="8" presetClass="emph" presetSubtype="0" fill="hold" nodeType="withEffect">
                                  <p:stCondLst>
                                    <p:cond delay="4000"/>
                                  </p:stCondLst>
                                  <p:childTnLst>
                                    <p:animRot by="-1200000">
                                      <p:cBhvr>
                                        <p:cTn id="137" dur="500" fill="hold"/>
                                        <p:tgtEl>
                                          <p:spTgt spid="46"/>
                                        </p:tgtEl>
                                        <p:attrNameLst>
                                          <p:attrName>r</p:attrName>
                                        </p:attrNameLst>
                                      </p:cBhvr>
                                    </p:animRot>
                                  </p:childTnLst>
                                </p:cTn>
                              </p:par>
                              <p:par>
                                <p:cTn id="138" presetID="8" presetClass="emph" presetSubtype="0" fill="hold" nodeType="withEffect">
                                  <p:stCondLst>
                                    <p:cond delay="4500"/>
                                  </p:stCondLst>
                                  <p:childTnLst>
                                    <p:animRot by="-1200000">
                                      <p:cBhvr>
                                        <p:cTn id="139" dur="500" fill="hold"/>
                                        <p:tgtEl>
                                          <p:spTgt spid="46"/>
                                        </p:tgtEl>
                                        <p:attrNameLst>
                                          <p:attrName>r</p:attrName>
                                        </p:attrNameLst>
                                      </p:cBhvr>
                                    </p:animRot>
                                  </p:childTnLst>
                                </p:cTn>
                              </p:par>
                              <p:par>
                                <p:cTn id="140" presetID="8" presetClass="emph" presetSubtype="0" fill="hold" nodeType="withEffect">
                                  <p:stCondLst>
                                    <p:cond delay="5000"/>
                                  </p:stCondLst>
                                  <p:childTnLst>
                                    <p:animRot by="-600000">
                                      <p:cBhvr>
                                        <p:cTn id="141" dur="500" fill="hold"/>
                                        <p:tgtEl>
                                          <p:spTgt spid="46"/>
                                        </p:tgtEl>
                                        <p:attrNameLst>
                                          <p:attrName>r</p:attrName>
                                        </p:attrNameLst>
                                      </p:cBhvr>
                                    </p:animRot>
                                  </p:childTnLst>
                                </p:cTn>
                              </p:par>
                              <p:par>
                                <p:cTn id="142" presetID="8" presetClass="emph" presetSubtype="0" fill="hold" nodeType="withEffect">
                                  <p:stCondLst>
                                    <p:cond delay="5500"/>
                                  </p:stCondLst>
                                  <p:childTnLst>
                                    <p:animRot by="-600000">
                                      <p:cBhvr>
                                        <p:cTn id="143" dur="500" fill="hold"/>
                                        <p:tgtEl>
                                          <p:spTgt spid="46"/>
                                        </p:tgtEl>
                                        <p:attrNameLst>
                                          <p:attrName>r</p:attrName>
                                        </p:attrNameLst>
                                      </p:cBhvr>
                                    </p:animRot>
                                  </p:childTnLst>
                                </p:cTn>
                              </p:par>
                              <p:par>
                                <p:cTn id="144" presetID="8" presetClass="emph" presetSubtype="0" fill="hold" nodeType="withEffect">
                                  <p:stCondLst>
                                    <p:cond delay="6000"/>
                                  </p:stCondLst>
                                  <p:childTnLst>
                                    <p:animRot by="-900000">
                                      <p:cBhvr>
                                        <p:cTn id="145" dur="500" fill="hold"/>
                                        <p:tgtEl>
                                          <p:spTgt spid="46"/>
                                        </p:tgtEl>
                                        <p:attrNameLst>
                                          <p:attrName>r</p:attrName>
                                        </p:attrNameLst>
                                      </p:cBhvr>
                                    </p:animRot>
                                  </p:childTnLst>
                                </p:cTn>
                              </p:par>
                              <p:par>
                                <p:cTn id="146" presetID="8" presetClass="emph" presetSubtype="0" fill="hold" nodeType="withEffect">
                                  <p:stCondLst>
                                    <p:cond delay="6500"/>
                                  </p:stCondLst>
                                  <p:childTnLst>
                                    <p:animRot by="-900000">
                                      <p:cBhvr>
                                        <p:cTn id="147" dur="500" fill="hold"/>
                                        <p:tgtEl>
                                          <p:spTgt spid="46"/>
                                        </p:tgtEl>
                                        <p:attrNameLst>
                                          <p:attrName>r</p:attrName>
                                        </p:attrNameLst>
                                      </p:cBhvr>
                                    </p:animRot>
                                  </p:childTnLst>
                                </p:cTn>
                              </p:par>
                              <p:par>
                                <p:cTn id="148" presetID="8" presetClass="emph" presetSubtype="0" fill="hold" nodeType="withEffect">
                                  <p:stCondLst>
                                    <p:cond delay="7000"/>
                                  </p:stCondLst>
                                  <p:childTnLst>
                                    <p:animRot by="-600000">
                                      <p:cBhvr>
                                        <p:cTn id="149" dur="500" fill="hold"/>
                                        <p:tgtEl>
                                          <p:spTgt spid="46"/>
                                        </p:tgtEl>
                                        <p:attrNameLst>
                                          <p:attrName>r</p:attrName>
                                        </p:attrNameLst>
                                      </p:cBhvr>
                                    </p:animRot>
                                  </p:childTnLst>
                                </p:cTn>
                              </p:par>
                              <p:par>
                                <p:cTn id="150" presetID="8" presetClass="emph" presetSubtype="0" fill="hold" nodeType="withEffect">
                                  <p:stCondLst>
                                    <p:cond delay="7500"/>
                                  </p:stCondLst>
                                  <p:childTnLst>
                                    <p:animRot by="-1200000">
                                      <p:cBhvr>
                                        <p:cTn id="151" dur="500" fill="hold"/>
                                        <p:tgtEl>
                                          <p:spTgt spid="46"/>
                                        </p:tgtEl>
                                        <p:attrNameLst>
                                          <p:attrName>r</p:attrName>
                                        </p:attrNameLst>
                                      </p:cBhvr>
                                    </p:animRot>
                                  </p:childTnLst>
                                </p:cTn>
                              </p:par>
                              <p:par>
                                <p:cTn id="152" presetID="8" presetClass="emph" presetSubtype="0" fill="hold" nodeType="withEffect">
                                  <p:stCondLst>
                                    <p:cond delay="11000"/>
                                  </p:stCondLst>
                                  <p:childTnLst>
                                    <p:animRot by="-9600000">
                                      <p:cBhvr>
                                        <p:cTn id="153" dur="500" fill="hold"/>
                                        <p:tgtEl>
                                          <p:spTgt spid="46"/>
                                        </p:tgtEl>
                                        <p:attrNameLst>
                                          <p:attrName>r</p:attrName>
                                        </p:attrNameLst>
                                      </p:cBhvr>
                                    </p:animRot>
                                  </p:childTnLst>
                                </p:cTn>
                              </p:par>
                              <p:par>
                                <p:cTn id="154" presetID="8" presetClass="emph" presetSubtype="0" fill="hold" nodeType="withEffect">
                                  <p:stCondLst>
                                    <p:cond delay="12250"/>
                                  </p:stCondLst>
                                  <p:childTnLst>
                                    <p:animRot by="-600000">
                                      <p:cBhvr>
                                        <p:cTn id="155" dur="500" fill="hold"/>
                                        <p:tgtEl>
                                          <p:spTgt spid="46"/>
                                        </p:tgtEl>
                                        <p:attrNameLst>
                                          <p:attrName>r</p:attrName>
                                        </p:attrNameLst>
                                      </p:cBhvr>
                                    </p:animRot>
                                  </p:childTnLst>
                                </p:cTn>
                              </p:par>
                              <p:par>
                                <p:cTn id="156" presetID="8" presetClass="emph" presetSubtype="0" fill="hold" nodeType="withEffect">
                                  <p:stCondLst>
                                    <p:cond delay="12750"/>
                                  </p:stCondLst>
                                  <p:childTnLst>
                                    <p:animRot by="-300000">
                                      <p:cBhvr>
                                        <p:cTn id="157" dur="500" fill="hold"/>
                                        <p:tgtEl>
                                          <p:spTgt spid="46"/>
                                        </p:tgtEl>
                                        <p:attrNameLst>
                                          <p:attrName>r</p:attrName>
                                        </p:attrNameLst>
                                      </p:cBhvr>
                                    </p:animRot>
                                  </p:childTnLst>
                                </p:cTn>
                              </p:par>
                              <p:par>
                                <p:cTn id="158" presetID="8" presetClass="emph" presetSubtype="0" fill="hold" nodeType="withEffect">
                                  <p:stCondLst>
                                    <p:cond delay="13250"/>
                                  </p:stCondLst>
                                  <p:childTnLst>
                                    <p:animRot by="-600000">
                                      <p:cBhvr>
                                        <p:cTn id="159" dur="500" fill="hold"/>
                                        <p:tgtEl>
                                          <p:spTgt spid="46"/>
                                        </p:tgtEl>
                                        <p:attrNameLst>
                                          <p:attrName>r</p:attrName>
                                        </p:attrNameLst>
                                      </p:cBhvr>
                                    </p:animRot>
                                  </p:childTnLst>
                                </p:cTn>
                              </p:par>
                              <p:par>
                                <p:cTn id="160" presetID="8" presetClass="emph" presetSubtype="0" fill="hold" nodeType="withEffect">
                                  <p:stCondLst>
                                    <p:cond delay="13750"/>
                                  </p:stCondLst>
                                  <p:childTnLst>
                                    <p:animRot by="-300000">
                                      <p:cBhvr>
                                        <p:cTn id="161" dur="500" fill="hold"/>
                                        <p:tgtEl>
                                          <p:spTgt spid="46"/>
                                        </p:tgtEl>
                                        <p:attrNameLst>
                                          <p:attrName>r</p:attrName>
                                        </p:attrNameLst>
                                      </p:cBhvr>
                                    </p:animRot>
                                  </p:childTnLst>
                                </p:cTn>
                              </p:par>
                              <p:par>
                                <p:cTn id="162" presetID="8" presetClass="emph" presetSubtype="0" fill="hold" nodeType="withEffect">
                                  <p:stCondLst>
                                    <p:cond delay="14250"/>
                                  </p:stCondLst>
                                  <p:childTnLst>
                                    <p:animRot by="-600000">
                                      <p:cBhvr>
                                        <p:cTn id="163" dur="500" fill="hold"/>
                                        <p:tgtEl>
                                          <p:spTgt spid="46"/>
                                        </p:tgtEl>
                                        <p:attrNameLst>
                                          <p:attrName>r</p:attrName>
                                        </p:attrNameLst>
                                      </p:cBhvr>
                                    </p:animRot>
                                  </p:childTnLst>
                                </p:cTn>
                              </p:par>
                              <p:par>
                                <p:cTn id="164" presetID="8" presetClass="emph" presetSubtype="0" fill="hold" nodeType="withEffect">
                                  <p:stCondLst>
                                    <p:cond delay="14750"/>
                                  </p:stCondLst>
                                  <p:childTnLst>
                                    <p:animRot by="-420000">
                                      <p:cBhvr>
                                        <p:cTn id="165" dur="500" fill="hold"/>
                                        <p:tgtEl>
                                          <p:spTgt spid="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1_节标题">
    <p:bg>
      <p:bgPr>
        <a:solidFill>
          <a:srgbClr val="F5DA4D"/>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A077817C-7B71-42AF-900A-2817BE836D2B}" type="datetimeFigureOut">
              <a:rPr lang="zh-CN" altLang="en-US" smtClean="0"/>
              <a:pPr/>
              <a:t>2023/2/20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DA75A3B-6662-4096-B8F1-4038B9AC79F6}" type="slidenum">
              <a:rPr lang="zh-CN" altLang="en-US" smtClean="0"/>
              <a:pPr/>
              <a:t>‹#›</a:t>
            </a:fld>
            <a:endParaRPr lang="zh-CN" altLang="en-US"/>
          </a:p>
        </p:txBody>
      </p:sp>
      <p:pic>
        <p:nvPicPr>
          <p:cNvPr id="7" name="Picture 2" descr="E:\丫头\png\小人\卡通类素材\yunf.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09664" y="967390"/>
            <a:ext cx="1797144" cy="7544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E:\丫头\png\小人\卡通类素材\dyt.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16931690">
            <a:off x="-617384" y="2365288"/>
            <a:ext cx="4979839" cy="423011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E:\丫头\png\小人\卡通类素材\g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rot="18355787">
            <a:off x="936791" y="4974987"/>
            <a:ext cx="761816" cy="39301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E:\丫头\png\小人\卡通类素材\gyk.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a:stretch/>
        </p:blipFill>
        <p:spPr bwMode="auto">
          <a:xfrm rot="1195425">
            <a:off x="6729095" y="1869689"/>
            <a:ext cx="960107" cy="62989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E:\丫头\png\小人\卡通类素材\dyt.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1248741">
            <a:off x="7263127" y="1703693"/>
            <a:ext cx="4514292" cy="38346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E:\丫头\png\小人\卡通类素材\dtr.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p:blipFill>
        <p:spPr bwMode="auto">
          <a:xfrm rot="1493138">
            <a:off x="9561647" y="2915827"/>
            <a:ext cx="823907" cy="10745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E:\丫头\png\小人\卡通类素材\g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rot="20400233">
            <a:off x="3385287" y="2418011"/>
            <a:ext cx="761816" cy="3930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E:\丫头\png\小人\卡通类素材\gyk.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a:stretch/>
        </p:blipFill>
        <p:spPr bwMode="auto">
          <a:xfrm rot="20621572">
            <a:off x="3725471" y="2132087"/>
            <a:ext cx="960107" cy="62989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E:\丫头\png\小人\卡通类素材\dtr.png"/>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a:stretch/>
        </p:blipFill>
        <p:spPr bwMode="auto">
          <a:xfrm flipH="1">
            <a:off x="8459094" y="2360026"/>
            <a:ext cx="458389" cy="63440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9" descr="E:\丫头\png\小人\卡通类素材\yio.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rot="15582419" flipV="1">
            <a:off x="10963267" y="5142164"/>
            <a:ext cx="559875" cy="94110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E:\丫头\png\小人\卡通类素材\edt.png"/>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rot="320699">
            <a:off x="8963055" y="917362"/>
            <a:ext cx="1874349" cy="305934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9" descr="E:\丫头\png\小人\卡通类素材\yio.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rot="2576239" flipH="1">
            <a:off x="10315527" y="3051127"/>
            <a:ext cx="1001464" cy="168337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9" descr="E:\丫头\png\小人\卡通类素材\yio.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rot="19307181" flipH="1">
            <a:off x="2026371" y="2737102"/>
            <a:ext cx="589696" cy="99122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9" descr="E:\丫头\png\小人\卡通类素材\yio.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rot="19023761">
            <a:off x="678557" y="3583203"/>
            <a:ext cx="1001464" cy="168337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E:\丫头\png\小人\卡通类素材\edt.png"/>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rot="18145106">
            <a:off x="1575932" y="751964"/>
            <a:ext cx="1874349" cy="305934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E:\丫头\png\小人\卡通类素材\edt.png"/>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rot="19987890">
            <a:off x="4894265" y="27592"/>
            <a:ext cx="2586831" cy="422227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E:\丫头\png\小人\卡通类素材\yunf.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8688288" y="157132"/>
            <a:ext cx="2172269" cy="9119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E:\丫头\png\小人\卡通类素材\dtr.png"/>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a:stretch/>
        </p:blipFill>
        <p:spPr bwMode="auto">
          <a:xfrm rot="21306121">
            <a:off x="4457585" y="1635223"/>
            <a:ext cx="863560" cy="8076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E:\丫头\png\小人\卡通类素材\dtr.png"/>
          <p:cNvPicPr>
            <a:picLocks noChangeAspect="1" noChangeArrowheads="1"/>
          </p:cNvPicPr>
          <p:nvPr userDrawn="1"/>
        </p:nvPicPr>
        <p:blipFill rotWithShape="1">
          <a:blip r:embed="rId15" cstate="print">
            <a:extLst>
              <a:ext uri="{28A0092B-C50C-407E-A947-70E740481C1C}">
                <a14:useLocalDpi xmlns:a14="http://schemas.microsoft.com/office/drawing/2010/main" val="0"/>
              </a:ext>
            </a:extLst>
          </a:blip>
          <a:srcRect/>
          <a:stretch/>
        </p:blipFill>
        <p:spPr bwMode="auto">
          <a:xfrm rot="18282560">
            <a:off x="1679096" y="3760939"/>
            <a:ext cx="539099" cy="63440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E:\丫头\png\小人\卡通类素材\g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rot="4899745">
            <a:off x="10505655" y="5030452"/>
            <a:ext cx="761816" cy="39301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E:\丫头\png\小人\卡通类素材\gyk.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a:stretch/>
        </p:blipFill>
        <p:spPr bwMode="auto">
          <a:xfrm rot="4546963">
            <a:off x="10156845" y="4394699"/>
            <a:ext cx="960107" cy="62989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E:\丫头\png\小人\卡通类素材\dtr.png"/>
          <p:cNvPicPr>
            <a:picLocks noChangeAspect="1" noChangeArrowheads="1"/>
          </p:cNvPicPr>
          <p:nvPr userDrawn="1"/>
        </p:nvPicPr>
        <p:blipFill rotWithShape="1">
          <a:blip r:embed="rId16" cstate="print">
            <a:extLst>
              <a:ext uri="{28A0092B-C50C-407E-A947-70E740481C1C}">
                <a14:useLocalDpi xmlns:a14="http://schemas.microsoft.com/office/drawing/2010/main" val="0"/>
              </a:ext>
            </a:extLst>
          </a:blip>
          <a:srcRect/>
          <a:stretch/>
        </p:blipFill>
        <p:spPr bwMode="auto">
          <a:xfrm rot="18322211">
            <a:off x="1706455" y="3283429"/>
            <a:ext cx="614757" cy="80179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E:\丫头\png\小人\卡通类素材\gyk.png"/>
          <p:cNvPicPr>
            <a:picLocks noChangeAspect="1" noChangeArrowheads="1"/>
          </p:cNvPicPr>
          <p:nvPr userDrawn="1"/>
        </p:nvPicPr>
        <p:blipFill rotWithShape="1">
          <a:blip r:embed="rId17" cstate="print">
            <a:extLst>
              <a:ext uri="{28A0092B-C50C-407E-A947-70E740481C1C}">
                <a14:useLocalDpi xmlns:a14="http://schemas.microsoft.com/office/drawing/2010/main" val="0"/>
              </a:ext>
            </a:extLst>
          </a:blip>
          <a:srcRect/>
          <a:stretch/>
        </p:blipFill>
        <p:spPr bwMode="auto">
          <a:xfrm rot="2321278">
            <a:off x="7674405" y="1660852"/>
            <a:ext cx="803312" cy="95574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E:\丫头\png\小人\卡通类素材\gyk.png"/>
          <p:cNvPicPr>
            <a:picLocks noChangeAspect="1" noChangeArrowheads="1"/>
          </p:cNvPicPr>
          <p:nvPr userDrawn="1"/>
        </p:nvPicPr>
        <p:blipFill rotWithShape="1">
          <a:blip r:embed="rId18" cstate="print">
            <a:extLst>
              <a:ext uri="{28A0092B-C50C-407E-A947-70E740481C1C}">
                <a14:useLocalDpi xmlns:a14="http://schemas.microsoft.com/office/drawing/2010/main" val="0"/>
              </a:ext>
            </a:extLst>
          </a:blip>
          <a:srcRect/>
          <a:stretch/>
        </p:blipFill>
        <p:spPr bwMode="auto">
          <a:xfrm rot="588027">
            <a:off x="5250903" y="1757955"/>
            <a:ext cx="472517" cy="562181"/>
          </a:xfrm>
          <a:prstGeom prst="rect">
            <a:avLst/>
          </a:prstGeom>
          <a:noFill/>
          <a:extLst>
            <a:ext uri="{909E8E84-426E-40DD-AFC4-6F175D3DCCD1}">
              <a14:hiddenFill xmlns:a14="http://schemas.microsoft.com/office/drawing/2010/main">
                <a:solidFill>
                  <a:srgbClr val="FFFFFF"/>
                </a:solidFill>
              </a14:hiddenFill>
            </a:ext>
          </a:extLst>
        </p:spPr>
      </p:pic>
      <p:sp>
        <p:nvSpPr>
          <p:cNvPr id="31" name="椭圆 30"/>
          <p:cNvSpPr/>
          <p:nvPr userDrawn="1"/>
        </p:nvSpPr>
        <p:spPr>
          <a:xfrm>
            <a:off x="936791" y="2180861"/>
            <a:ext cx="10273141" cy="102731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nvGrpSpPr>
          <p:cNvPr id="32" name="组合 31"/>
          <p:cNvGrpSpPr/>
          <p:nvPr userDrawn="1"/>
        </p:nvGrpSpPr>
        <p:grpSpPr>
          <a:xfrm>
            <a:off x="2200663" y="5131503"/>
            <a:ext cx="618004" cy="825964"/>
            <a:chOff x="1650497" y="3848627"/>
            <a:chExt cx="463503" cy="619473"/>
          </a:xfrm>
        </p:grpSpPr>
        <p:pic>
          <p:nvPicPr>
            <p:cNvPr id="33" name="Picture 10" descr="E:\丫头\png\小人\卡通类素材\ry.png"/>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a:stretch/>
          </p:blipFill>
          <p:spPr bwMode="auto">
            <a:xfrm>
              <a:off x="1650497" y="3848627"/>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E:\丫头\png\小人\卡通类素材\ry.png"/>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a:stretch/>
          </p:blipFill>
          <p:spPr bwMode="auto">
            <a:xfrm>
              <a:off x="1688968" y="4180100"/>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10" descr="E:\丫头\png\小人\卡通类素材\ry.png"/>
          <p:cNvPicPr>
            <a:picLocks noChangeAspect="1" noChangeArrowheads="1"/>
          </p:cNvPicPr>
          <p:nvPr userDrawn="1"/>
        </p:nvPicPr>
        <p:blipFill rotWithShape="1">
          <a:blip r:embed="rId21" cstate="print">
            <a:extLst>
              <a:ext uri="{28A0092B-C50C-407E-A947-70E740481C1C}">
                <a14:useLocalDpi xmlns:a14="http://schemas.microsoft.com/office/drawing/2010/main" val="0"/>
              </a:ext>
            </a:extLst>
          </a:blip>
          <a:srcRect/>
          <a:stretch/>
        </p:blipFill>
        <p:spPr bwMode="auto">
          <a:xfrm>
            <a:off x="2305669" y="4373648"/>
            <a:ext cx="414876" cy="3360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E:\丫头\png\小人\卡通类素材\ry.png"/>
          <p:cNvPicPr>
            <a:picLocks noChangeAspect="1" noChangeArrowheads="1"/>
          </p:cNvPicPr>
          <p:nvPr userDrawn="1"/>
        </p:nvPicPr>
        <p:blipFill rotWithShape="1">
          <a:blip r:embed="rId22" cstate="print">
            <a:extLst>
              <a:ext uri="{28A0092B-C50C-407E-A947-70E740481C1C}">
                <a14:useLocalDpi xmlns:a14="http://schemas.microsoft.com/office/drawing/2010/main" val="0"/>
              </a:ext>
            </a:extLst>
          </a:blip>
          <a:srcRect/>
          <a:stretch/>
        </p:blipFill>
        <p:spPr bwMode="auto">
          <a:xfrm>
            <a:off x="9609610" y="4409540"/>
            <a:ext cx="533412" cy="4320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E:\丫头\png\小人\卡通类素材\ry.png"/>
          <p:cNvPicPr>
            <a:picLocks noChangeAspect="1" noChangeArrowheads="1"/>
          </p:cNvPicPr>
          <p:nvPr userDrawn="1"/>
        </p:nvPicPr>
        <p:blipFill rotWithShape="1">
          <a:blip r:embed="rId23" cstate="print">
            <a:extLst>
              <a:ext uri="{28A0092B-C50C-407E-A947-70E740481C1C}">
                <a14:useLocalDpi xmlns:a14="http://schemas.microsoft.com/office/drawing/2010/main" val="0"/>
              </a:ext>
            </a:extLst>
          </a:blip>
          <a:srcRect/>
          <a:stretch/>
        </p:blipFill>
        <p:spPr bwMode="auto">
          <a:xfrm>
            <a:off x="2936626" y="3444243"/>
            <a:ext cx="355609" cy="2880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0" descr="E:\丫头\png\小人\卡通类素材\ry.png"/>
          <p:cNvPicPr>
            <a:picLocks noChangeAspect="1" noChangeArrowheads="1"/>
          </p:cNvPicPr>
          <p:nvPr userDrawn="1"/>
        </p:nvPicPr>
        <p:blipFill rotWithShape="1">
          <a:blip r:embed="rId23" cstate="print">
            <a:extLst>
              <a:ext uri="{28A0092B-C50C-407E-A947-70E740481C1C}">
                <a14:useLocalDpi xmlns:a14="http://schemas.microsoft.com/office/drawing/2010/main" val="0"/>
              </a:ext>
            </a:extLst>
          </a:blip>
          <a:srcRect/>
          <a:stretch/>
        </p:blipFill>
        <p:spPr bwMode="auto">
          <a:xfrm>
            <a:off x="8878372" y="5011017"/>
            <a:ext cx="355609" cy="288000"/>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组合 38"/>
          <p:cNvGrpSpPr/>
          <p:nvPr userDrawn="1"/>
        </p:nvGrpSpPr>
        <p:grpSpPr>
          <a:xfrm>
            <a:off x="1303948" y="5382189"/>
            <a:ext cx="606101" cy="839279"/>
            <a:chOff x="977961" y="4036641"/>
            <a:chExt cx="454576" cy="629459"/>
          </a:xfrm>
        </p:grpSpPr>
        <p:pic>
          <p:nvPicPr>
            <p:cNvPr id="40" name="Picture 10" descr="E:\丫头\png\小人\卡通类素材\ry.png"/>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a:stretch/>
          </p:blipFill>
          <p:spPr bwMode="auto">
            <a:xfrm>
              <a:off x="977961" y="4036641"/>
              <a:ext cx="454576" cy="52960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0" descr="E:\丫头\png\小人\卡通类素材\ry.png"/>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a:stretch/>
          </p:blipFill>
          <p:spPr bwMode="auto">
            <a:xfrm>
              <a:off x="997798" y="4342100"/>
              <a:ext cx="400059" cy="32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组合 41"/>
          <p:cNvGrpSpPr/>
          <p:nvPr userDrawn="1"/>
        </p:nvGrpSpPr>
        <p:grpSpPr>
          <a:xfrm>
            <a:off x="9859797" y="5528919"/>
            <a:ext cx="761016" cy="902307"/>
            <a:chOff x="7394848" y="4146689"/>
            <a:chExt cx="570762" cy="676730"/>
          </a:xfrm>
        </p:grpSpPr>
        <p:pic>
          <p:nvPicPr>
            <p:cNvPr id="43" name="Picture 10" descr="E:\丫头\png\小人\卡通类素材\ry.png"/>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a:stretch/>
          </p:blipFill>
          <p:spPr bwMode="auto">
            <a:xfrm>
              <a:off x="7394848" y="4146689"/>
              <a:ext cx="570762" cy="66496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0" descr="E:\丫头\png\小人\卡通类素材\ry.png"/>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a:stretch/>
          </p:blipFill>
          <p:spPr bwMode="auto">
            <a:xfrm>
              <a:off x="7480200" y="4499419"/>
              <a:ext cx="400059" cy="324000"/>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10" descr="E:\丫头\png\小人\卡通类素材\ry.png"/>
          <p:cNvPicPr>
            <a:picLocks noChangeAspect="1" noChangeArrowheads="1"/>
          </p:cNvPicPr>
          <p:nvPr userDrawn="1"/>
        </p:nvPicPr>
        <p:blipFill rotWithShape="1">
          <a:blip r:embed="rId26" cstate="print">
            <a:extLst>
              <a:ext uri="{28A0092B-C50C-407E-A947-70E740481C1C}">
                <a14:useLocalDpi xmlns:a14="http://schemas.microsoft.com/office/drawing/2010/main" val="0"/>
              </a:ext>
            </a:extLst>
          </a:blip>
          <a:srcRect/>
          <a:stretch/>
        </p:blipFill>
        <p:spPr bwMode="auto">
          <a:xfrm>
            <a:off x="9081571" y="3572931"/>
            <a:ext cx="296341" cy="240000"/>
          </a:xfrm>
          <a:prstGeom prst="rect">
            <a:avLst/>
          </a:prstGeom>
          <a:noFill/>
          <a:extLst>
            <a:ext uri="{909E8E84-426E-40DD-AFC4-6F175D3DCCD1}">
              <a14:hiddenFill xmlns:a14="http://schemas.microsoft.com/office/drawing/2010/main">
                <a:solidFill>
                  <a:srgbClr val="FFFFFF"/>
                </a:solidFill>
              </a14:hiddenFill>
            </a:ext>
          </a:extLst>
        </p:spPr>
      </p:pic>
      <p:grpSp>
        <p:nvGrpSpPr>
          <p:cNvPr id="46" name="组合 45"/>
          <p:cNvGrpSpPr/>
          <p:nvPr userDrawn="1"/>
        </p:nvGrpSpPr>
        <p:grpSpPr>
          <a:xfrm>
            <a:off x="6937574" y="90538"/>
            <a:ext cx="5457060" cy="4902911"/>
            <a:chOff x="5260515" y="81691"/>
            <a:chExt cx="4092795" cy="3677183"/>
          </a:xfrm>
        </p:grpSpPr>
        <p:grpSp>
          <p:nvGrpSpPr>
            <p:cNvPr id="47" name="组合 46"/>
            <p:cNvGrpSpPr/>
            <p:nvPr/>
          </p:nvGrpSpPr>
          <p:grpSpPr>
            <a:xfrm rot="1789715">
              <a:off x="5260515" y="1755031"/>
              <a:ext cx="4092795" cy="2003843"/>
              <a:chOff x="3797945" y="715526"/>
              <a:chExt cx="4092795" cy="2003843"/>
            </a:xfrm>
          </p:grpSpPr>
          <p:pic>
            <p:nvPicPr>
              <p:cNvPr id="49" name="Picture 11" descr="E:\丫头\png\小人\卡通类素材\fyt.png"/>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rot="1077304">
                <a:off x="4972468" y="737268"/>
                <a:ext cx="1031756" cy="115200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2" descr="E:\丫头\png\小人\卡通类素材\sfe.png"/>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rot="640899">
                <a:off x="3797945" y="715526"/>
                <a:ext cx="1235028" cy="118800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3" descr="E:\丫头\png\小人\卡通类素材\fhj.png"/>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rot="1375128">
                <a:off x="5951969" y="963305"/>
                <a:ext cx="1033244" cy="1211144"/>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4" descr="E:\丫头\png\小人\卡通类素材\eth.png"/>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rot="2659501">
                <a:off x="6852980" y="1450121"/>
                <a:ext cx="1037760" cy="1269248"/>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云形标注 47"/>
            <p:cNvSpPr/>
            <p:nvPr/>
          </p:nvSpPr>
          <p:spPr>
            <a:xfrm rot="2319260">
              <a:off x="6389678" y="81691"/>
              <a:ext cx="600301" cy="1026742"/>
            </a:xfrm>
            <a:prstGeom prst="cloudCallout">
              <a:avLst/>
            </a:prstGeom>
            <a:pattFill prst="wdDnDiag">
              <a:fgClr>
                <a:schemeClr val="bg1"/>
              </a:fgClr>
              <a:bgClr>
                <a:srgbClr val="00B0F0"/>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spTree>
    <p:extLst>
      <p:ext uri="{BB962C8B-B14F-4D97-AF65-F5344CB8AC3E}">
        <p14:creationId xmlns:p14="http://schemas.microsoft.com/office/powerpoint/2010/main" val="2816527056"/>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par>
                                <p:cTn id="15" presetID="53" presetClass="entr" presetSubtype="16"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Effect transition="in" filter="fade">
                                      <p:cBhvr>
                                        <p:cTn id="19" dur="500"/>
                                        <p:tgtEl>
                                          <p:spTgt spid="25"/>
                                        </p:tgtEl>
                                      </p:cBhvr>
                                    </p:animEffect>
                                  </p:childTnLst>
                                </p:cTn>
                              </p:par>
                              <p:par>
                                <p:cTn id="20" presetID="53" presetClass="entr" presetSubtype="16"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500" fill="hold"/>
                                        <p:tgtEl>
                                          <p:spTgt spid="28"/>
                                        </p:tgtEl>
                                        <p:attrNameLst>
                                          <p:attrName>ppt_w</p:attrName>
                                        </p:attrNameLst>
                                      </p:cBhvr>
                                      <p:tavLst>
                                        <p:tav tm="0">
                                          <p:val>
                                            <p:fltVal val="0"/>
                                          </p:val>
                                        </p:tav>
                                        <p:tav tm="100000">
                                          <p:val>
                                            <p:strVal val="#ppt_w"/>
                                          </p:val>
                                        </p:tav>
                                      </p:tavLst>
                                    </p:anim>
                                    <p:anim calcmode="lin" valueType="num">
                                      <p:cBhvr>
                                        <p:cTn id="23" dur="500" fill="hold"/>
                                        <p:tgtEl>
                                          <p:spTgt spid="28"/>
                                        </p:tgtEl>
                                        <p:attrNameLst>
                                          <p:attrName>ppt_h</p:attrName>
                                        </p:attrNameLst>
                                      </p:cBhvr>
                                      <p:tavLst>
                                        <p:tav tm="0">
                                          <p:val>
                                            <p:fltVal val="0"/>
                                          </p:val>
                                        </p:tav>
                                        <p:tav tm="100000">
                                          <p:val>
                                            <p:strVal val="#ppt_h"/>
                                          </p:val>
                                        </p:tav>
                                      </p:tavLst>
                                    </p:anim>
                                    <p:animEffect transition="in" filter="fade">
                                      <p:cBhvr>
                                        <p:cTn id="24" dur="500"/>
                                        <p:tgtEl>
                                          <p:spTgt spid="28"/>
                                        </p:tgtEl>
                                      </p:cBhvr>
                                    </p:animEffect>
                                  </p:childTnLst>
                                </p:cTn>
                              </p:par>
                              <p:par>
                                <p:cTn id="25" presetID="53" presetClass="entr" presetSubtype="16"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par>
                                <p:cTn id="30" presetID="53" presetClass="entr" presetSubtype="16"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p:cTn id="32" dur="500" fill="hold"/>
                                        <p:tgtEl>
                                          <p:spTgt spid="37"/>
                                        </p:tgtEl>
                                        <p:attrNameLst>
                                          <p:attrName>ppt_w</p:attrName>
                                        </p:attrNameLst>
                                      </p:cBhvr>
                                      <p:tavLst>
                                        <p:tav tm="0">
                                          <p:val>
                                            <p:fltVal val="0"/>
                                          </p:val>
                                        </p:tav>
                                        <p:tav tm="100000">
                                          <p:val>
                                            <p:strVal val="#ppt_w"/>
                                          </p:val>
                                        </p:tav>
                                      </p:tavLst>
                                    </p:anim>
                                    <p:anim calcmode="lin" valueType="num">
                                      <p:cBhvr>
                                        <p:cTn id="33" dur="500" fill="hold"/>
                                        <p:tgtEl>
                                          <p:spTgt spid="37"/>
                                        </p:tgtEl>
                                        <p:attrNameLst>
                                          <p:attrName>ppt_h</p:attrName>
                                        </p:attrNameLst>
                                      </p:cBhvr>
                                      <p:tavLst>
                                        <p:tav tm="0">
                                          <p:val>
                                            <p:fltVal val="0"/>
                                          </p:val>
                                        </p:tav>
                                        <p:tav tm="100000">
                                          <p:val>
                                            <p:strVal val="#ppt_h"/>
                                          </p:val>
                                        </p:tav>
                                      </p:tavLst>
                                    </p:anim>
                                    <p:animEffect transition="in" filter="fade">
                                      <p:cBhvr>
                                        <p:cTn id="34" dur="500"/>
                                        <p:tgtEl>
                                          <p:spTgt spid="37"/>
                                        </p:tgtEl>
                                      </p:cBhvr>
                                    </p:animEffect>
                                  </p:childTnLst>
                                </p:cTn>
                              </p:par>
                              <p:par>
                                <p:cTn id="35" presetID="53" presetClass="entr" presetSubtype="16"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
                                          </p:val>
                                        </p:tav>
                                        <p:tav tm="100000">
                                          <p:val>
                                            <p:strVal val="#ppt_w"/>
                                          </p:val>
                                        </p:tav>
                                      </p:tavLst>
                                    </p:anim>
                                    <p:anim calcmode="lin" valueType="num">
                                      <p:cBhvr>
                                        <p:cTn id="38" dur="500" fill="hold"/>
                                        <p:tgtEl>
                                          <p:spTgt spid="21"/>
                                        </p:tgtEl>
                                        <p:attrNameLst>
                                          <p:attrName>ppt_h</p:attrName>
                                        </p:attrNameLst>
                                      </p:cBhvr>
                                      <p:tavLst>
                                        <p:tav tm="0">
                                          <p:val>
                                            <p:fltVal val="0"/>
                                          </p:val>
                                        </p:tav>
                                        <p:tav tm="100000">
                                          <p:val>
                                            <p:strVal val="#ppt_h"/>
                                          </p:val>
                                        </p:tav>
                                      </p:tavLst>
                                    </p:anim>
                                    <p:animEffect transition="in" filter="fade">
                                      <p:cBhvr>
                                        <p:cTn id="39" dur="500"/>
                                        <p:tgtEl>
                                          <p:spTgt spid="21"/>
                                        </p:tgtEl>
                                      </p:cBhvr>
                                    </p:animEffect>
                                  </p:childTnLst>
                                </p:cTn>
                              </p:par>
                              <p:par>
                                <p:cTn id="40" presetID="53" presetClass="entr" presetSubtype="16"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par>
                                <p:cTn id="45" presetID="53" presetClass="entr" presetSubtype="16"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par>
                                <p:cTn id="50" presetID="53" presetClass="entr" presetSubtype="16"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p:cTn id="52" dur="500" fill="hold"/>
                                        <p:tgtEl>
                                          <p:spTgt spid="24"/>
                                        </p:tgtEl>
                                        <p:attrNameLst>
                                          <p:attrName>ppt_w</p:attrName>
                                        </p:attrNameLst>
                                      </p:cBhvr>
                                      <p:tavLst>
                                        <p:tav tm="0">
                                          <p:val>
                                            <p:fltVal val="0"/>
                                          </p:val>
                                        </p:tav>
                                        <p:tav tm="100000">
                                          <p:val>
                                            <p:strVal val="#ppt_w"/>
                                          </p:val>
                                        </p:tav>
                                      </p:tavLst>
                                    </p:anim>
                                    <p:anim calcmode="lin" valueType="num">
                                      <p:cBhvr>
                                        <p:cTn id="53" dur="500" fill="hold"/>
                                        <p:tgtEl>
                                          <p:spTgt spid="24"/>
                                        </p:tgtEl>
                                        <p:attrNameLst>
                                          <p:attrName>ppt_h</p:attrName>
                                        </p:attrNameLst>
                                      </p:cBhvr>
                                      <p:tavLst>
                                        <p:tav tm="0">
                                          <p:val>
                                            <p:fltVal val="0"/>
                                          </p:val>
                                        </p:tav>
                                        <p:tav tm="100000">
                                          <p:val>
                                            <p:strVal val="#ppt_h"/>
                                          </p:val>
                                        </p:tav>
                                      </p:tavLst>
                                    </p:anim>
                                    <p:animEffect transition="in" filter="fade">
                                      <p:cBhvr>
                                        <p:cTn id="54" dur="500"/>
                                        <p:tgtEl>
                                          <p:spTgt spid="24"/>
                                        </p:tgtEl>
                                      </p:cBhvr>
                                    </p:animEffect>
                                  </p:childTnLst>
                                </p:cTn>
                              </p:par>
                              <p:par>
                                <p:cTn id="55" presetID="53" presetClass="entr" presetSubtype="16" fill="hold" nodeType="withEffect">
                                  <p:stCondLst>
                                    <p:cond delay="0"/>
                                  </p:stCondLst>
                                  <p:childTnLst>
                                    <p:set>
                                      <p:cBhvr>
                                        <p:cTn id="56" dur="1" fill="hold">
                                          <p:stCondLst>
                                            <p:cond delay="0"/>
                                          </p:stCondLst>
                                        </p:cTn>
                                        <p:tgtEl>
                                          <p:spTgt spid="30"/>
                                        </p:tgtEl>
                                        <p:attrNameLst>
                                          <p:attrName>style.visibility</p:attrName>
                                        </p:attrNameLst>
                                      </p:cBhvr>
                                      <p:to>
                                        <p:strVal val="visible"/>
                                      </p:to>
                                    </p:set>
                                    <p:anim calcmode="lin" valueType="num">
                                      <p:cBhvr>
                                        <p:cTn id="57" dur="500" fill="hold"/>
                                        <p:tgtEl>
                                          <p:spTgt spid="30"/>
                                        </p:tgtEl>
                                        <p:attrNameLst>
                                          <p:attrName>ppt_w</p:attrName>
                                        </p:attrNameLst>
                                      </p:cBhvr>
                                      <p:tavLst>
                                        <p:tav tm="0">
                                          <p:val>
                                            <p:fltVal val="0"/>
                                          </p:val>
                                        </p:tav>
                                        <p:tav tm="100000">
                                          <p:val>
                                            <p:strVal val="#ppt_w"/>
                                          </p:val>
                                        </p:tav>
                                      </p:tavLst>
                                    </p:anim>
                                    <p:anim calcmode="lin" valueType="num">
                                      <p:cBhvr>
                                        <p:cTn id="58" dur="500" fill="hold"/>
                                        <p:tgtEl>
                                          <p:spTgt spid="30"/>
                                        </p:tgtEl>
                                        <p:attrNameLst>
                                          <p:attrName>ppt_h</p:attrName>
                                        </p:attrNameLst>
                                      </p:cBhvr>
                                      <p:tavLst>
                                        <p:tav tm="0">
                                          <p:val>
                                            <p:fltVal val="0"/>
                                          </p:val>
                                        </p:tav>
                                        <p:tav tm="100000">
                                          <p:val>
                                            <p:strVal val="#ppt_h"/>
                                          </p:val>
                                        </p:tav>
                                      </p:tavLst>
                                    </p:anim>
                                    <p:animEffect transition="in" filter="fade">
                                      <p:cBhvr>
                                        <p:cTn id="59" dur="500"/>
                                        <p:tgtEl>
                                          <p:spTgt spid="30"/>
                                        </p:tgtEl>
                                      </p:cBhvr>
                                    </p:animEffect>
                                  </p:childTnLst>
                                </p:cTn>
                              </p:par>
                              <p:par>
                                <p:cTn id="60" presetID="53" presetClass="entr" presetSubtype="16" fill="hold" nodeType="with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p:cTn id="62" dur="500" fill="hold"/>
                                        <p:tgtEl>
                                          <p:spTgt spid="22"/>
                                        </p:tgtEl>
                                        <p:attrNameLst>
                                          <p:attrName>ppt_w</p:attrName>
                                        </p:attrNameLst>
                                      </p:cBhvr>
                                      <p:tavLst>
                                        <p:tav tm="0">
                                          <p:val>
                                            <p:fltVal val="0"/>
                                          </p:val>
                                        </p:tav>
                                        <p:tav tm="100000">
                                          <p:val>
                                            <p:strVal val="#ppt_w"/>
                                          </p:val>
                                        </p:tav>
                                      </p:tavLst>
                                    </p:anim>
                                    <p:anim calcmode="lin" valueType="num">
                                      <p:cBhvr>
                                        <p:cTn id="63" dur="500" fill="hold"/>
                                        <p:tgtEl>
                                          <p:spTgt spid="22"/>
                                        </p:tgtEl>
                                        <p:attrNameLst>
                                          <p:attrName>ppt_h</p:attrName>
                                        </p:attrNameLst>
                                      </p:cBhvr>
                                      <p:tavLst>
                                        <p:tav tm="0">
                                          <p:val>
                                            <p:fltVal val="0"/>
                                          </p:val>
                                        </p:tav>
                                        <p:tav tm="100000">
                                          <p:val>
                                            <p:strVal val="#ppt_h"/>
                                          </p:val>
                                        </p:tav>
                                      </p:tavLst>
                                    </p:anim>
                                    <p:animEffect transition="in" filter="fade">
                                      <p:cBhvr>
                                        <p:cTn id="64" dur="500"/>
                                        <p:tgtEl>
                                          <p:spTgt spid="22"/>
                                        </p:tgtEl>
                                      </p:cBhvr>
                                    </p:animEffect>
                                  </p:childTnLst>
                                </p:cTn>
                              </p:par>
                              <p:par>
                                <p:cTn id="65" presetID="53" presetClass="entr" presetSubtype="16" fill="hold" nodeType="with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p:cTn id="67" dur="500" fill="hold"/>
                                        <p:tgtEl>
                                          <p:spTgt spid="10"/>
                                        </p:tgtEl>
                                        <p:attrNameLst>
                                          <p:attrName>ppt_w</p:attrName>
                                        </p:attrNameLst>
                                      </p:cBhvr>
                                      <p:tavLst>
                                        <p:tav tm="0">
                                          <p:val>
                                            <p:fltVal val="0"/>
                                          </p:val>
                                        </p:tav>
                                        <p:tav tm="100000">
                                          <p:val>
                                            <p:strVal val="#ppt_w"/>
                                          </p:val>
                                        </p:tav>
                                      </p:tavLst>
                                    </p:anim>
                                    <p:anim calcmode="lin" valueType="num">
                                      <p:cBhvr>
                                        <p:cTn id="68" dur="500" fill="hold"/>
                                        <p:tgtEl>
                                          <p:spTgt spid="10"/>
                                        </p:tgtEl>
                                        <p:attrNameLst>
                                          <p:attrName>ppt_h</p:attrName>
                                        </p:attrNameLst>
                                      </p:cBhvr>
                                      <p:tavLst>
                                        <p:tav tm="0">
                                          <p:val>
                                            <p:fltVal val="0"/>
                                          </p:val>
                                        </p:tav>
                                        <p:tav tm="100000">
                                          <p:val>
                                            <p:strVal val="#ppt_h"/>
                                          </p:val>
                                        </p:tav>
                                      </p:tavLst>
                                    </p:anim>
                                    <p:animEffect transition="in" filter="fade">
                                      <p:cBhvr>
                                        <p:cTn id="69" dur="500"/>
                                        <p:tgtEl>
                                          <p:spTgt spid="10"/>
                                        </p:tgtEl>
                                      </p:cBhvr>
                                    </p:animEffect>
                                  </p:childTnLst>
                                </p:cTn>
                              </p:par>
                              <p:par>
                                <p:cTn id="70" presetID="53" presetClass="entr" presetSubtype="16" fill="hold" nodeType="withEffect">
                                  <p:stCondLst>
                                    <p:cond delay="0"/>
                                  </p:stCondLst>
                                  <p:childTnLst>
                                    <p:set>
                                      <p:cBhvr>
                                        <p:cTn id="71" dur="1" fill="hold">
                                          <p:stCondLst>
                                            <p:cond delay="0"/>
                                          </p:stCondLst>
                                        </p:cTn>
                                        <p:tgtEl>
                                          <p:spTgt spid="15"/>
                                        </p:tgtEl>
                                        <p:attrNameLst>
                                          <p:attrName>style.visibility</p:attrName>
                                        </p:attrNameLst>
                                      </p:cBhvr>
                                      <p:to>
                                        <p:strVal val="visible"/>
                                      </p:to>
                                    </p:set>
                                    <p:anim calcmode="lin" valueType="num">
                                      <p:cBhvr>
                                        <p:cTn id="72" dur="500" fill="hold"/>
                                        <p:tgtEl>
                                          <p:spTgt spid="15"/>
                                        </p:tgtEl>
                                        <p:attrNameLst>
                                          <p:attrName>ppt_w</p:attrName>
                                        </p:attrNameLst>
                                      </p:cBhvr>
                                      <p:tavLst>
                                        <p:tav tm="0">
                                          <p:val>
                                            <p:fltVal val="0"/>
                                          </p:val>
                                        </p:tav>
                                        <p:tav tm="100000">
                                          <p:val>
                                            <p:strVal val="#ppt_w"/>
                                          </p:val>
                                        </p:tav>
                                      </p:tavLst>
                                    </p:anim>
                                    <p:anim calcmode="lin" valueType="num">
                                      <p:cBhvr>
                                        <p:cTn id="73" dur="500" fill="hold"/>
                                        <p:tgtEl>
                                          <p:spTgt spid="15"/>
                                        </p:tgtEl>
                                        <p:attrNameLst>
                                          <p:attrName>ppt_h</p:attrName>
                                        </p:attrNameLst>
                                      </p:cBhvr>
                                      <p:tavLst>
                                        <p:tav tm="0">
                                          <p:val>
                                            <p:fltVal val="0"/>
                                          </p:val>
                                        </p:tav>
                                        <p:tav tm="100000">
                                          <p:val>
                                            <p:strVal val="#ppt_h"/>
                                          </p:val>
                                        </p:tav>
                                      </p:tavLst>
                                    </p:anim>
                                    <p:animEffect transition="in" filter="fade">
                                      <p:cBhvr>
                                        <p:cTn id="74" dur="500"/>
                                        <p:tgtEl>
                                          <p:spTgt spid="15"/>
                                        </p:tgtEl>
                                      </p:cBhvr>
                                    </p:animEffect>
                                  </p:childTnLst>
                                </p:cTn>
                              </p:par>
                              <p:par>
                                <p:cTn id="75" presetID="53" presetClass="entr" presetSubtype="16" fill="hold" nodeType="withEffect">
                                  <p:stCondLst>
                                    <p:cond delay="0"/>
                                  </p:stCondLst>
                                  <p:childTnLst>
                                    <p:set>
                                      <p:cBhvr>
                                        <p:cTn id="76" dur="1" fill="hold">
                                          <p:stCondLst>
                                            <p:cond delay="0"/>
                                          </p:stCondLst>
                                        </p:cTn>
                                        <p:tgtEl>
                                          <p:spTgt spid="29"/>
                                        </p:tgtEl>
                                        <p:attrNameLst>
                                          <p:attrName>style.visibility</p:attrName>
                                        </p:attrNameLst>
                                      </p:cBhvr>
                                      <p:to>
                                        <p:strVal val="visible"/>
                                      </p:to>
                                    </p:set>
                                    <p:anim calcmode="lin" valueType="num">
                                      <p:cBhvr>
                                        <p:cTn id="77" dur="500" fill="hold"/>
                                        <p:tgtEl>
                                          <p:spTgt spid="29"/>
                                        </p:tgtEl>
                                        <p:attrNameLst>
                                          <p:attrName>ppt_w</p:attrName>
                                        </p:attrNameLst>
                                      </p:cBhvr>
                                      <p:tavLst>
                                        <p:tav tm="0">
                                          <p:val>
                                            <p:fltVal val="0"/>
                                          </p:val>
                                        </p:tav>
                                        <p:tav tm="100000">
                                          <p:val>
                                            <p:strVal val="#ppt_w"/>
                                          </p:val>
                                        </p:tav>
                                      </p:tavLst>
                                    </p:anim>
                                    <p:anim calcmode="lin" valueType="num">
                                      <p:cBhvr>
                                        <p:cTn id="78" dur="500" fill="hold"/>
                                        <p:tgtEl>
                                          <p:spTgt spid="29"/>
                                        </p:tgtEl>
                                        <p:attrNameLst>
                                          <p:attrName>ppt_h</p:attrName>
                                        </p:attrNameLst>
                                      </p:cBhvr>
                                      <p:tavLst>
                                        <p:tav tm="0">
                                          <p:val>
                                            <p:fltVal val="0"/>
                                          </p:val>
                                        </p:tav>
                                        <p:tav tm="100000">
                                          <p:val>
                                            <p:strVal val="#ppt_h"/>
                                          </p:val>
                                        </p:tav>
                                      </p:tavLst>
                                    </p:anim>
                                    <p:animEffect transition="in" filter="fade">
                                      <p:cBhvr>
                                        <p:cTn id="79" dur="500"/>
                                        <p:tgtEl>
                                          <p:spTgt spid="29"/>
                                        </p:tgtEl>
                                      </p:cBhvr>
                                    </p:animEffect>
                                  </p:childTnLst>
                                </p:cTn>
                              </p:par>
                              <p:par>
                                <p:cTn id="80" presetID="53" presetClass="entr" presetSubtype="16" fill="hold" nodeType="withEffect">
                                  <p:stCondLst>
                                    <p:cond delay="0"/>
                                  </p:stCondLst>
                                  <p:childTnLst>
                                    <p:set>
                                      <p:cBhvr>
                                        <p:cTn id="81" dur="1" fill="hold">
                                          <p:stCondLst>
                                            <p:cond delay="0"/>
                                          </p:stCondLst>
                                        </p:cTn>
                                        <p:tgtEl>
                                          <p:spTgt spid="26"/>
                                        </p:tgtEl>
                                        <p:attrNameLst>
                                          <p:attrName>style.visibility</p:attrName>
                                        </p:attrNameLst>
                                      </p:cBhvr>
                                      <p:to>
                                        <p:strVal val="visible"/>
                                      </p:to>
                                    </p:set>
                                    <p:anim calcmode="lin" valueType="num">
                                      <p:cBhvr>
                                        <p:cTn id="82" dur="500" fill="hold"/>
                                        <p:tgtEl>
                                          <p:spTgt spid="26"/>
                                        </p:tgtEl>
                                        <p:attrNameLst>
                                          <p:attrName>ppt_w</p:attrName>
                                        </p:attrNameLst>
                                      </p:cBhvr>
                                      <p:tavLst>
                                        <p:tav tm="0">
                                          <p:val>
                                            <p:fltVal val="0"/>
                                          </p:val>
                                        </p:tav>
                                        <p:tav tm="100000">
                                          <p:val>
                                            <p:strVal val="#ppt_w"/>
                                          </p:val>
                                        </p:tav>
                                      </p:tavLst>
                                    </p:anim>
                                    <p:anim calcmode="lin" valueType="num">
                                      <p:cBhvr>
                                        <p:cTn id="83" dur="500" fill="hold"/>
                                        <p:tgtEl>
                                          <p:spTgt spid="26"/>
                                        </p:tgtEl>
                                        <p:attrNameLst>
                                          <p:attrName>ppt_h</p:attrName>
                                        </p:attrNameLst>
                                      </p:cBhvr>
                                      <p:tavLst>
                                        <p:tav tm="0">
                                          <p:val>
                                            <p:fltVal val="0"/>
                                          </p:val>
                                        </p:tav>
                                        <p:tav tm="100000">
                                          <p:val>
                                            <p:strVal val="#ppt_h"/>
                                          </p:val>
                                        </p:tav>
                                      </p:tavLst>
                                    </p:anim>
                                    <p:animEffect transition="in" filter="fade">
                                      <p:cBhvr>
                                        <p:cTn id="84" dur="500"/>
                                        <p:tgtEl>
                                          <p:spTgt spid="26"/>
                                        </p:tgtEl>
                                      </p:cBhvr>
                                    </p:animEffect>
                                  </p:childTnLst>
                                </p:cTn>
                              </p:par>
                              <p:par>
                                <p:cTn id="85" presetID="53" presetClass="entr" presetSubtype="16" fill="hold" nodeType="with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p:cTn id="87" dur="500" fill="hold"/>
                                        <p:tgtEl>
                                          <p:spTgt spid="27"/>
                                        </p:tgtEl>
                                        <p:attrNameLst>
                                          <p:attrName>ppt_w</p:attrName>
                                        </p:attrNameLst>
                                      </p:cBhvr>
                                      <p:tavLst>
                                        <p:tav tm="0">
                                          <p:val>
                                            <p:fltVal val="0"/>
                                          </p:val>
                                        </p:tav>
                                        <p:tav tm="100000">
                                          <p:val>
                                            <p:strVal val="#ppt_w"/>
                                          </p:val>
                                        </p:tav>
                                      </p:tavLst>
                                    </p:anim>
                                    <p:anim calcmode="lin" valueType="num">
                                      <p:cBhvr>
                                        <p:cTn id="88" dur="500" fill="hold"/>
                                        <p:tgtEl>
                                          <p:spTgt spid="27"/>
                                        </p:tgtEl>
                                        <p:attrNameLst>
                                          <p:attrName>ppt_h</p:attrName>
                                        </p:attrNameLst>
                                      </p:cBhvr>
                                      <p:tavLst>
                                        <p:tav tm="0">
                                          <p:val>
                                            <p:fltVal val="0"/>
                                          </p:val>
                                        </p:tav>
                                        <p:tav tm="100000">
                                          <p:val>
                                            <p:strVal val="#ppt_h"/>
                                          </p:val>
                                        </p:tav>
                                      </p:tavLst>
                                    </p:anim>
                                    <p:animEffect transition="in" filter="fade">
                                      <p:cBhvr>
                                        <p:cTn id="89" dur="500"/>
                                        <p:tgtEl>
                                          <p:spTgt spid="27"/>
                                        </p:tgtEl>
                                      </p:cBhvr>
                                    </p:animEffect>
                                  </p:childTnLst>
                                </p:cTn>
                              </p:par>
                              <p:par>
                                <p:cTn id="90" presetID="53" presetClass="entr" presetSubtype="16" fill="hold" nodeType="withEffect">
                                  <p:stCondLst>
                                    <p:cond delay="0"/>
                                  </p:stCondLst>
                                  <p:childTnLst>
                                    <p:set>
                                      <p:cBhvr>
                                        <p:cTn id="91" dur="1" fill="hold">
                                          <p:stCondLst>
                                            <p:cond delay="0"/>
                                          </p:stCondLst>
                                        </p:cTn>
                                        <p:tgtEl>
                                          <p:spTgt spid="12"/>
                                        </p:tgtEl>
                                        <p:attrNameLst>
                                          <p:attrName>style.visibility</p:attrName>
                                        </p:attrNameLst>
                                      </p:cBhvr>
                                      <p:to>
                                        <p:strVal val="visible"/>
                                      </p:to>
                                    </p:set>
                                    <p:anim calcmode="lin" valueType="num">
                                      <p:cBhvr>
                                        <p:cTn id="92" dur="500" fill="hold"/>
                                        <p:tgtEl>
                                          <p:spTgt spid="12"/>
                                        </p:tgtEl>
                                        <p:attrNameLst>
                                          <p:attrName>ppt_w</p:attrName>
                                        </p:attrNameLst>
                                      </p:cBhvr>
                                      <p:tavLst>
                                        <p:tav tm="0">
                                          <p:val>
                                            <p:fltVal val="0"/>
                                          </p:val>
                                        </p:tav>
                                        <p:tav tm="100000">
                                          <p:val>
                                            <p:strVal val="#ppt_w"/>
                                          </p:val>
                                        </p:tav>
                                      </p:tavLst>
                                    </p:anim>
                                    <p:anim calcmode="lin" valueType="num">
                                      <p:cBhvr>
                                        <p:cTn id="93" dur="500" fill="hold"/>
                                        <p:tgtEl>
                                          <p:spTgt spid="12"/>
                                        </p:tgtEl>
                                        <p:attrNameLst>
                                          <p:attrName>ppt_h</p:attrName>
                                        </p:attrNameLst>
                                      </p:cBhvr>
                                      <p:tavLst>
                                        <p:tav tm="0">
                                          <p:val>
                                            <p:fltVal val="0"/>
                                          </p:val>
                                        </p:tav>
                                        <p:tav tm="100000">
                                          <p:val>
                                            <p:strVal val="#ppt_h"/>
                                          </p:val>
                                        </p:tav>
                                      </p:tavLst>
                                    </p:anim>
                                    <p:animEffect transition="in" filter="fade">
                                      <p:cBhvr>
                                        <p:cTn id="94" dur="500"/>
                                        <p:tgtEl>
                                          <p:spTgt spid="12"/>
                                        </p:tgtEl>
                                      </p:cBhvr>
                                    </p:animEffect>
                                  </p:childTnLst>
                                </p:cTn>
                              </p:par>
                              <p:par>
                                <p:cTn id="95" presetID="53" presetClass="entr" presetSubtype="16" fill="hold" nodeType="withEffect">
                                  <p:stCondLst>
                                    <p:cond delay="0"/>
                                  </p:stCondLst>
                                  <p:childTnLst>
                                    <p:set>
                                      <p:cBhvr>
                                        <p:cTn id="96" dur="1" fill="hold">
                                          <p:stCondLst>
                                            <p:cond delay="0"/>
                                          </p:stCondLst>
                                        </p:cTn>
                                        <p:tgtEl>
                                          <p:spTgt spid="16"/>
                                        </p:tgtEl>
                                        <p:attrNameLst>
                                          <p:attrName>style.visibility</p:attrName>
                                        </p:attrNameLst>
                                      </p:cBhvr>
                                      <p:to>
                                        <p:strVal val="visible"/>
                                      </p:to>
                                    </p:set>
                                    <p:anim calcmode="lin" valueType="num">
                                      <p:cBhvr>
                                        <p:cTn id="97" dur="500" fill="hold"/>
                                        <p:tgtEl>
                                          <p:spTgt spid="16"/>
                                        </p:tgtEl>
                                        <p:attrNameLst>
                                          <p:attrName>ppt_w</p:attrName>
                                        </p:attrNameLst>
                                      </p:cBhvr>
                                      <p:tavLst>
                                        <p:tav tm="0">
                                          <p:val>
                                            <p:fltVal val="0"/>
                                          </p:val>
                                        </p:tav>
                                        <p:tav tm="100000">
                                          <p:val>
                                            <p:strVal val="#ppt_w"/>
                                          </p:val>
                                        </p:tav>
                                      </p:tavLst>
                                    </p:anim>
                                    <p:anim calcmode="lin" valueType="num">
                                      <p:cBhvr>
                                        <p:cTn id="98" dur="500" fill="hold"/>
                                        <p:tgtEl>
                                          <p:spTgt spid="16"/>
                                        </p:tgtEl>
                                        <p:attrNameLst>
                                          <p:attrName>ppt_h</p:attrName>
                                        </p:attrNameLst>
                                      </p:cBhvr>
                                      <p:tavLst>
                                        <p:tav tm="0">
                                          <p:val>
                                            <p:fltVal val="0"/>
                                          </p:val>
                                        </p:tav>
                                        <p:tav tm="100000">
                                          <p:val>
                                            <p:strVal val="#ppt_h"/>
                                          </p:val>
                                        </p:tav>
                                      </p:tavLst>
                                    </p:anim>
                                    <p:animEffect transition="in" filter="fade">
                                      <p:cBhvr>
                                        <p:cTn id="99" dur="500"/>
                                        <p:tgtEl>
                                          <p:spTgt spid="16"/>
                                        </p:tgtEl>
                                      </p:cBhvr>
                                    </p:animEffect>
                                  </p:childTnLst>
                                </p:cTn>
                              </p:par>
                            </p:childTnLst>
                          </p:cTn>
                        </p:par>
                        <p:par>
                          <p:cTn id="100" fill="hold">
                            <p:stCondLst>
                              <p:cond delay="500"/>
                            </p:stCondLst>
                            <p:childTnLst>
                              <p:par>
                                <p:cTn id="101" presetID="10" presetClass="entr" presetSubtype="0" fill="hold" nodeType="afterEffect">
                                  <p:stCondLst>
                                    <p:cond delay="0"/>
                                  </p:stCondLst>
                                  <p:childTnLst>
                                    <p:set>
                                      <p:cBhvr>
                                        <p:cTn id="102" dur="1" fill="hold">
                                          <p:stCondLst>
                                            <p:cond delay="0"/>
                                          </p:stCondLst>
                                        </p:cTn>
                                        <p:tgtEl>
                                          <p:spTgt spid="7"/>
                                        </p:tgtEl>
                                        <p:attrNameLst>
                                          <p:attrName>style.visibility</p:attrName>
                                        </p:attrNameLst>
                                      </p:cBhvr>
                                      <p:to>
                                        <p:strVal val="visible"/>
                                      </p:to>
                                    </p:set>
                                    <p:animEffect transition="in" filter="fade">
                                      <p:cBhvr>
                                        <p:cTn id="103" dur="500"/>
                                        <p:tgtEl>
                                          <p:spTgt spid="7"/>
                                        </p:tgtEl>
                                      </p:cBhvr>
                                    </p:animEffect>
                                  </p:childTnLst>
                                </p:cTn>
                              </p:par>
                              <p:par>
                                <p:cTn id="104" presetID="10" presetClass="entr" presetSubtype="0" fill="hold" nodeType="withEffect">
                                  <p:stCondLst>
                                    <p:cond delay="0"/>
                                  </p:stCondLst>
                                  <p:childTnLst>
                                    <p:set>
                                      <p:cBhvr>
                                        <p:cTn id="105" dur="1" fill="hold">
                                          <p:stCondLst>
                                            <p:cond delay="0"/>
                                          </p:stCondLst>
                                        </p:cTn>
                                        <p:tgtEl>
                                          <p:spTgt spid="23"/>
                                        </p:tgtEl>
                                        <p:attrNameLst>
                                          <p:attrName>style.visibility</p:attrName>
                                        </p:attrNameLst>
                                      </p:cBhvr>
                                      <p:to>
                                        <p:strVal val="visible"/>
                                      </p:to>
                                    </p:set>
                                    <p:animEffect transition="in" filter="fade">
                                      <p:cBhvr>
                                        <p:cTn id="106" dur="500"/>
                                        <p:tgtEl>
                                          <p:spTgt spid="23"/>
                                        </p:tgtEl>
                                      </p:cBhvr>
                                    </p:animEffect>
                                  </p:childTnLst>
                                </p:cTn>
                              </p:par>
                            </p:childTnLst>
                          </p:cTn>
                        </p:par>
                        <p:par>
                          <p:cTn id="107" fill="hold">
                            <p:stCondLst>
                              <p:cond delay="1000"/>
                            </p:stCondLst>
                            <p:childTnLst>
                              <p:par>
                                <p:cTn id="108" presetID="53" presetClass="entr" presetSubtype="16" fill="hold" nodeType="afterEffect">
                                  <p:stCondLst>
                                    <p:cond delay="0"/>
                                  </p:stCondLst>
                                  <p:childTnLst>
                                    <p:set>
                                      <p:cBhvr>
                                        <p:cTn id="109" dur="1" fill="hold">
                                          <p:stCondLst>
                                            <p:cond delay="0"/>
                                          </p:stCondLst>
                                        </p:cTn>
                                        <p:tgtEl>
                                          <p:spTgt spid="46"/>
                                        </p:tgtEl>
                                        <p:attrNameLst>
                                          <p:attrName>style.visibility</p:attrName>
                                        </p:attrNameLst>
                                      </p:cBhvr>
                                      <p:to>
                                        <p:strVal val="visible"/>
                                      </p:to>
                                    </p:set>
                                    <p:anim calcmode="lin" valueType="num">
                                      <p:cBhvr>
                                        <p:cTn id="110" dur="500" fill="hold"/>
                                        <p:tgtEl>
                                          <p:spTgt spid="46"/>
                                        </p:tgtEl>
                                        <p:attrNameLst>
                                          <p:attrName>ppt_w</p:attrName>
                                        </p:attrNameLst>
                                      </p:cBhvr>
                                      <p:tavLst>
                                        <p:tav tm="0">
                                          <p:val>
                                            <p:fltVal val="0"/>
                                          </p:val>
                                        </p:tav>
                                        <p:tav tm="100000">
                                          <p:val>
                                            <p:strVal val="#ppt_w"/>
                                          </p:val>
                                        </p:tav>
                                      </p:tavLst>
                                    </p:anim>
                                    <p:anim calcmode="lin" valueType="num">
                                      <p:cBhvr>
                                        <p:cTn id="111" dur="500" fill="hold"/>
                                        <p:tgtEl>
                                          <p:spTgt spid="46"/>
                                        </p:tgtEl>
                                        <p:attrNameLst>
                                          <p:attrName>ppt_h</p:attrName>
                                        </p:attrNameLst>
                                      </p:cBhvr>
                                      <p:tavLst>
                                        <p:tav tm="0">
                                          <p:val>
                                            <p:fltVal val="0"/>
                                          </p:val>
                                        </p:tav>
                                        <p:tav tm="100000">
                                          <p:val>
                                            <p:strVal val="#ppt_h"/>
                                          </p:val>
                                        </p:tav>
                                      </p:tavLst>
                                    </p:anim>
                                    <p:animEffect transition="in" filter="fade">
                                      <p:cBhvr>
                                        <p:cTn id="112" dur="500"/>
                                        <p:tgtEl>
                                          <p:spTgt spid="46"/>
                                        </p:tgtEl>
                                      </p:cBhvr>
                                    </p:animEffect>
                                  </p:childTnLst>
                                </p:cTn>
                              </p:par>
                            </p:childTnLst>
                          </p:cTn>
                        </p:par>
                        <p:par>
                          <p:cTn id="113" fill="hold">
                            <p:stCondLst>
                              <p:cond delay="1500"/>
                            </p:stCondLst>
                            <p:childTnLst>
                              <p:par>
                                <p:cTn id="114" presetID="6" presetClass="emph" presetSubtype="0" repeatCount="indefinite" autoRev="1" fill="hold" nodeType="afterEffect">
                                  <p:stCondLst>
                                    <p:cond delay="0"/>
                                  </p:stCondLst>
                                  <p:childTnLst>
                                    <p:animScale>
                                      <p:cBhvr>
                                        <p:cTn id="115" dur="250" fill="hold"/>
                                        <p:tgtEl>
                                          <p:spTgt spid="46"/>
                                        </p:tgtEl>
                                      </p:cBhvr>
                                      <p:by x="105000" y="105000"/>
                                    </p:animScale>
                                  </p:childTnLst>
                                </p:cTn>
                              </p:par>
                              <p:par>
                                <p:cTn id="116"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117" dur="1500" fill="hold"/>
                                        <p:tgtEl>
                                          <p:spTgt spid="23"/>
                                        </p:tgtEl>
                                        <p:attrNameLst>
                                          <p:attrName>ppt_x</p:attrName>
                                          <p:attrName>ppt_y</p:attrName>
                                        </p:attrNameLst>
                                      </p:cBhvr>
                                      <p:rCtr x="1059" y="31"/>
                                    </p:animMotion>
                                  </p:childTnLst>
                                </p:cTn>
                              </p:par>
                              <p:par>
                                <p:cTn id="118"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119" dur="1500" fill="hold"/>
                                        <p:tgtEl>
                                          <p:spTgt spid="7"/>
                                        </p:tgtEl>
                                        <p:attrNameLst>
                                          <p:attrName>ppt_x</p:attrName>
                                          <p:attrName>ppt_y</p:attrName>
                                        </p:attrNameLst>
                                      </p:cBhvr>
                                    </p:animMotion>
                                  </p:childTnLst>
                                </p:cTn>
                              </p:par>
                              <p:par>
                                <p:cTn id="120" presetID="0" presetClass="path" presetSubtype="0" accel="50000" decel="50000" fill="hold" nodeType="withEffect">
                                  <p:stCondLst>
                                    <p:cond delay="0"/>
                                  </p:stCondLst>
                                  <p:childTnLst>
                                    <p:animMotion origin="layout" path="M 5.27778E-6 8.64198E-7 C -0.00711 -0.01914 -0.01562 -0.01111 -0.02499 -0.02222 C -0.02777 -0.02562 -0.03055 -0.02871 -0.03333 -0.0321 C -0.03576 -0.03488 -0.03923 -0.03426 -0.04166 -0.03704 C -0.04722 -0.04352 -0.0559 -0.05772 -0.06249 -0.06173 C -0.07586 -0.06976 -0.0894 -0.07593 -0.10277 -0.08395 C -0.10694 -0.08642 -0.11128 -0.09321 -0.11527 -0.0963 C -0.12447 -0.1034 -0.13489 -0.10803 -0.14444 -0.11358 C -0.15277 -0.11852 -0.16076 -0.1284 -0.16944 -0.13087 C -0.18472 -0.1355 -0.17499 -0.13303 -0.1986 -0.13581 C -0.21336 -0.14105 -0.22413 -0.14414 -0.24027 -0.14568 C -0.2802 -0.16327 -0.24756 -0.15062 -0.34027 -0.14815 C -0.35416 -0.13982 -0.36892 -0.13735 -0.38333 -0.13334 C -0.39374 -0.13056 -0.40329 -0.12562 -0.41388 -0.12346 C -0.42308 -0.1179 -0.43246 -0.1142 -0.44166 -0.10864 C -0.44322 -0.10772 -0.44426 -0.10494 -0.44583 -0.10371 C -0.44999 -0.10031 -0.45416 -0.09722 -0.45833 -0.09383 C -0.46093 -0.09167 -0.46423 -0.09167 -0.46666 -0.08889 C -0.47083 -0.08395 -0.47447 -0.07685 -0.47916 -0.07408 C -0.48558 -0.07037 -0.49218 -0.0679 -0.4986 -0.0642 C -0.4986 -0.0642 -0.50902 -0.05185 -0.5111 -0.04939 C -0.51614 -0.04352 -0.52586 -0.04074 -0.53194 -0.03704 C -0.53506 -0.03519 -0.53749 -0.03056 -0.54027 -0.02716 C -0.54166 -0.02562 -0.54444 -0.02222 -0.54444 -0.02222 C -0.54635 -0.01729 -0.54722 -0.01081 -0.54999 -0.00741 C -0.55694 0.00092 -0.56388 0.00895 -0.57083 0.01728 C -0.57517 0.02253 -0.57829 0.02901 -0.58333 0.0321 C -0.58419 0.03457 -0.58472 0.03765 -0.5861 0.0395 C -0.58732 0.04105 -0.58923 0.04012 -0.59027 0.04197 C -0.60642 0.07068 -0.58819 0.04784 -0.59999 0.06173 C -0.60642 0.07901 -0.61718 0.08858 -0.62638 0.10123 C -0.62899 0.10494 -0.63194 0.10771 -0.63472 0.11111 C -0.6361 0.11265 -0.63888 0.11605 -0.63888 0.11605 C -0.64183 0.1321 -0.63767 0.11636 -0.64444 0.12592 C -0.64583 0.12778 -0.64617 0.13117 -0.64722 0.13333 C -0.65069 0.14074 -0.65381 0.14784 -0.65833 0.15308 C -0.66215 0.17315 -0.66909 0.19784 -0.67916 0.20987 C -0.68003 0.21234 -0.68072 0.21512 -0.68194 0.21728 C -0.68315 0.21944 -0.68506 0.21975 -0.6861 0.22222 C -0.68697 0.22438 -0.6868 0.22747 -0.68749 0.22963 C -0.69097 0.24105 -0.69895 0.25401 -0.70138 0.26666 C -0.70451 0.28333 -0.7111 0.30617 -0.71805 0.31852 C -0.72239 0.34197 -0.73055 0.36265 -0.7361 0.38518 C -0.74079 0.40401 -0.74183 0.42253 -0.74444 0.44197 C -0.74704 0.46265 -0.75225 0.4824 -0.75694 0.50123 C -0.76336 0.52685 -0.76458 0.55432 -0.76944 0.58024 C -0.77308 0.64352 -0.77169 0.61296 -0.7736 0.6716 C -0.77239 0.74074 -0.77065 0.83086 -0.7611 0.89876 C -0.76058 0.91203 -0.76076 0.92531 -0.75972 0.93827 C -0.75867 0.95247 -0.75208 0.97006 -0.7486 0.98271 C -0.74669 0.98981 -0.74687 0.99722 -0.74583 1.00494 C -0.7434 1.0216 -0.73888 1.03549 -0.7361 1.05185 C -0.73489 1.05926 -0.73263 1.06636 -0.73194 1.07407 C -0.73038 1.09105 -0.73055 1.1037 -0.72222 1.11358 C -0.72135 1.11605 -0.72065 1.11882 -0.71944 1.12098 C -0.71822 1.12315 -0.71614 1.12345 -0.71527 1.12592 C -0.71371 1.13024 -0.71406 1.13642 -0.71249 1.14074 C -0.70711 1.15494 -0.70399 1.17068 -0.6986 1.18518 C -0.69774 1.18765 -0.69669 1.19012 -0.69583 1.19259 C -0.69496 1.19475 -0.69548 1.19815 -0.69444 1.2 C -0.68576 1.21543 -0.6861 1.20308 -0.6861 1.21234 " pathEditMode="relative" ptsTypes="ffffffffffffffffffffffffffffffffffffffffffffffffffffffffffffA">
                                      <p:cBhvr>
                                        <p:cTn id="121" dur="12000" fill="hold"/>
                                        <p:tgtEl>
                                          <p:spTgt spid="46"/>
                                        </p:tgtEl>
                                        <p:attrNameLst>
                                          <p:attrName>ppt_x</p:attrName>
                                          <p:attrName>ppt_y</p:attrName>
                                        </p:attrNameLst>
                                      </p:cBhvr>
                                    </p:animMotion>
                                  </p:childTnLst>
                                </p:cTn>
                              </p:par>
                              <p:par>
                                <p:cTn id="122" presetID="8" presetClass="emph" presetSubtype="0" autoRev="1" fill="hold" nodeType="withEffect">
                                  <p:stCondLst>
                                    <p:cond delay="0"/>
                                  </p:stCondLst>
                                  <p:childTnLst>
                                    <p:animRot by="-300000">
                                      <p:cBhvr>
                                        <p:cTn id="123" dur="500" fill="hold"/>
                                        <p:tgtEl>
                                          <p:spTgt spid="46"/>
                                        </p:tgtEl>
                                        <p:attrNameLst>
                                          <p:attrName>r</p:attrName>
                                        </p:attrNameLst>
                                      </p:cBhvr>
                                    </p:animRot>
                                  </p:childTnLst>
                                </p:cTn>
                              </p:par>
                              <p:par>
                                <p:cTn id="124" presetID="8" presetClass="emph" presetSubtype="0" fill="hold" nodeType="withEffect">
                                  <p:stCondLst>
                                    <p:cond delay="1000"/>
                                  </p:stCondLst>
                                  <p:childTnLst>
                                    <p:animRot by="-300000">
                                      <p:cBhvr>
                                        <p:cTn id="125" dur="500" fill="hold"/>
                                        <p:tgtEl>
                                          <p:spTgt spid="46"/>
                                        </p:tgtEl>
                                        <p:attrNameLst>
                                          <p:attrName>r</p:attrName>
                                        </p:attrNameLst>
                                      </p:cBhvr>
                                    </p:animRot>
                                  </p:childTnLst>
                                </p:cTn>
                              </p:par>
                              <p:par>
                                <p:cTn id="126" presetID="8" presetClass="emph" presetSubtype="0" fill="hold" nodeType="withEffect">
                                  <p:stCondLst>
                                    <p:cond delay="1500"/>
                                  </p:stCondLst>
                                  <p:childTnLst>
                                    <p:animRot by="-300000">
                                      <p:cBhvr>
                                        <p:cTn id="127" dur="500" fill="hold"/>
                                        <p:tgtEl>
                                          <p:spTgt spid="46"/>
                                        </p:tgtEl>
                                        <p:attrNameLst>
                                          <p:attrName>r</p:attrName>
                                        </p:attrNameLst>
                                      </p:cBhvr>
                                    </p:animRot>
                                  </p:childTnLst>
                                </p:cTn>
                              </p:par>
                              <p:par>
                                <p:cTn id="128" presetID="8" presetClass="emph" presetSubtype="0" fill="hold" nodeType="withEffect">
                                  <p:stCondLst>
                                    <p:cond delay="2000"/>
                                  </p:stCondLst>
                                  <p:childTnLst>
                                    <p:animRot by="-120000">
                                      <p:cBhvr>
                                        <p:cTn id="129" dur="500" fill="hold"/>
                                        <p:tgtEl>
                                          <p:spTgt spid="46"/>
                                        </p:tgtEl>
                                        <p:attrNameLst>
                                          <p:attrName>r</p:attrName>
                                        </p:attrNameLst>
                                      </p:cBhvr>
                                    </p:animRot>
                                  </p:childTnLst>
                                </p:cTn>
                              </p:par>
                              <p:par>
                                <p:cTn id="130" presetID="8" presetClass="emph" presetSubtype="0" fill="hold" nodeType="withEffect">
                                  <p:stCondLst>
                                    <p:cond delay="2500"/>
                                  </p:stCondLst>
                                  <p:childTnLst>
                                    <p:animRot by="-600000">
                                      <p:cBhvr>
                                        <p:cTn id="131" dur="500" fill="hold"/>
                                        <p:tgtEl>
                                          <p:spTgt spid="46"/>
                                        </p:tgtEl>
                                        <p:attrNameLst>
                                          <p:attrName>r</p:attrName>
                                        </p:attrNameLst>
                                      </p:cBhvr>
                                    </p:animRot>
                                  </p:childTnLst>
                                </p:cTn>
                              </p:par>
                              <p:par>
                                <p:cTn id="132" presetID="8" presetClass="emph" presetSubtype="0" fill="hold" nodeType="withEffect">
                                  <p:stCondLst>
                                    <p:cond delay="3000"/>
                                  </p:stCondLst>
                                  <p:childTnLst>
                                    <p:animRot by="-300000">
                                      <p:cBhvr>
                                        <p:cTn id="133" dur="500" fill="hold"/>
                                        <p:tgtEl>
                                          <p:spTgt spid="46"/>
                                        </p:tgtEl>
                                        <p:attrNameLst>
                                          <p:attrName>r</p:attrName>
                                        </p:attrNameLst>
                                      </p:cBhvr>
                                    </p:animRot>
                                  </p:childTnLst>
                                </p:cTn>
                              </p:par>
                              <p:par>
                                <p:cTn id="134" presetID="8" presetClass="emph" presetSubtype="0" fill="hold" nodeType="withEffect">
                                  <p:stCondLst>
                                    <p:cond delay="3500"/>
                                  </p:stCondLst>
                                  <p:childTnLst>
                                    <p:animRot by="-1200000">
                                      <p:cBhvr>
                                        <p:cTn id="135" dur="500" fill="hold"/>
                                        <p:tgtEl>
                                          <p:spTgt spid="46"/>
                                        </p:tgtEl>
                                        <p:attrNameLst>
                                          <p:attrName>r</p:attrName>
                                        </p:attrNameLst>
                                      </p:cBhvr>
                                    </p:animRot>
                                  </p:childTnLst>
                                </p:cTn>
                              </p:par>
                              <p:par>
                                <p:cTn id="136" presetID="8" presetClass="emph" presetSubtype="0" fill="hold" nodeType="withEffect">
                                  <p:stCondLst>
                                    <p:cond delay="4000"/>
                                  </p:stCondLst>
                                  <p:childTnLst>
                                    <p:animRot by="-1200000">
                                      <p:cBhvr>
                                        <p:cTn id="137" dur="500" fill="hold"/>
                                        <p:tgtEl>
                                          <p:spTgt spid="46"/>
                                        </p:tgtEl>
                                        <p:attrNameLst>
                                          <p:attrName>r</p:attrName>
                                        </p:attrNameLst>
                                      </p:cBhvr>
                                    </p:animRot>
                                  </p:childTnLst>
                                </p:cTn>
                              </p:par>
                              <p:par>
                                <p:cTn id="138" presetID="8" presetClass="emph" presetSubtype="0" fill="hold" nodeType="withEffect">
                                  <p:stCondLst>
                                    <p:cond delay="4500"/>
                                  </p:stCondLst>
                                  <p:childTnLst>
                                    <p:animRot by="-1200000">
                                      <p:cBhvr>
                                        <p:cTn id="139" dur="500" fill="hold"/>
                                        <p:tgtEl>
                                          <p:spTgt spid="46"/>
                                        </p:tgtEl>
                                        <p:attrNameLst>
                                          <p:attrName>r</p:attrName>
                                        </p:attrNameLst>
                                      </p:cBhvr>
                                    </p:animRot>
                                  </p:childTnLst>
                                </p:cTn>
                              </p:par>
                              <p:par>
                                <p:cTn id="140" presetID="8" presetClass="emph" presetSubtype="0" fill="hold" nodeType="withEffect">
                                  <p:stCondLst>
                                    <p:cond delay="5000"/>
                                  </p:stCondLst>
                                  <p:childTnLst>
                                    <p:animRot by="-600000">
                                      <p:cBhvr>
                                        <p:cTn id="141" dur="500" fill="hold"/>
                                        <p:tgtEl>
                                          <p:spTgt spid="46"/>
                                        </p:tgtEl>
                                        <p:attrNameLst>
                                          <p:attrName>r</p:attrName>
                                        </p:attrNameLst>
                                      </p:cBhvr>
                                    </p:animRot>
                                  </p:childTnLst>
                                </p:cTn>
                              </p:par>
                              <p:par>
                                <p:cTn id="142" presetID="8" presetClass="emph" presetSubtype="0" fill="hold" nodeType="withEffect">
                                  <p:stCondLst>
                                    <p:cond delay="5500"/>
                                  </p:stCondLst>
                                  <p:childTnLst>
                                    <p:animRot by="-600000">
                                      <p:cBhvr>
                                        <p:cTn id="143" dur="500" fill="hold"/>
                                        <p:tgtEl>
                                          <p:spTgt spid="46"/>
                                        </p:tgtEl>
                                        <p:attrNameLst>
                                          <p:attrName>r</p:attrName>
                                        </p:attrNameLst>
                                      </p:cBhvr>
                                    </p:animRot>
                                  </p:childTnLst>
                                </p:cTn>
                              </p:par>
                              <p:par>
                                <p:cTn id="144" presetID="8" presetClass="emph" presetSubtype="0" fill="hold" nodeType="withEffect">
                                  <p:stCondLst>
                                    <p:cond delay="6000"/>
                                  </p:stCondLst>
                                  <p:childTnLst>
                                    <p:animRot by="-600000">
                                      <p:cBhvr>
                                        <p:cTn id="145" dur="500" fill="hold"/>
                                        <p:tgtEl>
                                          <p:spTgt spid="46"/>
                                        </p:tgtEl>
                                        <p:attrNameLst>
                                          <p:attrName>r</p:attrName>
                                        </p:attrNameLst>
                                      </p:cBhvr>
                                    </p:animRot>
                                  </p:childTnLst>
                                </p:cTn>
                              </p:par>
                              <p:par>
                                <p:cTn id="146" presetID="8" presetClass="emph" presetSubtype="0" fill="hold" nodeType="withEffect">
                                  <p:stCondLst>
                                    <p:cond delay="6500"/>
                                  </p:stCondLst>
                                  <p:childTnLst>
                                    <p:animRot by="-900000">
                                      <p:cBhvr>
                                        <p:cTn id="147" dur="500" fill="hold"/>
                                        <p:tgtEl>
                                          <p:spTgt spid="46"/>
                                        </p:tgtEl>
                                        <p:attrNameLst>
                                          <p:attrName>r</p:attrName>
                                        </p:attrNameLst>
                                      </p:cBhvr>
                                    </p:animRot>
                                  </p:childTnLst>
                                </p:cTn>
                              </p:par>
                              <p:par>
                                <p:cTn id="148" presetID="8" presetClass="emph" presetSubtype="0" fill="hold" nodeType="withEffect">
                                  <p:stCondLst>
                                    <p:cond delay="7000"/>
                                  </p:stCondLst>
                                  <p:childTnLst>
                                    <p:animRot by="-300000">
                                      <p:cBhvr>
                                        <p:cTn id="149" dur="500" fill="hold"/>
                                        <p:tgtEl>
                                          <p:spTgt spid="46"/>
                                        </p:tgtEl>
                                        <p:attrNameLst>
                                          <p:attrName>r</p:attrName>
                                        </p:attrNameLst>
                                      </p:cBhvr>
                                    </p:animRot>
                                  </p:childTnLst>
                                </p:cTn>
                              </p:par>
                              <p:par>
                                <p:cTn id="150" presetID="8" presetClass="emph" presetSubtype="0" fill="hold" nodeType="withEffect">
                                  <p:stCondLst>
                                    <p:cond delay="7500"/>
                                  </p:stCondLst>
                                  <p:childTnLst>
                                    <p:animRot by="-720000">
                                      <p:cBhvr>
                                        <p:cTn id="151" dur="500" fill="hold"/>
                                        <p:tgtEl>
                                          <p:spTgt spid="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5DA4D"/>
        </a:solidFill>
        <a:effectLst/>
      </p:bgPr>
    </p:bg>
    <p:spTree>
      <p:nvGrpSpPr>
        <p:cNvPr id="1" name=""/>
        <p:cNvGrpSpPr/>
        <p:nvPr/>
      </p:nvGrpSpPr>
      <p:grpSpPr>
        <a:xfrm>
          <a:off x="0" y="0"/>
          <a:ext cx="0" cy="0"/>
          <a:chOff x="0" y="0"/>
          <a:chExt cx="0" cy="0"/>
        </a:xfrm>
      </p:grpSpPr>
      <p:cxnSp>
        <p:nvCxnSpPr>
          <p:cNvPr id="7" name="直接连接符 6"/>
          <p:cNvCxnSpPr/>
          <p:nvPr userDrawn="1"/>
        </p:nvCxnSpPr>
        <p:spPr>
          <a:xfrm flipH="1">
            <a:off x="-12702" y="0"/>
            <a:ext cx="3527987" cy="1892829"/>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userDrawn="1"/>
        </p:nvCxnSpPr>
        <p:spPr>
          <a:xfrm flipH="1">
            <a:off x="3311691" y="0"/>
            <a:ext cx="1440160" cy="2276872"/>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userDrawn="1"/>
        </p:nvCxnSpPr>
        <p:spPr>
          <a:xfrm flipH="1">
            <a:off x="1871531" y="0"/>
            <a:ext cx="4416491" cy="1892829"/>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userDrawn="1"/>
        </p:nvCxnSpPr>
        <p:spPr>
          <a:xfrm>
            <a:off x="8304245" y="0"/>
            <a:ext cx="1440160" cy="1604797"/>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1" name="Picture 4" descr="E:\丫头\png\小人\卡通类素材\g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2159563" y="448771"/>
            <a:ext cx="620224" cy="31996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E:\丫头\png\小人\卡通类素材\gyk.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rot="21247218">
            <a:off x="2533414" y="196523"/>
            <a:ext cx="740028" cy="485512"/>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直接连接符 12"/>
          <p:cNvCxnSpPr/>
          <p:nvPr userDrawn="1"/>
        </p:nvCxnSpPr>
        <p:spPr>
          <a:xfrm flipH="1">
            <a:off x="0" y="0"/>
            <a:ext cx="1679509" cy="932723"/>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flipH="1">
            <a:off x="47328" y="0"/>
            <a:ext cx="3168352" cy="1220755"/>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nvCxnSpPr>
        <p:spPr>
          <a:xfrm>
            <a:off x="10512491" y="0"/>
            <a:ext cx="1219200" cy="1219200"/>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userDrawn="1"/>
        </p:nvCxnSpPr>
        <p:spPr>
          <a:xfrm>
            <a:off x="8688288" y="1"/>
            <a:ext cx="3503712" cy="466361"/>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7" name="Picture 3" descr="E:\丫头\png\小人\卡通类素材\klo.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4480" y="79567"/>
            <a:ext cx="1135525" cy="105611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E:\丫头\png\小人\卡通类素材\gyk.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a:stretch/>
        </p:blipFill>
        <p:spPr bwMode="auto">
          <a:xfrm rot="1786775">
            <a:off x="11287428" y="-75893"/>
            <a:ext cx="720643" cy="85739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E:\丫头\png\小人\卡通类素材\dtr.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p:blipFill>
        <p:spPr bwMode="auto">
          <a:xfrm rot="21347883">
            <a:off x="3384845" y="-26225"/>
            <a:ext cx="688056" cy="64350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E:\丫头\png\小人\卡通类素材\dtr.png"/>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a:stretch/>
        </p:blipFill>
        <p:spPr bwMode="auto">
          <a:xfrm flipH="1">
            <a:off x="9695984" y="-26639"/>
            <a:ext cx="274165" cy="37944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E:\丫头\png\小人\卡通类素材\dtr.png"/>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a:stretch/>
        </p:blipFill>
        <p:spPr bwMode="auto">
          <a:xfrm>
            <a:off x="10466269" y="22836"/>
            <a:ext cx="348255" cy="45420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E:\丫头\png\小人\卡通类素材\dtr.png"/>
          <p:cNvPicPr>
            <a:picLocks noChangeAspect="1" noChangeArrowheads="1"/>
          </p:cNvPicPr>
          <p:nvPr userDrawn="1"/>
        </p:nvPicPr>
        <p:blipFill rotWithShape="1">
          <a:blip r:embed="rId9" cstate="print">
            <a:extLst>
              <a:ext uri="{28A0092B-C50C-407E-A947-70E740481C1C}">
                <a14:useLocalDpi xmlns:a14="http://schemas.microsoft.com/office/drawing/2010/main" val="0"/>
              </a:ext>
            </a:extLst>
          </a:blip>
          <a:srcRect/>
          <a:stretch/>
        </p:blipFill>
        <p:spPr bwMode="auto">
          <a:xfrm rot="21074484">
            <a:off x="4241537" y="-38932"/>
            <a:ext cx="446115" cy="52498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E:\丫头\png\小人\卡通类素材\gyk.png"/>
          <p:cNvPicPr>
            <a:picLocks noChangeAspect="1" noChangeArrowheads="1"/>
          </p:cNvPicPr>
          <p:nvPr userDrawn="1"/>
        </p:nvPicPr>
        <p:blipFill rotWithShape="1">
          <a:blip r:embed="rId10" cstate="print">
            <a:extLst>
              <a:ext uri="{28A0092B-C50C-407E-A947-70E740481C1C}">
                <a14:useLocalDpi xmlns:a14="http://schemas.microsoft.com/office/drawing/2010/main" val="0"/>
              </a:ext>
            </a:extLst>
          </a:blip>
          <a:srcRect/>
          <a:stretch/>
        </p:blipFill>
        <p:spPr bwMode="auto">
          <a:xfrm rot="1372338">
            <a:off x="8370304" y="212168"/>
            <a:ext cx="761816" cy="39301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E:\丫头\png\小人\卡通类素材\gyk.png"/>
          <p:cNvPicPr>
            <a:picLocks noChangeAspect="1" noChangeArrowheads="1"/>
          </p:cNvPicPr>
          <p:nvPr userDrawn="1"/>
        </p:nvPicPr>
        <p:blipFill rotWithShape="1">
          <a:blip r:embed="rId11" cstate="print">
            <a:extLst>
              <a:ext uri="{28A0092B-C50C-407E-A947-70E740481C1C}">
                <a14:useLocalDpi xmlns:a14="http://schemas.microsoft.com/office/drawing/2010/main" val="0"/>
              </a:ext>
            </a:extLst>
          </a:blip>
          <a:srcRect/>
          <a:stretch/>
        </p:blipFill>
        <p:spPr bwMode="auto">
          <a:xfrm rot="721682">
            <a:off x="8648716" y="-48759"/>
            <a:ext cx="751219" cy="49285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E:\丫头\png\小人\卡通类素材\gyk.png"/>
          <p:cNvPicPr>
            <a:picLocks noChangeAspect="1" noChangeArrowheads="1"/>
          </p:cNvPicPr>
          <p:nvPr userDrawn="1"/>
        </p:nvPicPr>
        <p:blipFill rotWithShape="1">
          <a:blip r:embed="rId12" cstate="print">
            <a:extLst>
              <a:ext uri="{28A0092B-C50C-407E-A947-70E740481C1C}">
                <a14:useLocalDpi xmlns:a14="http://schemas.microsoft.com/office/drawing/2010/main" val="0"/>
              </a:ext>
            </a:extLst>
          </a:blip>
          <a:srcRect/>
          <a:stretch/>
        </p:blipFill>
        <p:spPr bwMode="auto">
          <a:xfrm rot="21240259">
            <a:off x="1223698" y="339087"/>
            <a:ext cx="611509" cy="727549"/>
          </a:xfrm>
          <a:prstGeom prst="rect">
            <a:avLst/>
          </a:prstGeom>
          <a:noFill/>
          <a:extLst>
            <a:ext uri="{909E8E84-426E-40DD-AFC4-6F175D3DCCD1}">
              <a14:hiddenFill xmlns:a14="http://schemas.microsoft.com/office/drawing/2010/main">
                <a:solidFill>
                  <a:srgbClr val="FFFFFF"/>
                </a:solidFill>
              </a14:hiddenFill>
            </a:ext>
          </a:extLst>
        </p:spPr>
      </p:pic>
      <p:sp>
        <p:nvSpPr>
          <p:cNvPr id="26" name="椭圆 22"/>
          <p:cNvSpPr/>
          <p:nvPr userDrawn="1"/>
        </p:nvSpPr>
        <p:spPr>
          <a:xfrm>
            <a:off x="-12701" y="170394"/>
            <a:ext cx="12204700" cy="6687609"/>
          </a:xfrm>
          <a:custGeom>
            <a:avLst/>
            <a:gdLst>
              <a:gd name="connsiteX0" fmla="*/ 4869557 w 9153525"/>
              <a:gd name="connsiteY0" fmla="*/ 0 h 4876007"/>
              <a:gd name="connsiteX1" fmla="*/ 9153525 w 9153525"/>
              <a:gd name="connsiteY1" fmla="*/ 741494 h 4876007"/>
              <a:gd name="connsiteX2" fmla="*/ 9153525 w 9153525"/>
              <a:gd name="connsiteY2" fmla="*/ 4443082 h 4876007"/>
              <a:gd name="connsiteX3" fmla="*/ 7766785 w 9153525"/>
              <a:gd name="connsiteY3" fmla="*/ 4876007 h 4876007"/>
              <a:gd name="connsiteX4" fmla="*/ 1976549 w 9153525"/>
              <a:gd name="connsiteY4" fmla="*/ 4876007 h 4876007"/>
              <a:gd name="connsiteX5" fmla="*/ 0 w 9153525"/>
              <a:gd name="connsiteY5" fmla="*/ 4376929 h 4876007"/>
              <a:gd name="connsiteX6" fmla="*/ 9525 w 9153525"/>
              <a:gd name="connsiteY6" fmla="*/ 1017198 h 4876007"/>
              <a:gd name="connsiteX7" fmla="*/ 4869557 w 9153525"/>
              <a:gd name="connsiteY7" fmla="*/ 0 h 4876007"/>
              <a:gd name="connsiteX0" fmla="*/ 4869557 w 9153525"/>
              <a:gd name="connsiteY0" fmla="*/ 0 h 4876007"/>
              <a:gd name="connsiteX1" fmla="*/ 9153525 w 9153525"/>
              <a:gd name="connsiteY1" fmla="*/ 741494 h 4876007"/>
              <a:gd name="connsiteX2" fmla="*/ 9153525 w 9153525"/>
              <a:gd name="connsiteY2" fmla="*/ 4443082 h 4876007"/>
              <a:gd name="connsiteX3" fmla="*/ 7766785 w 9153525"/>
              <a:gd name="connsiteY3" fmla="*/ 4876007 h 4876007"/>
              <a:gd name="connsiteX4" fmla="*/ 1976549 w 9153525"/>
              <a:gd name="connsiteY4" fmla="*/ 4876007 h 4876007"/>
              <a:gd name="connsiteX5" fmla="*/ 0 w 9153525"/>
              <a:gd name="connsiteY5" fmla="*/ 4376929 h 4876007"/>
              <a:gd name="connsiteX6" fmla="*/ 9525 w 9153525"/>
              <a:gd name="connsiteY6" fmla="*/ 1360098 h 4876007"/>
              <a:gd name="connsiteX7" fmla="*/ 4869557 w 9153525"/>
              <a:gd name="connsiteY7" fmla="*/ 0 h 4876007"/>
              <a:gd name="connsiteX0" fmla="*/ 4869557 w 9153525"/>
              <a:gd name="connsiteY0" fmla="*/ 0 h 4876007"/>
              <a:gd name="connsiteX1" fmla="*/ 9153525 w 9153525"/>
              <a:gd name="connsiteY1" fmla="*/ 741494 h 4876007"/>
              <a:gd name="connsiteX2" fmla="*/ 9153525 w 9153525"/>
              <a:gd name="connsiteY2" fmla="*/ 4443082 h 4876007"/>
              <a:gd name="connsiteX3" fmla="*/ 7766785 w 9153525"/>
              <a:gd name="connsiteY3" fmla="*/ 4876007 h 4876007"/>
              <a:gd name="connsiteX4" fmla="*/ 1976549 w 9153525"/>
              <a:gd name="connsiteY4" fmla="*/ 4876007 h 4876007"/>
              <a:gd name="connsiteX5" fmla="*/ 0 w 9153525"/>
              <a:gd name="connsiteY5" fmla="*/ 4376929 h 4876007"/>
              <a:gd name="connsiteX6" fmla="*/ 9525 w 9153525"/>
              <a:gd name="connsiteY6" fmla="*/ 1360098 h 4876007"/>
              <a:gd name="connsiteX7" fmla="*/ 4869557 w 9153525"/>
              <a:gd name="connsiteY7" fmla="*/ 0 h 4876007"/>
              <a:gd name="connsiteX0" fmla="*/ 4894957 w 9153525"/>
              <a:gd name="connsiteY0" fmla="*/ 0 h 5015707"/>
              <a:gd name="connsiteX1" fmla="*/ 9153525 w 9153525"/>
              <a:gd name="connsiteY1" fmla="*/ 881194 h 5015707"/>
              <a:gd name="connsiteX2" fmla="*/ 9153525 w 9153525"/>
              <a:gd name="connsiteY2" fmla="*/ 4582782 h 5015707"/>
              <a:gd name="connsiteX3" fmla="*/ 7766785 w 9153525"/>
              <a:gd name="connsiteY3" fmla="*/ 5015707 h 5015707"/>
              <a:gd name="connsiteX4" fmla="*/ 1976549 w 9153525"/>
              <a:gd name="connsiteY4" fmla="*/ 5015707 h 5015707"/>
              <a:gd name="connsiteX5" fmla="*/ 0 w 9153525"/>
              <a:gd name="connsiteY5" fmla="*/ 4516629 h 5015707"/>
              <a:gd name="connsiteX6" fmla="*/ 9525 w 9153525"/>
              <a:gd name="connsiteY6" fmla="*/ 1499798 h 5015707"/>
              <a:gd name="connsiteX7" fmla="*/ 4894957 w 9153525"/>
              <a:gd name="connsiteY7" fmla="*/ 0 h 5015707"/>
              <a:gd name="connsiteX0" fmla="*/ 4894957 w 9153525"/>
              <a:gd name="connsiteY0" fmla="*/ 0 h 5015707"/>
              <a:gd name="connsiteX1" fmla="*/ 9140825 w 9153525"/>
              <a:gd name="connsiteY1" fmla="*/ 538294 h 5015707"/>
              <a:gd name="connsiteX2" fmla="*/ 9153525 w 9153525"/>
              <a:gd name="connsiteY2" fmla="*/ 4582782 h 5015707"/>
              <a:gd name="connsiteX3" fmla="*/ 7766785 w 9153525"/>
              <a:gd name="connsiteY3" fmla="*/ 5015707 h 5015707"/>
              <a:gd name="connsiteX4" fmla="*/ 1976549 w 9153525"/>
              <a:gd name="connsiteY4" fmla="*/ 5015707 h 5015707"/>
              <a:gd name="connsiteX5" fmla="*/ 0 w 9153525"/>
              <a:gd name="connsiteY5" fmla="*/ 4516629 h 5015707"/>
              <a:gd name="connsiteX6" fmla="*/ 9525 w 9153525"/>
              <a:gd name="connsiteY6" fmla="*/ 1499798 h 5015707"/>
              <a:gd name="connsiteX7" fmla="*/ 4894957 w 9153525"/>
              <a:gd name="connsiteY7" fmla="*/ 0 h 5015707"/>
              <a:gd name="connsiteX0" fmla="*/ 4894957 w 9153525"/>
              <a:gd name="connsiteY0" fmla="*/ 0 h 5015707"/>
              <a:gd name="connsiteX1" fmla="*/ 9140825 w 9153525"/>
              <a:gd name="connsiteY1" fmla="*/ 538294 h 5015707"/>
              <a:gd name="connsiteX2" fmla="*/ 9153525 w 9153525"/>
              <a:gd name="connsiteY2" fmla="*/ 4582782 h 5015707"/>
              <a:gd name="connsiteX3" fmla="*/ 7766785 w 9153525"/>
              <a:gd name="connsiteY3" fmla="*/ 5015707 h 5015707"/>
              <a:gd name="connsiteX4" fmla="*/ 1976549 w 9153525"/>
              <a:gd name="connsiteY4" fmla="*/ 5015707 h 5015707"/>
              <a:gd name="connsiteX5" fmla="*/ 0 w 9153525"/>
              <a:gd name="connsiteY5" fmla="*/ 4516629 h 5015707"/>
              <a:gd name="connsiteX6" fmla="*/ 9525 w 9153525"/>
              <a:gd name="connsiteY6" fmla="*/ 1233098 h 5015707"/>
              <a:gd name="connsiteX7" fmla="*/ 4894957 w 9153525"/>
              <a:gd name="connsiteY7" fmla="*/ 0 h 5015707"/>
              <a:gd name="connsiteX0" fmla="*/ 4894957 w 9153525"/>
              <a:gd name="connsiteY0" fmla="*/ 0 h 5015707"/>
              <a:gd name="connsiteX1" fmla="*/ 9140825 w 9153525"/>
              <a:gd name="connsiteY1" fmla="*/ 538294 h 5015707"/>
              <a:gd name="connsiteX2" fmla="*/ 9153525 w 9153525"/>
              <a:gd name="connsiteY2" fmla="*/ 4582782 h 5015707"/>
              <a:gd name="connsiteX3" fmla="*/ 7766785 w 9153525"/>
              <a:gd name="connsiteY3" fmla="*/ 5015707 h 5015707"/>
              <a:gd name="connsiteX4" fmla="*/ 1976549 w 9153525"/>
              <a:gd name="connsiteY4" fmla="*/ 5015707 h 5015707"/>
              <a:gd name="connsiteX5" fmla="*/ 0 w 9153525"/>
              <a:gd name="connsiteY5" fmla="*/ 4681729 h 5015707"/>
              <a:gd name="connsiteX6" fmla="*/ 9525 w 9153525"/>
              <a:gd name="connsiteY6" fmla="*/ 1233098 h 5015707"/>
              <a:gd name="connsiteX7" fmla="*/ 4894957 w 9153525"/>
              <a:gd name="connsiteY7" fmla="*/ 0 h 501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53525" h="5015707">
                <a:moveTo>
                  <a:pt x="4894957" y="0"/>
                </a:moveTo>
                <a:cubicBezTo>
                  <a:pt x="6562986" y="0"/>
                  <a:pt x="8037072" y="79396"/>
                  <a:pt x="9140825" y="538294"/>
                </a:cubicBezTo>
                <a:cubicBezTo>
                  <a:pt x="9145058" y="1886457"/>
                  <a:pt x="9149292" y="3234619"/>
                  <a:pt x="9153525" y="4582782"/>
                </a:cubicBezTo>
                <a:cubicBezTo>
                  <a:pt x="8743370" y="4753309"/>
                  <a:pt x="8276816" y="4899491"/>
                  <a:pt x="7766785" y="5015707"/>
                </a:cubicBezTo>
                <a:lnTo>
                  <a:pt x="1976549" y="5015707"/>
                </a:lnTo>
                <a:cubicBezTo>
                  <a:pt x="1207329" y="4841697"/>
                  <a:pt x="527425" y="4973531"/>
                  <a:pt x="0" y="4681729"/>
                </a:cubicBezTo>
                <a:cubicBezTo>
                  <a:pt x="0" y="3631669"/>
                  <a:pt x="9525" y="2283158"/>
                  <a:pt x="9525" y="1233098"/>
                </a:cubicBezTo>
                <a:cubicBezTo>
                  <a:pt x="651581" y="557237"/>
                  <a:pt x="2914218" y="0"/>
                  <a:pt x="48949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pic>
        <p:nvPicPr>
          <p:cNvPr id="27" name="Picture 4" descr="E:\丫头\png\小人\卡通类素材\gyk.png"/>
          <p:cNvPicPr>
            <a:picLocks noChangeAspect="1" noChangeArrowheads="1"/>
          </p:cNvPicPr>
          <p:nvPr userDrawn="1"/>
        </p:nvPicPr>
        <p:blipFill rotWithShape="1">
          <a:blip r:embed="rId13" cstate="print">
            <a:extLst>
              <a:ext uri="{28A0092B-C50C-407E-A947-70E740481C1C}">
                <a14:useLocalDpi xmlns:a14="http://schemas.microsoft.com/office/drawing/2010/main" val="0"/>
              </a:ext>
            </a:extLst>
          </a:blip>
          <a:srcRect/>
          <a:stretch/>
        </p:blipFill>
        <p:spPr bwMode="auto">
          <a:xfrm>
            <a:off x="503701" y="6306611"/>
            <a:ext cx="857976" cy="44262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E:\丫头\png\小人\卡通类素材\gyk.png"/>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a:stretch/>
        </p:blipFill>
        <p:spPr bwMode="auto">
          <a:xfrm rot="1000783">
            <a:off x="1106654" y="6169098"/>
            <a:ext cx="1067196" cy="70015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E:\丫头\png\小人\卡通类素材\gur.png"/>
          <p:cNvPicPr>
            <a:picLocks noChangeAspect="1" noChangeArrowheads="1"/>
          </p:cNvPicPr>
          <p:nvPr userDrawn="1"/>
        </p:nvPicPr>
        <p:blipFill rotWithShape="1">
          <a:blip r:embed="rId15" cstate="print">
            <a:extLst>
              <a:ext uri="{28A0092B-C50C-407E-A947-70E740481C1C}">
                <a14:useLocalDpi xmlns:a14="http://schemas.microsoft.com/office/drawing/2010/main" val="0"/>
              </a:ext>
            </a:extLst>
          </a:blip>
          <a:srcRect l="103" r="292" b="9279"/>
          <a:stretch/>
        </p:blipFill>
        <p:spPr bwMode="auto">
          <a:xfrm rot="10800000" flipH="1" flipV="1">
            <a:off x="-12701" y="5541235"/>
            <a:ext cx="12204701" cy="1316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252659"/>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rgbClr val="10C9EE"/>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077817C-7B71-42AF-900A-2817BE836D2B}" type="datetimeFigureOut">
              <a:rPr lang="zh-CN" altLang="en-US" smtClean="0"/>
              <a:pPr/>
              <a:t>2023/2/20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DA75A3B-6662-4096-B8F1-4038B9AC79F6}" type="slidenum">
              <a:rPr lang="zh-CN" altLang="en-US" smtClean="0"/>
              <a:pPr/>
              <a:t>‹#›</a:t>
            </a:fld>
            <a:endParaRPr lang="zh-CN" altLang="en-US"/>
          </a:p>
        </p:txBody>
      </p:sp>
      <p:pic>
        <p:nvPicPr>
          <p:cNvPr id="6" name="Picture 4" descr="E:\丫头\png\小人\卡通类素材\g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rot="963390">
            <a:off x="11241597" y="3653702"/>
            <a:ext cx="1038064" cy="68104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E:\丫头\png\小人\卡通类素材\l;'.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59564" y="1029910"/>
            <a:ext cx="5555209" cy="43999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E:\丫头\png\小人\卡通类素材\g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rot="20706780">
            <a:off x="5562233" y="3907425"/>
            <a:ext cx="1552931" cy="10188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E:\丫头\png\小人\卡通类素材\yun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440149" y="641563"/>
            <a:ext cx="2936968" cy="12329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E:\丫头\png\小人\卡通类素材\shu.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922551" y="48352"/>
            <a:ext cx="3075949" cy="436849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E:\丫头\png\小人\卡通类素材\trd.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b="2317"/>
          <a:stretch/>
        </p:blipFill>
        <p:spPr bwMode="auto">
          <a:xfrm>
            <a:off x="3599724" y="4001669"/>
            <a:ext cx="8614139" cy="285633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E:\丫头\png\小人\卡通类素材\yun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2200" y="1029910"/>
            <a:ext cx="2400267" cy="100764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E:\丫头\png\小人\卡通类素材\ad.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391477" y="471076"/>
            <a:ext cx="2554928" cy="30723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E:\丫头\png\小人\卡通类素材\ryf.png"/>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a:stretch/>
        </p:blipFill>
        <p:spPr bwMode="auto">
          <a:xfrm>
            <a:off x="4463819" y="49081"/>
            <a:ext cx="1702131" cy="172818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E:\丫头\png\小人\卡通类素材\ryf.png"/>
          <p:cNvPicPr>
            <a:picLocks noChangeAspect="1" noChangeArrowheads="1"/>
          </p:cNvPicPr>
          <p:nvPr userDrawn="1"/>
        </p:nvPicPr>
        <p:blipFill rotWithShape="1">
          <a:blip r:embed="rId9" cstate="print">
            <a:extLst>
              <a:ext uri="{28A0092B-C50C-407E-A947-70E740481C1C}">
                <a14:useLocalDpi xmlns:a14="http://schemas.microsoft.com/office/drawing/2010/main" val="0"/>
              </a:ext>
            </a:extLst>
          </a:blip>
          <a:srcRect/>
          <a:stretch/>
        </p:blipFill>
        <p:spPr bwMode="auto">
          <a:xfrm>
            <a:off x="5900639" y="4942724"/>
            <a:ext cx="1547427" cy="195238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E:\丫头\png\小人\卡通类素材\gyk.png"/>
          <p:cNvPicPr>
            <a:picLocks noChangeAspect="1" noChangeArrowheads="1"/>
          </p:cNvPicPr>
          <p:nvPr userDrawn="1"/>
        </p:nvPicPr>
        <p:blipFill rotWithShape="1">
          <a:blip r:embed="rId10" cstate="print">
            <a:extLst>
              <a:ext uri="{28A0092B-C50C-407E-A947-70E740481C1C}">
                <a14:useLocalDpi xmlns:a14="http://schemas.microsoft.com/office/drawing/2010/main" val="0"/>
              </a:ext>
            </a:extLst>
          </a:blip>
          <a:srcRect/>
          <a:stretch/>
        </p:blipFill>
        <p:spPr bwMode="auto">
          <a:xfrm>
            <a:off x="8039707" y="3543417"/>
            <a:ext cx="1232205" cy="63568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E:\丫头\png\小人\卡通类素材\g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rot="504957">
            <a:off x="8743207" y="3338028"/>
            <a:ext cx="1552931" cy="101883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E:\丫头\png\小人\卡通类素材\ip'.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7681847" y="2033826"/>
            <a:ext cx="4078783" cy="429054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9" descr="E:\丫头\png\小人\卡通类素材\yio.png"/>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rot="505138">
            <a:off x="162147" y="4550701"/>
            <a:ext cx="1378040" cy="231636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E:\丫头\png\小人\卡通类素材\ry.png"/>
          <p:cNvPicPr>
            <a:picLocks noChangeAspect="1" noChangeArrowheads="1"/>
          </p:cNvPicPr>
          <p:nvPr userDrawn="1"/>
        </p:nvPicPr>
        <p:blipFill rotWithShape="1">
          <a:blip r:embed="rId13" cstate="print">
            <a:extLst>
              <a:ext uri="{28A0092B-C50C-407E-A947-70E740481C1C}">
                <a14:useLocalDpi xmlns:a14="http://schemas.microsoft.com/office/drawing/2010/main" val="0"/>
              </a:ext>
            </a:extLst>
          </a:blip>
          <a:srcRect/>
          <a:stretch/>
        </p:blipFill>
        <p:spPr bwMode="auto">
          <a:xfrm>
            <a:off x="5114638" y="5699510"/>
            <a:ext cx="1224997" cy="142717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E:\丫头\png\小人\卡通类素材\ry.png"/>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a:stretch/>
        </p:blipFill>
        <p:spPr bwMode="auto">
          <a:xfrm>
            <a:off x="7181361" y="4595427"/>
            <a:ext cx="533412" cy="4320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E:\丫头\png\小人\卡通类素材\ry.png"/>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a:stretch/>
        </p:blipFill>
        <p:spPr bwMode="auto">
          <a:xfrm>
            <a:off x="8641927" y="5832436"/>
            <a:ext cx="533412" cy="432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0" descr="E:\丫头\png\小人\卡通类素材\ry.png"/>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a:stretch/>
        </p:blipFill>
        <p:spPr bwMode="auto">
          <a:xfrm>
            <a:off x="4388753" y="6108373"/>
            <a:ext cx="533412" cy="432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E:\丫头\png\小人\卡通类素材\ry.png"/>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a:stretch/>
        </p:blipFill>
        <p:spPr bwMode="auto">
          <a:xfrm>
            <a:off x="11241550" y="6275493"/>
            <a:ext cx="533412" cy="432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E:\丫头\png\小人\卡通类素材\gyk.png"/>
          <p:cNvPicPr>
            <a:picLocks noChangeAspect="1" noChangeArrowheads="1"/>
          </p:cNvPicPr>
          <p:nvPr userDrawn="1"/>
        </p:nvPicPr>
        <p:blipFill rotWithShape="1">
          <a:blip r:embed="rId10" cstate="print">
            <a:extLst>
              <a:ext uri="{28A0092B-C50C-407E-A947-70E740481C1C}">
                <a14:useLocalDpi xmlns:a14="http://schemas.microsoft.com/office/drawing/2010/main" val="0"/>
              </a:ext>
            </a:extLst>
          </a:blip>
          <a:srcRect/>
          <a:stretch/>
        </p:blipFill>
        <p:spPr bwMode="auto">
          <a:xfrm rot="18896325">
            <a:off x="3139728" y="5904689"/>
            <a:ext cx="1232205" cy="63568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0" descr="E:\丫头\png\小人\卡通类素材\ry.png"/>
          <p:cNvPicPr>
            <a:picLocks noChangeAspect="1" noChangeArrowheads="1"/>
          </p:cNvPicPr>
          <p:nvPr userDrawn="1"/>
        </p:nvPicPr>
        <p:blipFill rotWithShape="1">
          <a:blip r:embed="rId13" cstate="print">
            <a:extLst>
              <a:ext uri="{28A0092B-C50C-407E-A947-70E740481C1C}">
                <a14:useLocalDpi xmlns:a14="http://schemas.microsoft.com/office/drawing/2010/main" val="0"/>
              </a:ext>
            </a:extLst>
          </a:blip>
          <a:srcRect/>
          <a:stretch/>
        </p:blipFill>
        <p:spPr bwMode="auto">
          <a:xfrm rot="21326347">
            <a:off x="1444407" y="5745048"/>
            <a:ext cx="1183128" cy="137839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E:\丫头\png\小人\卡通类素材\ry.png"/>
          <p:cNvPicPr>
            <a:picLocks noChangeAspect="1" noChangeArrowheads="1"/>
          </p:cNvPicPr>
          <p:nvPr userDrawn="1"/>
        </p:nvPicPr>
        <p:blipFill rotWithShape="1">
          <a:blip r:embed="rId15" cstate="print">
            <a:extLst>
              <a:ext uri="{28A0092B-C50C-407E-A947-70E740481C1C}">
                <a14:useLocalDpi xmlns:a14="http://schemas.microsoft.com/office/drawing/2010/main" val="0"/>
              </a:ext>
            </a:extLst>
          </a:blip>
          <a:srcRect/>
          <a:stretch/>
        </p:blipFill>
        <p:spPr bwMode="auto">
          <a:xfrm rot="1377942">
            <a:off x="2256660" y="6379068"/>
            <a:ext cx="517413" cy="60280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9" descr="E:\丫头\png\小人\卡通类素材\yio.png"/>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rot="21094862" flipH="1">
            <a:off x="7521248" y="5537558"/>
            <a:ext cx="771088" cy="129613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E:\丫头\png\小人\卡通类素材\yunf.png"/>
          <p:cNvPicPr>
            <a:picLocks noChangeAspect="1" noChangeArrowheads="1"/>
          </p:cNvPicPr>
          <p:nvPr userDrawn="1"/>
        </p:nvPicPr>
        <p:blipFill rotWithShape="1">
          <a:blip r:embed="rId17" cstate="print">
            <a:extLst>
              <a:ext uri="{28A0092B-C50C-407E-A947-70E740481C1C}">
                <a14:useLocalDpi xmlns:a14="http://schemas.microsoft.com/office/drawing/2010/main" val="0"/>
              </a:ext>
            </a:extLst>
          </a:blip>
          <a:srcRect/>
          <a:stretch/>
        </p:blipFill>
        <p:spPr bwMode="auto">
          <a:xfrm>
            <a:off x="-1" y="3030176"/>
            <a:ext cx="927900" cy="1007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244030"/>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9" dur="1500" spd="-100000" fill="hold"/>
                                        <p:tgtEl>
                                          <p:spTgt spid="12"/>
                                        </p:tgtEl>
                                        <p:attrNameLst>
                                          <p:attrName>ppt_x</p:attrName>
                                          <p:attrName>ppt_y</p:attrName>
                                        </p:attrNameLst>
                                      </p:cBhvr>
                                    </p:animMotion>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14" dur="1500" fill="hold"/>
                                        <p:tgtEl>
                                          <p:spTgt spid="9"/>
                                        </p:tgtEl>
                                        <p:attrNameLst>
                                          <p:attrName>ppt_x</p:attrName>
                                          <p:attrName>ppt_y</p:attrName>
                                        </p:attrNameLst>
                                      </p:cBhvr>
                                    </p:animMotion>
                                  </p:childTnLst>
                                </p:cTn>
                              </p:par>
                              <p:par>
                                <p:cTn id="15" presetID="10"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par>
                                <p:cTn id="18"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19" dur="1500" fill="hold"/>
                                        <p:tgtEl>
                                          <p:spTgt spid="29"/>
                                        </p:tgtEl>
                                        <p:attrNameLst>
                                          <p:attrName>ppt_x</p:attrName>
                                          <p:attrName>ppt_y</p:attrName>
                                        </p:attrNameLst>
                                      </p:cBhvr>
                                    </p:animMotion>
                                  </p:childTnLst>
                                </p:cTn>
                              </p:par>
                              <p:par>
                                <p:cTn id="20" presetID="8" presetClass="emph" presetSubtype="0" repeatCount="indefinite" autoRev="1" fill="hold" nodeType="withEffect">
                                  <p:stCondLst>
                                    <p:cond delay="0"/>
                                  </p:stCondLst>
                                  <p:childTnLst>
                                    <p:animRot by="180000">
                                      <p:cBhvr>
                                        <p:cTn id="21" dur="25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9546441"/>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077817C-7B71-42AF-900A-2817BE836D2B}" type="datetimeFigureOut">
              <a:rPr lang="zh-CN" altLang="en-US" smtClean="0"/>
              <a:pPr/>
              <a:t>2023/2/20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DA75A3B-6662-4096-B8F1-4038B9AC79F6}" type="slidenum">
              <a:rPr lang="zh-CN" altLang="en-US" smtClean="0"/>
              <a:pPr/>
              <a:t>‹#›</a:t>
            </a:fld>
            <a:endParaRPr lang="zh-CN" altLang="en-US"/>
          </a:p>
        </p:txBody>
      </p:sp>
    </p:spTree>
    <p:extLst>
      <p:ext uri="{BB962C8B-B14F-4D97-AF65-F5344CB8AC3E}">
        <p14:creationId xmlns:p14="http://schemas.microsoft.com/office/powerpoint/2010/main" val="1158857945"/>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077817C-7B71-42AF-900A-2817BE836D2B}" type="datetimeFigureOut">
              <a:rPr lang="zh-CN" altLang="en-US" smtClean="0"/>
              <a:pPr/>
              <a:t>2023/2/20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DA75A3B-6662-4096-B8F1-4038B9AC79F6}" type="slidenum">
              <a:rPr lang="zh-CN" altLang="en-US" smtClean="0"/>
              <a:pPr/>
              <a:t>‹#›</a:t>
            </a:fld>
            <a:endParaRPr lang="zh-CN" altLang="en-US"/>
          </a:p>
        </p:txBody>
      </p:sp>
    </p:spTree>
    <p:extLst>
      <p:ext uri="{BB962C8B-B14F-4D97-AF65-F5344CB8AC3E}">
        <p14:creationId xmlns:p14="http://schemas.microsoft.com/office/powerpoint/2010/main" val="325054449"/>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077817C-7B71-42AF-900A-2817BE836D2B}" type="datetimeFigureOut">
              <a:rPr lang="zh-CN" altLang="en-US" smtClean="0"/>
              <a:pPr/>
              <a:t>2023/2/20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DA75A3B-6662-4096-B8F1-4038B9AC79F6}" type="slidenum">
              <a:rPr lang="zh-CN" altLang="en-US" smtClean="0"/>
              <a:pPr/>
              <a:t>‹#›</a:t>
            </a:fld>
            <a:endParaRPr lang="zh-CN" altLang="en-US"/>
          </a:p>
        </p:txBody>
      </p:sp>
    </p:spTree>
    <p:extLst>
      <p:ext uri="{BB962C8B-B14F-4D97-AF65-F5344CB8AC3E}">
        <p14:creationId xmlns:p14="http://schemas.microsoft.com/office/powerpoint/2010/main" val="3566907875"/>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73516FD-12B9-46F5-9D54-8AD64BB64CA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5DE09637-4735-4111-BFF7-462E7D500B98}"/>
              </a:ext>
            </a:extLst>
          </p:cNvPr>
          <p:cNvSpPr>
            <a:spLocks noGrp="1"/>
          </p:cNvSpPr>
          <p:nvPr>
            <p:ph type="dt" sz="half" idx="10"/>
          </p:nvPr>
        </p:nvSpPr>
        <p:spPr/>
        <p:txBody>
          <a:bodyPr/>
          <a:lstStyle/>
          <a:p>
            <a:fld id="{3B9C2133-17FF-41E7-A24C-E96B8FBAFC42}" type="datetimeFigureOut">
              <a:rPr lang="zh-CN" altLang="en-US" smtClean="0"/>
              <a:t>2023/2/20</a:t>
            </a:fld>
            <a:endParaRPr lang="zh-CN" altLang="en-US"/>
          </a:p>
        </p:txBody>
      </p:sp>
      <p:sp>
        <p:nvSpPr>
          <p:cNvPr id="4" name="页脚占位符 3">
            <a:extLst>
              <a:ext uri="{FF2B5EF4-FFF2-40B4-BE49-F238E27FC236}">
                <a16:creationId xmlns:a16="http://schemas.microsoft.com/office/drawing/2014/main" xmlns="" id="{674BAC2B-08CA-42B0-9D8A-3092A02A5C6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2AE33A96-E2F3-49C7-9FD8-4FD79A18F22E}"/>
              </a:ext>
            </a:extLst>
          </p:cNvPr>
          <p:cNvSpPr>
            <a:spLocks noGrp="1"/>
          </p:cNvSpPr>
          <p:nvPr>
            <p:ph type="sldNum" sz="quarter" idx="12"/>
          </p:nvPr>
        </p:nvSpPr>
        <p:spPr/>
        <p:txBody>
          <a:bodyPr/>
          <a:lstStyle/>
          <a:p>
            <a:fld id="{3F1A2AC2-13A9-46D8-AC34-7F36697ACA91}" type="slidenum">
              <a:rPr lang="zh-CN" altLang="en-US" smtClean="0"/>
              <a:t>‹#›</a:t>
            </a:fld>
            <a:endParaRPr lang="zh-CN" altLang="en-US"/>
          </a:p>
        </p:txBody>
      </p:sp>
    </p:spTree>
    <p:extLst>
      <p:ext uri="{BB962C8B-B14F-4D97-AF65-F5344CB8AC3E}">
        <p14:creationId xmlns:p14="http://schemas.microsoft.com/office/powerpoint/2010/main" val="25607767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077817C-7B71-42AF-900A-2817BE836D2B}" type="datetimeFigureOut">
              <a:rPr lang="zh-CN" altLang="en-US" smtClean="0"/>
              <a:pPr/>
              <a:t>2023/2/20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DA75A3B-6662-4096-B8F1-4038B9AC79F6}" type="slidenum">
              <a:rPr lang="zh-CN" altLang="en-US" smtClean="0"/>
              <a:pPr/>
              <a:t>‹#›</a:t>
            </a:fld>
            <a:endParaRPr lang="zh-CN" altLang="en-US"/>
          </a:p>
        </p:txBody>
      </p:sp>
    </p:spTree>
    <p:extLst>
      <p:ext uri="{BB962C8B-B14F-4D97-AF65-F5344CB8AC3E}">
        <p14:creationId xmlns:p14="http://schemas.microsoft.com/office/powerpoint/2010/main" val="2371831413"/>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077817C-7B71-42AF-900A-2817BE836D2B}" type="datetimeFigureOut">
              <a:rPr lang="zh-CN" altLang="en-US" smtClean="0"/>
              <a:pPr/>
              <a:t>2023/2/20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DA75A3B-6662-4096-B8F1-4038B9AC79F6}" type="slidenum">
              <a:rPr lang="zh-CN" altLang="en-US" smtClean="0"/>
              <a:pPr/>
              <a:t>‹#›</a:t>
            </a:fld>
            <a:endParaRPr lang="zh-CN" altLang="en-US"/>
          </a:p>
        </p:txBody>
      </p:sp>
    </p:spTree>
    <p:extLst>
      <p:ext uri="{BB962C8B-B14F-4D97-AF65-F5344CB8AC3E}">
        <p14:creationId xmlns:p14="http://schemas.microsoft.com/office/powerpoint/2010/main" val="516112806"/>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077817C-7B71-42AF-900A-2817BE836D2B}" type="datetimeFigureOut">
              <a:rPr lang="zh-CN" altLang="en-US" smtClean="0"/>
              <a:pPr/>
              <a:t>2023/2/20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DA75A3B-6662-4096-B8F1-4038B9AC79F6}" type="slidenum">
              <a:rPr lang="zh-CN" altLang="en-US" smtClean="0"/>
              <a:pPr/>
              <a:t>‹#›</a:t>
            </a:fld>
            <a:endParaRPr lang="zh-CN" altLang="en-US"/>
          </a:p>
        </p:txBody>
      </p:sp>
    </p:spTree>
    <p:extLst>
      <p:ext uri="{BB962C8B-B14F-4D97-AF65-F5344CB8AC3E}">
        <p14:creationId xmlns:p14="http://schemas.microsoft.com/office/powerpoint/2010/main" val="3342368433"/>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077817C-7B71-42AF-900A-2817BE836D2B}" type="datetimeFigureOut">
              <a:rPr lang="zh-CN" altLang="en-US" smtClean="0"/>
              <a:pPr/>
              <a:t>2023/2/20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DA75A3B-6662-4096-B8F1-4038B9AC79F6}" type="slidenum">
              <a:rPr lang="zh-CN" altLang="en-US" smtClean="0"/>
              <a:pPr/>
              <a:t>‹#›</a:t>
            </a:fld>
            <a:endParaRPr lang="zh-CN" altLang="en-US"/>
          </a:p>
        </p:txBody>
      </p:sp>
    </p:spTree>
    <p:extLst>
      <p:ext uri="{BB962C8B-B14F-4D97-AF65-F5344CB8AC3E}">
        <p14:creationId xmlns:p14="http://schemas.microsoft.com/office/powerpoint/2010/main" val="3762265032"/>
      </p:ext>
    </p:extLst>
  </p:cSld>
  <p:clrMapOvr>
    <a:masterClrMapping/>
  </p:clrMapOvr>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0F10D6C0-AA58-4DE7-A94A-EE87040E6F9A}"/>
              </a:ext>
            </a:extLst>
          </p:cNvPr>
          <p:cNvSpPr>
            <a:spLocks noGrp="1"/>
          </p:cNvSpPr>
          <p:nvPr>
            <p:ph type="dt" sz="half" idx="10"/>
          </p:nvPr>
        </p:nvSpPr>
        <p:spPr/>
        <p:txBody>
          <a:bodyPr/>
          <a:lstStyle/>
          <a:p>
            <a:fld id="{3B9C2133-17FF-41E7-A24C-E96B8FBAFC42}" type="datetimeFigureOut">
              <a:rPr lang="zh-CN" altLang="en-US" smtClean="0"/>
              <a:t>2023/2/20</a:t>
            </a:fld>
            <a:endParaRPr lang="zh-CN" altLang="en-US"/>
          </a:p>
        </p:txBody>
      </p:sp>
      <p:sp>
        <p:nvSpPr>
          <p:cNvPr id="3" name="页脚占位符 2">
            <a:extLst>
              <a:ext uri="{FF2B5EF4-FFF2-40B4-BE49-F238E27FC236}">
                <a16:creationId xmlns:a16="http://schemas.microsoft.com/office/drawing/2014/main" xmlns="" id="{03F3CF72-2792-4816-A3A2-86D592620BC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8E626DF4-8797-4190-A86C-D92DDF45B627}"/>
              </a:ext>
            </a:extLst>
          </p:cNvPr>
          <p:cNvSpPr>
            <a:spLocks noGrp="1"/>
          </p:cNvSpPr>
          <p:nvPr>
            <p:ph type="sldNum" sz="quarter" idx="12"/>
          </p:nvPr>
        </p:nvSpPr>
        <p:spPr/>
        <p:txBody>
          <a:bodyPr/>
          <a:lstStyle/>
          <a:p>
            <a:fld id="{3F1A2AC2-13A9-46D8-AC34-7F36697ACA91}" type="slidenum">
              <a:rPr lang="zh-CN" altLang="en-US" smtClean="0"/>
              <a:t>‹#›</a:t>
            </a:fld>
            <a:endParaRPr lang="zh-CN" altLang="en-US"/>
          </a:p>
        </p:txBody>
      </p:sp>
    </p:spTree>
    <p:extLst>
      <p:ext uri="{BB962C8B-B14F-4D97-AF65-F5344CB8AC3E}">
        <p14:creationId xmlns:p14="http://schemas.microsoft.com/office/powerpoint/2010/main" val="242848011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017E447-7F5F-413A-AB52-32F26B64B25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17DF8F1A-9B5B-4706-9B5A-93C544AA23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0A25C97C-B070-4EDB-8510-1537E79A79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78A0F3F3-E550-41AD-9299-83FBDD2B230B}"/>
              </a:ext>
            </a:extLst>
          </p:cNvPr>
          <p:cNvSpPr>
            <a:spLocks noGrp="1"/>
          </p:cNvSpPr>
          <p:nvPr>
            <p:ph type="dt" sz="half" idx="10"/>
          </p:nvPr>
        </p:nvSpPr>
        <p:spPr/>
        <p:txBody>
          <a:bodyPr/>
          <a:lstStyle/>
          <a:p>
            <a:fld id="{3B9C2133-17FF-41E7-A24C-E96B8FBAFC42}" type="datetimeFigureOut">
              <a:rPr lang="zh-CN" altLang="en-US" smtClean="0"/>
              <a:t>2023/2/20</a:t>
            </a:fld>
            <a:endParaRPr lang="zh-CN" altLang="en-US"/>
          </a:p>
        </p:txBody>
      </p:sp>
      <p:sp>
        <p:nvSpPr>
          <p:cNvPr id="6" name="页脚占位符 5">
            <a:extLst>
              <a:ext uri="{FF2B5EF4-FFF2-40B4-BE49-F238E27FC236}">
                <a16:creationId xmlns:a16="http://schemas.microsoft.com/office/drawing/2014/main" xmlns="" id="{48EB6F91-BD1A-4830-B7A2-587BEA3BA9B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00EF399A-B230-4D64-8DB3-189980580568}"/>
              </a:ext>
            </a:extLst>
          </p:cNvPr>
          <p:cNvSpPr>
            <a:spLocks noGrp="1"/>
          </p:cNvSpPr>
          <p:nvPr>
            <p:ph type="sldNum" sz="quarter" idx="12"/>
          </p:nvPr>
        </p:nvSpPr>
        <p:spPr/>
        <p:txBody>
          <a:bodyPr/>
          <a:lstStyle/>
          <a:p>
            <a:fld id="{3F1A2AC2-13A9-46D8-AC34-7F36697ACA91}" type="slidenum">
              <a:rPr lang="zh-CN" altLang="en-US" smtClean="0"/>
              <a:t>‹#›</a:t>
            </a:fld>
            <a:endParaRPr lang="zh-CN" altLang="en-US"/>
          </a:p>
        </p:txBody>
      </p:sp>
    </p:spTree>
    <p:extLst>
      <p:ext uri="{BB962C8B-B14F-4D97-AF65-F5344CB8AC3E}">
        <p14:creationId xmlns:p14="http://schemas.microsoft.com/office/powerpoint/2010/main" val="168015517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theme" Target="../theme/theme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heme" Target="../theme/theme5.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6.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28749F8A-8D61-4B5A-925F-9E22EFEE4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3B313887-BA4F-457A-9582-B5C21790C2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ED44220A-6DEB-46D7-B480-A0F0AC3964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9C2133-17FF-41E7-A24C-E96B8FBAFC42}" type="datetimeFigureOut">
              <a:rPr lang="zh-CN" altLang="en-US" smtClean="0"/>
              <a:t>2023/2/20</a:t>
            </a:fld>
            <a:endParaRPr lang="zh-CN" altLang="en-US"/>
          </a:p>
        </p:txBody>
      </p:sp>
      <p:sp>
        <p:nvSpPr>
          <p:cNvPr id="5" name="页脚占位符 4">
            <a:extLst>
              <a:ext uri="{FF2B5EF4-FFF2-40B4-BE49-F238E27FC236}">
                <a16:creationId xmlns:a16="http://schemas.microsoft.com/office/drawing/2014/main" xmlns="" id="{86AA0714-55E0-459D-9401-51BB6166B6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C86C0382-F6FE-4A2A-9719-D5BABB5AF3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1A2AC2-13A9-46D8-AC34-7F36697ACA91}" type="slidenum">
              <a:rPr lang="zh-CN" altLang="en-US" smtClean="0"/>
              <a:t>‹#›</a:t>
            </a:fld>
            <a:endParaRPr lang="zh-CN" altLang="en-US"/>
          </a:p>
        </p:txBody>
      </p:sp>
    </p:spTree>
    <p:extLst>
      <p:ext uri="{BB962C8B-B14F-4D97-AF65-F5344CB8AC3E}">
        <p14:creationId xmlns:p14="http://schemas.microsoft.com/office/powerpoint/2010/main" val="423810899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5378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761" r:id="rId5"/>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1pPr>
            <a:lvl2pPr lvl="1"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2pPr>
            <a:lvl3pPr lvl="2"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3pPr>
            <a:lvl4pPr lvl="3"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4pPr>
            <a:lvl5pPr lvl="4"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5pPr>
            <a:lvl6pPr lvl="5"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6pPr>
            <a:lvl7pPr lvl="6"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7pPr>
            <a:lvl8pPr lvl="7"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8pPr>
            <a:lvl9pPr lvl="8"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rgbClr val="174A80"/>
              </a:buClr>
              <a:buSzPts val="1600"/>
              <a:buFont typeface="Quicksand Light"/>
              <a:buChar char="●"/>
              <a:defRPr sz="1600">
                <a:solidFill>
                  <a:srgbClr val="174A80"/>
                </a:solidFill>
                <a:latin typeface="Quicksand Light"/>
                <a:ea typeface="Quicksand Light"/>
                <a:cs typeface="Quicksand Light"/>
                <a:sym typeface="Quicksand Light"/>
              </a:defRPr>
            </a:lvl1pPr>
            <a:lvl2pPr marL="914400" lvl="1" indent="-330200">
              <a:lnSpc>
                <a:spcPct val="100000"/>
              </a:lnSpc>
              <a:spcBef>
                <a:spcPts val="0"/>
              </a:spcBef>
              <a:spcAft>
                <a:spcPts val="0"/>
              </a:spcAft>
              <a:buClr>
                <a:srgbClr val="174A80"/>
              </a:buClr>
              <a:buSzPts val="1600"/>
              <a:buFont typeface="Quicksand Light"/>
              <a:buChar char="○"/>
              <a:defRPr sz="1600">
                <a:solidFill>
                  <a:srgbClr val="174A80"/>
                </a:solidFill>
                <a:latin typeface="Quicksand Light"/>
                <a:ea typeface="Quicksand Light"/>
                <a:cs typeface="Quicksand Light"/>
                <a:sym typeface="Quicksand Light"/>
              </a:defRPr>
            </a:lvl2pPr>
            <a:lvl3pPr marL="1371600" lvl="2" indent="-330200">
              <a:lnSpc>
                <a:spcPct val="100000"/>
              </a:lnSpc>
              <a:spcBef>
                <a:spcPts val="0"/>
              </a:spcBef>
              <a:spcAft>
                <a:spcPts val="0"/>
              </a:spcAft>
              <a:buClr>
                <a:srgbClr val="174A80"/>
              </a:buClr>
              <a:buSzPts val="1600"/>
              <a:buFont typeface="Quicksand Light"/>
              <a:buChar char="■"/>
              <a:defRPr sz="1600">
                <a:solidFill>
                  <a:srgbClr val="174A80"/>
                </a:solidFill>
                <a:latin typeface="Quicksand Light"/>
                <a:ea typeface="Quicksand Light"/>
                <a:cs typeface="Quicksand Light"/>
                <a:sym typeface="Quicksand Light"/>
              </a:defRPr>
            </a:lvl3pPr>
            <a:lvl4pPr marL="1828800" lvl="3" indent="-330200">
              <a:lnSpc>
                <a:spcPct val="100000"/>
              </a:lnSpc>
              <a:spcBef>
                <a:spcPts val="0"/>
              </a:spcBef>
              <a:spcAft>
                <a:spcPts val="0"/>
              </a:spcAft>
              <a:buClr>
                <a:srgbClr val="174A80"/>
              </a:buClr>
              <a:buSzPts val="1600"/>
              <a:buFont typeface="Quicksand Light"/>
              <a:buChar char="●"/>
              <a:defRPr sz="1600">
                <a:solidFill>
                  <a:srgbClr val="174A80"/>
                </a:solidFill>
                <a:latin typeface="Quicksand Light"/>
                <a:ea typeface="Quicksand Light"/>
                <a:cs typeface="Quicksand Light"/>
                <a:sym typeface="Quicksand Light"/>
              </a:defRPr>
            </a:lvl4pPr>
            <a:lvl5pPr marL="2286000" lvl="4" indent="-330200">
              <a:lnSpc>
                <a:spcPct val="100000"/>
              </a:lnSpc>
              <a:spcBef>
                <a:spcPts val="0"/>
              </a:spcBef>
              <a:spcAft>
                <a:spcPts val="0"/>
              </a:spcAft>
              <a:buClr>
                <a:srgbClr val="174A80"/>
              </a:buClr>
              <a:buSzPts val="1600"/>
              <a:buFont typeface="Quicksand Light"/>
              <a:buChar char="○"/>
              <a:defRPr sz="1600">
                <a:solidFill>
                  <a:srgbClr val="174A80"/>
                </a:solidFill>
                <a:latin typeface="Quicksand Light"/>
                <a:ea typeface="Quicksand Light"/>
                <a:cs typeface="Quicksand Light"/>
                <a:sym typeface="Quicksand Light"/>
              </a:defRPr>
            </a:lvl5pPr>
            <a:lvl6pPr marL="2743200" lvl="5" indent="-330200">
              <a:lnSpc>
                <a:spcPct val="100000"/>
              </a:lnSpc>
              <a:spcBef>
                <a:spcPts val="0"/>
              </a:spcBef>
              <a:spcAft>
                <a:spcPts val="0"/>
              </a:spcAft>
              <a:buClr>
                <a:srgbClr val="174A80"/>
              </a:buClr>
              <a:buSzPts val="1600"/>
              <a:buFont typeface="Quicksand Light"/>
              <a:buChar char="■"/>
              <a:defRPr sz="1600">
                <a:solidFill>
                  <a:srgbClr val="174A80"/>
                </a:solidFill>
                <a:latin typeface="Quicksand Light"/>
                <a:ea typeface="Quicksand Light"/>
                <a:cs typeface="Quicksand Light"/>
                <a:sym typeface="Quicksand Light"/>
              </a:defRPr>
            </a:lvl6pPr>
            <a:lvl7pPr marL="3200400" lvl="6" indent="-330200">
              <a:lnSpc>
                <a:spcPct val="100000"/>
              </a:lnSpc>
              <a:spcBef>
                <a:spcPts val="0"/>
              </a:spcBef>
              <a:spcAft>
                <a:spcPts val="0"/>
              </a:spcAft>
              <a:buClr>
                <a:srgbClr val="174A80"/>
              </a:buClr>
              <a:buSzPts val="1600"/>
              <a:buFont typeface="Quicksand Light"/>
              <a:buChar char="●"/>
              <a:defRPr sz="1600">
                <a:solidFill>
                  <a:srgbClr val="174A80"/>
                </a:solidFill>
                <a:latin typeface="Quicksand Light"/>
                <a:ea typeface="Quicksand Light"/>
                <a:cs typeface="Quicksand Light"/>
                <a:sym typeface="Quicksand Light"/>
              </a:defRPr>
            </a:lvl7pPr>
            <a:lvl8pPr marL="3657600" lvl="7" indent="-330200">
              <a:lnSpc>
                <a:spcPct val="100000"/>
              </a:lnSpc>
              <a:spcBef>
                <a:spcPts val="0"/>
              </a:spcBef>
              <a:spcAft>
                <a:spcPts val="0"/>
              </a:spcAft>
              <a:buClr>
                <a:srgbClr val="174A80"/>
              </a:buClr>
              <a:buSzPts val="1600"/>
              <a:buFont typeface="Quicksand Light"/>
              <a:buChar char="○"/>
              <a:defRPr sz="1600">
                <a:solidFill>
                  <a:srgbClr val="174A80"/>
                </a:solidFill>
                <a:latin typeface="Quicksand Light"/>
                <a:ea typeface="Quicksand Light"/>
                <a:cs typeface="Quicksand Light"/>
                <a:sym typeface="Quicksand Light"/>
              </a:defRPr>
            </a:lvl8pPr>
            <a:lvl9pPr marL="4114800" lvl="8" indent="-330200">
              <a:lnSpc>
                <a:spcPct val="100000"/>
              </a:lnSpc>
              <a:spcBef>
                <a:spcPts val="0"/>
              </a:spcBef>
              <a:spcAft>
                <a:spcPts val="0"/>
              </a:spcAft>
              <a:buClr>
                <a:srgbClr val="174A80"/>
              </a:buClr>
              <a:buSzPts val="1600"/>
              <a:buFont typeface="Quicksand Light"/>
              <a:buChar char="■"/>
              <a:defRPr sz="1600">
                <a:solidFill>
                  <a:srgbClr val="174A80"/>
                </a:solidFill>
                <a:latin typeface="Quicksand Light"/>
                <a:ea typeface="Quicksand Light"/>
                <a:cs typeface="Quicksand Light"/>
                <a:sym typeface="Quicksand Light"/>
              </a:defRPr>
            </a:lvl9pPr>
          </a:lstStyle>
          <a:p>
            <a:endParaRPr/>
          </a:p>
        </p:txBody>
      </p:sp>
    </p:spTree>
    <p:extLst>
      <p:ext uri="{BB962C8B-B14F-4D97-AF65-F5344CB8AC3E}">
        <p14:creationId xmlns:p14="http://schemas.microsoft.com/office/powerpoint/2010/main" val="2134171140"/>
      </p:ext>
    </p:extLst>
  </p:cSld>
  <p:clrMap bg1="lt1" tx1="dk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17C98-5284-4BB1-92D3-069DDE070442}" type="datetimeFigureOut">
              <a:rPr lang="en-US" smtClean="0"/>
              <a:t>2/20/2023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91DF3-15C0-436E-988D-CF934A184B5B}" type="slidenum">
              <a:rPr lang="en-US" smtClean="0"/>
              <a:t>‹#›</a:t>
            </a:fld>
            <a:endParaRPr lang="en-US"/>
          </a:p>
        </p:txBody>
      </p:sp>
    </p:spTree>
    <p:extLst>
      <p:ext uri="{BB962C8B-B14F-4D97-AF65-F5344CB8AC3E}">
        <p14:creationId xmlns:p14="http://schemas.microsoft.com/office/powerpoint/2010/main" val="421294905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7F4F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6131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Titan One"/>
              <a:buNone/>
              <a:defRPr sz="2800">
                <a:solidFill>
                  <a:schemeClr val="dk1"/>
                </a:solidFill>
                <a:latin typeface="Titan One"/>
                <a:ea typeface="Titan One"/>
                <a:cs typeface="Titan One"/>
                <a:sym typeface="Titan One"/>
              </a:defRPr>
            </a:lvl1pPr>
            <a:lvl2pPr lvl="1">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2pPr>
            <a:lvl3pPr lvl="2">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3pPr>
            <a:lvl4pPr lvl="3">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4pPr>
            <a:lvl5pPr lvl="4">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5pPr>
            <a:lvl6pPr lvl="5">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6pPr>
            <a:lvl7pPr lvl="6">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7pPr>
            <a:lvl8pPr lvl="7">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8pPr>
            <a:lvl9pPr lvl="8">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9pPr>
          </a:lstStyle>
          <a:p>
            <a:endParaRPr/>
          </a:p>
        </p:txBody>
      </p:sp>
      <p:sp>
        <p:nvSpPr>
          <p:cNvPr id="7" name="Google Shape;7;p1"/>
          <p:cNvSpPr txBox="1">
            <a:spLocks noGrp="1"/>
          </p:cNvSpPr>
          <p:nvPr>
            <p:ph type="body" idx="1"/>
          </p:nvPr>
        </p:nvSpPr>
        <p:spPr>
          <a:xfrm>
            <a:off x="415600" y="15564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1pPr>
            <a:lvl2pPr marL="914400" lvl="1"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2pPr>
            <a:lvl3pPr marL="1371600" lvl="2"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3pPr>
            <a:lvl4pPr marL="1828800" lvl="3"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4pPr>
            <a:lvl5pPr marL="2286000" lvl="4"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5pPr>
            <a:lvl6pPr marL="2743200" lvl="5"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6pPr>
            <a:lvl7pPr marL="3200400" lvl="6"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7pPr>
            <a:lvl8pPr marL="3657600" lvl="7"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8pPr>
            <a:lvl9pPr marL="4114800" lvl="8" indent="-317500">
              <a:lnSpc>
                <a:spcPct val="115000"/>
              </a:lnSpc>
              <a:spcBef>
                <a:spcPts val="1600"/>
              </a:spcBef>
              <a:spcAft>
                <a:spcPts val="1600"/>
              </a:spcAft>
              <a:buClr>
                <a:schemeClr val="dk1"/>
              </a:buClr>
              <a:buSzPts val="1400"/>
              <a:buFont typeface="Catamaran"/>
              <a:buChar char="■"/>
              <a:defRPr>
                <a:solidFill>
                  <a:schemeClr val="dk1"/>
                </a:solidFill>
                <a:latin typeface="Catamaran"/>
                <a:ea typeface="Catamaran"/>
                <a:cs typeface="Catamaran"/>
                <a:sym typeface="Catamaran"/>
              </a:defRPr>
            </a:lvl9pPr>
          </a:lstStyle>
          <a:p>
            <a:endParaRPr/>
          </a:p>
        </p:txBody>
      </p:sp>
    </p:spTree>
    <p:extLst>
      <p:ext uri="{BB962C8B-B14F-4D97-AF65-F5344CB8AC3E}">
        <p14:creationId xmlns:p14="http://schemas.microsoft.com/office/powerpoint/2010/main" val="4079900802"/>
      </p:ext>
    </p:extLst>
  </p:cSld>
  <p:clrMap bg1="lt1" tx1="dk1" bg2="dk2" tx2="lt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A077817C-7B71-42AF-900A-2817BE836D2B}" type="datetimeFigureOut">
              <a:rPr lang="zh-CN" altLang="en-US" smtClean="0"/>
              <a:pPr/>
              <a:t>2023/2/20</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0DA75A3B-6662-4096-B8F1-4038B9AC79F6}" type="slidenum">
              <a:rPr lang="zh-CN" altLang="en-US" smtClean="0"/>
              <a:pPr/>
              <a:t>‹#›</a:t>
            </a:fld>
            <a:endParaRPr lang="zh-CN" altLang="en-US"/>
          </a:p>
        </p:txBody>
      </p:sp>
    </p:spTree>
    <p:extLst>
      <p:ext uri="{BB962C8B-B14F-4D97-AF65-F5344CB8AC3E}">
        <p14:creationId xmlns:p14="http://schemas.microsoft.com/office/powerpoint/2010/main" val="1126151225"/>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Lst>
  <mc:AlternateContent xmlns:mc="http://schemas.openxmlformats.org/markup-compatibility/2006" xmlns:p14="http://schemas.microsoft.com/office/powerpoint/2010/main">
    <mc:Choice Requires="p14">
      <p:transition spd="slow" p14:dur="1400" advClick="0" advTm="1000">
        <p14:ripple/>
      </p:transition>
    </mc:Choice>
    <mc:Fallback xmlns="">
      <p:transition spd="slow" advClick="0" advTm="1000">
        <p:fade/>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7.png"/><Relationship Id="rId7" Type="http://schemas.openxmlformats.org/officeDocument/2006/relationships/image" Target="../media/image6.svg"/><Relationship Id="rId2" Type="http://schemas.openxmlformats.org/officeDocument/2006/relationships/image" Target="../media/image56.png"/><Relationship Id="rId1" Type="http://schemas.openxmlformats.org/officeDocument/2006/relationships/slideLayout" Target="../slideLayouts/slideLayout1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9" Type="http://schemas.openxmlformats.org/officeDocument/2006/relationships/image" Target="../media/image82.png"/></Relationships>
</file>

<file path=ppt/slides/_rels/slide1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85.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810.png"/><Relationship Id="rId5" Type="http://schemas.openxmlformats.org/officeDocument/2006/relationships/image" Target="../media/image81.png"/><Relationship Id="rId4" Type="http://schemas.openxmlformats.org/officeDocument/2006/relationships/image" Target="../media/image80.png"/></Relationships>
</file>

<file path=ppt/slides/_rels/slide13.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notesSlide" Target="../notesSlides/notesSlide4.xml"/><Relationship Id="rId7" Type="http://schemas.openxmlformats.org/officeDocument/2006/relationships/image" Target="../media/image86.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810.png"/><Relationship Id="rId5" Type="http://schemas.openxmlformats.org/officeDocument/2006/relationships/image" Target="../media/image81.png"/><Relationship Id="rId4" Type="http://schemas.openxmlformats.org/officeDocument/2006/relationships/image" Target="../media/image80.png"/></Relationships>
</file>

<file path=ppt/slides/_rels/slide14.xml.rels><?xml version="1.0" encoding="UTF-8" standalone="yes"?>
<Relationships xmlns="http://schemas.openxmlformats.org/package/2006/relationships"><Relationship Id="rId8" Type="http://schemas.openxmlformats.org/officeDocument/2006/relationships/tags" Target="../tags/tag10.xml"/><Relationship Id="rId3" Type="http://schemas.openxmlformats.org/officeDocument/2006/relationships/tags" Target="../tags/tag5.xml"/><Relationship Id="rId7" Type="http://schemas.openxmlformats.org/officeDocument/2006/relationships/tags" Target="../tags/tag9.xml"/><Relationship Id="rId12" Type="http://schemas.openxmlformats.org/officeDocument/2006/relationships/notesSlide" Target="../notesSlides/notesSlide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slideLayout" Target="../slideLayouts/slideLayout19.xml"/><Relationship Id="rId5" Type="http://schemas.openxmlformats.org/officeDocument/2006/relationships/tags" Target="../tags/tag7.xml"/><Relationship Id="rId10" Type="http://schemas.openxmlformats.org/officeDocument/2006/relationships/tags" Target="../tags/tag12.xml"/><Relationship Id="rId4" Type="http://schemas.openxmlformats.org/officeDocument/2006/relationships/tags" Target="../tags/tag6.xml"/><Relationship Id="rId9"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3.xml"/><Relationship Id="rId1" Type="http://schemas.openxmlformats.org/officeDocument/2006/relationships/tags" Target="../tags/tag13.xml"/><Relationship Id="rId5" Type="http://schemas.openxmlformats.org/officeDocument/2006/relationships/image" Target="../media/image88.png"/><Relationship Id="rId4" Type="http://schemas.openxmlformats.org/officeDocument/2006/relationships/image" Target="../media/image8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3.xml"/><Relationship Id="rId1" Type="http://schemas.openxmlformats.org/officeDocument/2006/relationships/tags" Target="../tags/tag14.xml"/><Relationship Id="rId6" Type="http://schemas.openxmlformats.org/officeDocument/2006/relationships/image" Target="../media/image860.png"/><Relationship Id="rId5" Type="http://schemas.openxmlformats.org/officeDocument/2006/relationships/image" Target="../media/image88.png"/><Relationship Id="rId4" Type="http://schemas.openxmlformats.org/officeDocument/2006/relationships/image" Target="../media/image87.png"/></Relationships>
</file>

<file path=ppt/slides/_rels/slide1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xml"/><Relationship Id="rId1" Type="http://schemas.openxmlformats.org/officeDocument/2006/relationships/slideLayout" Target="../slideLayouts/slideLayout63.xml"/><Relationship Id="rId4" Type="http://schemas.openxmlformats.org/officeDocument/2006/relationships/image" Target="../media/image90.png"/></Relationships>
</file>

<file path=ppt/slides/_rels/slide2.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64.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slide" Target="slide6.xml"/><Relationship Id="rId3" Type="http://schemas.openxmlformats.org/officeDocument/2006/relationships/audio" Target="NULL" TargetMode="External"/><Relationship Id="rId7" Type="http://schemas.openxmlformats.org/officeDocument/2006/relationships/slide" Target="slide8.xml"/><Relationship Id="rId12" Type="http://schemas.microsoft.com/office/2007/relationships/hdphoto" Target="../media/hdphoto2.wdp"/><Relationship Id="rId17" Type="http://schemas.openxmlformats.org/officeDocument/2006/relationships/slide" Target="slide15.xml"/><Relationship Id="rId2" Type="http://schemas.openxmlformats.org/officeDocument/2006/relationships/audio" Target="../media/media1.mp3"/><Relationship Id="rId16" Type="http://schemas.openxmlformats.org/officeDocument/2006/relationships/image" Target="../media/image70.png"/><Relationship Id="rId1" Type="http://schemas.microsoft.com/office/2007/relationships/media" Target="../media/media1.mp3"/><Relationship Id="rId6" Type="http://schemas.openxmlformats.org/officeDocument/2006/relationships/image" Target="../media/image65.jpg"/><Relationship Id="rId11" Type="http://schemas.openxmlformats.org/officeDocument/2006/relationships/image" Target="../media/image67.png"/><Relationship Id="rId5" Type="http://schemas.openxmlformats.org/officeDocument/2006/relationships/slideLayout" Target="../slideLayouts/slideLayout37.xml"/><Relationship Id="rId15" Type="http://schemas.openxmlformats.org/officeDocument/2006/relationships/image" Target="../media/image69.png"/><Relationship Id="rId10" Type="http://schemas.openxmlformats.org/officeDocument/2006/relationships/slide" Target="slide4.xml"/><Relationship Id="rId4" Type="http://schemas.microsoft.com/office/2007/relationships/media" Target="../media/media2.mp3"/><Relationship Id="rId9" Type="http://schemas.microsoft.com/office/2007/relationships/hdphoto" Target="../media/hdphoto1.wdp"/><Relationship Id="rId14" Type="http://schemas.openxmlformats.org/officeDocument/2006/relationships/image" Target="../media/image6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69.png"/><Relationship Id="rId5" Type="http://schemas.openxmlformats.org/officeDocument/2006/relationships/slide" Target="slide5.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2.png"/><Relationship Id="rId3" Type="http://schemas.openxmlformats.org/officeDocument/2006/relationships/audio" Target="NULL" TargetMode="External"/><Relationship Id="rId7" Type="http://schemas.openxmlformats.org/officeDocument/2006/relationships/slide" Target="slide8.xml"/><Relationship Id="rId12" Type="http://schemas.microsoft.com/office/2007/relationships/hdphoto" Target="../media/hdphoto2.wdp"/><Relationship Id="rId17" Type="http://schemas.openxmlformats.org/officeDocument/2006/relationships/image" Target="../media/image69.png"/><Relationship Id="rId2" Type="http://schemas.openxmlformats.org/officeDocument/2006/relationships/audio" Target="../media/media1.mp3"/><Relationship Id="rId16" Type="http://schemas.openxmlformats.org/officeDocument/2006/relationships/image" Target="../media/image68.png"/><Relationship Id="rId1" Type="http://schemas.microsoft.com/office/2007/relationships/media" Target="../media/media1.mp3"/><Relationship Id="rId6" Type="http://schemas.openxmlformats.org/officeDocument/2006/relationships/image" Target="../media/image65.jpg"/><Relationship Id="rId11" Type="http://schemas.openxmlformats.org/officeDocument/2006/relationships/image" Target="../media/image67.png"/><Relationship Id="rId5" Type="http://schemas.openxmlformats.org/officeDocument/2006/relationships/slideLayout" Target="../slideLayouts/slideLayout37.xml"/><Relationship Id="rId15" Type="http://schemas.openxmlformats.org/officeDocument/2006/relationships/slide" Target="slide6.xml"/><Relationship Id="rId10" Type="http://schemas.openxmlformats.org/officeDocument/2006/relationships/slide" Target="slide4.xml"/><Relationship Id="rId4" Type="http://schemas.microsoft.com/office/2007/relationships/media" Target="../media/media2.mp3"/><Relationship Id="rId9" Type="http://schemas.microsoft.com/office/2007/relationships/hdphoto" Target="../media/hdphoto1.wdp"/><Relationship Id="rId1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73.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690.png"/><Relationship Id="rId5" Type="http://schemas.openxmlformats.org/officeDocument/2006/relationships/slide" Target="slide5.xml"/><Relationship Id="rId4" Type="http://schemas.openxmlformats.org/officeDocument/2006/relationships/image" Target="../media/image71.png"/></Relationships>
</file>

<file path=ppt/slides/_rels/slide7.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2.png"/><Relationship Id="rId18" Type="http://schemas.openxmlformats.org/officeDocument/2006/relationships/image" Target="../media/image74.png"/><Relationship Id="rId3" Type="http://schemas.openxmlformats.org/officeDocument/2006/relationships/audio" Target="NULL" TargetMode="External"/><Relationship Id="rId7" Type="http://schemas.openxmlformats.org/officeDocument/2006/relationships/slide" Target="slide8.xml"/><Relationship Id="rId12" Type="http://schemas.microsoft.com/office/2007/relationships/hdphoto" Target="../media/hdphoto2.wdp"/><Relationship Id="rId17" Type="http://schemas.openxmlformats.org/officeDocument/2006/relationships/image" Target="../media/image69.png"/><Relationship Id="rId2" Type="http://schemas.openxmlformats.org/officeDocument/2006/relationships/audio" Target="../media/media1.mp3"/><Relationship Id="rId16" Type="http://schemas.openxmlformats.org/officeDocument/2006/relationships/image" Target="../media/image68.png"/><Relationship Id="rId1" Type="http://schemas.microsoft.com/office/2007/relationships/media" Target="../media/media1.mp3"/><Relationship Id="rId6" Type="http://schemas.openxmlformats.org/officeDocument/2006/relationships/image" Target="../media/image65.jpg"/><Relationship Id="rId11" Type="http://schemas.openxmlformats.org/officeDocument/2006/relationships/image" Target="../media/image67.png"/><Relationship Id="rId5" Type="http://schemas.openxmlformats.org/officeDocument/2006/relationships/slideLayout" Target="../slideLayouts/slideLayout37.xml"/><Relationship Id="rId15" Type="http://schemas.openxmlformats.org/officeDocument/2006/relationships/slide" Target="slide6.xml"/><Relationship Id="rId10" Type="http://schemas.openxmlformats.org/officeDocument/2006/relationships/slide" Target="slide4.xml"/><Relationship Id="rId19" Type="http://schemas.microsoft.com/office/2007/relationships/hdphoto" Target="../media/hdphoto4.wdp"/><Relationship Id="rId4" Type="http://schemas.microsoft.com/office/2007/relationships/media" Target="../media/media2.mp3"/><Relationship Id="rId9" Type="http://schemas.microsoft.com/office/2007/relationships/hdphoto" Target="../media/hdphoto1.wdp"/><Relationship Id="rId14"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image" Target="../media/image720.png"/><Relationship Id="rId3" Type="http://schemas.openxmlformats.org/officeDocument/2006/relationships/slideLayout" Target="../slideLayouts/slideLayout43.xml"/><Relationship Id="rId7" Type="http://schemas.openxmlformats.org/officeDocument/2006/relationships/image" Target="../media/image69.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710.png"/><Relationship Id="rId5" Type="http://schemas.openxmlformats.org/officeDocument/2006/relationships/slide" Target="slide5.xml"/><Relationship Id="rId4" Type="http://schemas.openxmlformats.org/officeDocument/2006/relationships/image" Target="../media/image71.png"/></Relationships>
</file>

<file path=ppt/slides/_rels/slide9.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2.png"/><Relationship Id="rId18" Type="http://schemas.openxmlformats.org/officeDocument/2006/relationships/image" Target="../media/image74.png"/><Relationship Id="rId3" Type="http://schemas.openxmlformats.org/officeDocument/2006/relationships/audio" Target="NULL" TargetMode="External"/><Relationship Id="rId21" Type="http://schemas.microsoft.com/office/2007/relationships/hdphoto" Target="../media/hdphoto5.wdp"/><Relationship Id="rId7" Type="http://schemas.openxmlformats.org/officeDocument/2006/relationships/slide" Target="slide8.xml"/><Relationship Id="rId12" Type="http://schemas.microsoft.com/office/2007/relationships/hdphoto" Target="../media/hdphoto2.wdp"/><Relationship Id="rId17" Type="http://schemas.openxmlformats.org/officeDocument/2006/relationships/image" Target="../media/image69.png"/><Relationship Id="rId2" Type="http://schemas.openxmlformats.org/officeDocument/2006/relationships/audio" Target="../media/media1.mp3"/><Relationship Id="rId16" Type="http://schemas.openxmlformats.org/officeDocument/2006/relationships/image" Target="../media/image68.png"/><Relationship Id="rId20" Type="http://schemas.openxmlformats.org/officeDocument/2006/relationships/image" Target="../media/image75.png"/><Relationship Id="rId1" Type="http://schemas.microsoft.com/office/2007/relationships/media" Target="../media/media1.mp3"/><Relationship Id="rId6" Type="http://schemas.openxmlformats.org/officeDocument/2006/relationships/image" Target="../media/image65.jpg"/><Relationship Id="rId11" Type="http://schemas.openxmlformats.org/officeDocument/2006/relationships/image" Target="../media/image67.png"/><Relationship Id="rId5" Type="http://schemas.openxmlformats.org/officeDocument/2006/relationships/slideLayout" Target="../slideLayouts/slideLayout37.xml"/><Relationship Id="rId15" Type="http://schemas.openxmlformats.org/officeDocument/2006/relationships/slide" Target="slide6.xml"/><Relationship Id="rId10" Type="http://schemas.openxmlformats.org/officeDocument/2006/relationships/slide" Target="slide4.xml"/><Relationship Id="rId19" Type="http://schemas.microsoft.com/office/2007/relationships/hdphoto" Target="../media/hdphoto4.wdp"/><Relationship Id="rId4" Type="http://schemas.microsoft.com/office/2007/relationships/media" Target="../media/media2.mp3"/><Relationship Id="rId9" Type="http://schemas.microsoft.com/office/2007/relationships/hdphoto" Target="../media/hdphoto1.wdp"/><Relationship Id="rId1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descr="ce1ed7f935192fceca30dfb2bcebe602">
            <a:extLst>
              <a:ext uri="{FF2B5EF4-FFF2-40B4-BE49-F238E27FC236}">
                <a16:creationId xmlns="" xmlns:a16="http://schemas.microsoft.com/office/drawing/2014/main" id="{4DE3BA07-FC4F-46EF-A0E9-EBEB009BFE4E}"/>
              </a:ext>
            </a:extLst>
          </p:cNvPr>
          <p:cNvPicPr>
            <a:picLocks noChangeAspect="1"/>
          </p:cNvPicPr>
          <p:nvPr/>
        </p:nvPicPr>
        <p:blipFill>
          <a:blip r:embed="rId2"/>
          <a:srcRect l="11188" t="20367" r="10619" b="19944"/>
          <a:stretch>
            <a:fillRect/>
          </a:stretch>
        </p:blipFill>
        <p:spPr>
          <a:xfrm>
            <a:off x="2673860" y="-34132"/>
            <a:ext cx="9174170" cy="5002529"/>
          </a:xfrm>
          <a:prstGeom prst="rect">
            <a:avLst/>
          </a:prstGeom>
        </p:spPr>
      </p:pic>
      <p:pic>
        <p:nvPicPr>
          <p:cNvPr id="6" name="图片 11">
            <a:extLst>
              <a:ext uri="{FF2B5EF4-FFF2-40B4-BE49-F238E27FC236}">
                <a16:creationId xmlns="" xmlns:a16="http://schemas.microsoft.com/office/drawing/2014/main" id="{A282E656-2E7D-4BA2-9958-D7B17797403E}"/>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t="27651" b="11046"/>
          <a:stretch/>
        </p:blipFill>
        <p:spPr>
          <a:xfrm>
            <a:off x="0" y="3246528"/>
            <a:ext cx="12192000" cy="3613823"/>
          </a:xfrm>
          <a:prstGeom prst="rect">
            <a:avLst/>
          </a:prstGeom>
        </p:spPr>
      </p:pic>
      <p:pic>
        <p:nvPicPr>
          <p:cNvPr id="3" name="图片 18">
            <a:extLst>
              <a:ext uri="{FF2B5EF4-FFF2-40B4-BE49-F238E27FC236}">
                <a16:creationId xmlns="" xmlns:a16="http://schemas.microsoft.com/office/drawing/2014/main" id="{F61C8F66-AECF-4D75-953F-C5583FA4FC90}"/>
              </a:ext>
            </a:extLst>
          </p:cNvPr>
          <p:cNvPicPr>
            <a:picLocks noChangeAspect="1"/>
          </p:cNvPicPr>
          <p:nvPr/>
        </p:nvPicPr>
        <p:blipFill rotWithShape="1">
          <a:blip r:embed="rId4">
            <a:extLst>
              <a:ext uri="{28A0092B-C50C-407E-A947-70E740481C1C}">
                <a14:useLocalDpi xmlns:a14="http://schemas.microsoft.com/office/drawing/2010/main" val="0"/>
              </a:ext>
            </a:extLst>
          </a:blip>
          <a:srcRect l="-635" t="-2257" r="71679" b="67230"/>
          <a:stretch/>
        </p:blipFill>
        <p:spPr>
          <a:xfrm>
            <a:off x="-95251" y="-187515"/>
            <a:ext cx="3724275" cy="2533986"/>
          </a:xfrm>
          <a:prstGeom prst="rect">
            <a:avLst/>
          </a:prstGeom>
        </p:spPr>
      </p:pic>
      <p:pic>
        <p:nvPicPr>
          <p:cNvPr id="2" name="Picture 1">
            <a:extLst>
              <a:ext uri="{FF2B5EF4-FFF2-40B4-BE49-F238E27FC236}">
                <a16:creationId xmlns="" xmlns:a16="http://schemas.microsoft.com/office/drawing/2014/main" id="{4B64F0C5-793D-45FC-9645-929BE29A89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rot="1124662">
            <a:off x="-59839" y="2590940"/>
            <a:ext cx="5545455" cy="4204141"/>
          </a:xfrm>
          <a:prstGeom prst="rect">
            <a:avLst/>
          </a:prstGeom>
        </p:spPr>
      </p:pic>
      <p:pic>
        <p:nvPicPr>
          <p:cNvPr id="5" name="Graphic 4">
            <a:extLst>
              <a:ext uri="{FF2B5EF4-FFF2-40B4-BE49-F238E27FC236}">
                <a16:creationId xmlns="" xmlns:a16="http://schemas.microsoft.com/office/drawing/2014/main" id="{8F1E9C9F-462A-40A5-8724-51240152627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090909" y="3743325"/>
            <a:ext cx="4821192" cy="3249008"/>
          </a:xfrm>
          <a:prstGeom prst="rect">
            <a:avLst/>
          </a:prstGeom>
        </p:spPr>
      </p:pic>
      <p:sp>
        <p:nvSpPr>
          <p:cNvPr id="12" name="TextBox 11">
            <a:extLst>
              <a:ext uri="{FF2B5EF4-FFF2-40B4-BE49-F238E27FC236}">
                <a16:creationId xmlns="" xmlns:a16="http://schemas.microsoft.com/office/drawing/2014/main" id="{F176B995-062D-4D4A-861C-F81678DFD2C8}"/>
              </a:ext>
            </a:extLst>
          </p:cNvPr>
          <p:cNvSpPr txBox="1"/>
          <p:nvPr/>
        </p:nvSpPr>
        <p:spPr>
          <a:xfrm>
            <a:off x="3434681" y="1908240"/>
            <a:ext cx="7543761" cy="1569660"/>
          </a:xfrm>
          <a:prstGeom prst="rect">
            <a:avLst/>
          </a:prstGeom>
          <a:noFill/>
        </p:spPr>
        <p:txBody>
          <a:bodyPr wrap="square">
            <a:spAutoFit/>
            <a:scene3d>
              <a:camera prst="orthographicFront"/>
              <a:lightRig rig="threePt" dir="t"/>
            </a:scene3d>
            <a:sp3d extrusionH="57150">
              <a:bevelT w="38100" h="38100"/>
            </a:sp3d>
          </a:bodyPr>
          <a:lstStyle/>
          <a:p>
            <a:pPr algn="ctr">
              <a:spcBef>
                <a:spcPct val="0"/>
              </a:spcBef>
            </a:pPr>
            <a:r>
              <a:rPr lang="en-US" altLang="en-US" sz="4800" b="1" i="1" spc="300" dirty="0" err="1" smtClean="0">
                <a:solidFill>
                  <a:srgbClr val="C00000"/>
                </a:solidFill>
                <a:effectLst>
                  <a:outerShdw blurRad="38100" dist="38100" dir="2700000" algn="tl">
                    <a:srgbClr val="000000">
                      <a:alpha val="43137"/>
                    </a:srgbClr>
                  </a:outerShdw>
                </a:effectLst>
                <a:latin typeface="HP001 4 hàng" panose="020B0603050302020204" pitchFamily="34" charset="0"/>
              </a:rPr>
              <a:t>Chào</a:t>
            </a:r>
            <a:r>
              <a:rPr lang="en-US" altLang="en-US" sz="4800" b="1" i="1" spc="300" dirty="0" smtClean="0">
                <a:solidFill>
                  <a:srgbClr val="C00000"/>
                </a:solidFill>
                <a:effectLst>
                  <a:outerShdw blurRad="38100" dist="38100" dir="2700000" algn="tl">
                    <a:srgbClr val="000000">
                      <a:alpha val="43137"/>
                    </a:srgbClr>
                  </a:outerShdw>
                </a:effectLst>
                <a:latin typeface="HP001 4 hàng" panose="020B0603050302020204" pitchFamily="34" charset="0"/>
              </a:rPr>
              <a:t> </a:t>
            </a:r>
            <a:r>
              <a:rPr lang="en-US" altLang="en-US" sz="4800" b="1" i="1" spc="300" dirty="0" err="1" smtClean="0">
                <a:solidFill>
                  <a:srgbClr val="C00000"/>
                </a:solidFill>
                <a:effectLst>
                  <a:outerShdw blurRad="38100" dist="38100" dir="2700000" algn="tl">
                    <a:srgbClr val="000000">
                      <a:alpha val="43137"/>
                    </a:srgbClr>
                  </a:outerShdw>
                </a:effectLst>
                <a:latin typeface="HP001 4 hàng" panose="020B0603050302020204" pitchFamily="34" charset="0"/>
              </a:rPr>
              <a:t>mừng</a:t>
            </a:r>
            <a:r>
              <a:rPr lang="en-US" altLang="en-US" sz="4800" b="1" i="1" spc="300" dirty="0" smtClean="0">
                <a:solidFill>
                  <a:srgbClr val="C00000"/>
                </a:solidFill>
                <a:effectLst>
                  <a:outerShdw blurRad="38100" dist="38100" dir="2700000" algn="tl">
                    <a:srgbClr val="000000">
                      <a:alpha val="43137"/>
                    </a:srgbClr>
                  </a:outerShdw>
                </a:effectLst>
                <a:latin typeface="HP001 4 hàng" panose="020B0603050302020204" pitchFamily="34" charset="0"/>
              </a:rPr>
              <a:t> </a:t>
            </a:r>
            <a:r>
              <a:rPr lang="en-US" altLang="en-US" sz="4800" b="1" i="1" spc="300" dirty="0" err="1" smtClean="0">
                <a:solidFill>
                  <a:srgbClr val="C00000"/>
                </a:solidFill>
                <a:effectLst>
                  <a:outerShdw blurRad="38100" dist="38100" dir="2700000" algn="tl">
                    <a:srgbClr val="000000">
                      <a:alpha val="43137"/>
                    </a:srgbClr>
                  </a:outerShdw>
                </a:effectLst>
                <a:latin typeface="HP001 4 hàng" panose="020B0603050302020204" pitchFamily="34" charset="0"/>
              </a:rPr>
              <a:t>các</a:t>
            </a:r>
            <a:r>
              <a:rPr lang="en-US" altLang="en-US" sz="4800" b="1" i="1" spc="300" dirty="0" smtClean="0">
                <a:solidFill>
                  <a:srgbClr val="C00000"/>
                </a:solidFill>
                <a:effectLst>
                  <a:outerShdw blurRad="38100" dist="38100" dir="2700000" algn="tl">
                    <a:srgbClr val="000000">
                      <a:alpha val="43137"/>
                    </a:srgbClr>
                  </a:outerShdw>
                </a:effectLst>
                <a:latin typeface="HP001 4 hàng" panose="020B0603050302020204" pitchFamily="34" charset="0"/>
              </a:rPr>
              <a:t> </a:t>
            </a:r>
            <a:r>
              <a:rPr lang="en-US" altLang="en-US" sz="4800" b="1" i="1" spc="300" dirty="0" err="1" smtClean="0">
                <a:solidFill>
                  <a:srgbClr val="C00000"/>
                </a:solidFill>
                <a:effectLst>
                  <a:outerShdw blurRad="38100" dist="38100" dir="2700000" algn="tl">
                    <a:srgbClr val="000000">
                      <a:alpha val="43137"/>
                    </a:srgbClr>
                  </a:outerShdw>
                </a:effectLst>
                <a:latin typeface="HP001 4 hàng" panose="020B0603050302020204" pitchFamily="34" charset="0"/>
              </a:rPr>
              <a:t>em</a:t>
            </a:r>
            <a:r>
              <a:rPr lang="en-US" altLang="en-US" sz="4800" b="1" i="1" spc="300" dirty="0" smtClean="0">
                <a:solidFill>
                  <a:srgbClr val="C00000"/>
                </a:solidFill>
                <a:effectLst>
                  <a:outerShdw blurRad="38100" dist="38100" dir="2700000" algn="tl">
                    <a:srgbClr val="000000">
                      <a:alpha val="43137"/>
                    </a:srgbClr>
                  </a:outerShdw>
                </a:effectLst>
                <a:latin typeface="HP001 4 hàng" panose="020B0603050302020204" pitchFamily="34" charset="0"/>
              </a:rPr>
              <a:t> </a:t>
            </a:r>
            <a:r>
              <a:rPr lang="en-US" altLang="en-US" sz="4800" b="1" i="1" spc="300" dirty="0" err="1" smtClean="0">
                <a:solidFill>
                  <a:srgbClr val="C00000"/>
                </a:solidFill>
                <a:effectLst>
                  <a:outerShdw blurRad="38100" dist="38100" dir="2700000" algn="tl">
                    <a:srgbClr val="000000">
                      <a:alpha val="43137"/>
                    </a:srgbClr>
                  </a:outerShdw>
                </a:effectLst>
                <a:latin typeface="HP001 4 hàng" panose="020B0603050302020204" pitchFamily="34" charset="0"/>
              </a:rPr>
              <a:t>đến</a:t>
            </a:r>
            <a:r>
              <a:rPr lang="en-US" altLang="en-US" sz="4800" b="1" i="1" spc="300" dirty="0" smtClean="0">
                <a:solidFill>
                  <a:srgbClr val="C00000"/>
                </a:solidFill>
                <a:effectLst>
                  <a:outerShdw blurRad="38100" dist="38100" dir="2700000" algn="tl">
                    <a:srgbClr val="000000">
                      <a:alpha val="43137"/>
                    </a:srgbClr>
                  </a:outerShdw>
                </a:effectLst>
                <a:latin typeface="HP001 4 hàng" panose="020B0603050302020204" pitchFamily="34" charset="0"/>
              </a:rPr>
              <a:t> </a:t>
            </a:r>
            <a:r>
              <a:rPr lang="en-US" altLang="en-US" sz="4800" b="1" i="1" spc="300" dirty="0" err="1" smtClean="0">
                <a:solidFill>
                  <a:srgbClr val="C00000"/>
                </a:solidFill>
                <a:effectLst>
                  <a:outerShdw blurRad="38100" dist="38100" dir="2700000" algn="tl">
                    <a:srgbClr val="000000">
                      <a:alpha val="43137"/>
                    </a:srgbClr>
                  </a:outerShdw>
                </a:effectLst>
                <a:latin typeface="HP001 4 hàng" panose="020B0603050302020204" pitchFamily="34" charset="0"/>
              </a:rPr>
              <a:t>với</a:t>
            </a:r>
            <a:r>
              <a:rPr lang="en-US" altLang="en-US" sz="4800" b="1" i="1" spc="300" dirty="0" smtClean="0">
                <a:solidFill>
                  <a:srgbClr val="C00000"/>
                </a:solidFill>
                <a:effectLst>
                  <a:outerShdw blurRad="38100" dist="38100" dir="2700000" algn="tl">
                    <a:srgbClr val="000000">
                      <a:alpha val="43137"/>
                    </a:srgbClr>
                  </a:outerShdw>
                </a:effectLst>
                <a:latin typeface="HP001 4 hàng" panose="020B0603050302020204" pitchFamily="34" charset="0"/>
              </a:rPr>
              <a:t> </a:t>
            </a:r>
            <a:r>
              <a:rPr lang="en-US" altLang="en-US" sz="4800" b="1" i="1" spc="300" dirty="0" err="1" smtClean="0">
                <a:solidFill>
                  <a:srgbClr val="C00000"/>
                </a:solidFill>
                <a:effectLst>
                  <a:outerShdw blurRad="38100" dist="38100" dir="2700000" algn="tl">
                    <a:srgbClr val="000000">
                      <a:alpha val="43137"/>
                    </a:srgbClr>
                  </a:outerShdw>
                </a:effectLst>
                <a:latin typeface="HP001 4 hàng" panose="020B0603050302020204" pitchFamily="34" charset="0"/>
              </a:rPr>
              <a:t>tiết</a:t>
            </a:r>
            <a:r>
              <a:rPr lang="en-US" altLang="en-US" sz="4800" b="1" i="1" spc="300" dirty="0" smtClean="0">
                <a:solidFill>
                  <a:srgbClr val="C00000"/>
                </a:solidFill>
                <a:effectLst>
                  <a:outerShdw blurRad="38100" dist="38100" dir="2700000" algn="tl">
                    <a:srgbClr val="000000">
                      <a:alpha val="43137"/>
                    </a:srgbClr>
                  </a:outerShdw>
                </a:effectLst>
                <a:latin typeface="HP001 4 hàng" panose="020B0603050302020204" pitchFamily="34" charset="0"/>
              </a:rPr>
              <a:t> </a:t>
            </a:r>
            <a:r>
              <a:rPr lang="en-US" altLang="en-US" sz="4800" b="1" i="1" spc="300" dirty="0" err="1" smtClean="0">
                <a:solidFill>
                  <a:srgbClr val="C00000"/>
                </a:solidFill>
                <a:effectLst>
                  <a:outerShdw blurRad="38100" dist="38100" dir="2700000" algn="tl">
                    <a:srgbClr val="000000">
                      <a:alpha val="43137"/>
                    </a:srgbClr>
                  </a:outerShdw>
                </a:effectLst>
                <a:latin typeface="HP001 4 hàng" panose="020B0603050302020204" pitchFamily="34" charset="0"/>
              </a:rPr>
              <a:t>học</a:t>
            </a:r>
            <a:r>
              <a:rPr lang="en-US" altLang="en-US" sz="4800" b="1" i="1" spc="300" dirty="0" smtClean="0">
                <a:solidFill>
                  <a:srgbClr val="C00000"/>
                </a:solidFill>
                <a:effectLst>
                  <a:outerShdw blurRad="38100" dist="38100" dir="2700000" algn="tl">
                    <a:srgbClr val="000000">
                      <a:alpha val="43137"/>
                    </a:srgbClr>
                  </a:outerShdw>
                </a:effectLst>
                <a:latin typeface="HP001 4 hàng" panose="020B0603050302020204" pitchFamily="34" charset="0"/>
              </a:rPr>
              <a:t> </a:t>
            </a:r>
            <a:r>
              <a:rPr lang="en-US" altLang="en-US" sz="4800" b="1" i="1" spc="300" dirty="0" err="1" smtClean="0">
                <a:solidFill>
                  <a:srgbClr val="C00000"/>
                </a:solidFill>
                <a:effectLst>
                  <a:outerShdw blurRad="38100" dist="38100" dir="2700000" algn="tl">
                    <a:srgbClr val="000000">
                      <a:alpha val="43137"/>
                    </a:srgbClr>
                  </a:outerShdw>
                </a:effectLst>
                <a:latin typeface="HP001 4 hàng" panose="020B0603050302020204" pitchFamily="34" charset="0"/>
              </a:rPr>
              <a:t>Toán</a:t>
            </a:r>
            <a:r>
              <a:rPr lang="en-US" altLang="en-US" sz="4800" b="1" i="1" spc="300" dirty="0" smtClean="0">
                <a:solidFill>
                  <a:srgbClr val="C00000"/>
                </a:solidFill>
                <a:effectLst>
                  <a:outerShdw blurRad="38100" dist="38100" dir="2700000" algn="tl">
                    <a:srgbClr val="000000">
                      <a:alpha val="43137"/>
                    </a:srgbClr>
                  </a:outerShdw>
                </a:effectLst>
                <a:latin typeface="HP001 4 hàng" panose="020B0603050302020204" pitchFamily="34" charset="0"/>
              </a:rPr>
              <a:t> </a:t>
            </a:r>
            <a:r>
              <a:rPr lang="en-US" altLang="en-US" sz="4800" b="1" i="1" spc="300" dirty="0" err="1" smtClean="0">
                <a:solidFill>
                  <a:srgbClr val="C00000"/>
                </a:solidFill>
                <a:effectLst>
                  <a:outerShdw blurRad="38100" dist="38100" dir="2700000" algn="tl">
                    <a:srgbClr val="000000">
                      <a:alpha val="43137"/>
                    </a:srgbClr>
                  </a:outerShdw>
                </a:effectLst>
                <a:latin typeface="HP001 4 hàng" panose="020B0603050302020204" pitchFamily="34" charset="0"/>
              </a:rPr>
              <a:t>vui</a:t>
            </a:r>
            <a:r>
              <a:rPr lang="en-US" altLang="en-US" sz="4800" b="1" i="1" spc="300" dirty="0" smtClean="0">
                <a:solidFill>
                  <a:srgbClr val="C00000"/>
                </a:solidFill>
                <a:effectLst>
                  <a:outerShdw blurRad="38100" dist="38100" dir="2700000" algn="tl">
                    <a:srgbClr val="000000">
                      <a:alpha val="43137"/>
                    </a:srgbClr>
                  </a:outerShdw>
                </a:effectLst>
                <a:latin typeface="HP001 4 hàng" panose="020B0603050302020204" pitchFamily="34" charset="0"/>
              </a:rPr>
              <a:t> </a:t>
            </a:r>
            <a:r>
              <a:rPr lang="en-US" altLang="en-US" sz="4800" b="1" i="1" spc="300" dirty="0" err="1" smtClean="0">
                <a:solidFill>
                  <a:srgbClr val="C00000"/>
                </a:solidFill>
                <a:effectLst>
                  <a:outerShdw blurRad="38100" dist="38100" dir="2700000" algn="tl">
                    <a:srgbClr val="000000">
                      <a:alpha val="43137"/>
                    </a:srgbClr>
                  </a:outerShdw>
                </a:effectLst>
                <a:latin typeface="HP001 4 hàng" panose="020B0603050302020204" pitchFamily="34" charset="0"/>
              </a:rPr>
              <a:t>vẻ</a:t>
            </a:r>
            <a:r>
              <a:rPr lang="en-US" altLang="en-US" sz="4800" b="1" i="1" spc="300" dirty="0" smtClean="0">
                <a:solidFill>
                  <a:srgbClr val="C00000"/>
                </a:solidFill>
                <a:effectLst>
                  <a:outerShdw blurRad="38100" dist="38100" dir="2700000" algn="tl">
                    <a:srgbClr val="000000">
                      <a:alpha val="43137"/>
                    </a:srgbClr>
                  </a:outerShdw>
                </a:effectLst>
                <a:latin typeface="HP001 4 hàng" panose="020B0603050302020204" pitchFamily="34" charset="0"/>
              </a:rPr>
              <a:t>!</a:t>
            </a:r>
            <a:endParaRPr lang="en-US" altLang="en-US" sz="4800" b="1" i="1" spc="300" dirty="0">
              <a:solidFill>
                <a:srgbClr val="C00000"/>
              </a:solidFill>
              <a:effectLst>
                <a:outerShdw blurRad="38100" dist="38100" dir="2700000" algn="tl">
                  <a:srgbClr val="000000">
                    <a:alpha val="43137"/>
                  </a:srgbClr>
                </a:outerShdw>
              </a:effectLst>
              <a:latin typeface="HP001 4 hàng" panose="020B0603050302020204" pitchFamily="34" charset="0"/>
            </a:endParaRPr>
          </a:p>
        </p:txBody>
      </p:sp>
      <p:pic>
        <p:nvPicPr>
          <p:cNvPr id="15" name="Graphic 14">
            <a:extLst>
              <a:ext uri="{FF2B5EF4-FFF2-40B4-BE49-F238E27FC236}">
                <a16:creationId xmlns="" xmlns:a16="http://schemas.microsoft.com/office/drawing/2014/main" id="{E3F424A2-3D89-49B8-8031-81D53B780F5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605863">
            <a:off x="9620153" y="15162"/>
            <a:ext cx="1846040" cy="1846040"/>
          </a:xfrm>
          <a:prstGeom prst="rect">
            <a:avLst/>
          </a:prstGeom>
        </p:spPr>
      </p:pic>
    </p:spTree>
    <p:extLst>
      <p:ext uri="{BB962C8B-B14F-4D97-AF65-F5344CB8AC3E}">
        <p14:creationId xmlns:p14="http://schemas.microsoft.com/office/powerpoint/2010/main" val="345209911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557514AF-354A-4ECE-A73B-5ADB3E77E3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715000"/>
            <a:ext cx="12192001" cy="1143000"/>
          </a:xfrm>
          <a:prstGeom prst="rect">
            <a:avLst/>
          </a:prstGeom>
        </p:spPr>
      </p:pic>
      <p:pic>
        <p:nvPicPr>
          <p:cNvPr id="18" name="图片 17">
            <a:extLst>
              <a:ext uri="{FF2B5EF4-FFF2-40B4-BE49-F238E27FC236}">
                <a16:creationId xmlns:a16="http://schemas.microsoft.com/office/drawing/2014/main" xmlns="" id="{78133A03-42E9-46B8-BD56-B5B4478D81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2768" y="190144"/>
            <a:ext cx="1028700" cy="1200150"/>
          </a:xfrm>
          <a:prstGeom prst="rect">
            <a:avLst/>
          </a:prstGeom>
        </p:spPr>
      </p:pic>
      <p:pic>
        <p:nvPicPr>
          <p:cNvPr id="24" name="图片 23">
            <a:extLst>
              <a:ext uri="{FF2B5EF4-FFF2-40B4-BE49-F238E27FC236}">
                <a16:creationId xmlns:a16="http://schemas.microsoft.com/office/drawing/2014/main" xmlns="" id="{260ABAFA-761E-4E8C-9180-F75999FB34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106" y="1285937"/>
            <a:ext cx="542925" cy="981075"/>
          </a:xfrm>
          <a:prstGeom prst="rect">
            <a:avLst/>
          </a:prstGeom>
        </p:spPr>
      </p:pic>
      <p:pic>
        <p:nvPicPr>
          <p:cNvPr id="26" name="图片 25">
            <a:extLst>
              <a:ext uri="{FF2B5EF4-FFF2-40B4-BE49-F238E27FC236}">
                <a16:creationId xmlns:a16="http://schemas.microsoft.com/office/drawing/2014/main" xmlns="" id="{335056B8-11AA-476A-B084-B1D240A543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20639" y="3069557"/>
            <a:ext cx="753783" cy="718886"/>
          </a:xfrm>
          <a:prstGeom prst="rect">
            <a:avLst/>
          </a:prstGeom>
        </p:spPr>
      </p:pic>
      <p:pic>
        <p:nvPicPr>
          <p:cNvPr id="29" name="图片 28">
            <a:extLst>
              <a:ext uri="{FF2B5EF4-FFF2-40B4-BE49-F238E27FC236}">
                <a16:creationId xmlns:a16="http://schemas.microsoft.com/office/drawing/2014/main" xmlns="" id="{1A4622F0-FCA1-4C54-8B51-8AC117D7F9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808918">
            <a:off x="6538306" y="4542831"/>
            <a:ext cx="857250" cy="838200"/>
          </a:xfrm>
          <a:prstGeom prst="rect">
            <a:avLst/>
          </a:prstGeom>
        </p:spPr>
      </p:pic>
      <p:sp>
        <p:nvSpPr>
          <p:cNvPr id="19" name="思想气泡: 云 18">
            <a:extLst>
              <a:ext uri="{FF2B5EF4-FFF2-40B4-BE49-F238E27FC236}">
                <a16:creationId xmlns:a16="http://schemas.microsoft.com/office/drawing/2014/main" xmlns="" id="{9D8F6EBA-E980-45BD-A2DF-53320363086B}"/>
              </a:ext>
            </a:extLst>
          </p:cNvPr>
          <p:cNvSpPr/>
          <p:nvPr/>
        </p:nvSpPr>
        <p:spPr>
          <a:xfrm>
            <a:off x="1090569" y="1163619"/>
            <a:ext cx="9259408" cy="3248990"/>
          </a:xfrm>
          <a:prstGeom prst="cloudCallout">
            <a:avLst>
              <a:gd name="adj1" fmla="val -52809"/>
              <a:gd name="adj2" fmla="val 85019"/>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0000"/>
              </a:solidFill>
              <a:effectLst/>
              <a:uLnTx/>
              <a:uFillTx/>
              <a:latin typeface="Kunstler Script" panose="030304020206070D0D06" pitchFamily="66" charset="0"/>
              <a:ea typeface="等线" panose="02010600030101010101" pitchFamily="2" charset="-122"/>
              <a:cs typeface="Times New Roman" panose="02020603050405020304" pitchFamily="18" charset="0"/>
            </a:endParaRPr>
          </a:p>
        </p:txBody>
      </p:sp>
      <p:pic>
        <p:nvPicPr>
          <p:cNvPr id="14" name="图片 13">
            <a:extLst>
              <a:ext uri="{FF2B5EF4-FFF2-40B4-BE49-F238E27FC236}">
                <a16:creationId xmlns:a16="http://schemas.microsoft.com/office/drawing/2014/main" xmlns="" id="{904316B7-7002-4550-882F-2808006124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68830" y="558512"/>
            <a:ext cx="1028700" cy="1154430"/>
          </a:xfrm>
          <a:prstGeom prst="rect">
            <a:avLst/>
          </a:prstGeom>
        </p:spPr>
      </p:pic>
      <p:pic>
        <p:nvPicPr>
          <p:cNvPr id="4" name="Picture 3">
            <a:extLst>
              <a:ext uri="{FF2B5EF4-FFF2-40B4-BE49-F238E27FC236}">
                <a16:creationId xmlns:a16="http://schemas.microsoft.com/office/drawing/2014/main" xmlns="" id="{6A02734B-FEDB-4809-B15C-3C1FD72A4E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27847" y="1712942"/>
            <a:ext cx="4682134" cy="646232"/>
          </a:xfrm>
          <a:prstGeom prst="rect">
            <a:avLst/>
          </a:prstGeom>
        </p:spPr>
      </p:pic>
      <p:sp>
        <p:nvSpPr>
          <p:cNvPr id="6" name="Rectangle 5"/>
          <p:cNvSpPr/>
          <p:nvPr/>
        </p:nvSpPr>
        <p:spPr>
          <a:xfrm>
            <a:off x="3527028" y="2305017"/>
            <a:ext cx="5389617" cy="923330"/>
          </a:xfrm>
          <a:prstGeom prst="rect">
            <a:avLst/>
          </a:prstGeom>
          <a:noFill/>
        </p:spPr>
        <p:txBody>
          <a:bodyPr wrap="none" lIns="91440" tIns="45720" rIns="91440" bIns="45720">
            <a:spAutoFit/>
          </a:bodyPr>
          <a:lstStyle/>
          <a:p>
            <a:pPr algn="ctr"/>
            <a:r>
              <a:rPr lang="en-US" sz="5400" b="1" dirty="0" err="1" smtClean="0">
                <a:ln w="22225">
                  <a:solidFill>
                    <a:schemeClr val="accent2"/>
                  </a:solidFill>
                  <a:prstDash val="solid"/>
                </a:ln>
                <a:solidFill>
                  <a:schemeClr val="accent2">
                    <a:lumMod val="40000"/>
                    <a:lumOff val="60000"/>
                  </a:schemeClr>
                </a:solidFill>
                <a:latin typeface="HP001 5 hàng" panose="020B0603050302020204" pitchFamily="34" charset="0"/>
              </a:rPr>
              <a:t>Luyện</a:t>
            </a:r>
            <a:r>
              <a:rPr lang="en-US" sz="5400" b="1" dirty="0" smtClean="0">
                <a:ln w="22225">
                  <a:solidFill>
                    <a:schemeClr val="accent2"/>
                  </a:solidFill>
                  <a:prstDash val="solid"/>
                </a:ln>
                <a:solidFill>
                  <a:schemeClr val="accent2">
                    <a:lumMod val="40000"/>
                    <a:lumOff val="60000"/>
                  </a:schemeClr>
                </a:solidFill>
                <a:latin typeface="HP001 5 hàng" panose="020B0603050302020204" pitchFamily="34" charset="0"/>
              </a:rPr>
              <a:t> </a:t>
            </a:r>
            <a:r>
              <a:rPr lang="en-US" sz="5400" b="1" dirty="0" err="1" smtClean="0">
                <a:ln w="22225">
                  <a:solidFill>
                    <a:schemeClr val="accent2"/>
                  </a:solidFill>
                  <a:prstDash val="solid"/>
                </a:ln>
                <a:solidFill>
                  <a:schemeClr val="accent2">
                    <a:lumMod val="40000"/>
                    <a:lumOff val="60000"/>
                  </a:schemeClr>
                </a:solidFill>
                <a:latin typeface="HP001 5 hàng" panose="020B0603050302020204" pitchFamily="34" charset="0"/>
              </a:rPr>
              <a:t>tập</a:t>
            </a:r>
            <a:r>
              <a:rPr lang="en-US" sz="5400" b="1" dirty="0" smtClean="0">
                <a:ln w="22225">
                  <a:solidFill>
                    <a:schemeClr val="accent2"/>
                  </a:solidFill>
                  <a:prstDash val="solid"/>
                </a:ln>
                <a:solidFill>
                  <a:schemeClr val="accent2">
                    <a:lumMod val="40000"/>
                    <a:lumOff val="60000"/>
                  </a:schemeClr>
                </a:solidFill>
                <a:latin typeface="HP001 5 hàng" panose="020B0603050302020204" pitchFamily="34" charset="0"/>
              </a:rPr>
              <a:t> </a:t>
            </a:r>
            <a:r>
              <a:rPr lang="en-US" sz="5400" b="1" dirty="0" err="1" smtClean="0">
                <a:ln w="22225">
                  <a:solidFill>
                    <a:schemeClr val="accent2"/>
                  </a:solidFill>
                  <a:prstDash val="solid"/>
                </a:ln>
                <a:solidFill>
                  <a:schemeClr val="accent2">
                    <a:lumMod val="40000"/>
                    <a:lumOff val="60000"/>
                  </a:schemeClr>
                </a:solidFill>
                <a:latin typeface="HP001 5 hàng" panose="020B0603050302020204" pitchFamily="34" charset="0"/>
              </a:rPr>
              <a:t>chung</a:t>
            </a:r>
            <a:endParaRPr lang="en-US" sz="5400" b="1" cap="none" dirty="0">
              <a:ln w="22225">
                <a:solidFill>
                  <a:schemeClr val="accent2"/>
                </a:solidFill>
                <a:prstDash val="solid"/>
              </a:ln>
              <a:solidFill>
                <a:schemeClr val="accent2">
                  <a:lumMod val="40000"/>
                  <a:lumOff val="60000"/>
                </a:schemeClr>
              </a:solidFill>
              <a:effectLst/>
              <a:latin typeface="HP001 5 hàng" panose="020B0603050302020204" pitchFamily="34" charset="0"/>
            </a:endParaRPr>
          </a:p>
        </p:txBody>
      </p:sp>
      <p:sp>
        <p:nvSpPr>
          <p:cNvPr id="10" name="TextBox 9"/>
          <p:cNvSpPr txBox="1"/>
          <p:nvPr/>
        </p:nvSpPr>
        <p:spPr>
          <a:xfrm>
            <a:off x="5261327" y="3206144"/>
            <a:ext cx="2110386" cy="369332"/>
          </a:xfrm>
          <a:prstGeom prst="rect">
            <a:avLst/>
          </a:prstGeom>
          <a:noFill/>
        </p:spPr>
        <p:txBody>
          <a:bodyPr wrap="none" rtlCol="0">
            <a:spAutoFit/>
          </a:bodyPr>
          <a:lstStyle/>
          <a:p>
            <a:r>
              <a:rPr lang="en-US" b="1" dirty="0" err="1" smtClean="0">
                <a:latin typeface="Times New Roman" panose="02020603050405020304" pitchFamily="18" charset="0"/>
                <a:cs typeface="Times New Roman" panose="02020603050405020304" pitchFamily="18" charset="0"/>
              </a:rPr>
              <a:t>Trang</a:t>
            </a:r>
            <a:r>
              <a:rPr lang="en-US" b="1" dirty="0" smtClean="0">
                <a:latin typeface="Times New Roman" panose="02020603050405020304" pitchFamily="18" charset="0"/>
                <a:cs typeface="Times New Roman" panose="02020603050405020304" pitchFamily="18" charset="0"/>
              </a:rPr>
              <a:t> 123, 124, 125</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338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3020" y="804713"/>
            <a:ext cx="10319657" cy="874800"/>
          </a:xfrm>
        </p:spPr>
        <p:txBody>
          <a:bodyPr/>
          <a:lstStyle/>
          <a:p>
            <a:pPr algn="l">
              <a:lnSpc>
                <a:spcPct val="150000"/>
              </a:lnSpc>
            </a:pPr>
            <a:r>
              <a:rPr lang="en-US" sz="2400" dirty="0" err="1" smtClean="0">
                <a:solidFill>
                  <a:schemeClr val="tx1"/>
                </a:solidFill>
                <a:latin typeface="Times New Roman" panose="02020603050405020304" pitchFamily="18" charset="0"/>
                <a:cs typeface="Times New Roman" panose="02020603050405020304" pitchFamily="18" charset="0"/>
              </a:rPr>
              <a:t>Bài</a:t>
            </a:r>
            <a:r>
              <a:rPr lang="en-US" sz="2400" dirty="0" smtClean="0">
                <a:solidFill>
                  <a:schemeClr val="tx1"/>
                </a:solidFill>
                <a:latin typeface="Times New Roman" panose="02020603050405020304" pitchFamily="18" charset="0"/>
                <a:cs typeface="Times New Roman" panose="02020603050405020304" pitchFamily="18" charset="0"/>
              </a:rPr>
              <a:t> 2 (</a:t>
            </a:r>
            <a:r>
              <a:rPr lang="en-US" sz="2400" dirty="0" err="1" smtClean="0">
                <a:solidFill>
                  <a:schemeClr val="tx1"/>
                </a:solidFill>
                <a:latin typeface="Times New Roman" panose="02020603050405020304" pitchFamily="18" charset="0"/>
                <a:cs typeface="Times New Roman" panose="02020603050405020304" pitchFamily="18" charset="0"/>
              </a:rPr>
              <a:t>Tr</a:t>
            </a:r>
            <a:r>
              <a:rPr lang="en-US" sz="2400" dirty="0" smtClean="0">
                <a:solidFill>
                  <a:schemeClr val="tx1"/>
                </a:solidFill>
                <a:latin typeface="Times New Roman" panose="02020603050405020304" pitchFamily="18" charset="0"/>
                <a:cs typeface="Times New Roman" panose="02020603050405020304" pitchFamily="18" charset="0"/>
              </a:rPr>
              <a:t> 123) : </a:t>
            </a:r>
            <a:r>
              <a:rPr lang="en-US" sz="2400" dirty="0" err="1" smtClean="0">
                <a:solidFill>
                  <a:schemeClr val="tx1"/>
                </a:solidFill>
                <a:latin typeface="Times New Roman" panose="02020603050405020304" pitchFamily="18" charset="0"/>
                <a:cs typeface="Times New Roman" panose="02020603050405020304" pitchFamily="18" charset="0"/>
              </a:rPr>
              <a:t>Một</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lớp</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học</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có</a:t>
            </a:r>
            <a:r>
              <a:rPr lang="en-US" sz="2400" dirty="0" smtClean="0">
                <a:solidFill>
                  <a:schemeClr val="tx1"/>
                </a:solidFill>
                <a:latin typeface="Times New Roman" panose="02020603050405020304" pitchFamily="18" charset="0"/>
                <a:cs typeface="Times New Roman" panose="02020603050405020304" pitchFamily="18" charset="0"/>
              </a:rPr>
              <a:t> 14 </a:t>
            </a:r>
            <a:r>
              <a:rPr lang="en-US" sz="2400" dirty="0" err="1" smtClean="0">
                <a:solidFill>
                  <a:schemeClr val="tx1"/>
                </a:solidFill>
                <a:latin typeface="Times New Roman" panose="02020603050405020304" pitchFamily="18" charset="0"/>
                <a:cs typeface="Times New Roman" panose="02020603050405020304" pitchFamily="18" charset="0"/>
              </a:rPr>
              <a:t>học</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sinh</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trai</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và</a:t>
            </a:r>
            <a:r>
              <a:rPr lang="en-US" sz="2400" dirty="0" smtClean="0">
                <a:solidFill>
                  <a:schemeClr val="tx1"/>
                </a:solidFill>
                <a:latin typeface="Times New Roman" panose="02020603050405020304" pitchFamily="18" charset="0"/>
                <a:cs typeface="Times New Roman" panose="02020603050405020304" pitchFamily="18" charset="0"/>
              </a:rPr>
              <a:t> 17 </a:t>
            </a:r>
            <a:r>
              <a:rPr lang="en-US" sz="2400" dirty="0" err="1" smtClean="0">
                <a:solidFill>
                  <a:schemeClr val="tx1"/>
                </a:solidFill>
                <a:latin typeface="Times New Roman" panose="02020603050405020304" pitchFamily="18" charset="0"/>
                <a:cs typeface="Times New Roman" panose="02020603050405020304" pitchFamily="18" charset="0"/>
              </a:rPr>
              <a:t>học</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sinh</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gái</a:t>
            </a:r>
            <a:r>
              <a:rPr lang="en-US" sz="2400" dirty="0" smtClean="0">
                <a:solidFill>
                  <a:schemeClr val="tx1"/>
                </a:solidFill>
                <a:latin typeface="Times New Roman" panose="02020603050405020304" pitchFamily="18" charset="0"/>
                <a:cs typeface="Times New Roman" panose="02020603050405020304" pitchFamily="18" charset="0"/>
              </a:rPr>
              <a:t>:</a:t>
            </a:r>
            <a:br>
              <a:rPr lang="en-US" sz="2400" dirty="0" smtClean="0">
                <a:solidFill>
                  <a:schemeClr val="tx1"/>
                </a:solidFill>
                <a:latin typeface="Times New Roman" panose="02020603050405020304" pitchFamily="18" charset="0"/>
                <a:cs typeface="Times New Roman" panose="02020603050405020304" pitchFamily="18" charset="0"/>
              </a:rPr>
            </a:br>
            <a:r>
              <a:rPr lang="en-US" sz="2400" dirty="0" smtClean="0">
                <a:solidFill>
                  <a:schemeClr val="tx1"/>
                </a:solidFill>
                <a:latin typeface="Times New Roman" panose="02020603050405020304" pitchFamily="18" charset="0"/>
                <a:cs typeface="Times New Roman" panose="02020603050405020304" pitchFamily="18" charset="0"/>
              </a:rPr>
              <a:t>a) </a:t>
            </a:r>
            <a:r>
              <a:rPr lang="en-US" sz="2400" dirty="0" err="1" smtClean="0">
                <a:solidFill>
                  <a:schemeClr val="tx1"/>
                </a:solidFill>
                <a:latin typeface="Times New Roman" panose="02020603050405020304" pitchFamily="18" charset="0"/>
                <a:cs typeface="Times New Roman" panose="02020603050405020304" pitchFamily="18" charset="0"/>
              </a:rPr>
              <a:t>Viết</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phân</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số</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chỉ</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số</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phần</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học</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sinh</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trai</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trong</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số</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học</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sinh</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của</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cả</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lớp</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học</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đó</a:t>
            </a:r>
            <a:r>
              <a:rPr lang="en-US" sz="2400" dirty="0" smtClean="0">
                <a:solidFill>
                  <a:schemeClr val="tx1"/>
                </a:solidFill>
                <a:latin typeface="Times New Roman" panose="02020603050405020304" pitchFamily="18" charset="0"/>
                <a:cs typeface="Times New Roman" panose="02020603050405020304" pitchFamily="18" charset="0"/>
              </a:rPr>
              <a:t>.</a:t>
            </a:r>
            <a:br>
              <a:rPr lang="en-US" sz="2400" dirty="0" smtClean="0">
                <a:solidFill>
                  <a:schemeClr val="tx1"/>
                </a:solidFill>
                <a:latin typeface="Times New Roman" panose="02020603050405020304" pitchFamily="18" charset="0"/>
                <a:cs typeface="Times New Roman" panose="02020603050405020304" pitchFamily="18" charset="0"/>
              </a:rPr>
            </a:br>
            <a:r>
              <a:rPr lang="en-US" sz="2400" dirty="0" smtClean="0">
                <a:solidFill>
                  <a:schemeClr val="tx1"/>
                </a:solidFill>
                <a:latin typeface="Times New Roman" panose="02020603050405020304" pitchFamily="18" charset="0"/>
                <a:cs typeface="Times New Roman" panose="02020603050405020304" pitchFamily="18" charset="0"/>
              </a:rPr>
              <a:t>b) </a:t>
            </a:r>
            <a:r>
              <a:rPr lang="en-US" sz="2400" dirty="0" err="1" smtClean="0">
                <a:solidFill>
                  <a:schemeClr val="tx1"/>
                </a:solidFill>
                <a:latin typeface="Times New Roman" panose="02020603050405020304" pitchFamily="18" charset="0"/>
                <a:cs typeface="Times New Roman" panose="02020603050405020304" pitchFamily="18" charset="0"/>
              </a:rPr>
              <a:t>Viết</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phân</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số</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chỉ</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số</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phần</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học</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sinh</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gái</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trong</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số</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học</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sinh</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của</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cả</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lớp</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học</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đó</a:t>
            </a:r>
            <a:r>
              <a:rPr lang="en-US" sz="2400" dirty="0" smtClean="0">
                <a:solidFill>
                  <a:schemeClr val="tx1"/>
                </a:solidFill>
                <a:latin typeface="HP001 5 hàng" panose="020B0603050302020204" pitchFamily="34" charset="0"/>
              </a:rPr>
              <a:t>.</a:t>
            </a:r>
            <a:endParaRPr lang="en-US" sz="2400" dirty="0">
              <a:solidFill>
                <a:schemeClr val="tx1"/>
              </a:solidFill>
              <a:latin typeface="HP001 5 hàng" panose="020B0603050302020204" pitchFamily="34" charset="0"/>
            </a:endParaRPr>
          </a:p>
        </p:txBody>
      </p:sp>
      <p:cxnSp>
        <p:nvCxnSpPr>
          <p:cNvPr id="4" name="Straight Connector 3"/>
          <p:cNvCxnSpPr/>
          <p:nvPr/>
        </p:nvCxnSpPr>
        <p:spPr>
          <a:xfrm>
            <a:off x="5210175" y="1476375"/>
            <a:ext cx="1219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8801100" y="1476375"/>
            <a:ext cx="17335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286375" y="2038350"/>
            <a:ext cx="10477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8705850" y="2038350"/>
            <a:ext cx="1828800" cy="190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144212" y="2309005"/>
            <a:ext cx="1370888" cy="523220"/>
          </a:xfrm>
          <a:prstGeom prst="rect">
            <a:avLst/>
          </a:prstGeom>
          <a:noFill/>
        </p:spPr>
        <p:txBody>
          <a:bodyPr wrap="none" rtlCol="0">
            <a:spAutoFit/>
          </a:bodyPr>
          <a:lstStyle/>
          <a:p>
            <a:r>
              <a:rPr lang="en-US" sz="2800" b="1" dirty="0" err="1" smtClean="0">
                <a:latin typeface="Times New Roman" panose="02020603050405020304" pitchFamily="18" charset="0"/>
                <a:cs typeface="Times New Roman" panose="02020603050405020304" pitchFamily="18" charset="0"/>
              </a:rPr>
              <a:t>Bài</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làm</a:t>
            </a:r>
            <a:endParaRPr lang="en-US" sz="2800" b="1"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4" name="TextBox 13"/>
              <p:cNvSpPr txBox="1"/>
              <p:nvPr/>
            </p:nvSpPr>
            <p:spPr>
              <a:xfrm>
                <a:off x="1449711" y="3717229"/>
                <a:ext cx="9566273" cy="1025858"/>
              </a:xfrm>
              <a:prstGeom prst="rect">
                <a:avLst/>
              </a:prstGeom>
              <a:noFill/>
            </p:spPr>
            <p:txBody>
              <a:bodyPr wrap="none" rtlCol="0">
                <a:spAutoFit/>
              </a:bodyPr>
              <a:lstStyle/>
              <a:p>
                <a:pPr marL="457200" indent="-457200">
                  <a:lnSpc>
                    <a:spcPct val="150000"/>
                  </a:lnSpc>
                  <a:buAutoNum type="alphaLcParenR"/>
                </a:pPr>
                <a:r>
                  <a:rPr lang="en-US" sz="2400" b="1" dirty="0" err="1" smtClean="0">
                    <a:latin typeface="Times New Roman" panose="02020603050405020304" pitchFamily="18" charset="0"/>
                    <a:cs typeface="Times New Roman" panose="02020603050405020304" pitchFamily="18" charset="0"/>
                  </a:rPr>
                  <a:t>Phân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số</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chỉ</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số</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phần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học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sinh</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trai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trong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số</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học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sinh</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của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cả</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lớp</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là</a:t>
                </a:r>
                <a:r>
                  <a:rPr lang="en-US" sz="2400" b="1" dirty="0" smtClean="0">
                    <a:latin typeface="Times New Roman" panose="02020603050405020304" pitchFamily="18" charset="0"/>
                    <a:cs typeface="Times New Roman" panose="02020603050405020304" pitchFamily="18" charset="0"/>
                  </a:rPr>
                  <a:t> :</a:t>
                </a:r>
                <a:r>
                  <a:rPr lang="en-US" sz="2400" b="1"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800" b="1" i="1" smtClean="0">
                            <a:solidFill>
                              <a:srgbClr val="FF0000"/>
                            </a:solidFill>
                            <a:latin typeface="Cambria Math" panose="02040503050406030204" pitchFamily="18" charset="0"/>
                            <a:cs typeface="Times New Roman" panose="02020603050405020304" pitchFamily="18" charset="0"/>
                          </a:rPr>
                        </m:ctrlPr>
                      </m:fPr>
                      <m:num>
                        <m:r>
                          <a:rPr lang="en-US" sz="2800" b="1" i="1" smtClean="0">
                            <a:solidFill>
                              <a:srgbClr val="FF0000"/>
                            </a:solidFill>
                            <a:latin typeface="Cambria Math" panose="02040503050406030204" pitchFamily="18" charset="0"/>
                            <a:cs typeface="Times New Roman" panose="02020603050405020304" pitchFamily="18" charset="0"/>
                          </a:rPr>
                          <m:t>𝟏𝟒</m:t>
                        </m:r>
                      </m:num>
                      <m:den>
                        <m:r>
                          <a:rPr lang="en-US" sz="2800" b="1" i="1" smtClean="0">
                            <a:solidFill>
                              <a:srgbClr val="FF0000"/>
                            </a:solidFill>
                            <a:latin typeface="Cambria Math" panose="02040503050406030204" pitchFamily="18" charset="0"/>
                            <a:cs typeface="Times New Roman" panose="02020603050405020304" pitchFamily="18" charset="0"/>
                          </a:rPr>
                          <m:t>𝟑𝟏</m:t>
                        </m:r>
                      </m:den>
                    </m:f>
                  </m:oMath>
                </a14:m>
                <a:endParaRPr lang="en-US" sz="2800" b="1" dirty="0" smtClean="0">
                  <a:latin typeface="Times New Roman" panose="02020603050405020304" pitchFamily="18" charset="0"/>
                  <a:cs typeface="Times New Roman" panose="02020603050405020304" pitchFamily="18" charset="0"/>
                </a:endParaRPr>
              </a:p>
            </p:txBody>
          </p:sp>
        </mc:Choice>
        <mc:Fallback>
          <p:sp>
            <p:nvSpPr>
              <p:cNvPr id="14" name="TextBox 13"/>
              <p:cNvSpPr txBox="1">
                <a:spLocks noRot="1" noChangeAspect="1" noMove="1" noResize="1" noEditPoints="1" noAdjustHandles="1" noChangeArrowheads="1" noChangeShapeType="1" noTextEdit="1"/>
              </p:cNvSpPr>
              <p:nvPr/>
            </p:nvSpPr>
            <p:spPr>
              <a:xfrm>
                <a:off x="1449711" y="3717229"/>
                <a:ext cx="9566273" cy="1025858"/>
              </a:xfrm>
              <a:prstGeom prst="rect">
                <a:avLst/>
              </a:prstGeom>
              <a:blipFill rotWithShape="0">
                <a:blip r:embed="rId2"/>
                <a:stretch>
                  <a:fillRect l="-892"/>
                </a:stretch>
              </a:blipFill>
            </p:spPr>
            <p:txBody>
              <a:bodyPr/>
              <a:lstStyle/>
              <a:p>
                <a:r>
                  <a:rPr lang="en-US">
                    <a:noFill/>
                  </a:rPr>
                  <a:t> </a:t>
                </a:r>
              </a:p>
            </p:txBody>
          </p:sp>
        </mc:Fallback>
      </mc:AlternateContent>
      <p:sp>
        <p:nvSpPr>
          <p:cNvPr id="3" name="TextBox 2"/>
          <p:cNvSpPr txBox="1"/>
          <p:nvPr/>
        </p:nvSpPr>
        <p:spPr>
          <a:xfrm>
            <a:off x="3686518" y="2819589"/>
            <a:ext cx="3999813" cy="830997"/>
          </a:xfrm>
          <a:prstGeom prst="rect">
            <a:avLst/>
          </a:prstGeom>
          <a:noFill/>
        </p:spPr>
        <p:txBody>
          <a:bodyPr wrap="none" rtlCol="0">
            <a:spAutoFit/>
          </a:bodyPr>
          <a:lstStyle/>
          <a:p>
            <a:pPr algn="ctr"/>
            <a:r>
              <a:rPr lang="en-US" sz="2400" b="1" dirty="0" err="1">
                <a:latin typeface="Times New Roman" panose="02020603050405020304" pitchFamily="18" charset="0"/>
                <a:cs typeface="Times New Roman" panose="02020603050405020304" pitchFamily="18" charset="0"/>
              </a:rPr>
              <a:t>Cả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p>
          <a:p>
            <a:endParaRPr lang="en-US" sz="2400" dirty="0"/>
          </a:p>
        </p:txBody>
      </p:sp>
      <p:sp>
        <p:nvSpPr>
          <p:cNvPr id="6" name="TextBox 5"/>
          <p:cNvSpPr txBox="1"/>
          <p:nvPr/>
        </p:nvSpPr>
        <p:spPr>
          <a:xfrm>
            <a:off x="4239525" y="3342809"/>
            <a:ext cx="3288080" cy="830997"/>
          </a:xfrm>
          <a:prstGeom prst="rect">
            <a:avLst/>
          </a:prstGeom>
          <a:noFill/>
        </p:spPr>
        <p:txBody>
          <a:bodyPr wrap="non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14 + 17 = 31 ( </a:t>
            </a:r>
            <a:r>
              <a:rPr lang="en-US" sz="2400" b="1" dirty="0" err="1">
                <a:solidFill>
                  <a:srgbClr val="FF0000"/>
                </a:solidFill>
                <a:latin typeface="Times New Roman" panose="02020603050405020304" pitchFamily="18" charset="0"/>
                <a:cs typeface="Times New Roman" panose="02020603050405020304" pitchFamily="18" charset="0"/>
              </a:rPr>
              <a:t>học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sinh</a:t>
            </a:r>
            <a:r>
              <a:rPr lang="en-US" sz="2400" b="1" dirty="0">
                <a:solidFill>
                  <a:srgbClr val="FF0000"/>
                </a:solidFill>
                <a:latin typeface="Times New Roman" panose="02020603050405020304" pitchFamily="18" charset="0"/>
                <a:cs typeface="Times New Roman" panose="02020603050405020304" pitchFamily="18" charset="0"/>
              </a:rPr>
              <a:t> )</a:t>
            </a:r>
          </a:p>
          <a:p>
            <a:endParaRPr lang="en-US" sz="2400" dirty="0"/>
          </a:p>
        </p:txBody>
      </p:sp>
      <mc:AlternateContent xmlns:mc="http://schemas.openxmlformats.org/markup-compatibility/2006">
        <mc:Choice xmlns:a14="http://schemas.microsoft.com/office/drawing/2010/main" Requires="a14">
          <p:sp>
            <p:nvSpPr>
              <p:cNvPr id="8" name="TextBox 7"/>
              <p:cNvSpPr txBox="1"/>
              <p:nvPr/>
            </p:nvSpPr>
            <p:spPr>
              <a:xfrm>
                <a:off x="1449711" y="4684390"/>
                <a:ext cx="9370707" cy="714683"/>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b) </a:t>
                </a:r>
                <a:r>
                  <a:rPr lang="en-US" sz="2400" b="1" dirty="0" err="1">
                    <a:latin typeface="Times New Roman" panose="02020603050405020304" pitchFamily="18" charset="0"/>
                    <a:cs typeface="Times New Roman" panose="02020603050405020304" pitchFamily="18" charset="0"/>
                  </a:rPr>
                  <a:t>Phân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chỉ</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2800" b="1" i="1">
                            <a:solidFill>
                              <a:srgbClr val="FF0000"/>
                            </a:solidFill>
                            <a:latin typeface="Cambria Math" panose="02040503050406030204" pitchFamily="18" charset="0"/>
                            <a:cs typeface="Times New Roman" panose="02020603050405020304" pitchFamily="18" charset="0"/>
                          </a:rPr>
                        </m:ctrlPr>
                      </m:fPr>
                      <m:num>
                        <m:r>
                          <a:rPr lang="en-US" sz="2800" b="1" i="1">
                            <a:solidFill>
                              <a:srgbClr val="FF0000"/>
                            </a:solidFill>
                            <a:latin typeface="Cambria Math" panose="02040503050406030204" pitchFamily="18" charset="0"/>
                            <a:cs typeface="Times New Roman" panose="02020603050405020304" pitchFamily="18" charset="0"/>
                          </a:rPr>
                          <m:t>𝟏𝟕</m:t>
                        </m:r>
                      </m:num>
                      <m:den>
                        <m:r>
                          <a:rPr lang="en-US" sz="2800" b="1" i="1">
                            <a:solidFill>
                              <a:srgbClr val="FF0000"/>
                            </a:solidFill>
                            <a:latin typeface="Cambria Math" panose="02040503050406030204" pitchFamily="18" charset="0"/>
                            <a:cs typeface="Times New Roman" panose="02020603050405020304" pitchFamily="18" charset="0"/>
                          </a:rPr>
                          <m:t>𝟑𝟏</m:t>
                        </m:r>
                      </m:den>
                    </m:f>
                  </m:oMath>
                </a14:m>
                <a:endParaRPr lang="en-US" sz="2800" dirty="0"/>
              </a:p>
            </p:txBody>
          </p:sp>
        </mc:Choice>
        <mc:Fallback>
          <p:sp>
            <p:nvSpPr>
              <p:cNvPr id="8" name="TextBox 7"/>
              <p:cNvSpPr txBox="1">
                <a:spLocks noRot="1" noChangeAspect="1" noMove="1" noResize="1" noEditPoints="1" noAdjustHandles="1" noChangeArrowheads="1" noChangeShapeType="1" noTextEdit="1"/>
              </p:cNvSpPr>
              <p:nvPr/>
            </p:nvSpPr>
            <p:spPr>
              <a:xfrm>
                <a:off x="1449711" y="4684390"/>
                <a:ext cx="9370707" cy="714683"/>
              </a:xfrm>
              <a:prstGeom prst="rect">
                <a:avLst/>
              </a:prstGeom>
              <a:blipFill rotWithShape="0">
                <a:blip r:embed="rId3"/>
                <a:stretch>
                  <a:fillRect l="-1041" b="-2542"/>
                </a:stretch>
              </a:blipFill>
            </p:spPr>
            <p:txBody>
              <a:bodyPr/>
              <a:lstStyle/>
              <a:p>
                <a:r>
                  <a:rPr lang="en-US">
                    <a:noFill/>
                  </a:rPr>
                  <a:t> </a:t>
                </a:r>
              </a:p>
            </p:txBody>
          </p:sp>
        </mc:Fallback>
      </mc:AlternateContent>
    </p:spTree>
    <p:extLst>
      <p:ext uri="{BB962C8B-B14F-4D97-AF65-F5344CB8AC3E}">
        <p14:creationId xmlns:p14="http://schemas.microsoft.com/office/powerpoint/2010/main" val="133407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ppt_x"/>
                                          </p:val>
                                        </p:tav>
                                        <p:tav tm="100000">
                                          <p:val>
                                            <p:strVal val="#ppt_x"/>
                                          </p:val>
                                        </p:tav>
                                      </p:tavLst>
                                    </p:anim>
                                    <p:anim calcmode="lin" valueType="num">
                                      <p:cBhvr additive="base">
                                        <p:cTn id="3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arn(inVertical)">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1000"/>
                                        <p:tgtEl>
                                          <p:spTgt spid="8"/>
                                        </p:tgtEl>
                                      </p:cBhvr>
                                    </p:animEffect>
                                    <p:anim calcmode="lin" valueType="num">
                                      <p:cBhvr>
                                        <p:cTn id="52" dur="1000" fill="hold"/>
                                        <p:tgtEl>
                                          <p:spTgt spid="8"/>
                                        </p:tgtEl>
                                        <p:attrNameLst>
                                          <p:attrName>ppt_x</p:attrName>
                                        </p:attrNameLst>
                                      </p:cBhvr>
                                      <p:tavLst>
                                        <p:tav tm="0">
                                          <p:val>
                                            <p:strVal val="#ppt_x"/>
                                          </p:val>
                                        </p:tav>
                                        <p:tav tm="100000">
                                          <p:val>
                                            <p:strVal val="#ppt_x"/>
                                          </p:val>
                                        </p:tav>
                                      </p:tavLst>
                                    </p:anim>
                                    <p:anim calcmode="lin" valueType="num">
                                      <p:cBhvr>
                                        <p:cTn id="5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3" grpId="0"/>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CD7B91DA-FD07-4001-9841-79725A24B1ED}"/>
              </a:ext>
            </a:extLst>
          </p:cNvPr>
          <p:cNvGrpSpPr/>
          <p:nvPr/>
        </p:nvGrpSpPr>
        <p:grpSpPr>
          <a:xfrm>
            <a:off x="279138" y="440767"/>
            <a:ext cx="10829664" cy="6034520"/>
            <a:chOff x="616017" y="411741"/>
            <a:chExt cx="10829664" cy="6034520"/>
          </a:xfrm>
        </p:grpSpPr>
        <p:sp>
          <p:nvSpPr>
            <p:cNvPr id="3" name="矩形: 圆角 2">
              <a:extLst>
                <a:ext uri="{FF2B5EF4-FFF2-40B4-BE49-F238E27FC236}">
                  <a16:creationId xmlns:a16="http://schemas.microsoft.com/office/drawing/2014/main" xmlns="" id="{298D20F4-79B6-4831-AD6C-F5DBED4AFBAC}"/>
                </a:ext>
              </a:extLst>
            </p:cNvPr>
            <p:cNvSpPr/>
            <p:nvPr/>
          </p:nvSpPr>
          <p:spPr>
            <a:xfrm>
              <a:off x="616017" y="411741"/>
              <a:ext cx="10829664" cy="6034520"/>
            </a:xfrm>
            <a:prstGeom prst="roundRect">
              <a:avLst>
                <a:gd name="adj" fmla="val 7735"/>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5" name="矩形: 圆角 24">
              <a:extLst>
                <a:ext uri="{FF2B5EF4-FFF2-40B4-BE49-F238E27FC236}">
                  <a16:creationId xmlns:a16="http://schemas.microsoft.com/office/drawing/2014/main" xmlns="" id="{83F2E639-42A3-4EFD-962F-8B3BFE435496}"/>
                </a:ext>
              </a:extLst>
            </p:cNvPr>
            <p:cNvSpPr/>
            <p:nvPr/>
          </p:nvSpPr>
          <p:spPr>
            <a:xfrm>
              <a:off x="801441" y="584542"/>
              <a:ext cx="10454861" cy="5633378"/>
            </a:xfrm>
            <a:prstGeom prst="roundRect">
              <a:avLst>
                <a:gd name="adj" fmla="val 7735"/>
              </a:avLst>
            </a:prstGeom>
            <a:solidFill>
              <a:schemeClr val="bg1"/>
            </a:solidFill>
            <a:ln w="28575">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457200" algn="just">
                <a:lnSpc>
                  <a:spcPct val="107000"/>
                </a:lnSpc>
                <a:spcBef>
                  <a:spcPts val="0"/>
                </a:spcBef>
                <a:spcAft>
                  <a:spcPts val="800"/>
                </a:spcAft>
              </a:pP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修改文字内容，也可以直接复制你的内容到此。请替换文字内容，添加相关标题，修改文字内容，也可以直接复制你的内容到此。请替换文字内容，添加相关标题，修改文字内容，也可以直接复制你的内容到此。</a:t>
              </a:r>
            </a:p>
          </p:txBody>
        </p:sp>
      </p:grpSp>
      <p:pic>
        <p:nvPicPr>
          <p:cNvPr id="16" name="图片 15">
            <a:extLst>
              <a:ext uri="{FF2B5EF4-FFF2-40B4-BE49-F238E27FC236}">
                <a16:creationId xmlns:a16="http://schemas.microsoft.com/office/drawing/2014/main" xmlns="" id="{53B7836A-7BB4-4009-A41E-4304F22B1B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441" y="165442"/>
            <a:ext cx="857250" cy="838200"/>
          </a:xfrm>
          <a:prstGeom prst="rect">
            <a:avLst/>
          </a:prstGeom>
        </p:spPr>
      </p:pic>
      <p:pic>
        <p:nvPicPr>
          <p:cNvPr id="29" name="图片 28">
            <a:extLst>
              <a:ext uri="{FF2B5EF4-FFF2-40B4-BE49-F238E27FC236}">
                <a16:creationId xmlns:a16="http://schemas.microsoft.com/office/drawing/2014/main" xmlns="" id="{1A4622F0-FCA1-4C54-8B51-8AC117D7F9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808918">
            <a:off x="2842811" y="165441"/>
            <a:ext cx="857250" cy="838200"/>
          </a:xfrm>
          <a:prstGeom prst="rect">
            <a:avLst/>
          </a:prstGeom>
        </p:spPr>
      </p:pic>
      <p:pic>
        <p:nvPicPr>
          <p:cNvPr id="37" name="图片 36">
            <a:extLst>
              <a:ext uri="{FF2B5EF4-FFF2-40B4-BE49-F238E27FC236}">
                <a16:creationId xmlns:a16="http://schemas.microsoft.com/office/drawing/2014/main" xmlns="" id="{5E91D5A6-4818-42EF-B2C5-A01CB805C0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4115" y="165442"/>
            <a:ext cx="857250" cy="838200"/>
          </a:xfrm>
          <a:prstGeom prst="rect">
            <a:avLst/>
          </a:prstGeom>
        </p:spPr>
      </p:pic>
      <p:pic>
        <p:nvPicPr>
          <p:cNvPr id="14" name="图片 13">
            <a:extLst>
              <a:ext uri="{FF2B5EF4-FFF2-40B4-BE49-F238E27FC236}">
                <a16:creationId xmlns:a16="http://schemas.microsoft.com/office/drawing/2014/main" xmlns="" id="{904316B7-7002-4550-882F-2808006124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86900" y="297569"/>
            <a:ext cx="664091" cy="745258"/>
          </a:xfrm>
          <a:prstGeom prst="rect">
            <a:avLst/>
          </a:prstGeom>
        </p:spPr>
      </p:pic>
      <mc:AlternateContent xmlns:mc="http://schemas.openxmlformats.org/markup-compatibility/2006" xmlns:a14="http://schemas.microsoft.com/office/drawing/2010/main">
        <mc:Choice Requires="a14">
          <p:sp>
            <p:nvSpPr>
              <p:cNvPr id="5" name="TextBox 4"/>
              <p:cNvSpPr txBox="1"/>
              <p:nvPr/>
            </p:nvSpPr>
            <p:spPr>
              <a:xfrm>
                <a:off x="685504" y="1044074"/>
                <a:ext cx="9353551" cy="1780744"/>
              </a:xfrm>
              <a:prstGeom prst="rect">
                <a:avLst/>
              </a:prstGeom>
              <a:noFill/>
            </p:spPr>
            <p:txBody>
              <a:bodyPr wrap="square" rtlCol="0">
                <a:spAutoFit/>
              </a:bodyPr>
              <a:lstStyle/>
              <a:p>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Bài 3 (</a:t>
                </a: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124): </a:t>
                </a: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phân</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2800" b="1" i="1" smtClean="0">
                            <a:solidFill>
                              <a:srgbClr val="FF0000"/>
                            </a:solidFill>
                            <a:latin typeface="Cambria Math" panose="02040503050406030204" pitchFamily="18" charset="0"/>
                            <a:cs typeface="Times New Roman" panose="02020603050405020304" pitchFamily="18" charset="0"/>
                          </a:rPr>
                        </m:ctrlPr>
                      </m:fPr>
                      <m:num>
                        <m:r>
                          <a:rPr lang="en-US" sz="2800" b="1" i="1">
                            <a:solidFill>
                              <a:srgbClr val="FF0000"/>
                            </a:solidFill>
                            <a:latin typeface="Cambria Math" panose="02040503050406030204" pitchFamily="18" charset="0"/>
                            <a:cs typeface="Times New Roman" panose="02020603050405020304" pitchFamily="18" charset="0"/>
                          </a:rPr>
                          <m:t>𝟐𝟎</m:t>
                        </m:r>
                      </m:num>
                      <m:den>
                        <m:r>
                          <a:rPr lang="en-US" sz="2800" b="1" i="1">
                            <a:solidFill>
                              <a:srgbClr val="FF0000"/>
                            </a:solidFill>
                            <a:latin typeface="Cambria Math" panose="02040503050406030204" pitchFamily="18" charset="0"/>
                            <a:cs typeface="Times New Roman" panose="02020603050405020304" pitchFamily="18" charset="0"/>
                          </a:rPr>
                          <m:t>𝟑𝟔</m:t>
                        </m:r>
                      </m:den>
                    </m:f>
                    <m:r>
                      <a:rPr lang="en-US" sz="2800" b="1" i="1">
                        <a:solidFill>
                          <a:srgbClr val="FF0000"/>
                        </a:solidFill>
                        <a:latin typeface="Cambria Math" panose="020405030504060302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cs typeface="Times New Roman" panose="02020603050405020304" pitchFamily="18" charset="0"/>
                          </a:rPr>
                        </m:ctrlPr>
                      </m:fPr>
                      <m:num>
                        <m:r>
                          <a:rPr lang="en-US" sz="2800" b="1" i="1">
                            <a:solidFill>
                              <a:srgbClr val="FF0000"/>
                            </a:solidFill>
                            <a:latin typeface="Cambria Math" panose="02040503050406030204" pitchFamily="18" charset="0"/>
                            <a:cs typeface="Times New Roman" panose="02020603050405020304" pitchFamily="18" charset="0"/>
                          </a:rPr>
                          <m:t>𝟏𝟓</m:t>
                        </m:r>
                      </m:num>
                      <m:den>
                        <m:r>
                          <a:rPr lang="en-US" sz="2800" b="1" i="1">
                            <a:solidFill>
                              <a:srgbClr val="FF0000"/>
                            </a:solidFill>
                            <a:latin typeface="Cambria Math" panose="02040503050406030204" pitchFamily="18" charset="0"/>
                            <a:cs typeface="Times New Roman" panose="02020603050405020304" pitchFamily="18" charset="0"/>
                          </a:rPr>
                          <m:t>𝟏𝟖</m:t>
                        </m:r>
                      </m:den>
                    </m:f>
                    <m:r>
                      <a:rPr lang="en-US" sz="2800" b="1" i="1">
                        <a:solidFill>
                          <a:srgbClr val="FF0000"/>
                        </a:solidFill>
                        <a:latin typeface="Cambria Math" panose="020405030504060302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cs typeface="Times New Roman" panose="02020603050405020304" pitchFamily="18" charset="0"/>
                          </a:rPr>
                        </m:ctrlPr>
                      </m:fPr>
                      <m:num>
                        <m:r>
                          <a:rPr lang="en-US" sz="2800" b="1" i="1">
                            <a:solidFill>
                              <a:srgbClr val="FF0000"/>
                            </a:solidFill>
                            <a:latin typeface="Cambria Math" panose="02040503050406030204" pitchFamily="18" charset="0"/>
                            <a:cs typeface="Times New Roman" panose="02020603050405020304" pitchFamily="18" charset="0"/>
                          </a:rPr>
                          <m:t>𝟒𝟓</m:t>
                        </m:r>
                      </m:num>
                      <m:den>
                        <m:r>
                          <a:rPr lang="en-US" sz="2800" b="1" i="1">
                            <a:solidFill>
                              <a:srgbClr val="FF0000"/>
                            </a:solidFill>
                            <a:latin typeface="Cambria Math" panose="02040503050406030204" pitchFamily="18" charset="0"/>
                            <a:cs typeface="Times New Roman" panose="02020603050405020304" pitchFamily="18" charset="0"/>
                          </a:rPr>
                          <m:t>𝟐𝟓</m:t>
                        </m:r>
                      </m:den>
                    </m:f>
                    <m:r>
                      <a:rPr lang="en-US" sz="2800" b="1" i="1">
                        <a:solidFill>
                          <a:srgbClr val="FF0000"/>
                        </a:solidFill>
                        <a:latin typeface="Cambria Math" panose="020405030504060302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cs typeface="Times New Roman" panose="02020603050405020304" pitchFamily="18" charset="0"/>
                          </a:rPr>
                        </m:ctrlPr>
                      </m:fPr>
                      <m:num>
                        <m:r>
                          <a:rPr lang="en-US" sz="2800" b="1" i="1">
                            <a:solidFill>
                              <a:srgbClr val="FF0000"/>
                            </a:solidFill>
                            <a:latin typeface="Cambria Math" panose="02040503050406030204" pitchFamily="18" charset="0"/>
                            <a:cs typeface="Times New Roman" panose="02020603050405020304" pitchFamily="18" charset="0"/>
                          </a:rPr>
                          <m:t>𝟑𝟓</m:t>
                        </m:r>
                      </m:num>
                      <m:den>
                        <m:r>
                          <a:rPr lang="en-US" sz="2800" b="1" i="1">
                            <a:solidFill>
                              <a:srgbClr val="FF0000"/>
                            </a:solidFill>
                            <a:latin typeface="Cambria Math" panose="02040503050406030204" pitchFamily="18" charset="0"/>
                            <a:cs typeface="Times New Roman" panose="02020603050405020304" pitchFamily="18" charset="0"/>
                          </a:rPr>
                          <m:t>𝟔𝟑</m:t>
                        </m:r>
                      </m:den>
                    </m:f>
                  </m:oMath>
                </a14:m>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phân</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phân</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2800" b="1" i="1" smtClean="0">
                            <a:solidFill>
                              <a:srgbClr val="FF0000"/>
                            </a:solidFill>
                            <a:latin typeface="Cambria Math" panose="02040503050406030204" pitchFamily="18" charset="0"/>
                            <a:cs typeface="Times New Roman" panose="02020603050405020304" pitchFamily="18" charset="0"/>
                          </a:rPr>
                        </m:ctrlPr>
                      </m:fPr>
                      <m:num>
                        <m:r>
                          <a:rPr lang="en-US" sz="2800" b="1" i="1" smtClean="0">
                            <a:solidFill>
                              <a:srgbClr val="FF0000"/>
                            </a:solidFill>
                            <a:latin typeface="Cambria Math" panose="02040503050406030204" pitchFamily="18" charset="0"/>
                            <a:cs typeface="Times New Roman" panose="02020603050405020304" pitchFamily="18" charset="0"/>
                          </a:rPr>
                          <m:t>𝟓</m:t>
                        </m:r>
                      </m:num>
                      <m:den>
                        <m:r>
                          <a:rPr lang="en-US" sz="2800" b="1" i="1" smtClean="0">
                            <a:solidFill>
                              <a:srgbClr val="FF0000"/>
                            </a:solidFill>
                            <a:latin typeface="Cambria Math" panose="02040503050406030204" pitchFamily="18" charset="0"/>
                            <a:cs typeface="Times New Roman" panose="02020603050405020304" pitchFamily="18" charset="0"/>
                          </a:rPr>
                          <m:t>𝟗</m:t>
                        </m:r>
                      </m:den>
                    </m:f>
                  </m:oMath>
                </a14:m>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685504" y="1044074"/>
                <a:ext cx="9353551" cy="1780744"/>
              </a:xfrm>
              <a:prstGeom prst="rect">
                <a:avLst/>
              </a:prstGeom>
              <a:blipFill rotWithShape="0">
                <a:blip r:embed="rId6"/>
                <a:stretch>
                  <a:fillRect l="-1303"/>
                </a:stretch>
              </a:blipFill>
            </p:spPr>
            <p:txBody>
              <a:bodyPr/>
              <a:lstStyle/>
              <a:p>
                <a:r>
                  <a:rPr lang="en-US">
                    <a:noFill/>
                  </a:rPr>
                  <a:t> </a:t>
                </a:r>
              </a:p>
            </p:txBody>
          </p:sp>
        </mc:Fallback>
      </mc:AlternateContent>
      <p:sp>
        <p:nvSpPr>
          <p:cNvPr id="17" name="思想气泡: 云 18">
            <a:extLst>
              <a:ext uri="{FF2B5EF4-FFF2-40B4-BE49-F238E27FC236}">
                <a16:creationId xmlns:a16="http://schemas.microsoft.com/office/drawing/2014/main" xmlns="" id="{9D8F6EBA-E980-45BD-A2DF-53320363086B}"/>
              </a:ext>
            </a:extLst>
          </p:cNvPr>
          <p:cNvSpPr/>
          <p:nvPr/>
        </p:nvSpPr>
        <p:spPr>
          <a:xfrm>
            <a:off x="4586022" y="1934446"/>
            <a:ext cx="5776956" cy="2284431"/>
          </a:xfrm>
          <a:prstGeom prst="cloudCallout">
            <a:avLst>
              <a:gd name="adj1" fmla="val -82652"/>
              <a:gd name="adj2" fmla="val 53747"/>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HP001 4 hàng" panose="020B0603050302020204" pitchFamily="34" charset="0"/>
              <a:ea typeface="等线" panose="02010600030101010101" pitchFamily="2" charset="-122"/>
              <a:cs typeface="Times New Roman" panose="02020603050405020304" pitchFamily="18" charset="0"/>
            </a:endParaRPr>
          </a:p>
        </p:txBody>
      </p:sp>
      <p:pic>
        <p:nvPicPr>
          <p:cNvPr id="18" name="图片 1">
            <a:extLst>
              <a:ext uri="{FF2B5EF4-FFF2-40B4-BE49-F238E27FC236}">
                <a16:creationId xmlns:a16="http://schemas.microsoft.com/office/drawing/2014/main" xmlns="" id="{4325C1AE-D894-425C-8250-D1EB6C9E0C0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4221" y="3920720"/>
            <a:ext cx="2146852" cy="2554567"/>
          </a:xfrm>
          <a:prstGeom prst="rect">
            <a:avLst/>
          </a:prstGeom>
        </p:spPr>
      </p:pic>
      <p:sp>
        <p:nvSpPr>
          <p:cNvPr id="9" name="TextBox 8"/>
          <p:cNvSpPr txBox="1"/>
          <p:nvPr/>
        </p:nvSpPr>
        <p:spPr>
          <a:xfrm>
            <a:off x="5535682" y="2645619"/>
            <a:ext cx="4347063" cy="1323439"/>
          </a:xfrm>
          <a:prstGeom prst="rect">
            <a:avLst/>
          </a:prstGeom>
          <a:noFill/>
        </p:spPr>
        <p:txBody>
          <a:bodyPr wrap="square" rtlCol="0">
            <a:spAutoFit/>
          </a:bodyPr>
          <a:lstStyle/>
          <a:p>
            <a:pPr lvl="0"/>
            <a:r>
              <a:rPr lang="en-US" altLang="zh-CN" sz="4000" b="1" dirty="0" err="1">
                <a:solidFill>
                  <a:srgbClr val="FF0000"/>
                </a:solidFill>
                <a:effectLst>
                  <a:outerShdw blurRad="38100" dist="38100" dir="2700000" algn="tl">
                    <a:srgbClr val="000000">
                      <a:alpha val="43137"/>
                    </a:srgbClr>
                  </a:outerShdw>
                </a:effectLst>
                <a:latin typeface="HP001 4 hàng" panose="020B0603050302020204" pitchFamily="34" charset="0"/>
                <a:ea typeface="等线" panose="02010600030101010101" pitchFamily="2" charset="-122"/>
                <a:cs typeface="Times New Roman" panose="02020603050405020304" pitchFamily="18" charset="0"/>
              </a:rPr>
              <a:t>Thảo</a:t>
            </a:r>
            <a:r>
              <a:rPr lang="en-US" altLang="zh-CN" sz="4000" b="1" dirty="0">
                <a:solidFill>
                  <a:srgbClr val="FF0000"/>
                </a:solidFill>
                <a:effectLst>
                  <a:outerShdw blurRad="38100" dist="38100" dir="2700000" algn="tl">
                    <a:srgbClr val="000000">
                      <a:alpha val="43137"/>
                    </a:srgbClr>
                  </a:outerShdw>
                </a:effectLst>
                <a:latin typeface="HP001 4 hàng" panose="020B0603050302020204" pitchFamily="34" charset="0"/>
                <a:ea typeface="等线" panose="02010600030101010101" pitchFamily="2" charset="-122"/>
                <a:cs typeface="Times New Roman" panose="02020603050405020304" pitchFamily="18" charset="0"/>
              </a:rPr>
              <a:t> </a:t>
            </a:r>
            <a:r>
              <a:rPr lang="en-US" altLang="zh-CN" sz="4000" b="1" dirty="0" err="1">
                <a:solidFill>
                  <a:srgbClr val="FF0000"/>
                </a:solidFill>
                <a:effectLst>
                  <a:outerShdw blurRad="38100" dist="38100" dir="2700000" algn="tl">
                    <a:srgbClr val="000000">
                      <a:alpha val="43137"/>
                    </a:srgbClr>
                  </a:outerShdw>
                </a:effectLst>
                <a:latin typeface="HP001 4 hàng" panose="020B0603050302020204" pitchFamily="34" charset="0"/>
                <a:ea typeface="等线" panose="02010600030101010101" pitchFamily="2" charset="-122"/>
                <a:cs typeface="Times New Roman" panose="02020603050405020304" pitchFamily="18" charset="0"/>
              </a:rPr>
              <a:t>luận</a:t>
            </a:r>
            <a:r>
              <a:rPr lang="en-US" altLang="zh-CN" sz="4000" b="1" dirty="0">
                <a:solidFill>
                  <a:srgbClr val="FF0000"/>
                </a:solidFill>
                <a:effectLst>
                  <a:outerShdw blurRad="38100" dist="38100" dir="2700000" algn="tl">
                    <a:srgbClr val="000000">
                      <a:alpha val="43137"/>
                    </a:srgbClr>
                  </a:outerShdw>
                </a:effectLst>
                <a:latin typeface="HP001 4 hàng" panose="020B0603050302020204" pitchFamily="34" charset="0"/>
                <a:ea typeface="等线" panose="02010600030101010101" pitchFamily="2" charset="-122"/>
                <a:cs typeface="Times New Roman" panose="02020603050405020304" pitchFamily="18" charset="0"/>
              </a:rPr>
              <a:t> </a:t>
            </a:r>
            <a:r>
              <a:rPr lang="en-US" altLang="zh-CN" sz="4000" b="1" dirty="0" err="1">
                <a:solidFill>
                  <a:srgbClr val="FF0000"/>
                </a:solidFill>
                <a:effectLst>
                  <a:outerShdw blurRad="38100" dist="38100" dir="2700000" algn="tl">
                    <a:srgbClr val="000000">
                      <a:alpha val="43137"/>
                    </a:srgbClr>
                  </a:outerShdw>
                </a:effectLst>
                <a:latin typeface="HP001 4 hàng" panose="020B0603050302020204" pitchFamily="34" charset="0"/>
                <a:ea typeface="等线" panose="02010600030101010101" pitchFamily="2" charset="-122"/>
                <a:cs typeface="Times New Roman" panose="02020603050405020304" pitchFamily="18" charset="0"/>
              </a:rPr>
              <a:t>nhóm</a:t>
            </a:r>
            <a:r>
              <a:rPr lang="en-US" altLang="zh-CN" sz="4000" b="1" dirty="0">
                <a:solidFill>
                  <a:srgbClr val="FF0000"/>
                </a:solidFill>
                <a:effectLst>
                  <a:outerShdw blurRad="38100" dist="38100" dir="2700000" algn="tl">
                    <a:srgbClr val="000000">
                      <a:alpha val="43137"/>
                    </a:srgbClr>
                  </a:outerShdw>
                </a:effectLst>
                <a:latin typeface="HP001 4 hàng" panose="020B0603050302020204" pitchFamily="34" charset="0"/>
                <a:ea typeface="等线" panose="02010600030101010101" pitchFamily="2" charset="-122"/>
                <a:cs typeface="Times New Roman" panose="02020603050405020304" pitchFamily="18" charset="0"/>
              </a:rPr>
              <a:t> </a:t>
            </a:r>
            <a:endParaRPr lang="zh-CN" altLang="en-US" sz="4000" b="1" dirty="0">
              <a:solidFill>
                <a:srgbClr val="FF0000"/>
              </a:solidFill>
              <a:effectLst>
                <a:outerShdw blurRad="38100" dist="38100" dir="2700000" algn="tl">
                  <a:srgbClr val="000000">
                    <a:alpha val="43137"/>
                  </a:srgbClr>
                </a:outerShdw>
              </a:effectLst>
              <a:latin typeface="HP001 4 hàng" panose="020B0603050302020204" pitchFamily="34" charset="0"/>
              <a:ea typeface="等线" panose="02010600030101010101" pitchFamily="2" charset="-122"/>
              <a:cs typeface="Times New Roman" panose="02020603050405020304" pitchFamily="18" charset="0"/>
            </a:endParaRPr>
          </a:p>
          <a:p>
            <a:endParaRPr lang="en-US" sz="4000" dirty="0"/>
          </a:p>
        </p:txBody>
      </p:sp>
    </p:spTree>
    <p:custDataLst>
      <p:tags r:id="rId1"/>
    </p:custDataLst>
    <p:extLst>
      <p:ext uri="{BB962C8B-B14F-4D97-AF65-F5344CB8AC3E}">
        <p14:creationId xmlns:p14="http://schemas.microsoft.com/office/powerpoint/2010/main" val="1350071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down)">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CD7B91DA-FD07-4001-9841-79725A24B1ED}"/>
              </a:ext>
            </a:extLst>
          </p:cNvPr>
          <p:cNvGrpSpPr/>
          <p:nvPr/>
        </p:nvGrpSpPr>
        <p:grpSpPr>
          <a:xfrm>
            <a:off x="279138" y="440767"/>
            <a:ext cx="10829664" cy="6034520"/>
            <a:chOff x="616017" y="411741"/>
            <a:chExt cx="10829664" cy="6034520"/>
          </a:xfrm>
        </p:grpSpPr>
        <p:sp>
          <p:nvSpPr>
            <p:cNvPr id="3" name="矩形: 圆角 2">
              <a:extLst>
                <a:ext uri="{FF2B5EF4-FFF2-40B4-BE49-F238E27FC236}">
                  <a16:creationId xmlns:a16="http://schemas.microsoft.com/office/drawing/2014/main" xmlns="" id="{298D20F4-79B6-4831-AD6C-F5DBED4AFBAC}"/>
                </a:ext>
              </a:extLst>
            </p:cNvPr>
            <p:cNvSpPr/>
            <p:nvPr/>
          </p:nvSpPr>
          <p:spPr>
            <a:xfrm>
              <a:off x="616017" y="411741"/>
              <a:ext cx="10829664" cy="6034520"/>
            </a:xfrm>
            <a:prstGeom prst="roundRect">
              <a:avLst>
                <a:gd name="adj" fmla="val 7735"/>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5" name="矩形: 圆角 24">
              <a:extLst>
                <a:ext uri="{FF2B5EF4-FFF2-40B4-BE49-F238E27FC236}">
                  <a16:creationId xmlns:a16="http://schemas.microsoft.com/office/drawing/2014/main" xmlns="" id="{83F2E639-42A3-4EFD-962F-8B3BFE435496}"/>
                </a:ext>
              </a:extLst>
            </p:cNvPr>
            <p:cNvSpPr/>
            <p:nvPr/>
          </p:nvSpPr>
          <p:spPr>
            <a:xfrm>
              <a:off x="801441" y="584542"/>
              <a:ext cx="10454861" cy="5633378"/>
            </a:xfrm>
            <a:prstGeom prst="roundRect">
              <a:avLst>
                <a:gd name="adj" fmla="val 7735"/>
              </a:avLst>
            </a:prstGeom>
            <a:solidFill>
              <a:schemeClr val="bg1"/>
            </a:solidFill>
            <a:ln w="28575">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457200" algn="just">
                <a:lnSpc>
                  <a:spcPct val="107000"/>
                </a:lnSpc>
                <a:spcBef>
                  <a:spcPts val="0"/>
                </a:spcBef>
                <a:spcAft>
                  <a:spcPts val="800"/>
                </a:spcAft>
              </a:pP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修改文字内容，也可以直接复制你的内容到此。请替换文字内容，添加相关标题，修改文字内容，也可以直接复制你的内容到此。请替换文字内容，添加相关标题，修改文字内容，也可以直接复制你的内容到此。</a:t>
              </a:r>
            </a:p>
          </p:txBody>
        </p:sp>
      </p:grpSp>
      <p:pic>
        <p:nvPicPr>
          <p:cNvPr id="16" name="图片 15">
            <a:extLst>
              <a:ext uri="{FF2B5EF4-FFF2-40B4-BE49-F238E27FC236}">
                <a16:creationId xmlns:a16="http://schemas.microsoft.com/office/drawing/2014/main" xmlns="" id="{53B7836A-7BB4-4009-A41E-4304F22B1B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441" y="165442"/>
            <a:ext cx="857250" cy="838200"/>
          </a:xfrm>
          <a:prstGeom prst="rect">
            <a:avLst/>
          </a:prstGeom>
        </p:spPr>
      </p:pic>
      <p:pic>
        <p:nvPicPr>
          <p:cNvPr id="29" name="图片 28">
            <a:extLst>
              <a:ext uri="{FF2B5EF4-FFF2-40B4-BE49-F238E27FC236}">
                <a16:creationId xmlns:a16="http://schemas.microsoft.com/office/drawing/2014/main" xmlns="" id="{1A4622F0-FCA1-4C54-8B51-8AC117D7F9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808918">
            <a:off x="2842811" y="165441"/>
            <a:ext cx="857250" cy="838200"/>
          </a:xfrm>
          <a:prstGeom prst="rect">
            <a:avLst/>
          </a:prstGeom>
        </p:spPr>
      </p:pic>
      <p:pic>
        <p:nvPicPr>
          <p:cNvPr id="37" name="图片 36">
            <a:extLst>
              <a:ext uri="{FF2B5EF4-FFF2-40B4-BE49-F238E27FC236}">
                <a16:creationId xmlns:a16="http://schemas.microsoft.com/office/drawing/2014/main" xmlns="" id="{5E91D5A6-4818-42EF-B2C5-A01CB805C0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4115" y="165442"/>
            <a:ext cx="857250" cy="838200"/>
          </a:xfrm>
          <a:prstGeom prst="rect">
            <a:avLst/>
          </a:prstGeom>
        </p:spPr>
      </p:pic>
      <p:pic>
        <p:nvPicPr>
          <p:cNvPr id="14" name="图片 13">
            <a:extLst>
              <a:ext uri="{FF2B5EF4-FFF2-40B4-BE49-F238E27FC236}">
                <a16:creationId xmlns:a16="http://schemas.microsoft.com/office/drawing/2014/main" xmlns="" id="{904316B7-7002-4550-882F-2808006124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86900" y="297569"/>
            <a:ext cx="664091" cy="745258"/>
          </a:xfrm>
          <a:prstGeom prst="rect">
            <a:avLst/>
          </a:prstGeom>
        </p:spPr>
      </p:pic>
      <mc:AlternateContent xmlns:mc="http://schemas.openxmlformats.org/markup-compatibility/2006" xmlns:a14="http://schemas.microsoft.com/office/drawing/2010/main">
        <mc:Choice Requires="a14">
          <p:sp>
            <p:nvSpPr>
              <p:cNvPr id="5" name="TextBox 4"/>
              <p:cNvSpPr txBox="1"/>
              <p:nvPr/>
            </p:nvSpPr>
            <p:spPr>
              <a:xfrm>
                <a:off x="685504" y="1044074"/>
                <a:ext cx="9353551" cy="1780744"/>
              </a:xfrm>
              <a:prstGeom prst="rect">
                <a:avLst/>
              </a:prstGeom>
              <a:noFill/>
            </p:spPr>
            <p:txBody>
              <a:bodyPr wrap="square" rtlCol="0">
                <a:spAutoFit/>
              </a:bodyPr>
              <a:lstStyle/>
              <a:p>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Bài 3 (</a:t>
                </a: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124): </a:t>
                </a: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phân</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2800" b="1" i="1" smtClean="0">
                            <a:solidFill>
                              <a:srgbClr val="FF0000"/>
                            </a:solidFill>
                            <a:latin typeface="Cambria Math" panose="02040503050406030204" pitchFamily="18" charset="0"/>
                            <a:cs typeface="Times New Roman" panose="02020603050405020304" pitchFamily="18" charset="0"/>
                          </a:rPr>
                        </m:ctrlPr>
                      </m:fPr>
                      <m:num>
                        <m:r>
                          <a:rPr lang="en-US" sz="2800" b="1" i="1">
                            <a:solidFill>
                              <a:srgbClr val="FF0000"/>
                            </a:solidFill>
                            <a:latin typeface="Cambria Math" panose="02040503050406030204" pitchFamily="18" charset="0"/>
                            <a:cs typeface="Times New Roman" panose="02020603050405020304" pitchFamily="18" charset="0"/>
                          </a:rPr>
                          <m:t>𝟐𝟎</m:t>
                        </m:r>
                      </m:num>
                      <m:den>
                        <m:r>
                          <a:rPr lang="en-US" sz="2800" b="1" i="1">
                            <a:solidFill>
                              <a:srgbClr val="FF0000"/>
                            </a:solidFill>
                            <a:latin typeface="Cambria Math" panose="02040503050406030204" pitchFamily="18" charset="0"/>
                            <a:cs typeface="Times New Roman" panose="02020603050405020304" pitchFamily="18" charset="0"/>
                          </a:rPr>
                          <m:t>𝟑𝟔</m:t>
                        </m:r>
                      </m:den>
                    </m:f>
                    <m:r>
                      <a:rPr lang="en-US" sz="2800" b="1" i="1">
                        <a:solidFill>
                          <a:srgbClr val="FF0000"/>
                        </a:solidFill>
                        <a:latin typeface="Cambria Math" panose="020405030504060302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cs typeface="Times New Roman" panose="02020603050405020304" pitchFamily="18" charset="0"/>
                          </a:rPr>
                        </m:ctrlPr>
                      </m:fPr>
                      <m:num>
                        <m:r>
                          <a:rPr lang="en-US" sz="2800" b="1" i="1">
                            <a:solidFill>
                              <a:srgbClr val="FF0000"/>
                            </a:solidFill>
                            <a:latin typeface="Cambria Math" panose="02040503050406030204" pitchFamily="18" charset="0"/>
                            <a:cs typeface="Times New Roman" panose="02020603050405020304" pitchFamily="18" charset="0"/>
                          </a:rPr>
                          <m:t>𝟏𝟓</m:t>
                        </m:r>
                      </m:num>
                      <m:den>
                        <m:r>
                          <a:rPr lang="en-US" sz="2800" b="1" i="1">
                            <a:solidFill>
                              <a:srgbClr val="FF0000"/>
                            </a:solidFill>
                            <a:latin typeface="Cambria Math" panose="02040503050406030204" pitchFamily="18" charset="0"/>
                            <a:cs typeface="Times New Roman" panose="02020603050405020304" pitchFamily="18" charset="0"/>
                          </a:rPr>
                          <m:t>𝟏𝟖</m:t>
                        </m:r>
                      </m:den>
                    </m:f>
                    <m:r>
                      <a:rPr lang="en-US" sz="2800" b="1" i="1">
                        <a:solidFill>
                          <a:srgbClr val="FF0000"/>
                        </a:solidFill>
                        <a:latin typeface="Cambria Math" panose="020405030504060302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cs typeface="Times New Roman" panose="02020603050405020304" pitchFamily="18" charset="0"/>
                          </a:rPr>
                        </m:ctrlPr>
                      </m:fPr>
                      <m:num>
                        <m:r>
                          <a:rPr lang="en-US" sz="2800" b="1" i="1">
                            <a:solidFill>
                              <a:srgbClr val="FF0000"/>
                            </a:solidFill>
                            <a:latin typeface="Cambria Math" panose="02040503050406030204" pitchFamily="18" charset="0"/>
                            <a:cs typeface="Times New Roman" panose="02020603050405020304" pitchFamily="18" charset="0"/>
                          </a:rPr>
                          <m:t>𝟒𝟓</m:t>
                        </m:r>
                      </m:num>
                      <m:den>
                        <m:r>
                          <a:rPr lang="en-US" sz="2800" b="1" i="1">
                            <a:solidFill>
                              <a:srgbClr val="FF0000"/>
                            </a:solidFill>
                            <a:latin typeface="Cambria Math" panose="02040503050406030204" pitchFamily="18" charset="0"/>
                            <a:cs typeface="Times New Roman" panose="02020603050405020304" pitchFamily="18" charset="0"/>
                          </a:rPr>
                          <m:t>𝟐𝟓</m:t>
                        </m:r>
                      </m:den>
                    </m:f>
                    <m:r>
                      <a:rPr lang="en-US" sz="2800" b="1" i="1">
                        <a:solidFill>
                          <a:srgbClr val="FF0000"/>
                        </a:solidFill>
                        <a:latin typeface="Cambria Math" panose="020405030504060302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cs typeface="Times New Roman" panose="02020603050405020304" pitchFamily="18" charset="0"/>
                          </a:rPr>
                        </m:ctrlPr>
                      </m:fPr>
                      <m:num>
                        <m:r>
                          <a:rPr lang="en-US" sz="2800" b="1" i="1">
                            <a:solidFill>
                              <a:srgbClr val="FF0000"/>
                            </a:solidFill>
                            <a:latin typeface="Cambria Math" panose="02040503050406030204" pitchFamily="18" charset="0"/>
                            <a:cs typeface="Times New Roman" panose="02020603050405020304" pitchFamily="18" charset="0"/>
                          </a:rPr>
                          <m:t>𝟑𝟓</m:t>
                        </m:r>
                      </m:num>
                      <m:den>
                        <m:r>
                          <a:rPr lang="en-US" sz="2800" b="1" i="1">
                            <a:solidFill>
                              <a:srgbClr val="FF0000"/>
                            </a:solidFill>
                            <a:latin typeface="Cambria Math" panose="02040503050406030204" pitchFamily="18" charset="0"/>
                            <a:cs typeface="Times New Roman" panose="02020603050405020304" pitchFamily="18" charset="0"/>
                          </a:rPr>
                          <m:t>𝟔𝟑</m:t>
                        </m:r>
                      </m:den>
                    </m:f>
                  </m:oMath>
                </a14:m>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phân</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phân</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2800" b="1" i="1" smtClean="0">
                            <a:solidFill>
                              <a:srgbClr val="FF0000"/>
                            </a:solidFill>
                            <a:latin typeface="Cambria Math" panose="02040503050406030204" pitchFamily="18" charset="0"/>
                            <a:cs typeface="Times New Roman" panose="02020603050405020304" pitchFamily="18" charset="0"/>
                          </a:rPr>
                        </m:ctrlPr>
                      </m:fPr>
                      <m:num>
                        <m:r>
                          <a:rPr lang="en-US" sz="2800" b="1" i="1" smtClean="0">
                            <a:solidFill>
                              <a:srgbClr val="FF0000"/>
                            </a:solidFill>
                            <a:latin typeface="Cambria Math" panose="02040503050406030204" pitchFamily="18" charset="0"/>
                            <a:cs typeface="Times New Roman" panose="02020603050405020304" pitchFamily="18" charset="0"/>
                          </a:rPr>
                          <m:t>𝟓</m:t>
                        </m:r>
                      </m:num>
                      <m:den>
                        <m:r>
                          <a:rPr lang="en-US" sz="2800" b="1" i="1" smtClean="0">
                            <a:solidFill>
                              <a:srgbClr val="FF0000"/>
                            </a:solidFill>
                            <a:latin typeface="Cambria Math" panose="02040503050406030204" pitchFamily="18" charset="0"/>
                            <a:cs typeface="Times New Roman" panose="02020603050405020304" pitchFamily="18" charset="0"/>
                          </a:rPr>
                          <m:t>𝟗</m:t>
                        </m:r>
                      </m:den>
                    </m:f>
                  </m:oMath>
                </a14:m>
                <a:r>
                  <a:rPr 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685504" y="1044074"/>
                <a:ext cx="9353551" cy="1780744"/>
              </a:xfrm>
              <a:prstGeom prst="rect">
                <a:avLst/>
              </a:prstGeom>
              <a:blipFill rotWithShape="0">
                <a:blip r:embed="rId6"/>
                <a:stretch>
                  <a:fillRect l="-130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p:cNvSpPr txBox="1"/>
              <p:nvPr/>
            </p:nvSpPr>
            <p:spPr>
              <a:xfrm>
                <a:off x="3375687" y="3430257"/>
                <a:ext cx="7048500" cy="810991"/>
              </a:xfrm>
              <a:prstGeom prst="rect">
                <a:avLst/>
              </a:prstGeom>
              <a:noFill/>
            </p:spPr>
            <p:txBody>
              <a:bodyPr wrap="square" rtlCol="0">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Các </a:t>
                </a:r>
                <a:r>
                  <a:rPr lang="en-US" sz="3200" b="1" dirty="0" err="1" smtClean="0">
                    <a:solidFill>
                      <a:srgbClr val="FF0000"/>
                    </a:solidFill>
                    <a:latin typeface="Times New Roman" panose="02020603050405020304" pitchFamily="18" charset="0"/>
                    <a:cs typeface="Times New Roman" panose="02020603050405020304" pitchFamily="18" charset="0"/>
                  </a:rPr>
                  <a:t>phân</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số</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bằng</a:t>
                </a:r>
                <a:r>
                  <a:rPr lang="en-US" sz="3200" b="1"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3200" b="1" i="1" smtClean="0">
                            <a:solidFill>
                              <a:srgbClr val="FF0000"/>
                            </a:solidFill>
                            <a:latin typeface="Cambria Math" panose="02040503050406030204" pitchFamily="18" charset="0"/>
                          </a:rPr>
                        </m:ctrlPr>
                      </m:fPr>
                      <m:num>
                        <m:r>
                          <a:rPr lang="en-US" sz="3200" b="1" i="1" smtClean="0">
                            <a:solidFill>
                              <a:srgbClr val="FF0000"/>
                            </a:solidFill>
                            <a:latin typeface="Cambria Math" panose="02040503050406030204" pitchFamily="18" charset="0"/>
                          </a:rPr>
                          <m:t>𝟓</m:t>
                        </m:r>
                      </m:num>
                      <m:den>
                        <m:r>
                          <a:rPr lang="en-US" sz="3200" b="1" i="1" smtClean="0">
                            <a:solidFill>
                              <a:srgbClr val="FF0000"/>
                            </a:solidFill>
                            <a:latin typeface="Cambria Math" panose="02040503050406030204" pitchFamily="18" charset="0"/>
                          </a:rPr>
                          <m:t>𝟗</m:t>
                        </m:r>
                      </m:den>
                    </m:f>
                  </m:oMath>
                </a14:m>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là</a:t>
                </a:r>
                <a:r>
                  <a:rPr lang="en-US" sz="3200" b="1" dirty="0" smtClean="0">
                    <a:solidFill>
                      <a:srgbClr val="FF0000"/>
                    </a:solidFill>
                    <a:latin typeface="Times New Roman" panose="02020603050405020304" pitchFamily="18" charset="0"/>
                    <a:cs typeface="Times New Roman" panose="02020603050405020304" pitchFamily="18" charset="0"/>
                  </a:rPr>
                  <a:t> : </a:t>
                </a:r>
                <a14:m>
                  <m:oMath xmlns:m="http://schemas.openxmlformats.org/officeDocument/2006/math">
                    <m:f>
                      <m:fPr>
                        <m:ctrlPr>
                          <a:rPr lang="en-US" sz="3200" b="1" i="1" smtClean="0">
                            <a:solidFill>
                              <a:srgbClr val="FF0000"/>
                            </a:solidFill>
                            <a:latin typeface="Cambria Math" panose="02040503050406030204" pitchFamily="18" charset="0"/>
                          </a:rPr>
                        </m:ctrlPr>
                      </m:fPr>
                      <m:num>
                        <m:r>
                          <a:rPr lang="en-US" sz="3200" b="1" i="1" smtClean="0">
                            <a:solidFill>
                              <a:srgbClr val="FF0000"/>
                            </a:solidFill>
                            <a:latin typeface="Cambria Math" panose="02040503050406030204" pitchFamily="18" charset="0"/>
                          </a:rPr>
                          <m:t>𝟐𝟎</m:t>
                        </m:r>
                      </m:num>
                      <m:den>
                        <m:r>
                          <a:rPr lang="en-US" sz="3200" b="1" i="1" smtClean="0">
                            <a:solidFill>
                              <a:srgbClr val="FF0000"/>
                            </a:solidFill>
                            <a:latin typeface="Cambria Math" panose="02040503050406030204" pitchFamily="18" charset="0"/>
                          </a:rPr>
                          <m:t>𝟑𝟔</m:t>
                        </m:r>
                      </m:den>
                    </m:f>
                    <m:r>
                      <a:rPr lang="en-US" sz="3200" b="1" i="1" smtClean="0">
                        <a:solidFill>
                          <a:srgbClr val="FF0000"/>
                        </a:solidFill>
                        <a:latin typeface="Cambria Math" panose="02040503050406030204" pitchFamily="18" charset="0"/>
                      </a:rPr>
                      <m:t> </m:t>
                    </m:r>
                    <m:r>
                      <a:rPr lang="en-US" sz="3200" b="1" i="0" smtClean="0">
                        <a:solidFill>
                          <a:srgbClr val="FF0000"/>
                        </a:solidFill>
                        <a:latin typeface="Cambria Math" panose="02040503050406030204" pitchFamily="18" charset="0"/>
                      </a:rPr>
                      <m:t>𝐯</m:t>
                    </m:r>
                    <m:r>
                      <a:rPr lang="en-US" sz="3200" b="1" i="0" smtClean="0">
                        <a:solidFill>
                          <a:srgbClr val="FF0000"/>
                        </a:solidFill>
                        <a:latin typeface="Cambria Math" panose="02040503050406030204" pitchFamily="18" charset="0"/>
                      </a:rPr>
                      <m:t>à </m:t>
                    </m:r>
                    <m:f>
                      <m:fPr>
                        <m:ctrlPr>
                          <a:rPr lang="en-US" sz="3200" b="1" i="1" smtClean="0">
                            <a:solidFill>
                              <a:srgbClr val="FF0000"/>
                            </a:solidFill>
                            <a:latin typeface="Cambria Math" panose="02040503050406030204" pitchFamily="18" charset="0"/>
                          </a:rPr>
                        </m:ctrlPr>
                      </m:fPr>
                      <m:num>
                        <m:r>
                          <a:rPr lang="en-US" sz="3200" b="1" i="1" smtClean="0">
                            <a:solidFill>
                              <a:srgbClr val="FF0000"/>
                            </a:solidFill>
                            <a:latin typeface="Cambria Math" panose="02040503050406030204" pitchFamily="18" charset="0"/>
                          </a:rPr>
                          <m:t>𝟑𝟓</m:t>
                        </m:r>
                      </m:num>
                      <m:den>
                        <m:r>
                          <a:rPr lang="en-US" sz="3200" b="1" i="1" smtClean="0">
                            <a:solidFill>
                              <a:srgbClr val="FF0000"/>
                            </a:solidFill>
                            <a:latin typeface="Cambria Math" panose="02040503050406030204" pitchFamily="18" charset="0"/>
                          </a:rPr>
                          <m:t>𝟔𝟑</m:t>
                        </m:r>
                      </m:den>
                    </m:f>
                  </m:oMath>
                </a14:m>
                <a:endParaRPr lang="en-US" sz="3200" b="1" dirty="0">
                  <a:solidFill>
                    <a:srgbClr val="FF0000"/>
                  </a:solidFill>
                  <a:latin typeface="Times New Roman" panose="02020603050405020304" pitchFamily="18" charset="0"/>
                  <a:cs typeface="Times New Roman" panose="02020603050405020304" pitchFamily="18" charset="0"/>
                </a:endParaRPr>
              </a:p>
            </p:txBody>
          </p:sp>
        </mc:Choice>
        <mc:Fallback>
          <p:sp>
            <p:nvSpPr>
              <p:cNvPr id="7" name="TextBox 6"/>
              <p:cNvSpPr txBox="1">
                <a:spLocks noRot="1" noChangeAspect="1" noMove="1" noResize="1" noEditPoints="1" noAdjustHandles="1" noChangeArrowheads="1" noChangeShapeType="1" noTextEdit="1"/>
              </p:cNvSpPr>
              <p:nvPr/>
            </p:nvSpPr>
            <p:spPr>
              <a:xfrm>
                <a:off x="3375687" y="3430257"/>
                <a:ext cx="7048500" cy="810991"/>
              </a:xfrm>
              <a:prstGeom prst="rect">
                <a:avLst/>
              </a:prstGeom>
              <a:blipFill rotWithShape="0">
                <a:blip r:embed="rId7"/>
                <a:stretch>
                  <a:fillRect l="-2249" b="-9774"/>
                </a:stretch>
              </a:blipFill>
            </p:spPr>
            <p:txBody>
              <a:bodyPr/>
              <a:lstStyle/>
              <a:p>
                <a:r>
                  <a:rPr lang="en-US">
                    <a:noFill/>
                  </a:rPr>
                  <a:t> </a:t>
                </a:r>
              </a:p>
            </p:txBody>
          </p:sp>
        </mc:Fallback>
      </mc:AlternateContent>
      <p:pic>
        <p:nvPicPr>
          <p:cNvPr id="18" name="图片 1">
            <a:extLst>
              <a:ext uri="{FF2B5EF4-FFF2-40B4-BE49-F238E27FC236}">
                <a16:creationId xmlns:a16="http://schemas.microsoft.com/office/drawing/2014/main" xmlns="" id="{4325C1AE-D894-425C-8250-D1EB6C9E0C0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4221" y="3920720"/>
            <a:ext cx="2146852" cy="2554567"/>
          </a:xfrm>
          <a:prstGeom prst="rect">
            <a:avLst/>
          </a:prstGeom>
        </p:spPr>
      </p:pic>
    </p:spTree>
    <p:custDataLst>
      <p:tags r:id="rId1"/>
    </p:custDataLst>
    <p:extLst>
      <p:ext uri="{BB962C8B-B14F-4D97-AF65-F5344CB8AC3E}">
        <p14:creationId xmlns:p14="http://schemas.microsoft.com/office/powerpoint/2010/main" val="1789966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63"/>
        <p:cNvGrpSpPr/>
        <p:nvPr/>
      </p:nvGrpSpPr>
      <p:grpSpPr>
        <a:xfrm>
          <a:off x="0" y="0"/>
          <a:ext cx="0" cy="0"/>
          <a:chOff x="0" y="0"/>
          <a:chExt cx="0" cy="0"/>
        </a:xfrm>
      </p:grpSpPr>
      <p:grpSp>
        <p:nvGrpSpPr>
          <p:cNvPr id="36" name="组合 58">
            <a:extLst>
              <a:ext uri="{FF2B5EF4-FFF2-40B4-BE49-F238E27FC236}">
                <a16:creationId xmlns:a16="http://schemas.microsoft.com/office/drawing/2014/main" xmlns="" id="{2C48C23B-D525-4218-8070-B0E2432EA269}"/>
              </a:ext>
            </a:extLst>
          </p:cNvPr>
          <p:cNvGrpSpPr/>
          <p:nvPr/>
        </p:nvGrpSpPr>
        <p:grpSpPr>
          <a:xfrm>
            <a:off x="-64077" y="3457040"/>
            <a:ext cx="943526" cy="2476063"/>
            <a:chOff x="1673399" y="1978088"/>
            <a:chExt cx="1808162" cy="3844925"/>
          </a:xfrm>
        </p:grpSpPr>
        <p:sp>
          <p:nvSpPr>
            <p:cNvPr id="37" name="MH_Other_1">
              <a:extLst>
                <a:ext uri="{FF2B5EF4-FFF2-40B4-BE49-F238E27FC236}">
                  <a16:creationId xmlns:a16="http://schemas.microsoft.com/office/drawing/2014/main" xmlns="" id="{7B73C689-3164-4E6D-95E6-090C260F8BA8}"/>
                </a:ext>
              </a:extLst>
            </p:cNvPr>
            <p:cNvSpPr/>
            <p:nvPr>
              <p:custDataLst>
                <p:tags r:id="rId9"/>
              </p:custDataLst>
            </p:nvPr>
          </p:nvSpPr>
          <p:spPr>
            <a:xfrm>
              <a:off x="2511599" y="3397313"/>
              <a:ext cx="166687" cy="2425700"/>
            </a:xfrm>
            <a:custGeom>
              <a:avLst/>
              <a:gdLst>
                <a:gd name="connsiteX0" fmla="*/ 28093 w 103593"/>
                <a:gd name="connsiteY0" fmla="*/ 0 h 1447800"/>
                <a:gd name="connsiteX1" fmla="*/ 2693 w 103593"/>
                <a:gd name="connsiteY1" fmla="*/ 190500 h 1447800"/>
                <a:gd name="connsiteX2" fmla="*/ 85243 w 103593"/>
                <a:gd name="connsiteY2" fmla="*/ 466725 h 1447800"/>
                <a:gd name="connsiteX3" fmla="*/ 97943 w 103593"/>
                <a:gd name="connsiteY3" fmla="*/ 806450 h 1447800"/>
                <a:gd name="connsiteX4" fmla="*/ 12218 w 103593"/>
                <a:gd name="connsiteY4" fmla="*/ 1155700 h 1447800"/>
                <a:gd name="connsiteX5" fmla="*/ 15393 w 103593"/>
                <a:gd name="connsiteY5"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93" h="1447800">
                  <a:moveTo>
                    <a:pt x="28093" y="0"/>
                  </a:moveTo>
                  <a:cubicBezTo>
                    <a:pt x="10630" y="56356"/>
                    <a:pt x="-6832" y="112713"/>
                    <a:pt x="2693" y="190500"/>
                  </a:cubicBezTo>
                  <a:cubicBezTo>
                    <a:pt x="12218" y="268287"/>
                    <a:pt x="69368" y="364067"/>
                    <a:pt x="85243" y="466725"/>
                  </a:cubicBezTo>
                  <a:cubicBezTo>
                    <a:pt x="101118" y="569383"/>
                    <a:pt x="110114" y="691621"/>
                    <a:pt x="97943" y="806450"/>
                  </a:cubicBezTo>
                  <a:cubicBezTo>
                    <a:pt x="85772" y="921279"/>
                    <a:pt x="25976" y="1048808"/>
                    <a:pt x="12218" y="1155700"/>
                  </a:cubicBezTo>
                  <a:cubicBezTo>
                    <a:pt x="-1540" y="1262592"/>
                    <a:pt x="6926" y="1355196"/>
                    <a:pt x="15393" y="1447800"/>
                  </a:cubicBez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8" name="MH_SubTitle_1">
              <a:extLst>
                <a:ext uri="{FF2B5EF4-FFF2-40B4-BE49-F238E27FC236}">
                  <a16:creationId xmlns:a16="http://schemas.microsoft.com/office/drawing/2014/main" xmlns="" id="{0A54CD58-51E0-403E-87D0-634B50246338}"/>
                </a:ext>
              </a:extLst>
            </p:cNvPr>
            <p:cNvSpPr/>
            <p:nvPr>
              <p:custDataLst>
                <p:tags r:id="rId10"/>
              </p:custDataLst>
            </p:nvPr>
          </p:nvSpPr>
          <p:spPr bwMode="auto">
            <a:xfrm>
              <a:off x="1673399" y="1978088"/>
              <a:ext cx="1808162" cy="1460500"/>
            </a:xfrm>
            <a:custGeom>
              <a:avLst/>
              <a:gdLst>
                <a:gd name="T0" fmla="*/ 2147483646 w 310"/>
                <a:gd name="T1" fmla="*/ 0 h 250"/>
                <a:gd name="T2" fmla="*/ 2147483646 w 310"/>
                <a:gd name="T3" fmla="*/ 2147483646 h 250"/>
                <a:gd name="T4" fmla="*/ 2147483646 w 310"/>
                <a:gd name="T5" fmla="*/ 2147483646 h 250"/>
                <a:gd name="T6" fmla="*/ 2147483646 w 310"/>
                <a:gd name="T7" fmla="*/ 2147483646 h 250"/>
                <a:gd name="T8" fmla="*/ 2147483646 w 310"/>
                <a:gd name="T9" fmla="*/ 2147483646 h 250"/>
                <a:gd name="T10" fmla="*/ 2147483646 w 310"/>
                <a:gd name="T11" fmla="*/ 2147483646 h 250"/>
                <a:gd name="T12" fmla="*/ 2147483646 w 310"/>
                <a:gd name="T13" fmla="*/ 2147483646 h 250"/>
                <a:gd name="T14" fmla="*/ 2147483646 w 310"/>
                <a:gd name="T15" fmla="*/ 2147483646 h 250"/>
                <a:gd name="T16" fmla="*/ 2147483646 w 310"/>
                <a:gd name="T17" fmla="*/ 2147483646 h 250"/>
                <a:gd name="T18" fmla="*/ 2147483646 w 310"/>
                <a:gd name="T19" fmla="*/ 2147483646 h 250"/>
                <a:gd name="T20" fmla="*/ 2147483646 w 310"/>
                <a:gd name="T21" fmla="*/ 0 h 2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0"/>
                <a:gd name="T34" fmla="*/ 0 h 250"/>
                <a:gd name="T35" fmla="*/ 310 w 310"/>
                <a:gd name="T36" fmla="*/ 250 h 2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0" h="250">
                  <a:moveTo>
                    <a:pt x="97" y="0"/>
                  </a:moveTo>
                  <a:cubicBezTo>
                    <a:pt x="43" y="0"/>
                    <a:pt x="0" y="97"/>
                    <a:pt x="50" y="158"/>
                  </a:cubicBezTo>
                  <a:cubicBezTo>
                    <a:pt x="79" y="194"/>
                    <a:pt x="121" y="216"/>
                    <a:pt x="151" y="250"/>
                  </a:cubicBezTo>
                  <a:cubicBezTo>
                    <a:pt x="151" y="250"/>
                    <a:pt x="151" y="250"/>
                    <a:pt x="151" y="250"/>
                  </a:cubicBezTo>
                  <a:cubicBezTo>
                    <a:pt x="152" y="249"/>
                    <a:pt x="153" y="248"/>
                    <a:pt x="154" y="247"/>
                  </a:cubicBezTo>
                  <a:cubicBezTo>
                    <a:pt x="154" y="246"/>
                    <a:pt x="155" y="245"/>
                    <a:pt x="155" y="245"/>
                  </a:cubicBezTo>
                  <a:cubicBezTo>
                    <a:pt x="155" y="245"/>
                    <a:pt x="155" y="245"/>
                    <a:pt x="155" y="245"/>
                  </a:cubicBezTo>
                  <a:cubicBezTo>
                    <a:pt x="185" y="211"/>
                    <a:pt x="225" y="187"/>
                    <a:pt x="255" y="153"/>
                  </a:cubicBezTo>
                  <a:cubicBezTo>
                    <a:pt x="310" y="91"/>
                    <a:pt x="261" y="3"/>
                    <a:pt x="205" y="3"/>
                  </a:cubicBezTo>
                  <a:cubicBezTo>
                    <a:pt x="186" y="3"/>
                    <a:pt x="168" y="12"/>
                    <a:pt x="151" y="35"/>
                  </a:cubicBezTo>
                  <a:cubicBezTo>
                    <a:pt x="134" y="10"/>
                    <a:pt x="115" y="0"/>
                    <a:pt x="97" y="0"/>
                  </a:cubicBezTo>
                </a:path>
              </a:pathLst>
            </a:custGeom>
            <a:solidFill>
              <a:schemeClr val="accent1"/>
            </a:solidFill>
            <a:ln>
              <a:noFill/>
            </a:ln>
          </p:spPr>
          <p:txBody>
            <a:bodyPr lIns="0" tIns="0" rIns="0" bIns="216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en-US" altLang="zh-CN" sz="1800" dirty="0">
                <a:solidFill>
                  <a:srgbClr val="FFFFFF"/>
                </a:solidFill>
                <a:latin typeface="+mn-lt"/>
                <a:ea typeface="+mn-ea"/>
              </a:endParaRPr>
            </a:p>
          </p:txBody>
        </p:sp>
      </p:grpSp>
      <p:grpSp>
        <p:nvGrpSpPr>
          <p:cNvPr id="39" name="组合 61">
            <a:extLst>
              <a:ext uri="{FF2B5EF4-FFF2-40B4-BE49-F238E27FC236}">
                <a16:creationId xmlns:a16="http://schemas.microsoft.com/office/drawing/2014/main" xmlns="" id="{F224A8A7-F1DD-4DE5-952B-A576847C104F}"/>
              </a:ext>
            </a:extLst>
          </p:cNvPr>
          <p:cNvGrpSpPr/>
          <p:nvPr/>
        </p:nvGrpSpPr>
        <p:grpSpPr>
          <a:xfrm>
            <a:off x="1122673" y="3664374"/>
            <a:ext cx="884711" cy="2082470"/>
            <a:chOff x="3618086" y="2343213"/>
            <a:chExt cx="1695450" cy="3233738"/>
          </a:xfrm>
        </p:grpSpPr>
        <p:sp>
          <p:nvSpPr>
            <p:cNvPr id="40" name="MH_Other_3">
              <a:extLst>
                <a:ext uri="{FF2B5EF4-FFF2-40B4-BE49-F238E27FC236}">
                  <a16:creationId xmlns:a16="http://schemas.microsoft.com/office/drawing/2014/main" xmlns="" id="{75B55A13-ED09-4762-A02C-D065DFE6F759}"/>
                </a:ext>
              </a:extLst>
            </p:cNvPr>
            <p:cNvSpPr/>
            <p:nvPr>
              <p:custDataLst>
                <p:tags r:id="rId7"/>
              </p:custDataLst>
            </p:nvPr>
          </p:nvSpPr>
          <p:spPr>
            <a:xfrm>
              <a:off x="4283249" y="3602101"/>
              <a:ext cx="222250" cy="1974850"/>
            </a:xfrm>
            <a:custGeom>
              <a:avLst/>
              <a:gdLst>
                <a:gd name="connsiteX0" fmla="*/ 41275 w 92720"/>
                <a:gd name="connsiteY0" fmla="*/ 0 h 1181100"/>
                <a:gd name="connsiteX1" fmla="*/ 82550 w 92720"/>
                <a:gd name="connsiteY1" fmla="*/ 127000 h 1181100"/>
                <a:gd name="connsiteX2" fmla="*/ 85725 w 92720"/>
                <a:gd name="connsiteY2" fmla="*/ 273050 h 1181100"/>
                <a:gd name="connsiteX3" fmla="*/ 0 w 92720"/>
                <a:gd name="connsiteY3" fmla="*/ 523875 h 1181100"/>
                <a:gd name="connsiteX4" fmla="*/ 85725 w 92720"/>
                <a:gd name="connsiteY4" fmla="*/ 857250 h 1181100"/>
                <a:gd name="connsiteX5" fmla="*/ 73025 w 92720"/>
                <a:gd name="connsiteY5" fmla="*/ 118110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20" h="1181100">
                  <a:moveTo>
                    <a:pt x="41275" y="0"/>
                  </a:moveTo>
                  <a:cubicBezTo>
                    <a:pt x="58208" y="40746"/>
                    <a:pt x="75142" y="81492"/>
                    <a:pt x="82550" y="127000"/>
                  </a:cubicBezTo>
                  <a:cubicBezTo>
                    <a:pt x="89958" y="172508"/>
                    <a:pt x="99483" y="206904"/>
                    <a:pt x="85725" y="273050"/>
                  </a:cubicBezTo>
                  <a:cubicBezTo>
                    <a:pt x="71967" y="339196"/>
                    <a:pt x="0" y="426508"/>
                    <a:pt x="0" y="523875"/>
                  </a:cubicBezTo>
                  <a:cubicBezTo>
                    <a:pt x="0" y="621242"/>
                    <a:pt x="73554" y="747713"/>
                    <a:pt x="85725" y="857250"/>
                  </a:cubicBezTo>
                  <a:cubicBezTo>
                    <a:pt x="97896" y="966787"/>
                    <a:pt x="85460" y="1073943"/>
                    <a:pt x="73025" y="1181100"/>
                  </a:cubicBezTo>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1" name="MH_SubTitle_3">
              <a:extLst>
                <a:ext uri="{FF2B5EF4-FFF2-40B4-BE49-F238E27FC236}">
                  <a16:creationId xmlns:a16="http://schemas.microsoft.com/office/drawing/2014/main" xmlns="" id="{0A6C06C0-F7DF-4C81-B710-CF3843D1EC5F}"/>
                </a:ext>
              </a:extLst>
            </p:cNvPr>
            <p:cNvSpPr/>
            <p:nvPr>
              <p:custDataLst>
                <p:tags r:id="rId8"/>
              </p:custDataLst>
            </p:nvPr>
          </p:nvSpPr>
          <p:spPr bwMode="auto">
            <a:xfrm>
              <a:off x="3618086" y="2343213"/>
              <a:ext cx="1695450" cy="1373188"/>
            </a:xfrm>
            <a:custGeom>
              <a:avLst/>
              <a:gdLst>
                <a:gd name="T0" fmla="*/ 2147483646 w 250"/>
                <a:gd name="T1" fmla="*/ 0 h 202"/>
                <a:gd name="T2" fmla="*/ 2147483646 w 250"/>
                <a:gd name="T3" fmla="*/ 2147483646 h 202"/>
                <a:gd name="T4" fmla="*/ 2147483646 w 250"/>
                <a:gd name="T5" fmla="*/ 2147483646 h 202"/>
                <a:gd name="T6" fmla="*/ 2147483646 w 250"/>
                <a:gd name="T7" fmla="*/ 2147483646 h 202"/>
                <a:gd name="T8" fmla="*/ 2147483646 w 250"/>
                <a:gd name="T9" fmla="*/ 2147483646 h 202"/>
                <a:gd name="T10" fmla="*/ 2147483646 w 250"/>
                <a:gd name="T11" fmla="*/ 2147483646 h 202"/>
                <a:gd name="T12" fmla="*/ 2147483646 w 250"/>
                <a:gd name="T13" fmla="*/ 2147483646 h 202"/>
                <a:gd name="T14" fmla="*/ 2147483646 w 250"/>
                <a:gd name="T15" fmla="*/ 2147483646 h 202"/>
                <a:gd name="T16" fmla="*/ 2147483646 w 250"/>
                <a:gd name="T17" fmla="*/ 2147483646 h 202"/>
                <a:gd name="T18" fmla="*/ 2147483646 w 250"/>
                <a:gd name="T19" fmla="*/ 2147483646 h 202"/>
                <a:gd name="T20" fmla="*/ 2147483646 w 250"/>
                <a:gd name="T21" fmla="*/ 2147483646 h 202"/>
                <a:gd name="T22" fmla="*/ 2147483646 w 250"/>
                <a:gd name="T23" fmla="*/ 0 h 2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0"/>
                <a:gd name="T37" fmla="*/ 0 h 202"/>
                <a:gd name="T38" fmla="*/ 250 w 250"/>
                <a:gd name="T39" fmla="*/ 202 h 2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0" h="202">
                  <a:moveTo>
                    <a:pt x="78" y="0"/>
                  </a:moveTo>
                  <a:cubicBezTo>
                    <a:pt x="34" y="0"/>
                    <a:pt x="0" y="78"/>
                    <a:pt x="40" y="128"/>
                  </a:cubicBezTo>
                  <a:cubicBezTo>
                    <a:pt x="64" y="156"/>
                    <a:pt x="97" y="174"/>
                    <a:pt x="121" y="202"/>
                  </a:cubicBezTo>
                  <a:cubicBezTo>
                    <a:pt x="122" y="202"/>
                    <a:pt x="122" y="202"/>
                    <a:pt x="122" y="202"/>
                  </a:cubicBezTo>
                  <a:cubicBezTo>
                    <a:pt x="122" y="202"/>
                    <a:pt x="122" y="201"/>
                    <a:pt x="122" y="201"/>
                  </a:cubicBezTo>
                  <a:cubicBezTo>
                    <a:pt x="122" y="201"/>
                    <a:pt x="122" y="201"/>
                    <a:pt x="122" y="201"/>
                  </a:cubicBezTo>
                  <a:cubicBezTo>
                    <a:pt x="122" y="200"/>
                    <a:pt x="122" y="200"/>
                    <a:pt x="122" y="200"/>
                  </a:cubicBezTo>
                  <a:cubicBezTo>
                    <a:pt x="122" y="200"/>
                    <a:pt x="122" y="200"/>
                    <a:pt x="122" y="201"/>
                  </a:cubicBezTo>
                  <a:cubicBezTo>
                    <a:pt x="147" y="171"/>
                    <a:pt x="181" y="152"/>
                    <a:pt x="206" y="123"/>
                  </a:cubicBezTo>
                  <a:cubicBezTo>
                    <a:pt x="250" y="73"/>
                    <a:pt x="210" y="2"/>
                    <a:pt x="165" y="2"/>
                  </a:cubicBezTo>
                  <a:cubicBezTo>
                    <a:pt x="150" y="2"/>
                    <a:pt x="135" y="10"/>
                    <a:pt x="122" y="28"/>
                  </a:cubicBezTo>
                  <a:cubicBezTo>
                    <a:pt x="108" y="8"/>
                    <a:pt x="93" y="0"/>
                    <a:pt x="78" y="0"/>
                  </a:cubicBezTo>
                </a:path>
              </a:pathLst>
            </a:custGeom>
            <a:solidFill>
              <a:schemeClr val="accent3"/>
            </a:solidFill>
            <a:ln>
              <a:noFill/>
            </a:ln>
          </p:spPr>
          <p:txBody>
            <a:bodyPr lIns="0" tIns="0" rIns="0" bIns="216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en-US" altLang="zh-CN" sz="1700" dirty="0">
                <a:solidFill>
                  <a:srgbClr val="FFFFFF"/>
                </a:solidFill>
                <a:latin typeface="+mn-lt"/>
                <a:ea typeface="+mn-ea"/>
              </a:endParaRPr>
            </a:p>
          </p:txBody>
        </p:sp>
      </p:grpSp>
      <p:grpSp>
        <p:nvGrpSpPr>
          <p:cNvPr id="42" name="组合 64">
            <a:extLst>
              <a:ext uri="{FF2B5EF4-FFF2-40B4-BE49-F238E27FC236}">
                <a16:creationId xmlns:a16="http://schemas.microsoft.com/office/drawing/2014/main" xmlns="" id="{F33EE1FA-CE62-4391-9A77-514D22C1CE99}"/>
              </a:ext>
            </a:extLst>
          </p:cNvPr>
          <p:cNvGrpSpPr/>
          <p:nvPr/>
        </p:nvGrpSpPr>
        <p:grpSpPr>
          <a:xfrm>
            <a:off x="602083" y="4231252"/>
            <a:ext cx="724834" cy="1697054"/>
            <a:chOff x="2770361" y="3341751"/>
            <a:chExt cx="1389063" cy="2635250"/>
          </a:xfrm>
        </p:grpSpPr>
        <p:sp>
          <p:nvSpPr>
            <p:cNvPr id="43" name="MH_Other_2">
              <a:extLst>
                <a:ext uri="{FF2B5EF4-FFF2-40B4-BE49-F238E27FC236}">
                  <a16:creationId xmlns:a16="http://schemas.microsoft.com/office/drawing/2014/main" xmlns="" id="{DA425197-A514-41EA-B302-607D5FF11697}"/>
                </a:ext>
              </a:extLst>
            </p:cNvPr>
            <p:cNvSpPr/>
            <p:nvPr>
              <p:custDataLst>
                <p:tags r:id="rId3"/>
              </p:custDataLst>
            </p:nvPr>
          </p:nvSpPr>
          <p:spPr>
            <a:xfrm>
              <a:off x="3418061" y="4368863"/>
              <a:ext cx="177800" cy="1608138"/>
            </a:xfrm>
            <a:custGeom>
              <a:avLst/>
              <a:gdLst>
                <a:gd name="connsiteX0" fmla="*/ 44450 w 114419"/>
                <a:gd name="connsiteY0" fmla="*/ 0 h 1038225"/>
                <a:gd name="connsiteX1" fmla="*/ 6350 w 114419"/>
                <a:gd name="connsiteY1" fmla="*/ 168275 h 1038225"/>
                <a:gd name="connsiteX2" fmla="*/ 57150 w 114419"/>
                <a:gd name="connsiteY2" fmla="*/ 327025 h 1038225"/>
                <a:gd name="connsiteX3" fmla="*/ 114300 w 114419"/>
                <a:gd name="connsiteY3" fmla="*/ 549275 h 1038225"/>
                <a:gd name="connsiteX4" fmla="*/ 41275 w 114419"/>
                <a:gd name="connsiteY4" fmla="*/ 847725 h 1038225"/>
                <a:gd name="connsiteX5" fmla="*/ 0 w 114419"/>
                <a:gd name="connsiteY5" fmla="*/ 1038225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419" h="1038225">
                  <a:moveTo>
                    <a:pt x="44450" y="0"/>
                  </a:moveTo>
                  <a:cubicBezTo>
                    <a:pt x="24341" y="56885"/>
                    <a:pt x="4233" y="113771"/>
                    <a:pt x="6350" y="168275"/>
                  </a:cubicBezTo>
                  <a:cubicBezTo>
                    <a:pt x="8467" y="222779"/>
                    <a:pt x="39158" y="263525"/>
                    <a:pt x="57150" y="327025"/>
                  </a:cubicBezTo>
                  <a:cubicBezTo>
                    <a:pt x="75142" y="390525"/>
                    <a:pt x="116946" y="462492"/>
                    <a:pt x="114300" y="549275"/>
                  </a:cubicBezTo>
                  <a:cubicBezTo>
                    <a:pt x="111654" y="636058"/>
                    <a:pt x="60325" y="766233"/>
                    <a:pt x="41275" y="847725"/>
                  </a:cubicBezTo>
                  <a:cubicBezTo>
                    <a:pt x="22225" y="929217"/>
                    <a:pt x="1587" y="982663"/>
                    <a:pt x="0" y="1038225"/>
                  </a:cubicBez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4" name="MH_Other_4">
              <a:extLst>
                <a:ext uri="{FF2B5EF4-FFF2-40B4-BE49-F238E27FC236}">
                  <a16:creationId xmlns:a16="http://schemas.microsoft.com/office/drawing/2014/main" xmlns="" id="{C4FF8724-56C0-4219-B5B3-E33A0502AAB3}"/>
                </a:ext>
              </a:extLst>
            </p:cNvPr>
            <p:cNvSpPr/>
            <p:nvPr>
              <p:custDataLst>
                <p:tags r:id="rId4"/>
              </p:custDataLst>
            </p:nvPr>
          </p:nvSpPr>
          <p:spPr bwMode="auto">
            <a:xfrm>
              <a:off x="2770361" y="4078351"/>
              <a:ext cx="4763" cy="12700"/>
            </a:xfrm>
            <a:custGeom>
              <a:avLst/>
              <a:gdLst>
                <a:gd name="T0" fmla="*/ 2147483646 w 1"/>
                <a:gd name="T1" fmla="*/ 0 h 2"/>
                <a:gd name="T2" fmla="*/ 0 w 1"/>
                <a:gd name="T3" fmla="*/ 2147483646 h 2"/>
                <a:gd name="T4" fmla="*/ 2147483646 w 1"/>
                <a:gd name="T5" fmla="*/ 0 h 2"/>
                <a:gd name="T6" fmla="*/ 2147483646 w 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
                  <a:moveTo>
                    <a:pt x="1" y="0"/>
                  </a:moveTo>
                  <a:cubicBezTo>
                    <a:pt x="1" y="0"/>
                    <a:pt x="0" y="1"/>
                    <a:pt x="0" y="2"/>
                  </a:cubicBezTo>
                  <a:cubicBezTo>
                    <a:pt x="0" y="1"/>
                    <a:pt x="1" y="1"/>
                    <a:pt x="1" y="0"/>
                  </a:cubicBezTo>
                  <a:cubicBezTo>
                    <a:pt x="1" y="0"/>
                    <a:pt x="1" y="0"/>
                    <a:pt x="1" y="0"/>
                  </a:cubicBezTo>
                </a:path>
              </a:pathLst>
            </a:custGeom>
            <a:solidFill>
              <a:srgbClr val="EE1696"/>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5" name="MH_SubTitle_2">
              <a:extLst>
                <a:ext uri="{FF2B5EF4-FFF2-40B4-BE49-F238E27FC236}">
                  <a16:creationId xmlns:a16="http://schemas.microsoft.com/office/drawing/2014/main" xmlns="" id="{48B66C71-DACA-4FD0-B6B9-6F653315CB3E}"/>
                </a:ext>
              </a:extLst>
            </p:cNvPr>
            <p:cNvSpPr/>
            <p:nvPr>
              <p:custDataLst>
                <p:tags r:id="rId5"/>
              </p:custDataLst>
            </p:nvPr>
          </p:nvSpPr>
          <p:spPr bwMode="auto">
            <a:xfrm>
              <a:off x="2817986" y="3341751"/>
              <a:ext cx="1341438" cy="1085850"/>
            </a:xfrm>
            <a:custGeom>
              <a:avLst/>
              <a:gdLst>
                <a:gd name="T0" fmla="*/ 2147483646 w 230"/>
                <a:gd name="T1" fmla="*/ 0 h 186"/>
                <a:gd name="T2" fmla="*/ 2147483646 w 230"/>
                <a:gd name="T3" fmla="*/ 2147483646 h 186"/>
                <a:gd name="T4" fmla="*/ 2147483646 w 230"/>
                <a:gd name="T5" fmla="*/ 2147483646 h 186"/>
                <a:gd name="T6" fmla="*/ 2147483646 w 230"/>
                <a:gd name="T7" fmla="*/ 2147483646 h 186"/>
                <a:gd name="T8" fmla="*/ 2147483646 w 230"/>
                <a:gd name="T9" fmla="*/ 2147483646 h 186"/>
                <a:gd name="T10" fmla="*/ 2147483646 w 230"/>
                <a:gd name="T11" fmla="*/ 2147483646 h 186"/>
                <a:gd name="T12" fmla="*/ 2147483646 w 230"/>
                <a:gd name="T13" fmla="*/ 2147483646 h 186"/>
                <a:gd name="T14" fmla="*/ 2147483646 w 230"/>
                <a:gd name="T15" fmla="*/ 2147483646 h 186"/>
                <a:gd name="T16" fmla="*/ 2147483646 w 230"/>
                <a:gd name="T17" fmla="*/ 0 h 1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0"/>
                <a:gd name="T28" fmla="*/ 0 h 186"/>
                <a:gd name="T29" fmla="*/ 230 w 230"/>
                <a:gd name="T30" fmla="*/ 186 h 18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0" h="186">
                  <a:moveTo>
                    <a:pt x="72" y="0"/>
                  </a:moveTo>
                  <a:cubicBezTo>
                    <a:pt x="31" y="0"/>
                    <a:pt x="0" y="72"/>
                    <a:pt x="37" y="118"/>
                  </a:cubicBezTo>
                  <a:cubicBezTo>
                    <a:pt x="59" y="144"/>
                    <a:pt x="89" y="161"/>
                    <a:pt x="112" y="186"/>
                  </a:cubicBezTo>
                  <a:cubicBezTo>
                    <a:pt x="112" y="186"/>
                    <a:pt x="112" y="186"/>
                    <a:pt x="112" y="186"/>
                  </a:cubicBezTo>
                  <a:cubicBezTo>
                    <a:pt x="112" y="186"/>
                    <a:pt x="112" y="186"/>
                    <a:pt x="112" y="186"/>
                  </a:cubicBezTo>
                  <a:cubicBezTo>
                    <a:pt x="135" y="158"/>
                    <a:pt x="166" y="140"/>
                    <a:pt x="190" y="114"/>
                  </a:cubicBezTo>
                  <a:cubicBezTo>
                    <a:pt x="230" y="67"/>
                    <a:pt x="194" y="2"/>
                    <a:pt x="152" y="2"/>
                  </a:cubicBezTo>
                  <a:cubicBezTo>
                    <a:pt x="138" y="2"/>
                    <a:pt x="124" y="9"/>
                    <a:pt x="112" y="26"/>
                  </a:cubicBezTo>
                  <a:cubicBezTo>
                    <a:pt x="99" y="8"/>
                    <a:pt x="85" y="0"/>
                    <a:pt x="72" y="0"/>
                  </a:cubicBezTo>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216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en-US" altLang="zh-CN" dirty="0">
                <a:solidFill>
                  <a:srgbClr val="FFFFFF"/>
                </a:solidFill>
                <a:latin typeface="+mn-lt"/>
                <a:ea typeface="+mn-ea"/>
              </a:endParaRPr>
            </a:p>
          </p:txBody>
        </p:sp>
        <p:sp>
          <p:nvSpPr>
            <p:cNvPr id="46" name="MH_Other_5">
              <a:extLst>
                <a:ext uri="{FF2B5EF4-FFF2-40B4-BE49-F238E27FC236}">
                  <a16:creationId xmlns:a16="http://schemas.microsoft.com/office/drawing/2014/main" xmlns="" id="{09C1E556-2279-40EB-847A-3FE6CE9D236E}"/>
                </a:ext>
              </a:extLst>
            </p:cNvPr>
            <p:cNvSpPr/>
            <p:nvPr>
              <p:custDataLst>
                <p:tags r:id="rId6"/>
              </p:custDataLst>
            </p:nvPr>
          </p:nvSpPr>
          <p:spPr bwMode="auto">
            <a:xfrm>
              <a:off x="3481561" y="4941951"/>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F489A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grpSp>
        <p:nvGrpSpPr>
          <p:cNvPr id="47" name="组合 69">
            <a:extLst>
              <a:ext uri="{FF2B5EF4-FFF2-40B4-BE49-F238E27FC236}">
                <a16:creationId xmlns:a16="http://schemas.microsoft.com/office/drawing/2014/main" xmlns="" id="{C2ABC3AA-5870-4654-B5D3-978D6FE2B823}"/>
              </a:ext>
            </a:extLst>
          </p:cNvPr>
          <p:cNvGrpSpPr/>
          <p:nvPr/>
        </p:nvGrpSpPr>
        <p:grpSpPr>
          <a:xfrm>
            <a:off x="1940793" y="4440828"/>
            <a:ext cx="619629" cy="1340264"/>
            <a:chOff x="4608677" y="3741800"/>
            <a:chExt cx="1187448" cy="2081213"/>
          </a:xfrm>
        </p:grpSpPr>
        <p:sp>
          <p:nvSpPr>
            <p:cNvPr id="48" name="MH_Other_6">
              <a:extLst>
                <a:ext uri="{FF2B5EF4-FFF2-40B4-BE49-F238E27FC236}">
                  <a16:creationId xmlns:a16="http://schemas.microsoft.com/office/drawing/2014/main" xmlns="" id="{DA938397-1242-4067-81DB-971084774EE4}"/>
                </a:ext>
              </a:extLst>
            </p:cNvPr>
            <p:cNvSpPr/>
            <p:nvPr>
              <p:custDataLst>
                <p:tags r:id="rId1"/>
              </p:custDataLst>
            </p:nvPr>
          </p:nvSpPr>
          <p:spPr>
            <a:xfrm>
              <a:off x="5040486" y="4645088"/>
              <a:ext cx="207963" cy="1177925"/>
            </a:xfrm>
            <a:custGeom>
              <a:avLst/>
              <a:gdLst>
                <a:gd name="connsiteX0" fmla="*/ 85757 w 119298"/>
                <a:gd name="connsiteY0" fmla="*/ 0 h 742950"/>
                <a:gd name="connsiteX1" fmla="*/ 117507 w 119298"/>
                <a:gd name="connsiteY1" fmla="*/ 187325 h 742950"/>
                <a:gd name="connsiteX2" fmla="*/ 38132 w 119298"/>
                <a:gd name="connsiteY2" fmla="*/ 339725 h 742950"/>
                <a:gd name="connsiteX3" fmla="*/ 32 w 119298"/>
                <a:gd name="connsiteY3" fmla="*/ 476250 h 742950"/>
                <a:gd name="connsiteX4" fmla="*/ 31782 w 119298"/>
                <a:gd name="connsiteY4" fmla="*/ 641350 h 742950"/>
                <a:gd name="connsiteX5" fmla="*/ 47657 w 119298"/>
                <a:gd name="connsiteY5" fmla="*/ 742950 h 742950"/>
                <a:gd name="connsiteX0-1" fmla="*/ 73609 w 118265"/>
                <a:gd name="connsiteY0-2" fmla="*/ 0 h 696489"/>
                <a:gd name="connsiteX1-3" fmla="*/ 117507 w 118265"/>
                <a:gd name="connsiteY1-4" fmla="*/ 140864 h 696489"/>
                <a:gd name="connsiteX2-5" fmla="*/ 38132 w 118265"/>
                <a:gd name="connsiteY2-6" fmla="*/ 293264 h 696489"/>
                <a:gd name="connsiteX3-7" fmla="*/ 32 w 118265"/>
                <a:gd name="connsiteY3-8" fmla="*/ 429789 h 696489"/>
                <a:gd name="connsiteX4-9" fmla="*/ 31782 w 118265"/>
                <a:gd name="connsiteY4-10" fmla="*/ 594889 h 696489"/>
                <a:gd name="connsiteX5-11" fmla="*/ 47657 w 118265"/>
                <a:gd name="connsiteY5-12" fmla="*/ 696489 h 696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18265" h="696489">
                  <a:moveTo>
                    <a:pt x="73609" y="0"/>
                  </a:moveTo>
                  <a:cubicBezTo>
                    <a:pt x="93452" y="65352"/>
                    <a:pt x="123420" y="91987"/>
                    <a:pt x="117507" y="140864"/>
                  </a:cubicBezTo>
                  <a:cubicBezTo>
                    <a:pt x="111594" y="189741"/>
                    <a:pt x="57711" y="245110"/>
                    <a:pt x="38132" y="293264"/>
                  </a:cubicBezTo>
                  <a:cubicBezTo>
                    <a:pt x="18553" y="341418"/>
                    <a:pt x="1090" y="379518"/>
                    <a:pt x="32" y="429789"/>
                  </a:cubicBezTo>
                  <a:cubicBezTo>
                    <a:pt x="-1026" y="480060"/>
                    <a:pt x="23845" y="550439"/>
                    <a:pt x="31782" y="594889"/>
                  </a:cubicBezTo>
                  <a:cubicBezTo>
                    <a:pt x="39719" y="639339"/>
                    <a:pt x="43688" y="667914"/>
                    <a:pt x="47657" y="69648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9" name="MH_SubTitle_4">
              <a:extLst>
                <a:ext uri="{FF2B5EF4-FFF2-40B4-BE49-F238E27FC236}">
                  <a16:creationId xmlns:a16="http://schemas.microsoft.com/office/drawing/2014/main" xmlns="" id="{FD2F0818-DB4E-4A9F-922B-DBD271C2D74F}"/>
                </a:ext>
              </a:extLst>
            </p:cNvPr>
            <p:cNvSpPr/>
            <p:nvPr>
              <p:custDataLst>
                <p:tags r:id="rId2"/>
              </p:custDataLst>
            </p:nvPr>
          </p:nvSpPr>
          <p:spPr bwMode="auto">
            <a:xfrm>
              <a:off x="4608686" y="3741801"/>
              <a:ext cx="1187450" cy="962025"/>
            </a:xfrm>
            <a:custGeom>
              <a:avLst/>
              <a:gdLst>
                <a:gd name="T0" fmla="*/ 2147483646 w 131"/>
                <a:gd name="T1" fmla="*/ 0 h 106"/>
                <a:gd name="T2" fmla="*/ 2147483646 w 131"/>
                <a:gd name="T3" fmla="*/ 2147483646 h 106"/>
                <a:gd name="T4" fmla="*/ 2147483646 w 131"/>
                <a:gd name="T5" fmla="*/ 2147483646 h 106"/>
                <a:gd name="T6" fmla="*/ 2147483646 w 131"/>
                <a:gd name="T7" fmla="*/ 2147483646 h 106"/>
                <a:gd name="T8" fmla="*/ 2147483646 w 131"/>
                <a:gd name="T9" fmla="*/ 2147483646 h 106"/>
                <a:gd name="T10" fmla="*/ 2147483646 w 131"/>
                <a:gd name="T11" fmla="*/ 2147483646 h 106"/>
                <a:gd name="T12" fmla="*/ 2147483646 w 131"/>
                <a:gd name="T13" fmla="*/ 2147483646 h 106"/>
                <a:gd name="T14" fmla="*/ 2147483646 w 131"/>
                <a:gd name="T15" fmla="*/ 0 h 106"/>
                <a:gd name="T16" fmla="*/ 0 60000 65536"/>
                <a:gd name="T17" fmla="*/ 0 60000 65536"/>
                <a:gd name="T18" fmla="*/ 0 60000 65536"/>
                <a:gd name="T19" fmla="*/ 0 60000 65536"/>
                <a:gd name="T20" fmla="*/ 0 60000 65536"/>
                <a:gd name="T21" fmla="*/ 0 60000 65536"/>
                <a:gd name="T22" fmla="*/ 0 60000 65536"/>
                <a:gd name="T23" fmla="*/ 0 60000 65536"/>
                <a:gd name="T24" fmla="*/ 0 w 131"/>
                <a:gd name="T25" fmla="*/ 0 h 106"/>
                <a:gd name="T26" fmla="*/ 131 w 131"/>
                <a:gd name="T27" fmla="*/ 106 h 10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 h="106">
                  <a:moveTo>
                    <a:pt x="41" y="0"/>
                  </a:moveTo>
                  <a:cubicBezTo>
                    <a:pt x="18" y="0"/>
                    <a:pt x="0" y="41"/>
                    <a:pt x="21" y="67"/>
                  </a:cubicBezTo>
                  <a:cubicBezTo>
                    <a:pt x="33" y="82"/>
                    <a:pt x="51" y="91"/>
                    <a:pt x="64" y="106"/>
                  </a:cubicBezTo>
                  <a:cubicBezTo>
                    <a:pt x="64" y="106"/>
                    <a:pt x="64" y="106"/>
                    <a:pt x="64" y="106"/>
                  </a:cubicBezTo>
                  <a:cubicBezTo>
                    <a:pt x="77" y="90"/>
                    <a:pt x="94" y="80"/>
                    <a:pt x="108" y="65"/>
                  </a:cubicBezTo>
                  <a:cubicBezTo>
                    <a:pt x="131" y="38"/>
                    <a:pt x="110" y="1"/>
                    <a:pt x="86" y="1"/>
                  </a:cubicBezTo>
                  <a:cubicBezTo>
                    <a:pt x="79" y="1"/>
                    <a:pt x="71" y="5"/>
                    <a:pt x="64" y="15"/>
                  </a:cubicBezTo>
                  <a:cubicBezTo>
                    <a:pt x="56" y="4"/>
                    <a:pt x="48" y="0"/>
                    <a:pt x="41" y="0"/>
                  </a:cubicBezTo>
                </a:path>
              </a:pathLst>
            </a:custGeom>
            <a:solidFill>
              <a:schemeClr val="accent4"/>
            </a:solidFill>
            <a:ln>
              <a:noFill/>
            </a:ln>
          </p:spPr>
          <p:txBody>
            <a:bodyPr lIns="0" tIns="0" rIns="0" bIns="216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en-US" altLang="zh-CN" sz="1200" dirty="0">
                <a:solidFill>
                  <a:srgbClr val="FFFFFF"/>
                </a:solidFill>
                <a:latin typeface="+mn-lt"/>
                <a:ea typeface="+mn-ea"/>
              </a:endParaRPr>
            </a:p>
          </p:txBody>
        </p:sp>
      </p:grpSp>
      <p:sp>
        <p:nvSpPr>
          <p:cNvPr id="3" name="TextBox 2"/>
          <p:cNvSpPr txBox="1"/>
          <p:nvPr/>
        </p:nvSpPr>
        <p:spPr>
          <a:xfrm>
            <a:off x="1032842" y="1100313"/>
            <a:ext cx="5933612" cy="584775"/>
          </a:xfrm>
          <a:prstGeom prst="rect">
            <a:avLst/>
          </a:prstGeom>
          <a:noFill/>
        </p:spPr>
        <p:txBody>
          <a:bodyPr wrap="none" rtlCol="0">
            <a:spAutoFit/>
          </a:bodyPr>
          <a:lstStyle/>
          <a:p>
            <a:r>
              <a:rPr lang="en-US" sz="3200" b="1" dirty="0" err="1" smtClean="0">
                <a:latin typeface="Times New Roman" panose="02020603050405020304" pitchFamily="18" charset="0"/>
                <a:cs typeface="Times New Roman" panose="02020603050405020304" pitchFamily="18" charset="0"/>
              </a:rPr>
              <a:t>Bài</a:t>
            </a:r>
            <a:r>
              <a:rPr lang="en-US" sz="3200" b="1" dirty="0" smtClean="0">
                <a:latin typeface="Times New Roman" panose="02020603050405020304" pitchFamily="18" charset="0"/>
                <a:cs typeface="Times New Roman" panose="02020603050405020304" pitchFamily="18" charset="0"/>
              </a:rPr>
              <a:t> 2 (</a:t>
            </a:r>
            <a:r>
              <a:rPr lang="en-US" sz="3200" b="1" dirty="0" err="1" smtClean="0">
                <a:latin typeface="Times New Roman" panose="02020603050405020304" pitchFamily="18" charset="0"/>
                <a:cs typeface="Times New Roman" panose="02020603050405020304" pitchFamily="18" charset="0"/>
              </a:rPr>
              <a:t>Tr</a:t>
            </a:r>
            <a:r>
              <a:rPr lang="en-US" sz="3200" b="1" dirty="0" smtClean="0">
                <a:latin typeface="Times New Roman" panose="02020603050405020304" pitchFamily="18" charset="0"/>
                <a:cs typeface="Times New Roman" panose="02020603050405020304" pitchFamily="18" charset="0"/>
              </a:rPr>
              <a:t> 125): </a:t>
            </a:r>
            <a:r>
              <a:rPr lang="en-US" sz="3200" b="1" dirty="0" err="1" smtClean="0">
                <a:latin typeface="Times New Roman" panose="02020603050405020304" pitchFamily="18" charset="0"/>
                <a:cs typeface="Times New Roman" panose="02020603050405020304" pitchFamily="18" charset="0"/>
              </a:rPr>
              <a:t>Đặt</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tính</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rồi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tính</a:t>
            </a:r>
            <a:r>
              <a:rPr lang="en-US" sz="3200" b="1" dirty="0" smtClean="0">
                <a:latin typeface="Times New Roman" panose="02020603050405020304" pitchFamily="18" charset="0"/>
                <a:cs typeface="Times New Roman" panose="02020603050405020304" pitchFamily="18" charset="0"/>
              </a:rPr>
              <a:t>: </a:t>
            </a:r>
            <a:endParaRPr lang="en-US" sz="32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857375" y="2266788"/>
            <a:ext cx="3478837" cy="584775"/>
          </a:xfrm>
          <a:prstGeom prst="rect">
            <a:avLst/>
          </a:prstGeom>
          <a:noFill/>
        </p:spPr>
        <p:txBody>
          <a:bodyPr wrap="none" rtlCol="0">
            <a:spAutoFit/>
          </a:bodyPr>
          <a:lstStyle/>
          <a:p>
            <a:r>
              <a:rPr lang="en-US" sz="3200" b="1" dirty="0" smtClean="0">
                <a:latin typeface="Times New Roman" panose="02020603050405020304" pitchFamily="18" charset="0"/>
                <a:cs typeface="Times New Roman" panose="02020603050405020304" pitchFamily="18" charset="0"/>
              </a:rPr>
              <a:t>c) 864 752 – 91 846</a:t>
            </a:r>
            <a:endParaRPr lang="en-US" sz="32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7172325" y="2266787"/>
            <a:ext cx="2736647" cy="584775"/>
          </a:xfrm>
          <a:prstGeom prst="rect">
            <a:avLst/>
          </a:prstGeom>
          <a:noFill/>
        </p:spPr>
        <p:txBody>
          <a:bodyPr wrap="none" rtlCol="0">
            <a:spAutoFit/>
          </a:bodyPr>
          <a:lstStyle/>
          <a:p>
            <a:r>
              <a:rPr lang="en-US" sz="3200" b="1" dirty="0" smtClean="0">
                <a:latin typeface="Times New Roman" panose="02020603050405020304" pitchFamily="18" charset="0"/>
                <a:cs typeface="Times New Roman" panose="02020603050405020304" pitchFamily="18" charset="0"/>
              </a:rPr>
              <a:t>d) 18 490 : 215</a:t>
            </a:r>
            <a:endParaRPr lang="en-US" sz="3200" b="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7F4F5"/>
        </a:solidFill>
        <a:effectLst/>
      </p:bgPr>
    </p:bg>
    <p:spTree>
      <p:nvGrpSpPr>
        <p:cNvPr id="1" name="Shape 541"/>
        <p:cNvGrpSpPr/>
        <p:nvPr/>
      </p:nvGrpSpPr>
      <p:grpSpPr>
        <a:xfrm>
          <a:off x="0" y="0"/>
          <a:ext cx="0" cy="0"/>
          <a:chOff x="0" y="0"/>
          <a:chExt cx="0" cy="0"/>
        </a:xfrm>
      </p:grpSpPr>
      <p:grpSp>
        <p:nvGrpSpPr>
          <p:cNvPr id="547" name="Google Shape;547;p28"/>
          <p:cNvGrpSpPr/>
          <p:nvPr/>
        </p:nvGrpSpPr>
        <p:grpSpPr>
          <a:xfrm>
            <a:off x="1662151" y="720237"/>
            <a:ext cx="9906256" cy="5599043"/>
            <a:chOff x="1246613" y="540178"/>
            <a:chExt cx="7429692" cy="4199282"/>
          </a:xfrm>
        </p:grpSpPr>
        <p:sp>
          <p:nvSpPr>
            <p:cNvPr id="548" name="Google Shape;548;p28"/>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9" name="Google Shape;549;p28"/>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0" name="Google Shape;550;p28"/>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1" name="图片 2">
            <a:extLst>
              <a:ext uri="{FF2B5EF4-FFF2-40B4-BE49-F238E27FC236}">
                <a16:creationId xmlns:a16="http://schemas.microsoft.com/office/drawing/2014/main" xmlns="" id="{A7F7F47F-16EB-4923-8B39-ECEA0E5F1C30}"/>
              </a:ext>
            </a:extLst>
          </p:cNvPr>
          <p:cNvPicPr/>
          <p:nvPr/>
        </p:nvPicPr>
        <p:blipFill>
          <a:blip r:embed="rId4" cstate="print">
            <a:extLst>
              <a:ext uri="{28A0092B-C50C-407E-A947-70E740481C1C}">
                <a14:useLocalDpi xmlns:a14="http://schemas.microsoft.com/office/drawing/2010/main" val="0"/>
              </a:ext>
            </a:extLst>
          </a:blip>
          <a:stretch>
            <a:fillRect/>
          </a:stretch>
        </p:blipFill>
        <p:spPr>
          <a:xfrm rot="912186">
            <a:off x="9798423" y="457799"/>
            <a:ext cx="702817" cy="811116"/>
          </a:xfrm>
          <a:prstGeom prst="rect">
            <a:avLst/>
          </a:prstGeom>
        </p:spPr>
      </p:pic>
      <p:pic>
        <p:nvPicPr>
          <p:cNvPr id="22" name="图片 15">
            <a:extLst>
              <a:ext uri="{FF2B5EF4-FFF2-40B4-BE49-F238E27FC236}">
                <a16:creationId xmlns:a16="http://schemas.microsoft.com/office/drawing/2014/main" xmlns="" id="{D44A3E61-8E8C-4CBC-8028-BEF729B21E5C}"/>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9574221" y="533839"/>
            <a:ext cx="676688" cy="731459"/>
          </a:xfrm>
          <a:prstGeom prst="rect">
            <a:avLst/>
          </a:prstGeom>
        </p:spPr>
      </p:pic>
      <p:sp>
        <p:nvSpPr>
          <p:cNvPr id="4" name="TextBox 3"/>
          <p:cNvSpPr txBox="1"/>
          <p:nvPr/>
        </p:nvSpPr>
        <p:spPr>
          <a:xfrm>
            <a:off x="1314450" y="1408411"/>
            <a:ext cx="9049593" cy="3785652"/>
          </a:xfrm>
          <a:prstGeom prst="rect">
            <a:avLst/>
          </a:prstGeom>
          <a:noFill/>
        </p:spPr>
        <p:txBody>
          <a:bodyPr wrap="none" rtlCol="0">
            <a:spAutoFit/>
          </a:bodyPr>
          <a:lstStyle/>
          <a:p>
            <a:pPr>
              <a:lnSpc>
                <a:spcPct val="150000"/>
              </a:lnSpc>
            </a:pPr>
            <a:r>
              <a:rPr lang="en-US" sz="4000" b="1" dirty="0" err="1" smtClean="0">
                <a:latin typeface="Times New Roman" panose="02020603050405020304" pitchFamily="18" charset="0"/>
                <a:cs typeface="Times New Roman" panose="02020603050405020304" pitchFamily="18" charset="0"/>
              </a:rPr>
              <a:t>Bài</a:t>
            </a:r>
            <a:r>
              <a:rPr lang="en-US" sz="4000" b="1" dirty="0" smtClean="0">
                <a:latin typeface="Times New Roman" panose="02020603050405020304" pitchFamily="18" charset="0"/>
                <a:cs typeface="Times New Roman" panose="02020603050405020304" pitchFamily="18" charset="0"/>
              </a:rPr>
              <a:t> 3: </a:t>
            </a:r>
            <a:r>
              <a:rPr lang="en-US" sz="4000" b="1" dirty="0" err="1" smtClean="0">
                <a:latin typeface="Times New Roman" panose="02020603050405020304" pitchFamily="18" charset="0"/>
                <a:cs typeface="Times New Roman" panose="02020603050405020304" pitchFamily="18" charset="0"/>
              </a:rPr>
              <a:t>Với</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ba</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số</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tự</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nhiên</a:t>
            </a:r>
            <a:r>
              <a:rPr lang="en-US" sz="4000" b="1" dirty="0" smtClean="0">
                <a:latin typeface="Times New Roman" panose="02020603050405020304" pitchFamily="18" charset="0"/>
                <a:cs typeface="Times New Roman" panose="02020603050405020304" pitchFamily="18" charset="0"/>
              </a:rPr>
              <a:t> 3, 7, 9 </a:t>
            </a:r>
            <a:r>
              <a:rPr lang="en-US" sz="4000" b="1" dirty="0" err="1" smtClean="0">
                <a:latin typeface="Times New Roman" panose="02020603050405020304" pitchFamily="18" charset="0"/>
                <a:cs typeface="Times New Roman" panose="02020603050405020304" pitchFamily="18" charset="0"/>
              </a:rPr>
              <a:t>hãy</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viết</a:t>
            </a:r>
            <a:r>
              <a:rPr lang="en-US" sz="4000" b="1" dirty="0" smtClean="0">
                <a:latin typeface="Times New Roman" panose="02020603050405020304" pitchFamily="18" charset="0"/>
                <a:cs typeface="Times New Roman" panose="02020603050405020304" pitchFamily="18" charset="0"/>
              </a:rPr>
              <a:t>:</a:t>
            </a:r>
          </a:p>
          <a:p>
            <a:pPr marL="342900" indent="-342900">
              <a:lnSpc>
                <a:spcPct val="150000"/>
              </a:lnSpc>
              <a:buAutoNum type="alphaLcParenR"/>
            </a:pP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Các</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phân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số</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bé</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hơn</a:t>
            </a:r>
            <a:r>
              <a:rPr lang="en-US" sz="4000" b="1" dirty="0" smtClean="0">
                <a:latin typeface="Times New Roman" panose="02020603050405020304" pitchFamily="18" charset="0"/>
                <a:cs typeface="Times New Roman" panose="02020603050405020304" pitchFamily="18" charset="0"/>
              </a:rPr>
              <a:t> 1;</a:t>
            </a:r>
          </a:p>
          <a:p>
            <a:pPr marL="342900" indent="-342900">
              <a:lnSpc>
                <a:spcPct val="150000"/>
              </a:lnSpc>
              <a:buAutoNum type="alphaLcParenR"/>
            </a:pP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Các</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phân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số</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bằng</a:t>
            </a:r>
            <a:r>
              <a:rPr lang="en-US" sz="4000" b="1" dirty="0" smtClean="0">
                <a:latin typeface="Times New Roman" panose="02020603050405020304" pitchFamily="18" charset="0"/>
                <a:cs typeface="Times New Roman" panose="02020603050405020304" pitchFamily="18" charset="0"/>
              </a:rPr>
              <a:t> 1;</a:t>
            </a:r>
          </a:p>
          <a:p>
            <a:pPr marL="342900" indent="-342900">
              <a:lnSpc>
                <a:spcPct val="150000"/>
              </a:lnSpc>
              <a:buAutoNum type="alphaLcParenR"/>
            </a:pP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Các</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phân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số</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lớn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hơn</a:t>
            </a:r>
            <a:r>
              <a:rPr lang="en-US" sz="4000" b="1" dirty="0" smtClean="0">
                <a:latin typeface="Times New Roman" panose="02020603050405020304" pitchFamily="18" charset="0"/>
                <a:cs typeface="Times New Roman" panose="02020603050405020304" pitchFamily="18" charset="0"/>
              </a:rPr>
              <a:t> 1. </a:t>
            </a:r>
            <a:endParaRPr lang="en-US" sz="4000" b="1" dirty="0">
              <a:latin typeface="Times New Roman" panose="02020603050405020304" pitchFamily="18" charset="0"/>
              <a:cs typeface="Times New Roman" panose="02020603050405020304" pitchFamily="18" charset="0"/>
            </a:endParaRPr>
          </a:p>
        </p:txBody>
      </p:sp>
    </p:spTree>
    <p:custDataLst>
      <p:tags r:id="rId1"/>
    </p:custDataLst>
  </p:cSld>
  <p:clrMapOvr>
    <a:masterClrMapping/>
  </p:clrMapOvr>
  <p:transition spd="slow">
    <p:wheel spokes="1"/>
  </p:transition>
  <p:timing>
    <p:tnLst>
      <p:par>
        <p:cTn id="1" dur="indefinite" restart="never" nodeType="tmRoot"/>
      </p:par>
    </p:tnLst>
  </p:timing>
  <p:extLst mod="1">
    <p:ext uri="{E180D4A7-C9FB-4DFB-919C-405C955672EB}">
      <p14:showEvtLst xmlns:p14="http://schemas.microsoft.com/office/powerpoint/2010/main">
        <p14:playEvt time="36799" objId="40"/>
        <p14:playEvt time="36799" objId="39"/>
        <p14:stopEvt time="68674" objId="39"/>
        <p14:stopEvt time="69921" objId="40"/>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7F4F5"/>
        </a:solidFill>
        <a:effectLst/>
      </p:bgPr>
    </p:bg>
    <p:spTree>
      <p:nvGrpSpPr>
        <p:cNvPr id="1" name="Shape 541"/>
        <p:cNvGrpSpPr/>
        <p:nvPr/>
      </p:nvGrpSpPr>
      <p:grpSpPr>
        <a:xfrm>
          <a:off x="0" y="0"/>
          <a:ext cx="0" cy="0"/>
          <a:chOff x="0" y="0"/>
          <a:chExt cx="0" cy="0"/>
        </a:xfrm>
      </p:grpSpPr>
      <p:grpSp>
        <p:nvGrpSpPr>
          <p:cNvPr id="547" name="Google Shape;547;p28"/>
          <p:cNvGrpSpPr/>
          <p:nvPr/>
        </p:nvGrpSpPr>
        <p:grpSpPr>
          <a:xfrm>
            <a:off x="1662151" y="720237"/>
            <a:ext cx="9906256" cy="5599043"/>
            <a:chOff x="1246613" y="540178"/>
            <a:chExt cx="7429692" cy="4199282"/>
          </a:xfrm>
        </p:grpSpPr>
        <p:sp>
          <p:nvSpPr>
            <p:cNvPr id="548" name="Google Shape;548;p28"/>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9" name="Google Shape;549;p28"/>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0" name="Google Shape;550;p28"/>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1" name="图片 2">
            <a:extLst>
              <a:ext uri="{FF2B5EF4-FFF2-40B4-BE49-F238E27FC236}">
                <a16:creationId xmlns:a16="http://schemas.microsoft.com/office/drawing/2014/main" xmlns="" id="{A7F7F47F-16EB-4923-8B39-ECEA0E5F1C30}"/>
              </a:ext>
            </a:extLst>
          </p:cNvPr>
          <p:cNvPicPr/>
          <p:nvPr/>
        </p:nvPicPr>
        <p:blipFill>
          <a:blip r:embed="rId4" cstate="print">
            <a:extLst>
              <a:ext uri="{28A0092B-C50C-407E-A947-70E740481C1C}">
                <a14:useLocalDpi xmlns:a14="http://schemas.microsoft.com/office/drawing/2010/main" val="0"/>
              </a:ext>
            </a:extLst>
          </a:blip>
          <a:stretch>
            <a:fillRect/>
          </a:stretch>
        </p:blipFill>
        <p:spPr>
          <a:xfrm rot="912186">
            <a:off x="9798423" y="457799"/>
            <a:ext cx="702817" cy="811116"/>
          </a:xfrm>
          <a:prstGeom prst="rect">
            <a:avLst/>
          </a:prstGeom>
        </p:spPr>
      </p:pic>
      <p:pic>
        <p:nvPicPr>
          <p:cNvPr id="22" name="图片 15">
            <a:extLst>
              <a:ext uri="{FF2B5EF4-FFF2-40B4-BE49-F238E27FC236}">
                <a16:creationId xmlns:a16="http://schemas.microsoft.com/office/drawing/2014/main" xmlns="" id="{D44A3E61-8E8C-4CBC-8028-BEF729B21E5C}"/>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9574221" y="533839"/>
            <a:ext cx="676688" cy="731459"/>
          </a:xfrm>
          <a:prstGeom prst="rect">
            <a:avLst/>
          </a:prstGeom>
        </p:spPr>
      </p:pic>
      <mc:AlternateContent xmlns:mc="http://schemas.openxmlformats.org/markup-compatibility/2006" xmlns:a14="http://schemas.microsoft.com/office/drawing/2010/main">
        <mc:Choice Requires="a14">
          <p:sp>
            <p:nvSpPr>
              <p:cNvPr id="4" name="TextBox 3"/>
              <p:cNvSpPr txBox="1"/>
              <p:nvPr/>
            </p:nvSpPr>
            <p:spPr>
              <a:xfrm>
                <a:off x="1314450" y="1408411"/>
                <a:ext cx="9049593" cy="5070683"/>
              </a:xfrm>
              <a:prstGeom prst="rect">
                <a:avLst/>
              </a:prstGeom>
              <a:noFill/>
            </p:spPr>
            <p:txBody>
              <a:bodyPr wrap="none" rtlCol="0">
                <a:spAutoFit/>
              </a:bodyPr>
              <a:lstStyle/>
              <a:p>
                <a:pPr>
                  <a:lnSpc>
                    <a:spcPct val="150000"/>
                  </a:lnSpc>
                </a:pPr>
                <a:r>
                  <a:rPr lang="en-US" sz="4000" b="1" dirty="0" smtClean="0">
                    <a:latin typeface="Times New Roman" panose="02020603050405020304" pitchFamily="18" charset="0"/>
                    <a:cs typeface="Times New Roman" panose="02020603050405020304" pitchFamily="18" charset="0"/>
                  </a:rPr>
                  <a:t>Bài 3: </a:t>
                </a:r>
                <a:r>
                  <a:rPr lang="en-US" sz="4000" b="1" dirty="0" err="1" smtClean="0">
                    <a:latin typeface="Times New Roman" panose="02020603050405020304" pitchFamily="18" charset="0"/>
                    <a:cs typeface="Times New Roman" panose="02020603050405020304" pitchFamily="18" charset="0"/>
                  </a:rPr>
                  <a:t>Với</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ba</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số</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tự</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nhiên</a:t>
                </a:r>
                <a:r>
                  <a:rPr lang="en-US" sz="4000" b="1" dirty="0" smtClean="0">
                    <a:latin typeface="Times New Roman" panose="02020603050405020304" pitchFamily="18" charset="0"/>
                    <a:cs typeface="Times New Roman" panose="02020603050405020304" pitchFamily="18" charset="0"/>
                  </a:rPr>
                  <a:t> 3, 7, 9 </a:t>
                </a:r>
                <a:r>
                  <a:rPr lang="en-US" sz="4000" b="1" dirty="0" err="1" smtClean="0">
                    <a:latin typeface="Times New Roman" panose="02020603050405020304" pitchFamily="18" charset="0"/>
                    <a:cs typeface="Times New Roman" panose="02020603050405020304" pitchFamily="18" charset="0"/>
                  </a:rPr>
                  <a:t>hãy</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viết</a:t>
                </a:r>
                <a:r>
                  <a:rPr lang="en-US" sz="4000" b="1" dirty="0" smtClean="0">
                    <a:latin typeface="Times New Roman" panose="02020603050405020304" pitchFamily="18" charset="0"/>
                    <a:cs typeface="Times New Roman" panose="02020603050405020304" pitchFamily="18" charset="0"/>
                  </a:rPr>
                  <a:t>:</a:t>
                </a:r>
              </a:p>
              <a:p>
                <a:pPr marL="342900" indent="-342900">
                  <a:lnSpc>
                    <a:spcPct val="150000"/>
                  </a:lnSpc>
                  <a:buAutoNum type="alphaLcParenR"/>
                </a:pP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Các</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phân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số</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bé</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hơn</a:t>
                </a:r>
                <a:r>
                  <a:rPr lang="en-US" sz="4000" b="1" dirty="0" smtClean="0">
                    <a:latin typeface="Times New Roman" panose="02020603050405020304" pitchFamily="18" charset="0"/>
                    <a:cs typeface="Times New Roman" panose="02020603050405020304" pitchFamily="18" charset="0"/>
                  </a:rPr>
                  <a:t> 1: </a:t>
                </a:r>
                <a14:m>
                  <m:oMath xmlns:m="http://schemas.openxmlformats.org/officeDocument/2006/math">
                    <m:f>
                      <m:fPr>
                        <m:ctrlPr>
                          <a:rPr lang="en-US" sz="4000" b="1" i="1" smtClean="0">
                            <a:solidFill>
                              <a:schemeClr val="bg1"/>
                            </a:solidFill>
                            <a:latin typeface="Cambria Math" panose="02040503050406030204" pitchFamily="18" charset="0"/>
                            <a:cs typeface="Times New Roman" panose="02020603050405020304" pitchFamily="18" charset="0"/>
                          </a:rPr>
                        </m:ctrlPr>
                      </m:fPr>
                      <m:num>
                        <m:r>
                          <a:rPr lang="en-US" sz="4000" b="1" i="1" smtClean="0">
                            <a:solidFill>
                              <a:schemeClr val="bg1"/>
                            </a:solidFill>
                            <a:latin typeface="Cambria Math" panose="02040503050406030204" pitchFamily="18" charset="0"/>
                            <a:cs typeface="Times New Roman" panose="02020603050405020304" pitchFamily="18" charset="0"/>
                          </a:rPr>
                          <m:t>𝟑</m:t>
                        </m:r>
                      </m:num>
                      <m:den>
                        <m:r>
                          <a:rPr lang="en-US" sz="4000" b="1" i="1" smtClean="0">
                            <a:solidFill>
                              <a:schemeClr val="bg1"/>
                            </a:solidFill>
                            <a:latin typeface="Cambria Math" panose="02040503050406030204" pitchFamily="18" charset="0"/>
                            <a:cs typeface="Times New Roman" panose="02020603050405020304" pitchFamily="18" charset="0"/>
                          </a:rPr>
                          <m:t>𝟕</m:t>
                        </m:r>
                      </m:den>
                    </m:f>
                    <m:r>
                      <a:rPr lang="en-US" sz="4000" b="1" i="1" smtClean="0">
                        <a:solidFill>
                          <a:schemeClr val="bg1"/>
                        </a:solidFill>
                        <a:latin typeface="Cambria Math" panose="02040503050406030204" pitchFamily="18" charset="0"/>
                        <a:cs typeface="Times New Roman" panose="02020603050405020304" pitchFamily="18" charset="0"/>
                      </a:rPr>
                      <m:t>, </m:t>
                    </m:r>
                    <m:f>
                      <m:fPr>
                        <m:ctrlPr>
                          <a:rPr lang="en-US" sz="4000" b="1" i="1" smtClean="0">
                            <a:solidFill>
                              <a:schemeClr val="bg1"/>
                            </a:solidFill>
                            <a:latin typeface="Cambria Math" panose="02040503050406030204" pitchFamily="18" charset="0"/>
                            <a:cs typeface="Times New Roman" panose="02020603050405020304" pitchFamily="18" charset="0"/>
                          </a:rPr>
                        </m:ctrlPr>
                      </m:fPr>
                      <m:num>
                        <m:r>
                          <a:rPr lang="en-US" sz="4000" b="1" i="1" smtClean="0">
                            <a:solidFill>
                              <a:schemeClr val="bg1"/>
                            </a:solidFill>
                            <a:latin typeface="Cambria Math" panose="02040503050406030204" pitchFamily="18" charset="0"/>
                            <a:cs typeface="Times New Roman" panose="02020603050405020304" pitchFamily="18" charset="0"/>
                          </a:rPr>
                          <m:t>𝟕</m:t>
                        </m:r>
                      </m:num>
                      <m:den>
                        <m:r>
                          <a:rPr lang="en-US" sz="4000" b="1" i="1" smtClean="0">
                            <a:solidFill>
                              <a:schemeClr val="bg1"/>
                            </a:solidFill>
                            <a:latin typeface="Cambria Math" panose="02040503050406030204" pitchFamily="18" charset="0"/>
                            <a:cs typeface="Times New Roman" panose="02020603050405020304" pitchFamily="18" charset="0"/>
                          </a:rPr>
                          <m:t>𝟗</m:t>
                        </m:r>
                      </m:den>
                    </m:f>
                    <m:r>
                      <a:rPr lang="en-US" sz="4000" b="1" i="1" smtClean="0">
                        <a:solidFill>
                          <a:schemeClr val="bg1"/>
                        </a:solidFill>
                        <a:latin typeface="Cambria Math" panose="02040503050406030204" pitchFamily="18" charset="0"/>
                        <a:cs typeface="Times New Roman" panose="02020603050405020304" pitchFamily="18" charset="0"/>
                      </a:rPr>
                      <m:t>, </m:t>
                    </m:r>
                    <m:f>
                      <m:fPr>
                        <m:ctrlPr>
                          <a:rPr lang="en-US" sz="4000" b="1" i="1" smtClean="0">
                            <a:solidFill>
                              <a:schemeClr val="bg1"/>
                            </a:solidFill>
                            <a:latin typeface="Cambria Math" panose="02040503050406030204" pitchFamily="18" charset="0"/>
                            <a:cs typeface="Times New Roman" panose="02020603050405020304" pitchFamily="18" charset="0"/>
                          </a:rPr>
                        </m:ctrlPr>
                      </m:fPr>
                      <m:num>
                        <m:r>
                          <a:rPr lang="en-US" sz="4000" b="1" i="1" smtClean="0">
                            <a:solidFill>
                              <a:schemeClr val="bg1"/>
                            </a:solidFill>
                            <a:latin typeface="Cambria Math" panose="02040503050406030204" pitchFamily="18" charset="0"/>
                            <a:cs typeface="Times New Roman" panose="02020603050405020304" pitchFamily="18" charset="0"/>
                          </a:rPr>
                          <m:t>𝟑</m:t>
                        </m:r>
                      </m:num>
                      <m:den>
                        <m:r>
                          <a:rPr lang="en-US" sz="4000" b="1" i="1" smtClean="0">
                            <a:solidFill>
                              <a:schemeClr val="bg1"/>
                            </a:solidFill>
                            <a:latin typeface="Cambria Math" panose="02040503050406030204" pitchFamily="18" charset="0"/>
                            <a:cs typeface="Times New Roman" panose="02020603050405020304" pitchFamily="18" charset="0"/>
                          </a:rPr>
                          <m:t>𝟗</m:t>
                        </m:r>
                      </m:den>
                    </m:f>
                  </m:oMath>
                </a14:m>
                <a:endParaRPr lang="en-US" sz="4000" b="1" dirty="0" smtClean="0">
                  <a:latin typeface="Times New Roman" panose="02020603050405020304" pitchFamily="18" charset="0"/>
                  <a:cs typeface="Times New Roman" panose="02020603050405020304" pitchFamily="18" charset="0"/>
                </a:endParaRPr>
              </a:p>
              <a:p>
                <a:pPr marL="342900" indent="-342900">
                  <a:lnSpc>
                    <a:spcPct val="150000"/>
                  </a:lnSpc>
                  <a:buAutoNum type="alphaLcParenR"/>
                </a:pP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Các</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phân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số</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bằng</a:t>
                </a:r>
                <a:r>
                  <a:rPr lang="en-US" sz="4000" b="1" dirty="0" smtClean="0">
                    <a:latin typeface="Times New Roman" panose="02020603050405020304" pitchFamily="18" charset="0"/>
                    <a:cs typeface="Times New Roman" panose="02020603050405020304" pitchFamily="18" charset="0"/>
                  </a:rPr>
                  <a:t> 1: </a:t>
                </a:r>
                <a14:m>
                  <m:oMath xmlns:m="http://schemas.openxmlformats.org/officeDocument/2006/math">
                    <m:f>
                      <m:fPr>
                        <m:ctrlPr>
                          <a:rPr lang="en-US" sz="4000" b="1" i="1" smtClean="0">
                            <a:solidFill>
                              <a:schemeClr val="bg1"/>
                            </a:solidFill>
                            <a:latin typeface="Cambria Math" panose="02040503050406030204" pitchFamily="18" charset="0"/>
                            <a:cs typeface="Times New Roman" panose="02020603050405020304" pitchFamily="18" charset="0"/>
                          </a:rPr>
                        </m:ctrlPr>
                      </m:fPr>
                      <m:num>
                        <m:r>
                          <a:rPr lang="en-US" sz="4000" b="1" i="1" smtClean="0">
                            <a:solidFill>
                              <a:schemeClr val="bg1"/>
                            </a:solidFill>
                            <a:latin typeface="Cambria Math" panose="02040503050406030204" pitchFamily="18" charset="0"/>
                            <a:cs typeface="Times New Roman" panose="02020603050405020304" pitchFamily="18" charset="0"/>
                          </a:rPr>
                          <m:t>𝟑</m:t>
                        </m:r>
                      </m:num>
                      <m:den>
                        <m:r>
                          <a:rPr lang="en-US" sz="4000" b="1" i="1" smtClean="0">
                            <a:solidFill>
                              <a:schemeClr val="bg1"/>
                            </a:solidFill>
                            <a:latin typeface="Cambria Math" panose="02040503050406030204" pitchFamily="18" charset="0"/>
                            <a:cs typeface="Times New Roman" panose="02020603050405020304" pitchFamily="18" charset="0"/>
                          </a:rPr>
                          <m:t>𝟑</m:t>
                        </m:r>
                      </m:den>
                    </m:f>
                    <m:r>
                      <a:rPr lang="en-US" sz="4000" b="1" i="1" smtClean="0">
                        <a:solidFill>
                          <a:schemeClr val="bg1"/>
                        </a:solidFill>
                        <a:latin typeface="Cambria Math" panose="02040503050406030204" pitchFamily="18" charset="0"/>
                        <a:cs typeface="Times New Roman" panose="02020603050405020304" pitchFamily="18" charset="0"/>
                      </a:rPr>
                      <m:t>, </m:t>
                    </m:r>
                    <m:f>
                      <m:fPr>
                        <m:ctrlPr>
                          <a:rPr lang="en-US" sz="4000" b="1" i="1" smtClean="0">
                            <a:solidFill>
                              <a:schemeClr val="bg1"/>
                            </a:solidFill>
                            <a:latin typeface="Cambria Math" panose="02040503050406030204" pitchFamily="18" charset="0"/>
                            <a:cs typeface="Times New Roman" panose="02020603050405020304" pitchFamily="18" charset="0"/>
                          </a:rPr>
                        </m:ctrlPr>
                      </m:fPr>
                      <m:num>
                        <m:r>
                          <a:rPr lang="en-US" sz="4000" b="1" i="1" smtClean="0">
                            <a:solidFill>
                              <a:schemeClr val="bg1"/>
                            </a:solidFill>
                            <a:latin typeface="Cambria Math" panose="02040503050406030204" pitchFamily="18" charset="0"/>
                            <a:cs typeface="Times New Roman" panose="02020603050405020304" pitchFamily="18" charset="0"/>
                          </a:rPr>
                          <m:t>𝟕</m:t>
                        </m:r>
                      </m:num>
                      <m:den>
                        <m:r>
                          <a:rPr lang="en-US" sz="4000" b="1" i="1" smtClean="0">
                            <a:solidFill>
                              <a:schemeClr val="bg1"/>
                            </a:solidFill>
                            <a:latin typeface="Cambria Math" panose="02040503050406030204" pitchFamily="18" charset="0"/>
                            <a:cs typeface="Times New Roman" panose="02020603050405020304" pitchFamily="18" charset="0"/>
                          </a:rPr>
                          <m:t>𝟕</m:t>
                        </m:r>
                      </m:den>
                    </m:f>
                  </m:oMath>
                </a14:m>
                <a:r>
                  <a:rPr lang="en-US" sz="4000" b="1" dirty="0" smtClean="0">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4000" b="1" i="1" smtClean="0">
                            <a:solidFill>
                              <a:schemeClr val="bg1"/>
                            </a:solidFill>
                            <a:latin typeface="Cambria Math" panose="02040503050406030204" pitchFamily="18" charset="0"/>
                            <a:cs typeface="Times New Roman" panose="02020603050405020304" pitchFamily="18" charset="0"/>
                          </a:rPr>
                        </m:ctrlPr>
                      </m:fPr>
                      <m:num>
                        <m:r>
                          <a:rPr lang="en-US" sz="4000" b="1" i="1" smtClean="0">
                            <a:solidFill>
                              <a:schemeClr val="bg1"/>
                            </a:solidFill>
                            <a:latin typeface="Cambria Math" panose="02040503050406030204" pitchFamily="18" charset="0"/>
                            <a:cs typeface="Times New Roman" panose="02020603050405020304" pitchFamily="18" charset="0"/>
                          </a:rPr>
                          <m:t>𝟗</m:t>
                        </m:r>
                      </m:num>
                      <m:den>
                        <m:r>
                          <a:rPr lang="en-US" sz="4000" b="1" i="1" smtClean="0">
                            <a:solidFill>
                              <a:schemeClr val="bg1"/>
                            </a:solidFill>
                            <a:latin typeface="Cambria Math" panose="02040503050406030204" pitchFamily="18" charset="0"/>
                            <a:cs typeface="Times New Roman" panose="02020603050405020304" pitchFamily="18" charset="0"/>
                          </a:rPr>
                          <m:t>𝟗</m:t>
                        </m:r>
                      </m:den>
                    </m:f>
                  </m:oMath>
                </a14:m>
                <a:endParaRPr lang="en-US" sz="4000" b="1" dirty="0" smtClean="0">
                  <a:latin typeface="Times New Roman" panose="02020603050405020304" pitchFamily="18" charset="0"/>
                  <a:cs typeface="Times New Roman" panose="02020603050405020304" pitchFamily="18" charset="0"/>
                </a:endParaRPr>
              </a:p>
              <a:p>
                <a:pPr marL="342900" indent="-342900">
                  <a:lnSpc>
                    <a:spcPct val="150000"/>
                  </a:lnSpc>
                  <a:buAutoNum type="alphaLcParenR"/>
                </a:pP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Các</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phân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số</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lớn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hơn</a:t>
                </a:r>
                <a:r>
                  <a:rPr lang="en-US" sz="4000" b="1" dirty="0" smtClean="0">
                    <a:latin typeface="Times New Roman" panose="02020603050405020304" pitchFamily="18" charset="0"/>
                    <a:cs typeface="Times New Roman" panose="02020603050405020304" pitchFamily="18" charset="0"/>
                  </a:rPr>
                  <a:t> 1: </a:t>
                </a:r>
                <a14:m>
                  <m:oMath xmlns:m="http://schemas.openxmlformats.org/officeDocument/2006/math">
                    <m:f>
                      <m:fPr>
                        <m:ctrlPr>
                          <a:rPr lang="en-US" sz="4000" b="1" i="1" smtClean="0">
                            <a:solidFill>
                              <a:schemeClr val="bg1"/>
                            </a:solidFill>
                            <a:latin typeface="Cambria Math" panose="02040503050406030204" pitchFamily="18" charset="0"/>
                            <a:cs typeface="Times New Roman" panose="02020603050405020304" pitchFamily="18" charset="0"/>
                          </a:rPr>
                        </m:ctrlPr>
                      </m:fPr>
                      <m:num>
                        <m:r>
                          <a:rPr lang="en-US" sz="4000" b="1" i="1" smtClean="0">
                            <a:solidFill>
                              <a:schemeClr val="bg1"/>
                            </a:solidFill>
                            <a:latin typeface="Cambria Math" panose="02040503050406030204" pitchFamily="18" charset="0"/>
                            <a:cs typeface="Times New Roman" panose="02020603050405020304" pitchFamily="18" charset="0"/>
                          </a:rPr>
                          <m:t>𝟕</m:t>
                        </m:r>
                      </m:num>
                      <m:den>
                        <m:r>
                          <a:rPr lang="en-US" sz="4000" b="1" i="1" smtClean="0">
                            <a:solidFill>
                              <a:schemeClr val="bg1"/>
                            </a:solidFill>
                            <a:latin typeface="Cambria Math" panose="02040503050406030204" pitchFamily="18" charset="0"/>
                            <a:cs typeface="Times New Roman" panose="02020603050405020304" pitchFamily="18" charset="0"/>
                          </a:rPr>
                          <m:t>𝟑</m:t>
                        </m:r>
                      </m:den>
                    </m:f>
                    <m:r>
                      <a:rPr lang="en-US" sz="4000" b="1" i="1" smtClean="0">
                        <a:solidFill>
                          <a:schemeClr val="bg1"/>
                        </a:solidFill>
                        <a:latin typeface="Cambria Math" panose="02040503050406030204" pitchFamily="18" charset="0"/>
                        <a:cs typeface="Times New Roman" panose="02020603050405020304" pitchFamily="18" charset="0"/>
                      </a:rPr>
                      <m:t>, </m:t>
                    </m:r>
                    <m:f>
                      <m:fPr>
                        <m:ctrlPr>
                          <a:rPr lang="en-US" sz="4000" b="1" i="1" smtClean="0">
                            <a:solidFill>
                              <a:schemeClr val="bg1"/>
                            </a:solidFill>
                            <a:latin typeface="Cambria Math" panose="02040503050406030204" pitchFamily="18" charset="0"/>
                            <a:cs typeface="Times New Roman" panose="02020603050405020304" pitchFamily="18" charset="0"/>
                          </a:rPr>
                        </m:ctrlPr>
                      </m:fPr>
                      <m:num>
                        <m:r>
                          <a:rPr lang="en-US" sz="4000" b="1" i="1" smtClean="0">
                            <a:solidFill>
                              <a:schemeClr val="bg1"/>
                            </a:solidFill>
                            <a:latin typeface="Cambria Math" panose="02040503050406030204" pitchFamily="18" charset="0"/>
                            <a:cs typeface="Times New Roman" panose="02020603050405020304" pitchFamily="18" charset="0"/>
                          </a:rPr>
                          <m:t>𝟗</m:t>
                        </m:r>
                      </m:num>
                      <m:den>
                        <m:r>
                          <a:rPr lang="en-US" sz="4000" b="1" i="1" smtClean="0">
                            <a:solidFill>
                              <a:schemeClr val="bg1"/>
                            </a:solidFill>
                            <a:latin typeface="Cambria Math" panose="02040503050406030204" pitchFamily="18" charset="0"/>
                            <a:cs typeface="Times New Roman" panose="02020603050405020304" pitchFamily="18" charset="0"/>
                          </a:rPr>
                          <m:t>𝟕</m:t>
                        </m:r>
                      </m:den>
                    </m:f>
                    <m:r>
                      <a:rPr lang="en-US" sz="4000" b="1" i="1" smtClean="0">
                        <a:solidFill>
                          <a:schemeClr val="bg1"/>
                        </a:solidFill>
                        <a:latin typeface="Cambria Math" panose="02040503050406030204" pitchFamily="18" charset="0"/>
                        <a:cs typeface="Times New Roman" panose="02020603050405020304" pitchFamily="18" charset="0"/>
                      </a:rPr>
                      <m:t>, </m:t>
                    </m:r>
                    <m:f>
                      <m:fPr>
                        <m:ctrlPr>
                          <a:rPr lang="en-US" sz="4000" b="1" i="1" smtClean="0">
                            <a:solidFill>
                              <a:schemeClr val="bg1"/>
                            </a:solidFill>
                            <a:latin typeface="Cambria Math" panose="02040503050406030204" pitchFamily="18" charset="0"/>
                            <a:cs typeface="Times New Roman" panose="02020603050405020304" pitchFamily="18" charset="0"/>
                          </a:rPr>
                        </m:ctrlPr>
                      </m:fPr>
                      <m:num>
                        <m:r>
                          <a:rPr lang="en-US" sz="4000" b="1" i="1" smtClean="0">
                            <a:solidFill>
                              <a:schemeClr val="bg1"/>
                            </a:solidFill>
                            <a:latin typeface="Cambria Math" panose="02040503050406030204" pitchFamily="18" charset="0"/>
                            <a:cs typeface="Times New Roman" panose="02020603050405020304" pitchFamily="18" charset="0"/>
                          </a:rPr>
                          <m:t>𝟗</m:t>
                        </m:r>
                      </m:num>
                      <m:den>
                        <m:r>
                          <a:rPr lang="en-US" sz="4000" b="1" i="1" smtClean="0">
                            <a:solidFill>
                              <a:schemeClr val="bg1"/>
                            </a:solidFill>
                            <a:latin typeface="Cambria Math" panose="02040503050406030204" pitchFamily="18" charset="0"/>
                            <a:cs typeface="Times New Roman" panose="02020603050405020304" pitchFamily="18" charset="0"/>
                          </a:rPr>
                          <m:t>𝟑</m:t>
                        </m:r>
                      </m:den>
                    </m:f>
                  </m:oMath>
                </a14:m>
                <a:endParaRPr lang="en-US" sz="4000" b="1" dirty="0">
                  <a:latin typeface="Times New Roman" panose="02020603050405020304" pitchFamily="18" charset="0"/>
                  <a:cs typeface="Times New Roman" panose="020206030504050203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1314450" y="1408411"/>
                <a:ext cx="9049593" cy="5070683"/>
              </a:xfrm>
              <a:prstGeom prst="rect">
                <a:avLst/>
              </a:prstGeom>
              <a:blipFill rotWithShape="0">
                <a:blip r:embed="rId6"/>
                <a:stretch>
                  <a:fillRect l="-2426" r="-1482"/>
                </a:stretch>
              </a:blipFill>
            </p:spPr>
            <p:txBody>
              <a:bodyPr/>
              <a:lstStyle/>
              <a:p>
                <a:r>
                  <a:rPr lang="en-US">
                    <a:noFill/>
                  </a:rPr>
                  <a:t> </a:t>
                </a:r>
              </a:p>
            </p:txBody>
          </p:sp>
        </mc:Fallback>
      </mc:AlternateContent>
    </p:spTree>
    <p:custDataLst>
      <p:tags r:id="rId1"/>
    </p:custDataLst>
    <p:extLst>
      <p:ext uri="{BB962C8B-B14F-4D97-AF65-F5344CB8AC3E}">
        <p14:creationId xmlns:p14="http://schemas.microsoft.com/office/powerpoint/2010/main" val="230843255"/>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ext uri="{E180D4A7-C9FB-4DFB-919C-405C955672EB}">
      <p14:showEvtLst xmlns:p14="http://schemas.microsoft.com/office/powerpoint/2010/main">
        <p14:playEvt time="36799" objId="40"/>
        <p14:playEvt time="36799" objId="39"/>
        <p14:stopEvt time="68674" objId="39"/>
        <p14:stopEvt time="69921" objId="40"/>
      </p14:showEvt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92">
            <a:extLst>
              <a:ext uri="{FF2B5EF4-FFF2-40B4-BE49-F238E27FC236}">
                <a16:creationId xmlns:a16="http://schemas.microsoft.com/office/drawing/2014/main" xmlns="" id="{DF61A71D-121D-43A2-A844-BAE2367E5B41}"/>
              </a:ext>
            </a:extLst>
          </p:cNvPr>
          <p:cNvGrpSpPr/>
          <p:nvPr/>
        </p:nvGrpSpPr>
        <p:grpSpPr>
          <a:xfrm rot="21226603">
            <a:off x="4340558" y="5863786"/>
            <a:ext cx="3831333" cy="617501"/>
            <a:chOff x="3532280" y="5405788"/>
            <a:chExt cx="6131700" cy="470667"/>
          </a:xfrm>
        </p:grpSpPr>
        <p:sp>
          <p:nvSpPr>
            <p:cNvPr id="10" name="Freeform 34">
              <a:extLst>
                <a:ext uri="{FF2B5EF4-FFF2-40B4-BE49-F238E27FC236}">
                  <a16:creationId xmlns:a16="http://schemas.microsoft.com/office/drawing/2014/main" xmlns="" id="{4E329FA8-F3E6-4AE0-A105-C11F81BD2B18}"/>
                </a:ext>
              </a:extLst>
            </p:cNvPr>
            <p:cNvSpPr>
              <a:spLocks noEditPoints="1"/>
            </p:cNvSpPr>
            <p:nvPr/>
          </p:nvSpPr>
          <p:spPr bwMode="auto">
            <a:xfrm>
              <a:off x="8625557" y="5405788"/>
              <a:ext cx="1038423" cy="434665"/>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ysClr val="window" lastClr="FFFFFF"/>
            </a:solidFill>
            <a:ln>
              <a:solidFill>
                <a:sysClr val="windowText" lastClr="000000"/>
              </a:solid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a:ea typeface="微软雅黑"/>
                <a:cs typeface="+mn-cs"/>
              </a:endParaRPr>
            </a:p>
          </p:txBody>
        </p:sp>
        <p:sp>
          <p:nvSpPr>
            <p:cNvPr id="11" name="任意多边形 95">
              <a:extLst>
                <a:ext uri="{FF2B5EF4-FFF2-40B4-BE49-F238E27FC236}">
                  <a16:creationId xmlns:a16="http://schemas.microsoft.com/office/drawing/2014/main" xmlns="" id="{7B33D868-E3EA-4EAC-A6A4-91C55837D747}"/>
                </a:ext>
              </a:extLst>
            </p:cNvPr>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cmpd="sng" algn="ctr">
              <a:solidFill>
                <a:sysClr val="windowText" lastClr="000000"/>
              </a:solidFill>
              <a:prstDash val="dash"/>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grpSp>
      <p:pic>
        <p:nvPicPr>
          <p:cNvPr id="14" name="Picture 13">
            <a:extLst>
              <a:ext uri="{FF2B5EF4-FFF2-40B4-BE49-F238E27FC236}">
                <a16:creationId xmlns:a16="http://schemas.microsoft.com/office/drawing/2014/main" xmlns="" id="{51F21DEC-6C31-4AA7-AA11-C85949C775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3993" y="5153530"/>
            <a:ext cx="3664014" cy="1646063"/>
          </a:xfrm>
          <a:prstGeom prst="rect">
            <a:avLst/>
          </a:prstGeom>
        </p:spPr>
      </p:pic>
      <p:pic>
        <p:nvPicPr>
          <p:cNvPr id="17" name="Picture 16">
            <a:extLst>
              <a:ext uri="{FF2B5EF4-FFF2-40B4-BE49-F238E27FC236}">
                <a16:creationId xmlns:a16="http://schemas.microsoft.com/office/drawing/2014/main" xmlns="" id="{CE4F6746-3A73-43CF-A2A8-D2E8949E4D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9356" y="3864915"/>
            <a:ext cx="5377138" cy="1036410"/>
          </a:xfrm>
          <a:prstGeom prst="rect">
            <a:avLst/>
          </a:prstGeom>
        </p:spPr>
      </p:pic>
    </p:spTree>
    <p:extLst>
      <p:ext uri="{BB962C8B-B14F-4D97-AF65-F5344CB8AC3E}">
        <p14:creationId xmlns:p14="http://schemas.microsoft.com/office/powerpoint/2010/main" val="20355592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5C781354-8B20-4C43-A849-8AFC349CD4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9958523">
            <a:off x="-142837" y="-206650"/>
            <a:ext cx="2666944" cy="2666944"/>
          </a:xfrm>
          <a:prstGeom prst="rect">
            <a:avLst/>
          </a:prstGeom>
        </p:spPr>
      </p:pic>
      <p:pic>
        <p:nvPicPr>
          <p:cNvPr id="7" name="图片 2">
            <a:extLst>
              <a:ext uri="{FF2B5EF4-FFF2-40B4-BE49-F238E27FC236}">
                <a16:creationId xmlns:a16="http://schemas.microsoft.com/office/drawing/2014/main" xmlns="" id="{5085AFF8-1928-4AA3-BF6F-25C29C71E6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38655" y="870825"/>
            <a:ext cx="6330132" cy="5161372"/>
          </a:xfrm>
          <a:prstGeom prst="rect">
            <a:avLst/>
          </a:prstGeom>
        </p:spPr>
      </p:pic>
      <p:sp>
        <p:nvSpPr>
          <p:cNvPr id="3" name="TextBox 2">
            <a:extLst>
              <a:ext uri="{FF2B5EF4-FFF2-40B4-BE49-F238E27FC236}">
                <a16:creationId xmlns:a16="http://schemas.microsoft.com/office/drawing/2014/main" xmlns="" id="{487EE15A-483E-4E09-8DF6-080F2F0F09A6}"/>
              </a:ext>
            </a:extLst>
          </p:cNvPr>
          <p:cNvSpPr txBox="1"/>
          <p:nvPr/>
        </p:nvSpPr>
        <p:spPr>
          <a:xfrm>
            <a:off x="4116198" y="2318402"/>
            <a:ext cx="4373460" cy="1015663"/>
          </a:xfrm>
          <a:prstGeom prst="rect">
            <a:avLst/>
          </a:prstGeom>
          <a:noFill/>
        </p:spPr>
        <p:txBody>
          <a:bodyPr wrap="square" rtlCol="0">
            <a:spAutoFit/>
          </a:bodyPr>
          <a:lstStyle/>
          <a:p>
            <a:r>
              <a:rPr lang="en-US" sz="6000" b="1" spc="300" dirty="0" err="1" smtClean="0">
                <a:solidFill>
                  <a:schemeClr val="bg1"/>
                </a:solidFill>
                <a:latin typeface="HP001 5 hàng" panose="020B0603050302020204" pitchFamily="34" charset="0"/>
              </a:rPr>
              <a:t>Khởi</a:t>
            </a:r>
            <a:r>
              <a:rPr lang="en-US" sz="6000" b="1" spc="300" dirty="0" smtClean="0">
                <a:solidFill>
                  <a:schemeClr val="bg1"/>
                </a:solidFill>
                <a:latin typeface="HP001 5 hàng" panose="020B0603050302020204" pitchFamily="34" charset="0"/>
              </a:rPr>
              <a:t> </a:t>
            </a:r>
            <a:r>
              <a:rPr lang="en-US" sz="6000" b="1" spc="300" dirty="0" err="1" smtClean="0">
                <a:solidFill>
                  <a:schemeClr val="bg1"/>
                </a:solidFill>
                <a:latin typeface="HP001 5 hàng" panose="020B0603050302020204" pitchFamily="34" charset="0"/>
              </a:rPr>
              <a:t>động</a:t>
            </a:r>
            <a:endParaRPr lang="en-US" sz="6000" b="1" spc="300" dirty="0">
              <a:solidFill>
                <a:schemeClr val="bg1"/>
              </a:solidFill>
              <a:latin typeface="HP001 5 hàng" panose="020B0603050302020204" pitchFamily="34" charset="0"/>
            </a:endParaRPr>
          </a:p>
        </p:txBody>
      </p:sp>
    </p:spTree>
    <p:extLst>
      <p:ext uri="{BB962C8B-B14F-4D97-AF65-F5344CB8AC3E}">
        <p14:creationId xmlns:p14="http://schemas.microsoft.com/office/powerpoint/2010/main" val="254750945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23000" b="-23000"/>
          </a:stretch>
        </a:blipFill>
        <a:effectLst/>
      </p:bgPr>
    </p:bg>
    <p:spTree>
      <p:nvGrpSpPr>
        <p:cNvPr id="1" name=""/>
        <p:cNvGrpSpPr/>
        <p:nvPr/>
      </p:nvGrpSpPr>
      <p:grpSpPr>
        <a:xfrm>
          <a:off x="0" y="0"/>
          <a:ext cx="0" cy="0"/>
          <a:chOff x="0" y="0"/>
          <a:chExt cx="0" cy="0"/>
        </a:xfrm>
      </p:grpSpPr>
      <p:pic>
        <p:nvPicPr>
          <p:cNvPr id="2" name="Picture 1">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8704" b="90000" l="51400" r="90000"/>
                    </a14:imgEffect>
                  </a14:imgLayer>
                </a14:imgProps>
              </a:ext>
              <a:ext uri="{28A0092B-C50C-407E-A947-70E740481C1C}">
                <a14:useLocalDpi xmlns:a14="http://schemas.microsoft.com/office/drawing/2010/main" val="0"/>
              </a:ext>
            </a:extLst>
          </a:blip>
          <a:srcRect l="58881" t="49333" r="11119" b="16667"/>
          <a:stretch/>
        </p:blipFill>
        <p:spPr>
          <a:xfrm>
            <a:off x="9620250" y="3124231"/>
            <a:ext cx="1904975" cy="2331690"/>
          </a:xfrm>
          <a:prstGeom prst="rect">
            <a:avLst/>
          </a:prstGeom>
        </p:spPr>
      </p:pic>
      <p:pic>
        <p:nvPicPr>
          <p:cNvPr id="3" name="Picture 2">
            <a:hlinkClick r:id="rId10" action="ppaction://hlinksldjump"/>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24815" b="47963" l="73800" r="93400"/>
                    </a14:imgEffect>
                  </a14:imgLayer>
                </a14:imgProps>
              </a:ext>
              <a:ext uri="{28A0092B-C50C-407E-A947-70E740481C1C}">
                <a14:useLocalDpi xmlns:a14="http://schemas.microsoft.com/office/drawing/2010/main" val="0"/>
              </a:ext>
            </a:extLst>
          </a:blip>
          <a:srcRect l="72560" t="24666" r="8480" b="53556"/>
          <a:stretch/>
        </p:blipFill>
        <p:spPr>
          <a:xfrm rot="845761">
            <a:off x="1512094" y="3440062"/>
            <a:ext cx="1578523" cy="1958168"/>
          </a:xfrm>
          <a:prstGeom prst="rect">
            <a:avLst/>
          </a:prstGeom>
        </p:spPr>
      </p:pic>
      <p:pic>
        <p:nvPicPr>
          <p:cNvPr id="6" name="Picture 5">
            <a:hlinkClick r:id="rId13" action="ppaction://hlinksldjump"/>
          </p:cNvPr>
          <p:cNvPicPr>
            <a:picLocks noChangeAspect="1"/>
          </p:cNvPicPr>
          <p:nvPr/>
        </p:nvPicPr>
        <p:blipFill rotWithShape="1">
          <a:blip r:embed="rId14">
            <a:extLst>
              <a:ext uri="{BEBA8EAE-BF5A-486C-A8C5-ECC9F3942E4B}">
                <a14:imgProps xmlns:a14="http://schemas.microsoft.com/office/drawing/2010/main">
                  <a14:imgLayer r:embed="rId12">
                    <a14:imgEffect>
                      <a14:backgroundRemoval t="24167" b="45370" l="50000" r="70000"/>
                    </a14:imgEffect>
                  </a14:imgLayer>
                </a14:imgProps>
              </a:ext>
              <a:ext uri="{28A0092B-C50C-407E-A947-70E740481C1C}">
                <a14:useLocalDpi xmlns:a14="http://schemas.microsoft.com/office/drawing/2010/main" val="0"/>
              </a:ext>
            </a:extLst>
          </a:blip>
          <a:srcRect l="51499" t="24167" r="29901" b="54167"/>
          <a:stretch/>
        </p:blipFill>
        <p:spPr>
          <a:xfrm rot="1127673">
            <a:off x="5877311" y="3189402"/>
            <a:ext cx="1523403" cy="1916539"/>
          </a:xfrm>
          <a:prstGeom prst="rect">
            <a:avLst/>
          </a:prstGeom>
        </p:spPr>
      </p:pic>
      <p:pic>
        <p:nvPicPr>
          <p:cNvPr id="9" name="Tieng-vit-keu-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3487400" y="-1905000"/>
            <a:ext cx="876300" cy="876300"/>
          </a:xfrm>
          <a:prstGeom prst="rect">
            <a:avLst/>
          </a:prstGeom>
        </p:spPr>
      </p:pic>
      <p:pic>
        <p:nvPicPr>
          <p:cNvPr id="10" name="Tieng-ga-con-keu-www_tiengdong_com">
            <a:hlinkClick r:id="" action="ppaction://media"/>
          </p:cNvPr>
          <p:cNvPicPr>
            <a:picLocks noChangeAspect="1"/>
          </p:cNvPicPr>
          <p:nvPr>
            <a:audioFile r:link="rId3"/>
            <p:extLst>
              <p:ext uri="{DAA4B4D4-6D71-4841-9C94-3DE7FCFB9230}">
                <p14:media xmlns:p14="http://schemas.microsoft.com/office/powerpoint/2010/main" r:embed="rId4">
                  <p14:trim end="119356.375"/>
                </p14:media>
              </p:ext>
            </p:extLst>
          </p:nvPr>
        </p:nvPicPr>
        <p:blipFill>
          <a:blip r:embed="rId15"/>
          <a:stretch>
            <a:fillRect/>
          </a:stretch>
        </p:blipFill>
        <p:spPr>
          <a:xfrm>
            <a:off x="13487400" y="-371564"/>
            <a:ext cx="1028700" cy="1028700"/>
          </a:xfrm>
          <a:prstGeom prst="rect">
            <a:avLst/>
          </a:prstGeom>
        </p:spPr>
      </p:pic>
      <p:pic>
        <p:nvPicPr>
          <p:cNvPr id="16" name="Picture 15">
            <a:extLst>
              <a:ext uri="{FF2B5EF4-FFF2-40B4-BE49-F238E27FC236}">
                <a16:creationId xmlns:a16="http://schemas.microsoft.com/office/drawing/2014/main" xmlns="" id="{5E64B456-44B1-46E9-9E14-7943EAEA86C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301355" y="150298"/>
            <a:ext cx="8047417" cy="2115495"/>
          </a:xfrm>
          <a:prstGeom prst="rect">
            <a:avLst/>
          </a:prstGeom>
        </p:spPr>
      </p:pic>
      <p:sp>
        <p:nvSpPr>
          <p:cNvPr id="4" name="Arrow: Right 3">
            <a:hlinkClick r:id="rId17" action="ppaction://hlinksldjump"/>
            <a:extLst>
              <a:ext uri="{FF2B5EF4-FFF2-40B4-BE49-F238E27FC236}">
                <a16:creationId xmlns:a16="http://schemas.microsoft.com/office/drawing/2014/main" xmlns="" id="{1ECCE0F2-81AB-4171-8EE7-65AA434F6672}"/>
              </a:ext>
            </a:extLst>
          </p:cNvPr>
          <p:cNvSpPr/>
          <p:nvPr/>
        </p:nvSpPr>
        <p:spPr>
          <a:xfrm>
            <a:off x="11525225" y="147647"/>
            <a:ext cx="534253" cy="3897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4641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audio>
              <p:cMediaNode vol="80000">
                <p:cTn id="8" fill="hold" display="0">
                  <p:stCondLst>
                    <p:cond delay="indefinite"/>
                  </p:stCondLst>
                  <p:endCondLst>
                    <p:cond evt="onStopAudio" delay="0">
                      <p:tgtEl>
                        <p:sldTgt/>
                      </p:tgtEl>
                    </p:cond>
                  </p:endCondLst>
                </p:cTn>
                <p:tgtEl>
                  <p:spTgt spid="9"/>
                </p:tgtEl>
              </p:cMediaNode>
            </p:audio>
            <p:audio>
              <p:cMediaNode vol="100000">
                <p:cTn id="9"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1967615" y="334971"/>
            <a:ext cx="8405110" cy="3446454"/>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accent2">
                  <a:lumMod val="75000"/>
                </a:schemeClr>
              </a:solidFill>
              <a:effectLst/>
              <a:uLnTx/>
              <a:uFillTx/>
              <a:latin typeface="Times New Roman" panose="02020603050405020304" pitchFamily="18" charset="0"/>
              <a:cs typeface="Times New Roman" panose="02020603050405020304" pitchFamily="18" charset="0"/>
            </a:endParaRPr>
          </a:p>
        </p:txBody>
      </p:sp>
      <p:sp>
        <p:nvSpPr>
          <p:cNvPr id="5" name="Rounded Rectangle 4"/>
          <p:cNvSpPr/>
          <p:nvPr/>
        </p:nvSpPr>
        <p:spPr>
          <a:xfrm>
            <a:off x="2218371" y="4210298"/>
            <a:ext cx="7650480" cy="2086969"/>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lang="en-US" sz="6000" b="1" dirty="0" smtClean="0">
                <a:solidFill>
                  <a:schemeClr val="accent2">
                    <a:lumMod val="75000"/>
                  </a:schemeClr>
                </a:solidFill>
                <a:latin typeface="Times New Roman" panose="02020603050405020304" pitchFamily="18" charset="0"/>
                <a:cs typeface="Times New Roman" panose="02020603050405020304" pitchFamily="18" charset="0"/>
              </a:rPr>
              <a:t>8</a:t>
            </a:r>
            <a:endParaRPr lang="en-US" sz="60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6" name="Left Arrow 5">
            <a:hlinkClick r:id="rId5" action="ppaction://hlinksldjump"/>
          </p:cNvPr>
          <p:cNvSpPr/>
          <p:nvPr/>
        </p:nvSpPr>
        <p:spPr>
          <a:xfrm>
            <a:off x="11039061" y="127636"/>
            <a:ext cx="1003190" cy="654242"/>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6"/>
          <a:stretch>
            <a:fillRect/>
          </a:stretch>
        </p:blipFill>
        <p:spPr>
          <a:xfrm>
            <a:off x="12192000" y="-1428750"/>
            <a:ext cx="1085850" cy="1085850"/>
          </a:xfrm>
          <a:prstGeom prst="rect">
            <a:avLst/>
          </a:prstGeom>
        </p:spPr>
      </p:pic>
      <p:sp>
        <p:nvSpPr>
          <p:cNvPr id="2" name="TextBox 1"/>
          <p:cNvSpPr txBox="1"/>
          <p:nvPr/>
        </p:nvSpPr>
        <p:spPr>
          <a:xfrm>
            <a:off x="4342446" y="1540607"/>
            <a:ext cx="8154354" cy="769441"/>
          </a:xfrm>
          <a:prstGeom prst="rect">
            <a:avLst/>
          </a:prstGeom>
          <a:noFill/>
        </p:spPr>
        <p:txBody>
          <a:bodyPr wrap="square" rtlCol="0">
            <a:spAutoFit/>
          </a:bodyPr>
          <a:lstStyle/>
          <a:p>
            <a:r>
              <a:rPr lang="en-US" sz="4400" b="1" dirty="0" smtClean="0">
                <a:latin typeface="Times New Roman" panose="02020603050405020304" pitchFamily="18" charset="0"/>
                <a:cs typeface="Times New Roman" panose="02020603050405020304" pitchFamily="18" charset="0"/>
              </a:rPr>
              <a:t>5600 : 700 = ?</a:t>
            </a:r>
            <a:endParaRPr 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438016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27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7"/>
                </p:tgtEl>
              </p:cMediaNode>
            </p:audio>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23000" b="-23000"/>
          </a:stretch>
        </a:blipFill>
        <a:effectLst/>
      </p:bgPr>
    </p:bg>
    <p:spTree>
      <p:nvGrpSpPr>
        <p:cNvPr id="1" name=""/>
        <p:cNvGrpSpPr/>
        <p:nvPr/>
      </p:nvGrpSpPr>
      <p:grpSpPr>
        <a:xfrm>
          <a:off x="0" y="0"/>
          <a:ext cx="0" cy="0"/>
          <a:chOff x="0" y="0"/>
          <a:chExt cx="0" cy="0"/>
        </a:xfrm>
      </p:grpSpPr>
      <p:pic>
        <p:nvPicPr>
          <p:cNvPr id="2" name="Picture 1">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8704" b="90000" l="51400" r="90000"/>
                    </a14:imgEffect>
                  </a14:imgLayer>
                </a14:imgProps>
              </a:ext>
              <a:ext uri="{28A0092B-C50C-407E-A947-70E740481C1C}">
                <a14:useLocalDpi xmlns:a14="http://schemas.microsoft.com/office/drawing/2010/main" val="0"/>
              </a:ext>
            </a:extLst>
          </a:blip>
          <a:srcRect l="58881" t="49333" r="11119" b="16667"/>
          <a:stretch/>
        </p:blipFill>
        <p:spPr>
          <a:xfrm>
            <a:off x="9620250" y="3124231"/>
            <a:ext cx="1904975" cy="2331690"/>
          </a:xfrm>
          <a:prstGeom prst="rect">
            <a:avLst/>
          </a:prstGeom>
        </p:spPr>
      </p:pic>
      <p:pic>
        <p:nvPicPr>
          <p:cNvPr id="3" name="Picture 2">
            <a:hlinkClick r:id="rId10" action="ppaction://hlinksldjump"/>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24815" b="47963" l="73800" r="93400"/>
                    </a14:imgEffect>
                  </a14:imgLayer>
                </a14:imgProps>
              </a:ext>
              <a:ext uri="{28A0092B-C50C-407E-A947-70E740481C1C}">
                <a14:useLocalDpi xmlns:a14="http://schemas.microsoft.com/office/drawing/2010/main" val="0"/>
              </a:ext>
            </a:extLst>
          </a:blip>
          <a:srcRect l="72560" t="24666" r="8480" b="53556"/>
          <a:stretch/>
        </p:blipFill>
        <p:spPr>
          <a:xfrm rot="845761">
            <a:off x="1512094" y="3440062"/>
            <a:ext cx="1578523" cy="1958168"/>
          </a:xfrm>
          <a:prstGeom prst="rect">
            <a:avLst/>
          </a:prstGeom>
        </p:spPr>
      </p:pic>
      <p:pic>
        <p:nvPicPr>
          <p:cNvPr id="1026" name="Picture 2" descr="Cute baduck cartoon Royalty Free Vector Image - VectorStock"/>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278" b="93241" l="0" r="100000">
                        <a14:backgroundMark x1="17946" y1="3241" x2="10270" y2="35463"/>
                        <a14:backgroundMark x1="5514" y1="2130" x2="13838" y2="52963"/>
                        <a14:backgroundMark x1="21514" y1="40093" x2="24108" y2="52963"/>
                        <a14:backgroundMark x1="22486" y1="64907" x2="22486" y2="64907"/>
                        <a14:backgroundMark x1="54595" y1="1204" x2="24108" y2="8241"/>
                        <a14:backgroundMark x1="70162" y1="2778" x2="91784" y2="14722"/>
                        <a14:backgroundMark x1="86919" y1="19815" x2="85730" y2="31296"/>
                        <a14:backgroundMark x1="96865" y1="35741" x2="96108" y2="56389"/>
                        <a14:backgroundMark x1="91243" y1="59907" x2="86919" y2="61481"/>
                        <a14:backgroundMark x1="82595" y1="63796" x2="74270" y2="74537"/>
                        <a14:backgroundMark x1="98378" y1="82778" x2="87676" y2="90926"/>
                        <a14:backgroundMark x1="63784" y1="90185" x2="20757" y2="91574"/>
                        <a14:backgroundMark x1="1189" y1="84815" x2="6486" y2="90185"/>
                        <a14:backgroundMark x1="22595" y1="76667" x2="21946" y2="77870"/>
                      </a14:backgroundRemoval>
                    </a14:imgEffect>
                  </a14:imgLayer>
                </a14:imgProps>
              </a:ext>
              <a:ext uri="{28A0092B-C50C-407E-A947-70E740481C1C}">
                <a14:useLocalDpi xmlns:a14="http://schemas.microsoft.com/office/drawing/2010/main" val="0"/>
              </a:ext>
            </a:extLst>
          </a:blip>
          <a:srcRect/>
          <a:stretch>
            <a:fillRect/>
          </a:stretch>
        </p:blipFill>
        <p:spPr bwMode="auto">
          <a:xfrm>
            <a:off x="1139824" y="2841582"/>
            <a:ext cx="2329107" cy="27193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hlinkClick r:id="rId15" action="ppaction://hlinksldjump"/>
          </p:cNvPr>
          <p:cNvPicPr>
            <a:picLocks noChangeAspect="1"/>
          </p:cNvPicPr>
          <p:nvPr/>
        </p:nvPicPr>
        <p:blipFill rotWithShape="1">
          <a:blip r:embed="rId16">
            <a:extLst>
              <a:ext uri="{BEBA8EAE-BF5A-486C-A8C5-ECC9F3942E4B}">
                <a14:imgProps xmlns:a14="http://schemas.microsoft.com/office/drawing/2010/main">
                  <a14:imgLayer r:embed="rId12">
                    <a14:imgEffect>
                      <a14:backgroundRemoval t="24167" b="45370" l="50000" r="70000"/>
                    </a14:imgEffect>
                  </a14:imgLayer>
                </a14:imgProps>
              </a:ext>
              <a:ext uri="{28A0092B-C50C-407E-A947-70E740481C1C}">
                <a14:useLocalDpi xmlns:a14="http://schemas.microsoft.com/office/drawing/2010/main" val="0"/>
              </a:ext>
            </a:extLst>
          </a:blip>
          <a:srcRect l="51499" t="24167" r="29901" b="54167"/>
          <a:stretch/>
        </p:blipFill>
        <p:spPr>
          <a:xfrm rot="1127673">
            <a:off x="5877311" y="3189402"/>
            <a:ext cx="1523403" cy="1916539"/>
          </a:xfrm>
          <a:prstGeom prst="rect">
            <a:avLst/>
          </a:prstGeom>
        </p:spPr>
      </p:pic>
      <p:pic>
        <p:nvPicPr>
          <p:cNvPr id="9" name="Tieng-vit-keu-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3487400" y="-1905000"/>
            <a:ext cx="876300" cy="876300"/>
          </a:xfrm>
          <a:prstGeom prst="rect">
            <a:avLst/>
          </a:prstGeom>
        </p:spPr>
      </p:pic>
      <p:pic>
        <p:nvPicPr>
          <p:cNvPr id="10" name="Tieng-ga-con-keu-www_tiengdong_com">
            <a:hlinkClick r:id="" action="ppaction://media"/>
          </p:cNvPr>
          <p:cNvPicPr>
            <a:picLocks noChangeAspect="1"/>
          </p:cNvPicPr>
          <p:nvPr>
            <a:audioFile r:link="rId3"/>
            <p:extLst>
              <p:ext uri="{DAA4B4D4-6D71-4841-9C94-3DE7FCFB9230}">
                <p14:media xmlns:p14="http://schemas.microsoft.com/office/powerpoint/2010/main" r:embed="rId4">
                  <p14:trim end="119356.375"/>
                </p14:media>
              </p:ext>
            </p:extLst>
          </p:nvPr>
        </p:nvPicPr>
        <p:blipFill>
          <a:blip r:embed="rId17"/>
          <a:stretch>
            <a:fillRect/>
          </a:stretch>
        </p:blipFill>
        <p:spPr>
          <a:xfrm>
            <a:off x="13487400" y="-371564"/>
            <a:ext cx="1028700" cy="1028700"/>
          </a:xfrm>
          <a:prstGeom prst="rect">
            <a:avLst/>
          </a:prstGeom>
        </p:spPr>
      </p:pic>
    </p:spTree>
    <p:extLst>
      <p:ext uri="{BB962C8B-B14F-4D97-AF65-F5344CB8AC3E}">
        <p14:creationId xmlns:p14="http://schemas.microsoft.com/office/powerpoint/2010/main" val="98407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 fill="hold" display="0">
                  <p:stCondLst>
                    <p:cond delay="indefinite"/>
                  </p:stCondLst>
                  <p:endCondLst>
                    <p:cond evt="onStopAudio" delay="0">
                      <p:tgtEl>
                        <p:sldTgt/>
                      </p:tgtEl>
                    </p:cond>
                  </p:endCondLst>
                </p:cTn>
                <p:tgtEl>
                  <p:spTgt spid="9"/>
                </p:tgtEl>
              </p:cMediaNode>
            </p:audio>
            <p:audio>
              <p:cMediaNode vol="100000">
                <p:cTn id="9"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1461299" y="205410"/>
            <a:ext cx="9736788" cy="3320415"/>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ctr">
              <a:defRPr/>
            </a:pPr>
            <a:endParaRPr lang="en-US" sz="6000" dirty="0">
              <a:solidFill>
                <a:srgbClr val="FF0066"/>
              </a:solidFill>
              <a:latin typeface="Times New Roman" panose="02020603050405020304" pitchFamily="18" charset="0"/>
              <a:cs typeface="Times New Roman" panose="02020603050405020304" pitchFamily="18" charset="0"/>
            </a:endParaRPr>
          </a:p>
        </p:txBody>
      </p:sp>
      <p:sp>
        <p:nvSpPr>
          <p:cNvPr id="6" name="Left Arrow 5">
            <a:hlinkClick r:id="rId5" action="ppaction://hlinksldjump"/>
          </p:cNvPr>
          <p:cNvSpPr/>
          <p:nvPr/>
        </p:nvSpPr>
        <p:spPr>
          <a:xfrm>
            <a:off x="11198087" y="205410"/>
            <a:ext cx="830910" cy="496956"/>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 name="Rounded Rectangle 6"/>
              <p:cNvSpPr/>
              <p:nvPr/>
            </p:nvSpPr>
            <p:spPr>
              <a:xfrm>
                <a:off x="2539365" y="4733014"/>
                <a:ext cx="7478864" cy="2124986"/>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ctr">
                  <a:defRPr/>
                </a:pPr>
                <a14:m>
                  <m:oMathPara xmlns:m="http://schemas.openxmlformats.org/officeDocument/2006/math">
                    <m:oMathParaPr>
                      <m:jc m:val="centerGroup"/>
                    </m:oMathParaPr>
                    <m:oMath xmlns:m="http://schemas.openxmlformats.org/officeDocument/2006/math">
                      <m:f>
                        <m:fPr>
                          <m:ctrlPr>
                            <a:rPr lang="en-US" sz="6000" b="1" i="1" smtClean="0">
                              <a:solidFill>
                                <a:srgbClr val="FF0066"/>
                              </a:solidFill>
                              <a:latin typeface="Cambria Math" panose="02040503050406030204" pitchFamily="18" charset="0"/>
                              <a:cs typeface="Times New Roman" panose="02020603050405020304" pitchFamily="18" charset="0"/>
                            </a:rPr>
                          </m:ctrlPr>
                        </m:fPr>
                        <m:num>
                          <m:r>
                            <a:rPr lang="en-US" sz="6000" b="1" i="1" smtClean="0">
                              <a:solidFill>
                                <a:srgbClr val="FF0066"/>
                              </a:solidFill>
                              <a:latin typeface="Cambria Math" panose="02040503050406030204" pitchFamily="18" charset="0"/>
                              <a:cs typeface="Times New Roman" panose="02020603050405020304" pitchFamily="18" charset="0"/>
                            </a:rPr>
                            <m:t>𝟓</m:t>
                          </m:r>
                        </m:num>
                        <m:den>
                          <m:r>
                            <a:rPr lang="en-US" sz="6000" b="1" i="1" smtClean="0">
                              <a:solidFill>
                                <a:srgbClr val="FF0066"/>
                              </a:solidFill>
                              <a:latin typeface="Cambria Math" panose="02040503050406030204" pitchFamily="18" charset="0"/>
                              <a:cs typeface="Times New Roman" panose="02020603050405020304" pitchFamily="18" charset="0"/>
                            </a:rPr>
                            <m:t>𝟖</m:t>
                          </m:r>
                        </m:den>
                      </m:f>
                    </m:oMath>
                  </m:oMathPara>
                </a14:m>
                <a:endParaRPr lang="en-US" sz="6000" b="1" dirty="0">
                  <a:solidFill>
                    <a:srgbClr val="FF0066"/>
                  </a:solidFill>
                  <a:latin typeface="Times New Roman" panose="02020603050405020304" pitchFamily="18" charset="0"/>
                  <a:cs typeface="Times New Roman" panose="02020603050405020304" pitchFamily="18" charset="0"/>
                </a:endParaRPr>
              </a:p>
            </p:txBody>
          </p:sp>
        </mc:Choice>
        <mc:Fallback xmlns="">
          <p:sp>
            <p:nvSpPr>
              <p:cNvPr id="7" name="Rounded Rectangle 6"/>
              <p:cNvSpPr>
                <a:spLocks noRot="1" noChangeAspect="1" noMove="1" noResize="1" noEditPoints="1" noAdjustHandles="1" noChangeArrowheads="1" noChangeShapeType="1" noTextEdit="1"/>
              </p:cNvSpPr>
              <p:nvPr/>
            </p:nvSpPr>
            <p:spPr>
              <a:xfrm>
                <a:off x="2539365" y="4733014"/>
                <a:ext cx="7478864" cy="2124986"/>
              </a:xfrm>
              <a:prstGeom prst="roundRect">
                <a:avLst/>
              </a:prstGeom>
              <a:blipFill rotWithShape="0">
                <a:blip r:embed="rId6"/>
                <a:stretch>
                  <a:fillRect/>
                </a:stretch>
              </a:blipFill>
            </p:spPr>
            <p:txBody>
              <a:bodyPr/>
              <a:lstStyle/>
              <a:p>
                <a:r>
                  <a:rPr lang="en-US">
                    <a:noFill/>
                  </a:rPr>
                  <a:t> </a:t>
                </a:r>
              </a:p>
            </p:txBody>
          </p:sp>
        </mc:Fallback>
      </mc:AlternateContent>
      <p:pic>
        <p:nvPicPr>
          <p:cNvPr id="8"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6"/>
          <a:stretch>
            <a:fillRect/>
          </a:stretch>
        </p:blipFill>
        <p:spPr>
          <a:xfrm>
            <a:off x="12192000" y="-1428750"/>
            <a:ext cx="1085850" cy="1085850"/>
          </a:xfrm>
          <a:prstGeom prst="rect">
            <a:avLst/>
          </a:prstGeom>
        </p:spPr>
      </p:pic>
      <p:sp>
        <p:nvSpPr>
          <p:cNvPr id="2" name="TextBox 1"/>
          <p:cNvSpPr txBox="1"/>
          <p:nvPr/>
        </p:nvSpPr>
        <p:spPr>
          <a:xfrm>
            <a:off x="1619250" y="419100"/>
            <a:ext cx="9334500" cy="1200329"/>
          </a:xfrm>
          <a:prstGeom prst="rect">
            <a:avLst/>
          </a:prstGeom>
          <a:noFill/>
        </p:spPr>
        <p:txBody>
          <a:bodyPr wrap="square" rtlCol="0">
            <a:spAutoFit/>
          </a:bodyPr>
          <a:lstStyle/>
          <a:p>
            <a:r>
              <a:rPr lang="en-US" sz="3200" b="1" dirty="0" err="1">
                <a:latin typeface="Times New Roman" panose="02020603050405020304" pitchFamily="18" charset="0"/>
                <a:cs typeface="Times New Roman" panose="02020603050405020304" pitchFamily="18" charset="0"/>
              </a:rPr>
              <a:t>Phân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số</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chỉ</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phần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tô</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màu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hình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dưới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đây</a:t>
            </a:r>
            <a:r>
              <a:rPr lang="en-US" sz="3200" b="1" dirty="0">
                <a:latin typeface="Times New Roman" panose="02020603050405020304" pitchFamily="18" charset="0"/>
                <a:cs typeface="Times New Roman" panose="02020603050405020304" pitchFamily="18" charset="0"/>
              </a:rPr>
              <a:t>:</a:t>
            </a:r>
          </a:p>
          <a:p>
            <a:endParaRPr lang="en-US" sz="4000" dirty="0"/>
          </a:p>
        </p:txBody>
      </p:sp>
      <p:pic>
        <p:nvPicPr>
          <p:cNvPr id="3" name="Picture 2"/>
          <p:cNvPicPr>
            <a:picLocks noChangeAspect="1"/>
          </p:cNvPicPr>
          <p:nvPr/>
        </p:nvPicPr>
        <p:blipFill rotWithShape="1">
          <a:blip r:embed="rId7" cstate="print">
            <a:extLst>
              <a:ext uri="{28A0092B-C50C-407E-A947-70E740481C1C}">
                <a14:useLocalDpi xmlns:a14="http://schemas.microsoft.com/office/drawing/2010/main" val="0"/>
              </a:ext>
            </a:extLst>
          </a:blip>
          <a:srcRect l="52708" t="53204" r="9420" b="3621"/>
          <a:stretch/>
        </p:blipFill>
        <p:spPr>
          <a:xfrm>
            <a:off x="4848224" y="1016752"/>
            <a:ext cx="3124201" cy="2509073"/>
          </a:xfrm>
          <a:prstGeom prst="rect">
            <a:avLst/>
          </a:prstGeom>
        </p:spPr>
      </p:pic>
    </p:spTree>
    <p:extLst>
      <p:ext uri="{BB962C8B-B14F-4D97-AF65-F5344CB8AC3E}">
        <p14:creationId xmlns:p14="http://schemas.microsoft.com/office/powerpoint/2010/main" val="447100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275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8"/>
                </p:tgtEl>
              </p:cMediaNode>
            </p:audio>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23000" b="-23000"/>
          </a:stretch>
        </a:blipFill>
        <a:effectLst/>
      </p:bgPr>
    </p:bg>
    <p:spTree>
      <p:nvGrpSpPr>
        <p:cNvPr id="1" name=""/>
        <p:cNvGrpSpPr/>
        <p:nvPr/>
      </p:nvGrpSpPr>
      <p:grpSpPr>
        <a:xfrm>
          <a:off x="0" y="0"/>
          <a:ext cx="0" cy="0"/>
          <a:chOff x="0" y="0"/>
          <a:chExt cx="0" cy="0"/>
        </a:xfrm>
      </p:grpSpPr>
      <p:pic>
        <p:nvPicPr>
          <p:cNvPr id="2" name="Picture 1">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8704" b="90000" l="51400" r="90000"/>
                    </a14:imgEffect>
                  </a14:imgLayer>
                </a14:imgProps>
              </a:ext>
              <a:ext uri="{28A0092B-C50C-407E-A947-70E740481C1C}">
                <a14:useLocalDpi xmlns:a14="http://schemas.microsoft.com/office/drawing/2010/main" val="0"/>
              </a:ext>
            </a:extLst>
          </a:blip>
          <a:srcRect l="58881" t="49333" r="11119" b="16667"/>
          <a:stretch/>
        </p:blipFill>
        <p:spPr>
          <a:xfrm>
            <a:off x="9620250" y="3124231"/>
            <a:ext cx="1904975" cy="2331690"/>
          </a:xfrm>
          <a:prstGeom prst="rect">
            <a:avLst/>
          </a:prstGeom>
        </p:spPr>
      </p:pic>
      <p:pic>
        <p:nvPicPr>
          <p:cNvPr id="3" name="Picture 2">
            <a:hlinkClick r:id="rId10" action="ppaction://hlinksldjump"/>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24815" b="47963" l="73800" r="93400"/>
                    </a14:imgEffect>
                  </a14:imgLayer>
                </a14:imgProps>
              </a:ext>
              <a:ext uri="{28A0092B-C50C-407E-A947-70E740481C1C}">
                <a14:useLocalDpi xmlns:a14="http://schemas.microsoft.com/office/drawing/2010/main" val="0"/>
              </a:ext>
            </a:extLst>
          </a:blip>
          <a:srcRect l="72560" t="24666" r="8480" b="53556"/>
          <a:stretch/>
        </p:blipFill>
        <p:spPr>
          <a:xfrm rot="845761">
            <a:off x="1512094" y="3440062"/>
            <a:ext cx="1578523" cy="1958168"/>
          </a:xfrm>
          <a:prstGeom prst="rect">
            <a:avLst/>
          </a:prstGeom>
        </p:spPr>
      </p:pic>
      <p:pic>
        <p:nvPicPr>
          <p:cNvPr id="1026" name="Picture 2" descr="Cute baduck cartoon Royalty Free Vector Image - VectorStock"/>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278" b="93241" l="0" r="100000">
                        <a14:backgroundMark x1="17946" y1="3241" x2="10270" y2="35463"/>
                        <a14:backgroundMark x1="5514" y1="2130" x2="13838" y2="52963"/>
                        <a14:backgroundMark x1="21514" y1="40093" x2="24108" y2="52963"/>
                        <a14:backgroundMark x1="22486" y1="64907" x2="22486" y2="64907"/>
                        <a14:backgroundMark x1="54595" y1="1204" x2="24108" y2="8241"/>
                        <a14:backgroundMark x1="70162" y1="2778" x2="91784" y2="14722"/>
                        <a14:backgroundMark x1="86919" y1="19815" x2="85730" y2="31296"/>
                        <a14:backgroundMark x1="96865" y1="35741" x2="96108" y2="56389"/>
                        <a14:backgroundMark x1="91243" y1="59907" x2="86919" y2="61481"/>
                        <a14:backgroundMark x1="82595" y1="63796" x2="74270" y2="74537"/>
                        <a14:backgroundMark x1="98378" y1="82778" x2="87676" y2="90926"/>
                        <a14:backgroundMark x1="63784" y1="90185" x2="20757" y2="91574"/>
                        <a14:backgroundMark x1="1189" y1="84815" x2="6486" y2="90185"/>
                        <a14:backgroundMark x1="22595" y1="76667" x2="21946" y2="77870"/>
                      </a14:backgroundRemoval>
                    </a14:imgEffect>
                  </a14:imgLayer>
                </a14:imgProps>
              </a:ext>
              <a:ext uri="{28A0092B-C50C-407E-A947-70E740481C1C}">
                <a14:useLocalDpi xmlns:a14="http://schemas.microsoft.com/office/drawing/2010/main" val="0"/>
              </a:ext>
            </a:extLst>
          </a:blip>
          <a:srcRect/>
          <a:stretch>
            <a:fillRect/>
          </a:stretch>
        </p:blipFill>
        <p:spPr bwMode="auto">
          <a:xfrm>
            <a:off x="1139824" y="2841582"/>
            <a:ext cx="2329107" cy="27193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hlinkClick r:id="rId15" action="ppaction://hlinksldjump"/>
          </p:cNvPr>
          <p:cNvPicPr>
            <a:picLocks noChangeAspect="1"/>
          </p:cNvPicPr>
          <p:nvPr/>
        </p:nvPicPr>
        <p:blipFill rotWithShape="1">
          <a:blip r:embed="rId16">
            <a:extLst>
              <a:ext uri="{BEBA8EAE-BF5A-486C-A8C5-ECC9F3942E4B}">
                <a14:imgProps xmlns:a14="http://schemas.microsoft.com/office/drawing/2010/main">
                  <a14:imgLayer r:embed="rId12">
                    <a14:imgEffect>
                      <a14:backgroundRemoval t="24167" b="45370" l="50000" r="70000"/>
                    </a14:imgEffect>
                  </a14:imgLayer>
                </a14:imgProps>
              </a:ext>
              <a:ext uri="{28A0092B-C50C-407E-A947-70E740481C1C}">
                <a14:useLocalDpi xmlns:a14="http://schemas.microsoft.com/office/drawing/2010/main" val="0"/>
              </a:ext>
            </a:extLst>
          </a:blip>
          <a:srcRect l="51499" t="24167" r="29901" b="54167"/>
          <a:stretch/>
        </p:blipFill>
        <p:spPr>
          <a:xfrm rot="1127673">
            <a:off x="5877311" y="3189402"/>
            <a:ext cx="1523403" cy="1916539"/>
          </a:xfrm>
          <a:prstGeom prst="rect">
            <a:avLst/>
          </a:prstGeom>
        </p:spPr>
      </p:pic>
      <p:pic>
        <p:nvPicPr>
          <p:cNvPr id="9" name="Tieng-vit-keu-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3487400" y="-1905000"/>
            <a:ext cx="876300" cy="876300"/>
          </a:xfrm>
          <a:prstGeom prst="rect">
            <a:avLst/>
          </a:prstGeom>
        </p:spPr>
      </p:pic>
      <p:pic>
        <p:nvPicPr>
          <p:cNvPr id="10" name="Tieng-ga-con-keu-www_tiengdong_com">
            <a:hlinkClick r:id="" action="ppaction://media"/>
          </p:cNvPr>
          <p:cNvPicPr>
            <a:picLocks noChangeAspect="1"/>
          </p:cNvPicPr>
          <p:nvPr>
            <a:audioFile r:link="rId3"/>
            <p:extLst>
              <p:ext uri="{DAA4B4D4-6D71-4841-9C94-3DE7FCFB9230}">
                <p14:media xmlns:p14="http://schemas.microsoft.com/office/powerpoint/2010/main" r:embed="rId4">
                  <p14:trim end="119356.375"/>
                </p14:media>
              </p:ext>
            </p:extLst>
          </p:nvPr>
        </p:nvPicPr>
        <p:blipFill>
          <a:blip r:embed="rId17"/>
          <a:stretch>
            <a:fillRect/>
          </a:stretch>
        </p:blipFill>
        <p:spPr>
          <a:xfrm>
            <a:off x="13487400" y="-371564"/>
            <a:ext cx="1028700" cy="1028700"/>
          </a:xfrm>
          <a:prstGeom prst="rect">
            <a:avLst/>
          </a:prstGeom>
        </p:spPr>
      </p:pic>
      <p:pic>
        <p:nvPicPr>
          <p:cNvPr id="8" name="Picture 7">
            <a:extLst>
              <a:ext uri="{FF2B5EF4-FFF2-40B4-BE49-F238E27FC236}">
                <a16:creationId xmlns:a16="http://schemas.microsoft.com/office/drawing/2014/main" xmlns="" id="{4ABFD584-A1C0-4802-AA15-FDD15E348BBD}"/>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6667" b="90000" l="10000" r="90000"/>
                    </a14:imgEffect>
                  </a14:imgLayer>
                </a14:imgProps>
              </a:ext>
              <a:ext uri="{28A0092B-C50C-407E-A947-70E740481C1C}">
                <a14:useLocalDpi xmlns:a14="http://schemas.microsoft.com/office/drawing/2010/main" val="0"/>
              </a:ext>
            </a:extLst>
          </a:blip>
          <a:srcRect l="23840" t="7311" r="23840" b="14022"/>
          <a:stretch/>
        </p:blipFill>
        <p:spPr>
          <a:xfrm>
            <a:off x="5750474" y="2721194"/>
            <a:ext cx="1588232" cy="2579054"/>
          </a:xfrm>
          <a:prstGeom prst="rect">
            <a:avLst/>
          </a:prstGeom>
        </p:spPr>
      </p:pic>
    </p:spTree>
    <p:extLst>
      <p:ext uri="{BB962C8B-B14F-4D97-AF65-F5344CB8AC3E}">
        <p14:creationId xmlns:p14="http://schemas.microsoft.com/office/powerpoint/2010/main" val="227131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 fill="hold" display="0">
                  <p:stCondLst>
                    <p:cond delay="indefinite"/>
                  </p:stCondLst>
                  <p:endCondLst>
                    <p:cond evt="onStopAudio" delay="0">
                      <p:tgtEl>
                        <p:sldTgt/>
                      </p:tgtEl>
                    </p:cond>
                  </p:endCondLst>
                </p:cTn>
                <p:tgtEl>
                  <p:spTgt spid="9"/>
                </p:tgtEl>
              </p:cMediaNode>
            </p:audio>
            <p:audio>
              <p:cMediaNode vol="100000">
                <p:cTn id="9"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1943098" y="705347"/>
            <a:ext cx="8829676" cy="2107929"/>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ctr">
              <a:defRPr/>
            </a:pPr>
            <a:endParaRPr lang="en-US" sz="3600" dirty="0" smtClean="0">
              <a:solidFill>
                <a:srgbClr val="FF0066"/>
              </a:solidFill>
              <a:latin typeface="Times New Roman" panose="02020603050405020304" pitchFamily="18" charset="0"/>
              <a:cs typeface="Times New Roman" panose="02020603050405020304" pitchFamily="18" charset="0"/>
            </a:endParaRPr>
          </a:p>
          <a:p>
            <a:pPr lvl="0" algn="ctr">
              <a:defRPr/>
            </a:pPr>
            <a:endParaRPr lang="en-US" sz="6000" dirty="0">
              <a:solidFill>
                <a:srgbClr val="FF0066"/>
              </a:solidFill>
              <a:latin typeface="SVN-Fiolex Girls" panose="020B0606040200020203" pitchFamily="34" charset="0"/>
            </a:endParaRPr>
          </a:p>
        </p:txBody>
      </p:sp>
      <p:sp>
        <p:nvSpPr>
          <p:cNvPr id="6" name="Left Arrow 5">
            <a:hlinkClick r:id="rId5" action="ppaction://hlinksldjump"/>
          </p:cNvPr>
          <p:cNvSpPr/>
          <p:nvPr/>
        </p:nvSpPr>
        <p:spPr>
          <a:xfrm>
            <a:off x="11184835" y="197121"/>
            <a:ext cx="883920" cy="508226"/>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 name="Rounded Rectangle 6"/>
              <p:cNvSpPr/>
              <p:nvPr/>
            </p:nvSpPr>
            <p:spPr>
              <a:xfrm>
                <a:off x="2710152" y="4133850"/>
                <a:ext cx="7513320" cy="2476500"/>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endParaRPr lang="en-US" sz="6000" dirty="0" smtClean="0">
                  <a:solidFill>
                    <a:srgbClr val="FF0066"/>
                  </a:solidFill>
                  <a:latin typeface="Times New Roman" panose="02020603050405020304" pitchFamily="18" charset="0"/>
                  <a:cs typeface="Times New Roman" panose="02020603050405020304" pitchFamily="18" charset="0"/>
                </a:endParaRPr>
              </a:p>
              <a:p>
                <a:pPr lvl="0" algn="ctr"/>
                <a14:m>
                  <m:oMath xmlns:m="http://schemas.openxmlformats.org/officeDocument/2006/math">
                    <m:f>
                      <m:fPr>
                        <m:ctrlPr>
                          <a:rPr lang="en-US" sz="6000" b="1" i="1" smtClean="0">
                            <a:solidFill>
                              <a:srgbClr val="FF0066"/>
                            </a:solidFill>
                            <a:latin typeface="Cambria Math" panose="02040503050406030204" pitchFamily="18" charset="0"/>
                            <a:cs typeface="Times New Roman" panose="02020603050405020304" pitchFamily="18" charset="0"/>
                          </a:rPr>
                        </m:ctrlPr>
                      </m:fPr>
                      <m:num>
                        <m:r>
                          <a:rPr lang="en-US" sz="6000" b="1" i="1" smtClean="0">
                            <a:solidFill>
                              <a:srgbClr val="FF0066"/>
                            </a:solidFill>
                            <a:latin typeface="Cambria Math" panose="02040503050406030204" pitchFamily="18" charset="0"/>
                            <a:cs typeface="Times New Roman" panose="02020603050405020304" pitchFamily="18" charset="0"/>
                          </a:rPr>
                          <m:t>𝟏𝟓</m:t>
                        </m:r>
                      </m:num>
                      <m:den>
                        <m:r>
                          <a:rPr lang="en-US" sz="6000" b="1" i="1" smtClean="0">
                            <a:solidFill>
                              <a:srgbClr val="FF0066"/>
                            </a:solidFill>
                            <a:latin typeface="Cambria Math" panose="02040503050406030204" pitchFamily="18" charset="0"/>
                            <a:cs typeface="Times New Roman" panose="02020603050405020304" pitchFamily="18" charset="0"/>
                          </a:rPr>
                          <m:t>𝟐𝟓</m:t>
                        </m:r>
                      </m:den>
                    </m:f>
                  </m:oMath>
                </a14:m>
                <a:r>
                  <a:rPr lang="en-US" sz="6000" dirty="0">
                    <a:solidFill>
                      <a:srgbClr val="FF0066"/>
                    </a:solidFill>
                    <a:latin typeface="Times New Roman" panose="02020603050405020304" pitchFamily="18" charset="0"/>
                    <a:cs typeface="Times New Roman" panose="02020603050405020304" pitchFamily="18" charset="0"/>
                  </a:rPr>
                  <a:t> </a:t>
                </a:r>
                <a:endParaRPr lang="en-US" sz="6000" dirty="0">
                  <a:solidFill>
                    <a:srgbClr val="FF0066"/>
                  </a:solidFill>
                  <a:latin typeface="SVN-Fiolex Girls" panose="020B0606040200020203" pitchFamily="34" charset="0"/>
                </a:endParaRPr>
              </a:p>
              <a:p>
                <a:pPr lvl="0" algn="ctr"/>
                <a:endParaRPr kumimoji="0" lang="en-US" sz="6000" b="0" i="0" u="none" strike="noStrike" kern="1200" cap="none" spc="0" normalizeH="0" baseline="0" noProof="0" dirty="0">
                  <a:ln>
                    <a:noFill/>
                  </a:ln>
                  <a:solidFill>
                    <a:srgbClr val="FF0066"/>
                  </a:solidFill>
                  <a:effectLst/>
                  <a:uLnTx/>
                  <a:uFillTx/>
                  <a:latin typeface="SVN-Fiolex Girls" panose="020B0606040200020203" pitchFamily="34" charset="0"/>
                  <a:ea typeface="+mn-ea"/>
                  <a:cs typeface="+mn-cs"/>
                </a:endParaRPr>
              </a:p>
            </p:txBody>
          </p:sp>
        </mc:Choice>
        <mc:Fallback xmlns="">
          <p:sp>
            <p:nvSpPr>
              <p:cNvPr id="7" name="Rounded Rectangle 6"/>
              <p:cNvSpPr>
                <a:spLocks noRot="1" noChangeAspect="1" noMove="1" noResize="1" noEditPoints="1" noAdjustHandles="1" noChangeArrowheads="1" noChangeShapeType="1" noTextEdit="1"/>
              </p:cNvSpPr>
              <p:nvPr/>
            </p:nvSpPr>
            <p:spPr>
              <a:xfrm>
                <a:off x="2710152" y="4133850"/>
                <a:ext cx="7513320" cy="2476500"/>
              </a:xfrm>
              <a:prstGeom prst="roundRect">
                <a:avLst/>
              </a:prstGeom>
              <a:blipFill rotWithShape="0">
                <a:blip r:embed="rId6"/>
                <a:stretch>
                  <a:fillRect/>
                </a:stretch>
              </a:blipFill>
            </p:spPr>
            <p:txBody>
              <a:bodyPr/>
              <a:lstStyle/>
              <a:p>
                <a:r>
                  <a:rPr lang="en-US">
                    <a:noFill/>
                  </a:rPr>
                  <a:t> </a:t>
                </a:r>
              </a:p>
            </p:txBody>
          </p:sp>
        </mc:Fallback>
      </mc:AlternateContent>
      <p:pic>
        <p:nvPicPr>
          <p:cNvPr id="8"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7"/>
          <a:stretch>
            <a:fillRect/>
          </a:stretch>
        </p:blipFill>
        <p:spPr>
          <a:xfrm>
            <a:off x="12192000" y="-1428750"/>
            <a:ext cx="1085850" cy="1085850"/>
          </a:xfrm>
          <a:prstGeom prst="rect">
            <a:avLst/>
          </a:prstGeom>
        </p:spPr>
      </p:pic>
      <mc:AlternateContent xmlns:mc="http://schemas.openxmlformats.org/markup-compatibility/2006" xmlns:a14="http://schemas.microsoft.com/office/drawing/2010/main">
        <mc:Choice Requires="a14">
          <p:sp>
            <p:nvSpPr>
              <p:cNvPr id="2" name="TextBox 1"/>
              <p:cNvSpPr txBox="1"/>
              <p:nvPr/>
            </p:nvSpPr>
            <p:spPr>
              <a:xfrm>
                <a:off x="1807843" y="800612"/>
                <a:ext cx="9100185" cy="1701043"/>
              </a:xfrm>
              <a:prstGeom prst="rect">
                <a:avLst/>
              </a:prstGeom>
              <a:noFill/>
            </p:spPr>
            <p:txBody>
              <a:bodyPr wrap="square" rtlCol="0">
                <a:spAutoFit/>
              </a:bodyPr>
              <a:lstStyle/>
              <a:p>
                <a:pPr lvl="0" algn="ctr">
                  <a:defRPr/>
                </a:pPr>
                <a:r>
                  <a:rPr lang="en-US" sz="3600" b="1" dirty="0">
                    <a:solidFill>
                      <a:srgbClr val="FF0066"/>
                    </a:solidFill>
                    <a:latin typeface="Times New Roman" panose="02020603050405020304" pitchFamily="18" charset="0"/>
                    <a:cs typeface="Times New Roman" panose="02020603050405020304" pitchFamily="18" charset="0"/>
                  </a:rPr>
                  <a:t>Phân </a:t>
                </a:r>
                <a:r>
                  <a:rPr lang="en-US" sz="3600" b="1" dirty="0" err="1">
                    <a:solidFill>
                      <a:srgbClr val="FF0066"/>
                    </a:solidFill>
                    <a:latin typeface="Times New Roman" panose="02020603050405020304" pitchFamily="18" charset="0"/>
                    <a:cs typeface="Times New Roman" panose="02020603050405020304" pitchFamily="18" charset="0"/>
                  </a:rPr>
                  <a:t>số</a:t>
                </a:r>
                <a:r>
                  <a:rPr lang="en-US" sz="3600" b="1" dirty="0">
                    <a:solidFill>
                      <a:srgbClr val="FF0066"/>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3600" b="1" i="1">
                            <a:solidFill>
                              <a:srgbClr val="FF0066"/>
                            </a:solidFill>
                            <a:latin typeface="Cambria Math" panose="02040503050406030204" pitchFamily="18" charset="0"/>
                          </a:rPr>
                        </m:ctrlPr>
                      </m:fPr>
                      <m:num>
                        <m:r>
                          <a:rPr lang="en-US" sz="3600" b="1" i="1">
                            <a:solidFill>
                              <a:srgbClr val="FF0066"/>
                            </a:solidFill>
                            <a:latin typeface="Cambria Math" panose="02040503050406030204" pitchFamily="18" charset="0"/>
                          </a:rPr>
                          <m:t>𝟑</m:t>
                        </m:r>
                      </m:num>
                      <m:den>
                        <m:r>
                          <a:rPr lang="en-US" sz="3600" b="1" i="1">
                            <a:solidFill>
                              <a:srgbClr val="FF0066"/>
                            </a:solidFill>
                            <a:latin typeface="Cambria Math" panose="02040503050406030204" pitchFamily="18" charset="0"/>
                          </a:rPr>
                          <m:t>𝟓</m:t>
                        </m:r>
                      </m:den>
                    </m:f>
                  </m:oMath>
                </a14:m>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bằng</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với</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phân</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số</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nào</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dưới</a:t>
                </a:r>
                <a:r>
                  <a:rPr lang="en-US" sz="3600" b="1" dirty="0">
                    <a:solidFill>
                      <a:srgbClr val="FF0066"/>
                    </a:solidFill>
                    <a:latin typeface="Times New Roman" panose="02020603050405020304" pitchFamily="18" charset="0"/>
                    <a:cs typeface="Times New Roman" panose="02020603050405020304" pitchFamily="18" charset="0"/>
                  </a:rPr>
                  <a:t> </a:t>
                </a:r>
                <a:r>
                  <a:rPr lang="en-US" sz="3600" b="1" dirty="0" err="1">
                    <a:solidFill>
                      <a:srgbClr val="FF0066"/>
                    </a:solidFill>
                    <a:latin typeface="Times New Roman" panose="02020603050405020304" pitchFamily="18" charset="0"/>
                    <a:cs typeface="Times New Roman" panose="02020603050405020304" pitchFamily="18" charset="0"/>
                  </a:rPr>
                  <a:t>đây</a:t>
                </a:r>
                <a:r>
                  <a:rPr lang="en-US" sz="3600" b="1" dirty="0">
                    <a:solidFill>
                      <a:srgbClr val="FF0066"/>
                    </a:solidFill>
                    <a:latin typeface="Times New Roman" panose="02020603050405020304" pitchFamily="18" charset="0"/>
                    <a:cs typeface="Times New Roman" panose="02020603050405020304" pitchFamily="18" charset="0"/>
                  </a:rPr>
                  <a:t>: </a:t>
                </a:r>
              </a:p>
              <a:p>
                <a:pPr lvl="0" algn="ctr">
                  <a:defRPr/>
                </a:pPr>
                <a14:m>
                  <m:oMath xmlns:m="http://schemas.openxmlformats.org/officeDocument/2006/math">
                    <m:f>
                      <m:fPr>
                        <m:ctrlPr>
                          <a:rPr lang="en-US" sz="3600" b="1" i="1">
                            <a:solidFill>
                              <a:srgbClr val="FF0066"/>
                            </a:solidFill>
                            <a:latin typeface="Cambria Math" panose="02040503050406030204" pitchFamily="18" charset="0"/>
                          </a:rPr>
                        </m:ctrlPr>
                      </m:fPr>
                      <m:num>
                        <m:r>
                          <a:rPr lang="en-US" sz="3600" b="1" i="1">
                            <a:solidFill>
                              <a:srgbClr val="FF0066"/>
                            </a:solidFill>
                            <a:latin typeface="Cambria Math" panose="02040503050406030204" pitchFamily="18" charset="0"/>
                          </a:rPr>
                          <m:t>𝟗</m:t>
                        </m:r>
                      </m:num>
                      <m:den>
                        <m:r>
                          <a:rPr lang="en-US" sz="3600" b="1" i="1">
                            <a:solidFill>
                              <a:srgbClr val="FF0066"/>
                            </a:solidFill>
                            <a:latin typeface="Cambria Math" panose="02040503050406030204" pitchFamily="18" charset="0"/>
                          </a:rPr>
                          <m:t>𝟏𝟎</m:t>
                        </m:r>
                      </m:den>
                    </m:f>
                  </m:oMath>
                </a14:m>
                <a:r>
                  <a:rPr lang="en-US" sz="3600" b="1" dirty="0">
                    <a:solidFill>
                      <a:srgbClr val="FF0066"/>
                    </a:solidFill>
                    <a:latin typeface="Times New Roman" panose="02020603050405020304" pitchFamily="18" charset="0"/>
                    <a:cs typeface="Times New Roman" panose="02020603050405020304" pitchFamily="18" charset="0"/>
                  </a:rPr>
                  <a:t> , </a:t>
                </a:r>
                <a14:m>
                  <m:oMath xmlns:m="http://schemas.openxmlformats.org/officeDocument/2006/math">
                    <m:f>
                      <m:fPr>
                        <m:ctrlPr>
                          <a:rPr lang="en-US" sz="3600" b="1" i="1">
                            <a:solidFill>
                              <a:srgbClr val="FF0066"/>
                            </a:solidFill>
                            <a:latin typeface="Cambria Math" panose="02040503050406030204" pitchFamily="18" charset="0"/>
                          </a:rPr>
                        </m:ctrlPr>
                      </m:fPr>
                      <m:num>
                        <m:r>
                          <a:rPr lang="en-US" sz="3600" b="1" i="1">
                            <a:solidFill>
                              <a:srgbClr val="FF0066"/>
                            </a:solidFill>
                            <a:latin typeface="Cambria Math" panose="02040503050406030204" pitchFamily="18" charset="0"/>
                          </a:rPr>
                          <m:t>𝟏𝟓</m:t>
                        </m:r>
                      </m:num>
                      <m:den>
                        <m:r>
                          <a:rPr lang="en-US" sz="3600" b="1" i="1">
                            <a:solidFill>
                              <a:srgbClr val="FF0066"/>
                            </a:solidFill>
                            <a:latin typeface="Cambria Math" panose="02040503050406030204" pitchFamily="18" charset="0"/>
                          </a:rPr>
                          <m:t>𝟐𝟓</m:t>
                        </m:r>
                      </m:den>
                    </m:f>
                  </m:oMath>
                </a14:m>
                <a:r>
                  <a:rPr lang="en-US" sz="3600" b="1" dirty="0">
                    <a:solidFill>
                      <a:srgbClr val="FF0066"/>
                    </a:solidFill>
                    <a:latin typeface="Times New Roman" panose="02020603050405020304" pitchFamily="18" charset="0"/>
                    <a:cs typeface="Times New Roman" panose="02020603050405020304" pitchFamily="18" charset="0"/>
                  </a:rPr>
                  <a:t> , </a:t>
                </a:r>
                <a14:m>
                  <m:oMath xmlns:m="http://schemas.openxmlformats.org/officeDocument/2006/math">
                    <m:f>
                      <m:fPr>
                        <m:ctrlPr>
                          <a:rPr lang="en-US" sz="3600" b="1" i="1">
                            <a:solidFill>
                              <a:srgbClr val="FF0066"/>
                            </a:solidFill>
                            <a:latin typeface="Cambria Math" panose="02040503050406030204" pitchFamily="18" charset="0"/>
                          </a:rPr>
                        </m:ctrlPr>
                      </m:fPr>
                      <m:num>
                        <m:r>
                          <a:rPr lang="en-US" sz="3600" b="1" i="1">
                            <a:solidFill>
                              <a:srgbClr val="FF0066"/>
                            </a:solidFill>
                            <a:latin typeface="Cambria Math" panose="02040503050406030204" pitchFamily="18" charset="0"/>
                          </a:rPr>
                          <m:t>𝟔</m:t>
                        </m:r>
                      </m:num>
                      <m:den>
                        <m:r>
                          <a:rPr lang="en-US" sz="3600" b="1" i="1">
                            <a:solidFill>
                              <a:srgbClr val="FF0066"/>
                            </a:solidFill>
                            <a:latin typeface="Cambria Math" panose="02040503050406030204" pitchFamily="18" charset="0"/>
                          </a:rPr>
                          <m:t>𝟏𝟐</m:t>
                        </m:r>
                      </m:den>
                    </m:f>
                  </m:oMath>
                </a14:m>
                <a:endParaRPr lang="en-US" sz="3600" b="1" dirty="0"/>
              </a:p>
            </p:txBody>
          </p:sp>
        </mc:Choice>
        <mc:Fallback xmlns="">
          <p:sp>
            <p:nvSpPr>
              <p:cNvPr id="2" name="TextBox 1"/>
              <p:cNvSpPr txBox="1">
                <a:spLocks noRot="1" noChangeAspect="1" noMove="1" noResize="1" noEditPoints="1" noAdjustHandles="1" noChangeArrowheads="1" noChangeShapeType="1" noTextEdit="1"/>
              </p:cNvSpPr>
              <p:nvPr/>
            </p:nvSpPr>
            <p:spPr>
              <a:xfrm>
                <a:off x="1807843" y="800612"/>
                <a:ext cx="9100185" cy="1701043"/>
              </a:xfrm>
              <a:prstGeom prst="rect">
                <a:avLst/>
              </a:prstGeom>
              <a:blipFill rotWithShape="0">
                <a:blip r:embed="rId8"/>
                <a:stretch>
                  <a:fillRect b="-5018"/>
                </a:stretch>
              </a:blipFill>
            </p:spPr>
            <p:txBody>
              <a:bodyPr/>
              <a:lstStyle/>
              <a:p>
                <a:r>
                  <a:rPr lang="en-US">
                    <a:noFill/>
                  </a:rPr>
                  <a:t> </a:t>
                </a:r>
              </a:p>
            </p:txBody>
          </p:sp>
        </mc:Fallback>
      </mc:AlternateContent>
    </p:spTree>
    <p:extLst>
      <p:ext uri="{BB962C8B-B14F-4D97-AF65-F5344CB8AC3E}">
        <p14:creationId xmlns:p14="http://schemas.microsoft.com/office/powerpoint/2010/main" val="30680559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275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8"/>
                </p:tgtEl>
              </p:cMediaNode>
            </p:audio>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23000" b="-23000"/>
          </a:stretch>
        </a:blipFill>
        <a:effectLst/>
      </p:bgPr>
    </p:bg>
    <p:spTree>
      <p:nvGrpSpPr>
        <p:cNvPr id="1" name=""/>
        <p:cNvGrpSpPr/>
        <p:nvPr/>
      </p:nvGrpSpPr>
      <p:grpSpPr>
        <a:xfrm>
          <a:off x="0" y="0"/>
          <a:ext cx="0" cy="0"/>
          <a:chOff x="0" y="0"/>
          <a:chExt cx="0" cy="0"/>
        </a:xfrm>
      </p:grpSpPr>
      <p:pic>
        <p:nvPicPr>
          <p:cNvPr id="2" name="Picture 1">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8704" b="90000" l="51400" r="90000"/>
                    </a14:imgEffect>
                  </a14:imgLayer>
                </a14:imgProps>
              </a:ext>
              <a:ext uri="{28A0092B-C50C-407E-A947-70E740481C1C}">
                <a14:useLocalDpi xmlns:a14="http://schemas.microsoft.com/office/drawing/2010/main" val="0"/>
              </a:ext>
            </a:extLst>
          </a:blip>
          <a:srcRect l="58881" t="49333" r="11119" b="16667"/>
          <a:stretch/>
        </p:blipFill>
        <p:spPr>
          <a:xfrm>
            <a:off x="9620250" y="3124231"/>
            <a:ext cx="1904975" cy="2331690"/>
          </a:xfrm>
          <a:prstGeom prst="rect">
            <a:avLst/>
          </a:prstGeom>
        </p:spPr>
      </p:pic>
      <p:pic>
        <p:nvPicPr>
          <p:cNvPr id="3" name="Picture 2">
            <a:hlinkClick r:id="rId10" action="ppaction://hlinksldjump"/>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24815" b="47963" l="73800" r="93400"/>
                    </a14:imgEffect>
                  </a14:imgLayer>
                </a14:imgProps>
              </a:ext>
              <a:ext uri="{28A0092B-C50C-407E-A947-70E740481C1C}">
                <a14:useLocalDpi xmlns:a14="http://schemas.microsoft.com/office/drawing/2010/main" val="0"/>
              </a:ext>
            </a:extLst>
          </a:blip>
          <a:srcRect l="72560" t="24666" r="8480" b="53556"/>
          <a:stretch/>
        </p:blipFill>
        <p:spPr>
          <a:xfrm rot="845761">
            <a:off x="1512094" y="3440062"/>
            <a:ext cx="1578523" cy="1958168"/>
          </a:xfrm>
          <a:prstGeom prst="rect">
            <a:avLst/>
          </a:prstGeom>
        </p:spPr>
      </p:pic>
      <p:pic>
        <p:nvPicPr>
          <p:cNvPr id="1026" name="Picture 2" descr="Cute baduck cartoon Royalty Free Vector Image - VectorStock"/>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278" b="93241" l="0" r="100000">
                        <a14:backgroundMark x1="17946" y1="3241" x2="10270" y2="35463"/>
                        <a14:backgroundMark x1="5514" y1="2130" x2="13838" y2="52963"/>
                        <a14:backgroundMark x1="21514" y1="40093" x2="24108" y2="52963"/>
                        <a14:backgroundMark x1="22486" y1="64907" x2="22486" y2="64907"/>
                        <a14:backgroundMark x1="54595" y1="1204" x2="24108" y2="8241"/>
                        <a14:backgroundMark x1="70162" y1="2778" x2="91784" y2="14722"/>
                        <a14:backgroundMark x1="86919" y1="19815" x2="85730" y2="31296"/>
                        <a14:backgroundMark x1="96865" y1="35741" x2="96108" y2="56389"/>
                        <a14:backgroundMark x1="91243" y1="59907" x2="86919" y2="61481"/>
                        <a14:backgroundMark x1="82595" y1="63796" x2="74270" y2="74537"/>
                        <a14:backgroundMark x1="98378" y1="82778" x2="87676" y2="90926"/>
                        <a14:backgroundMark x1="63784" y1="90185" x2="20757" y2="91574"/>
                        <a14:backgroundMark x1="1189" y1="84815" x2="6486" y2="90185"/>
                        <a14:backgroundMark x1="22595" y1="76667" x2="21946" y2="77870"/>
                      </a14:backgroundRemoval>
                    </a14:imgEffect>
                  </a14:imgLayer>
                </a14:imgProps>
              </a:ext>
              <a:ext uri="{28A0092B-C50C-407E-A947-70E740481C1C}">
                <a14:useLocalDpi xmlns:a14="http://schemas.microsoft.com/office/drawing/2010/main" val="0"/>
              </a:ext>
            </a:extLst>
          </a:blip>
          <a:srcRect/>
          <a:stretch>
            <a:fillRect/>
          </a:stretch>
        </p:blipFill>
        <p:spPr bwMode="auto">
          <a:xfrm>
            <a:off x="1139824" y="2841582"/>
            <a:ext cx="2329107" cy="27193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hlinkClick r:id="rId15" action="ppaction://hlinksldjump"/>
          </p:cNvPr>
          <p:cNvPicPr>
            <a:picLocks noChangeAspect="1"/>
          </p:cNvPicPr>
          <p:nvPr/>
        </p:nvPicPr>
        <p:blipFill rotWithShape="1">
          <a:blip r:embed="rId16">
            <a:extLst>
              <a:ext uri="{BEBA8EAE-BF5A-486C-A8C5-ECC9F3942E4B}">
                <a14:imgProps xmlns:a14="http://schemas.microsoft.com/office/drawing/2010/main">
                  <a14:imgLayer r:embed="rId12">
                    <a14:imgEffect>
                      <a14:backgroundRemoval t="24167" b="45370" l="50000" r="70000"/>
                    </a14:imgEffect>
                  </a14:imgLayer>
                </a14:imgProps>
              </a:ext>
              <a:ext uri="{28A0092B-C50C-407E-A947-70E740481C1C}">
                <a14:useLocalDpi xmlns:a14="http://schemas.microsoft.com/office/drawing/2010/main" val="0"/>
              </a:ext>
            </a:extLst>
          </a:blip>
          <a:srcRect l="51499" t="24167" r="29901" b="54167"/>
          <a:stretch/>
        </p:blipFill>
        <p:spPr>
          <a:xfrm rot="1127673">
            <a:off x="5877311" y="3189402"/>
            <a:ext cx="1523403" cy="1916539"/>
          </a:xfrm>
          <a:prstGeom prst="rect">
            <a:avLst/>
          </a:prstGeom>
        </p:spPr>
      </p:pic>
      <p:pic>
        <p:nvPicPr>
          <p:cNvPr id="9" name="Tieng-vit-keu-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3487400" y="-1905000"/>
            <a:ext cx="876300" cy="876300"/>
          </a:xfrm>
          <a:prstGeom prst="rect">
            <a:avLst/>
          </a:prstGeom>
        </p:spPr>
      </p:pic>
      <p:pic>
        <p:nvPicPr>
          <p:cNvPr id="10" name="Tieng-ga-con-keu-www_tiengdong_com">
            <a:hlinkClick r:id="" action="ppaction://media"/>
          </p:cNvPr>
          <p:cNvPicPr>
            <a:picLocks noChangeAspect="1"/>
          </p:cNvPicPr>
          <p:nvPr>
            <a:audioFile r:link="rId3"/>
            <p:extLst>
              <p:ext uri="{DAA4B4D4-6D71-4841-9C94-3DE7FCFB9230}">
                <p14:media xmlns:p14="http://schemas.microsoft.com/office/powerpoint/2010/main" r:embed="rId4">
                  <p14:trim end="119356.375"/>
                </p14:media>
              </p:ext>
            </p:extLst>
          </p:nvPr>
        </p:nvPicPr>
        <p:blipFill>
          <a:blip r:embed="rId17"/>
          <a:stretch>
            <a:fillRect/>
          </a:stretch>
        </p:blipFill>
        <p:spPr>
          <a:xfrm>
            <a:off x="13487400" y="-371564"/>
            <a:ext cx="1028700" cy="1028700"/>
          </a:xfrm>
          <a:prstGeom prst="rect">
            <a:avLst/>
          </a:prstGeom>
        </p:spPr>
      </p:pic>
      <p:pic>
        <p:nvPicPr>
          <p:cNvPr id="8" name="Picture 7">
            <a:extLst>
              <a:ext uri="{FF2B5EF4-FFF2-40B4-BE49-F238E27FC236}">
                <a16:creationId xmlns:a16="http://schemas.microsoft.com/office/drawing/2014/main" xmlns="" id="{4ABFD584-A1C0-4802-AA15-FDD15E348BBD}"/>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6667" b="90000" l="10000" r="90000"/>
                    </a14:imgEffect>
                  </a14:imgLayer>
                </a14:imgProps>
              </a:ext>
              <a:ext uri="{28A0092B-C50C-407E-A947-70E740481C1C}">
                <a14:useLocalDpi xmlns:a14="http://schemas.microsoft.com/office/drawing/2010/main" val="0"/>
              </a:ext>
            </a:extLst>
          </a:blip>
          <a:srcRect l="23840" t="7311" r="23840" b="14022"/>
          <a:stretch/>
        </p:blipFill>
        <p:spPr>
          <a:xfrm>
            <a:off x="5750474" y="2721194"/>
            <a:ext cx="1588232" cy="2579054"/>
          </a:xfrm>
          <a:prstGeom prst="rect">
            <a:avLst/>
          </a:prstGeom>
        </p:spPr>
      </p:pic>
      <p:pic>
        <p:nvPicPr>
          <p:cNvPr id="11" name="Picture 10">
            <a:extLst>
              <a:ext uri="{FF2B5EF4-FFF2-40B4-BE49-F238E27FC236}">
                <a16:creationId xmlns:a16="http://schemas.microsoft.com/office/drawing/2014/main" xmlns="" id="{600C34A6-2C7F-4132-A16B-02BFF07E30E4}"/>
              </a:ext>
            </a:extLst>
          </p:cNvPr>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0" b="92593" l="3429" r="100000"/>
                    </a14:imgEffect>
                  </a14:imgLayer>
                </a14:imgProps>
              </a:ext>
              <a:ext uri="{28A0092B-C50C-407E-A947-70E740481C1C}">
                <a14:useLocalDpi xmlns:a14="http://schemas.microsoft.com/office/drawing/2010/main" val="0"/>
              </a:ext>
            </a:extLst>
          </a:blip>
          <a:srcRect b="7334"/>
          <a:stretch/>
        </p:blipFill>
        <p:spPr>
          <a:xfrm>
            <a:off x="9620249" y="2761619"/>
            <a:ext cx="1938921" cy="2772103"/>
          </a:xfrm>
          <a:prstGeom prst="rect">
            <a:avLst/>
          </a:prstGeom>
        </p:spPr>
      </p:pic>
      <p:sp>
        <p:nvSpPr>
          <p:cNvPr id="5" name="Cloud 4"/>
          <p:cNvSpPr/>
          <p:nvPr/>
        </p:nvSpPr>
        <p:spPr>
          <a:xfrm>
            <a:off x="4024220" y="657136"/>
            <a:ext cx="3852955" cy="1689744"/>
          </a:xfrm>
          <a:prstGeom prst="cloud">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extBox 3"/>
          <p:cNvSpPr txBox="1"/>
          <p:nvPr/>
        </p:nvSpPr>
        <p:spPr>
          <a:xfrm>
            <a:off x="4202858" y="1178842"/>
            <a:ext cx="3855291" cy="646331"/>
          </a:xfrm>
          <a:prstGeom prst="rect">
            <a:avLst/>
          </a:prstGeom>
          <a:noFill/>
        </p:spPr>
        <p:txBody>
          <a:bodyPr wrap="square" rtlCol="0">
            <a:spAutoFit/>
          </a:bodyPr>
          <a:lstStyle/>
          <a:p>
            <a:r>
              <a:rPr lang="en-US" sz="3600" b="1" i="1" dirty="0" err="1" smtClean="0">
                <a:latin typeface="Times New Roman" panose="02020603050405020304" pitchFamily="18" charset="0"/>
                <a:cs typeface="Times New Roman" panose="02020603050405020304" pitchFamily="18" charset="0"/>
              </a:rPr>
              <a:t>Cảm</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ơn</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các</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bạn</a:t>
            </a:r>
            <a:r>
              <a:rPr lang="en-US" sz="3600" b="1" i="1" dirty="0" smtClean="0">
                <a:latin typeface="Times New Roman" panose="02020603050405020304" pitchFamily="18" charset="0"/>
                <a:cs typeface="Times New Roman" panose="02020603050405020304" pitchFamily="18" charset="0"/>
              </a:rPr>
              <a:t>!</a:t>
            </a:r>
            <a:endParaRPr lang="en-US" sz="3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983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ppt_w</p:attrName>
                                        </p:attrNameLst>
                                      </p:cBhvr>
                                      <p:tavLst>
                                        <p:tav tm="0" fmla="#ppt_w*sin(2.5*pi*$)">
                                          <p:val>
                                            <p:fltVal val="0"/>
                                          </p:val>
                                        </p:tav>
                                        <p:tav tm="100000">
                                          <p:val>
                                            <p:fltVal val="1"/>
                                          </p:val>
                                        </p:tav>
                                      </p:tavLst>
                                    </p:anim>
                                    <p:anim calcmode="lin" valueType="num">
                                      <p:cBhvr>
                                        <p:cTn id="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9"/>
                </p:tgtEl>
              </p:cMediaNode>
            </p:audio>
            <p:audio>
              <p:cMediaNode vol="100000">
                <p:cTn id="19" fill="hold" display="0">
                  <p:stCondLst>
                    <p:cond delay="indefinite"/>
                  </p:stCondLst>
                  <p:endCondLst>
                    <p:cond evt="onStopAudio" delay="0">
                      <p:tgtEl>
                        <p:sldTgt/>
                      </p:tgtEl>
                    </p:cond>
                  </p:endCondLst>
                </p:cTn>
                <p:tgtEl>
                  <p:spTgt spid="10"/>
                </p:tgtEl>
              </p:cMediaNode>
            </p:audio>
          </p:childTnLst>
        </p:cTn>
      </p:par>
    </p:tnLst>
    <p:bldLst>
      <p:bldP spid="5" grpId="0" animBg="1"/>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1.8"/>
</p:tagLst>
</file>

<file path=ppt/tags/tag10.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3"/>
</p:tagLst>
</file>

<file path=ppt/tags/tag11.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TIMING" val="|1.7|16.6|18.4|42.6|3.9|5"/>
</p:tagLst>
</file>

<file path=ppt/tags/tag14.xml><?xml version="1.0" encoding="utf-8"?>
<p:tagLst xmlns:a="http://schemas.openxmlformats.org/drawingml/2006/main" xmlns:r="http://schemas.openxmlformats.org/officeDocument/2006/relationships" xmlns:p="http://schemas.openxmlformats.org/presentationml/2006/main">
  <p:tag name="TIMING" val="|1.7|16.6|18.4|42.6|3.9|5"/>
</p:tagLst>
</file>

<file path=ppt/tags/tag2.xml><?xml version="1.0" encoding="utf-8"?>
<p:tagLst xmlns:a="http://schemas.openxmlformats.org/drawingml/2006/main" xmlns:r="http://schemas.openxmlformats.org/officeDocument/2006/relationships" xmlns:p="http://schemas.openxmlformats.org/presentationml/2006/main">
  <p:tag name="TIMING" val="|1|1.8"/>
</p:tagLst>
</file>

<file path=ppt/tags/tag3.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6"/>
</p:tagLst>
</file>

<file path=ppt/tags/tag4.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4"/>
</p:tagLst>
</file>

<file path=ppt/tags/tag5.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4"/>
</p:tagLst>
</file>

<file path=ppt/tags/tag7.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5"/>
</p:tagLst>
</file>

<file path=ppt/tags/tag9.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edagogical Education by Slidesgo">
  <a:themeElements>
    <a:clrScheme name="Simple Light">
      <a:dk1>
        <a:srgbClr val="41294A"/>
      </a:dk1>
      <a:lt1>
        <a:srgbClr val="F46060"/>
      </a:lt1>
      <a:dk2>
        <a:srgbClr val="FB9258"/>
      </a:dk2>
      <a:lt2>
        <a:srgbClr val="FFE084"/>
      </a:lt2>
      <a:accent1>
        <a:srgbClr val="2FE4B8"/>
      </a:accent1>
      <a:accent2>
        <a:srgbClr val="799CF2"/>
      </a:accent2>
      <a:accent3>
        <a:srgbClr val="C6EAEB"/>
      </a:accent3>
      <a:accent4>
        <a:srgbClr val="DBF0F1"/>
      </a:accent4>
      <a:accent5>
        <a:srgbClr val="E7F4F5"/>
      </a:accent5>
      <a:accent6>
        <a:srgbClr val="F1FCFC"/>
      </a:accent6>
      <a:hlink>
        <a:srgbClr val="41294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p">
      <a:majorFont>
        <a:latin typeface="华文琥珀"/>
        <a:ea typeface="华康少女文字W5"/>
        <a:cs typeface=""/>
      </a:majorFont>
      <a:minorFont>
        <a:latin typeface="华文琥珀"/>
        <a:ea typeface="华康少女文字W5"/>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1003</TotalTime>
  <Words>867</Words>
  <Application>Microsoft Office PowerPoint</Application>
  <PresentationFormat>Widescreen</PresentationFormat>
  <Paragraphs>58</Paragraphs>
  <Slides>17</Slides>
  <Notes>8</Notes>
  <HiddenSlides>0</HiddenSlides>
  <MMClips>11</MMClips>
  <ScaleCrop>false</ScaleCrop>
  <HeadingPairs>
    <vt:vector size="6" baseType="variant">
      <vt:variant>
        <vt:lpstr>Fonts Used</vt:lpstr>
      </vt:variant>
      <vt:variant>
        <vt:i4>26</vt:i4>
      </vt:variant>
      <vt:variant>
        <vt:lpstr>Theme</vt:lpstr>
      </vt:variant>
      <vt:variant>
        <vt:i4>6</vt:i4>
      </vt:variant>
      <vt:variant>
        <vt:lpstr>Slide Titles</vt:lpstr>
      </vt:variant>
      <vt:variant>
        <vt:i4>17</vt:i4>
      </vt:variant>
    </vt:vector>
  </HeadingPairs>
  <TitlesOfParts>
    <vt:vector size="49" baseType="lpstr">
      <vt:lpstr>Microsoft YaHei</vt:lpstr>
      <vt:lpstr>SimSun</vt:lpstr>
      <vt:lpstr>STHupo</vt:lpstr>
      <vt:lpstr>Arial</vt:lpstr>
      <vt:lpstr>Calibri</vt:lpstr>
      <vt:lpstr>Calibri Light</vt:lpstr>
      <vt:lpstr>Cambria Math</vt:lpstr>
      <vt:lpstr>Catamaran</vt:lpstr>
      <vt:lpstr>Catamaran ExtraLight</vt:lpstr>
      <vt:lpstr>Catamaran Light</vt:lpstr>
      <vt:lpstr>DengXian</vt:lpstr>
      <vt:lpstr>HP001 4 hàng</vt:lpstr>
      <vt:lpstr>HP001 5 hàng</vt:lpstr>
      <vt:lpstr>Jua</vt:lpstr>
      <vt:lpstr>Kunstler Script</vt:lpstr>
      <vt:lpstr>Quicksand</vt:lpstr>
      <vt:lpstr>Quicksand Light</vt:lpstr>
      <vt:lpstr>Roboto Condensed</vt:lpstr>
      <vt:lpstr>Staatliches</vt:lpstr>
      <vt:lpstr>SVN-Fiolex Girls</vt:lpstr>
      <vt:lpstr>Times New Roman</vt:lpstr>
      <vt:lpstr>Titan One</vt:lpstr>
      <vt:lpstr>华康少女文字W5</vt:lpstr>
      <vt:lpstr>思源黑体 CN Regular</vt:lpstr>
      <vt:lpstr>等线</vt:lpstr>
      <vt:lpstr>等线 Light</vt:lpstr>
      <vt:lpstr>Office 主题​​</vt:lpstr>
      <vt:lpstr>Office 主题</vt:lpstr>
      <vt:lpstr>Nature Activities Binder by Slidesgo</vt:lpstr>
      <vt:lpstr>Office Theme</vt:lpstr>
      <vt:lpstr>Pedagogical Education by Slidesgo</vt:lpstr>
      <vt:lpstr>4_Office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2 (Tr 123) : Một lớp học có 14 học sinh trai và 17 học sinh gái: a) Viết phân số chỉ số phần học sinh trai trong số học sinh của cả lớp học đó. b) Viết phân số chỉ số phần học sinh gái trong số học sinh của cả lớp học đó.</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Microsoft account</cp:lastModifiedBy>
  <cp:revision>38</cp:revision>
  <dcterms:created xsi:type="dcterms:W3CDTF">2021-09-04T06:16:21Z</dcterms:created>
  <dcterms:modified xsi:type="dcterms:W3CDTF">2023-02-20T13:21:15Z</dcterms:modified>
</cp:coreProperties>
</file>