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notesSlides/notesSlide8.xml" ContentType="application/vnd.openxmlformats-officedocument.presentationml.notesSlide+xml"/>
  <Override PartName="/ppt/tags/tag11.xml" ContentType="application/vnd.openxmlformats-officedocument.presentationml.tags+xml"/>
  <Override PartName="/ppt/notesSlides/notesSlide9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tags/tag14.xml" ContentType="application/vnd.openxmlformats-officedocument.presentationml.tags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12.xml" ContentType="application/vnd.openxmlformats-officedocument.presentationml.notesSlide+xml"/>
  <Override PartName="/ppt/tags/tag16.xml" ContentType="application/vnd.openxmlformats-officedocument.presentationml.tags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  <p:sldMasterId id="2147483696" r:id="rId3"/>
  </p:sldMasterIdLst>
  <p:notesMasterIdLst>
    <p:notesMasterId r:id="rId20"/>
  </p:notesMasterIdLst>
  <p:sldIdLst>
    <p:sldId id="257" r:id="rId4"/>
    <p:sldId id="260" r:id="rId5"/>
    <p:sldId id="302" r:id="rId6"/>
    <p:sldId id="304" r:id="rId7"/>
    <p:sldId id="306" r:id="rId8"/>
    <p:sldId id="307" r:id="rId9"/>
    <p:sldId id="308" r:id="rId10"/>
    <p:sldId id="303" r:id="rId11"/>
    <p:sldId id="265" r:id="rId12"/>
    <p:sldId id="266" r:id="rId13"/>
    <p:sldId id="315" r:id="rId14"/>
    <p:sldId id="322" r:id="rId15"/>
    <p:sldId id="323" r:id="rId16"/>
    <p:sldId id="320" r:id="rId17"/>
    <p:sldId id="321" r:id="rId18"/>
    <p:sldId id="4410" r:id="rId19"/>
  </p:sldIdLst>
  <p:sldSz cx="12192000" cy="6858000"/>
  <p:notesSz cx="6858000" cy="9144000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495" autoAdjust="0"/>
  </p:normalViewPr>
  <p:slideViewPr>
    <p:cSldViewPr snapToGrid="0">
      <p:cViewPr varScale="1">
        <p:scale>
          <a:sx n="58" d="100"/>
          <a:sy n="58" d="100"/>
        </p:scale>
        <p:origin x="92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tags" Target="tags/tag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713390-5DA5-4AFC-918E-B8AE6985420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B7D5DF-8D08-41A3-888E-CBA49C2AC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502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8c30849765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8c30849765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g8c901f3876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7" name="Google Shape;697;g8c901f3876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293259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g8c901f3876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7" name="Google Shape;697;g8c901f3876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11269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8c30849765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8c30849765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50275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8c30849765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8c30849765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3120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8c847b2e0e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8c847b2e0e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HS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2 </a:t>
            </a:r>
            <a:r>
              <a:rPr lang="en-US" dirty="0" err="1"/>
              <a:t>chú</a:t>
            </a:r>
            <a:r>
              <a:rPr lang="en-US" dirty="0"/>
              <a:t> </a:t>
            </a:r>
            <a:r>
              <a:rPr lang="en-US" dirty="0" err="1"/>
              <a:t>chó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tiêu</a:t>
            </a:r>
            <a:r>
              <a:rPr lang="en-US" dirty="0"/>
              <a:t> </a:t>
            </a:r>
            <a:r>
              <a:rPr lang="en-US" dirty="0" err="1"/>
              <a:t>diệt</a:t>
            </a:r>
            <a:r>
              <a:rPr lang="en-US" dirty="0"/>
              <a:t> virus</a:t>
            </a:r>
          </a:p>
        </p:txBody>
      </p:sp>
    </p:spTree>
    <p:extLst>
      <p:ext uri="{BB962C8B-B14F-4D97-AF65-F5344CB8AC3E}">
        <p14:creationId xmlns:p14="http://schemas.microsoft.com/office/powerpoint/2010/main" val="3340817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HS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2 </a:t>
            </a:r>
            <a:r>
              <a:rPr lang="en-US" dirty="0" err="1"/>
              <a:t>chú</a:t>
            </a:r>
            <a:r>
              <a:rPr lang="en-US" dirty="0"/>
              <a:t> </a:t>
            </a:r>
            <a:r>
              <a:rPr lang="en-US" dirty="0" err="1"/>
              <a:t>chó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tiêu</a:t>
            </a:r>
            <a:r>
              <a:rPr lang="en-US" dirty="0"/>
              <a:t> </a:t>
            </a:r>
            <a:r>
              <a:rPr lang="en-US" dirty="0" err="1"/>
              <a:t>diệt</a:t>
            </a:r>
            <a:r>
              <a:rPr lang="en-US" dirty="0"/>
              <a:t> virus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B7D5DF-8D08-41A3-888E-CBA49C2AC2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4331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HS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2 </a:t>
            </a:r>
            <a:r>
              <a:rPr lang="en-US" dirty="0" err="1"/>
              <a:t>chú</a:t>
            </a:r>
            <a:r>
              <a:rPr lang="en-US" dirty="0"/>
              <a:t> </a:t>
            </a:r>
            <a:r>
              <a:rPr lang="en-US" dirty="0" err="1"/>
              <a:t>chó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tiêu</a:t>
            </a:r>
            <a:r>
              <a:rPr lang="en-US" dirty="0"/>
              <a:t> </a:t>
            </a:r>
            <a:r>
              <a:rPr lang="en-US" dirty="0" err="1"/>
              <a:t>diệt</a:t>
            </a:r>
            <a:r>
              <a:rPr lang="en-US" dirty="0"/>
              <a:t> virus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B7D5DF-8D08-41A3-888E-CBA49C2AC2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4227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8c847b2e0e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8c847b2e0e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25284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8c30849765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8c30849765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99033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g8c901f3876_0_7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5" name="Google Shape;685;g8c901f3876_0_7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g8c901f3876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7" name="Google Shape;697;g8c901f3876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7100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lt1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/>
          <p:nvPr/>
        </p:nvSpPr>
        <p:spPr>
          <a:xfrm rot="10800000">
            <a:off x="-203187" y="2126252"/>
            <a:ext cx="12649187" cy="4871449"/>
          </a:xfrm>
          <a:custGeom>
            <a:avLst/>
            <a:gdLst/>
            <a:ahLst/>
            <a:cxnLst/>
            <a:rect l="l" t="t" r="r" b="b"/>
            <a:pathLst>
              <a:path w="112241" h="40653" extrusionOk="0">
                <a:moveTo>
                  <a:pt x="9" y="482"/>
                </a:moveTo>
                <a:cubicBezTo>
                  <a:pt x="6" y="482"/>
                  <a:pt x="3" y="482"/>
                  <a:pt x="1" y="482"/>
                </a:cubicBezTo>
                <a:cubicBezTo>
                  <a:pt x="1" y="482"/>
                  <a:pt x="4" y="482"/>
                  <a:pt x="9" y="482"/>
                </a:cubicBezTo>
                <a:close/>
                <a:moveTo>
                  <a:pt x="84716" y="1"/>
                </a:moveTo>
                <a:cubicBezTo>
                  <a:pt x="52481" y="1"/>
                  <a:pt x="765" y="475"/>
                  <a:pt x="9" y="482"/>
                </a:cubicBezTo>
                <a:lnTo>
                  <a:pt x="9" y="482"/>
                </a:lnTo>
                <a:cubicBezTo>
                  <a:pt x="61" y="482"/>
                  <a:pt x="113" y="481"/>
                  <a:pt x="165" y="481"/>
                </a:cubicBezTo>
                <a:cubicBezTo>
                  <a:pt x="10817" y="481"/>
                  <a:pt x="19426" y="9643"/>
                  <a:pt x="25182" y="17579"/>
                </a:cubicBezTo>
                <a:cubicBezTo>
                  <a:pt x="29623" y="23711"/>
                  <a:pt x="33767" y="30271"/>
                  <a:pt x="39851" y="34784"/>
                </a:cubicBezTo>
                <a:cubicBezTo>
                  <a:pt x="45062" y="38640"/>
                  <a:pt x="51556" y="40652"/>
                  <a:pt x="58034" y="40652"/>
                </a:cubicBezTo>
                <a:cubicBezTo>
                  <a:pt x="61798" y="40652"/>
                  <a:pt x="65557" y="39973"/>
                  <a:pt x="69057" y="38582"/>
                </a:cubicBezTo>
                <a:cubicBezTo>
                  <a:pt x="75165" y="36141"/>
                  <a:pt x="80344" y="31760"/>
                  <a:pt x="84594" y="26747"/>
                </a:cubicBezTo>
                <a:cubicBezTo>
                  <a:pt x="91738" y="18294"/>
                  <a:pt x="97025" y="2197"/>
                  <a:pt x="109598" y="482"/>
                </a:cubicBezTo>
                <a:cubicBezTo>
                  <a:pt x="112241" y="121"/>
                  <a:pt x="100948" y="1"/>
                  <a:pt x="8471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" name="Google Shape;109;p4"/>
          <p:cNvSpPr/>
          <p:nvPr/>
        </p:nvSpPr>
        <p:spPr>
          <a:xfrm rot="8549447">
            <a:off x="1091822" y="5271252"/>
            <a:ext cx="296761" cy="280824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" name="Google Shape;110;p4"/>
          <p:cNvSpPr/>
          <p:nvPr/>
        </p:nvSpPr>
        <p:spPr>
          <a:xfrm rot="-7207332">
            <a:off x="10927925" y="780723"/>
            <a:ext cx="308583" cy="292008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" name="Google Shape;111;p4"/>
          <p:cNvSpPr/>
          <p:nvPr/>
        </p:nvSpPr>
        <p:spPr>
          <a:xfrm rot="-3647476">
            <a:off x="10140486" y="6037211"/>
            <a:ext cx="296761" cy="280824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" name="Google Shape;112;p4"/>
          <p:cNvSpPr/>
          <p:nvPr/>
        </p:nvSpPr>
        <p:spPr>
          <a:xfrm rot="2195570">
            <a:off x="9938596" y="6263435"/>
            <a:ext cx="211281" cy="199935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" name="Google Shape;113;p4"/>
          <p:cNvSpPr txBox="1">
            <a:spLocks noGrp="1"/>
          </p:cNvSpPr>
          <p:nvPr>
            <p:ph type="title"/>
          </p:nvPr>
        </p:nvSpPr>
        <p:spPr>
          <a:xfrm>
            <a:off x="6096000" y="2448000"/>
            <a:ext cx="5135600" cy="109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14" name="Google Shape;114;p4"/>
          <p:cNvSpPr txBox="1">
            <a:spLocks noGrp="1"/>
          </p:cNvSpPr>
          <p:nvPr>
            <p:ph type="title" idx="2" hasCustomPrompt="1"/>
          </p:nvPr>
        </p:nvSpPr>
        <p:spPr>
          <a:xfrm>
            <a:off x="2147133" y="2556000"/>
            <a:ext cx="2766800" cy="17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15" name="Google Shape;115;p4"/>
          <p:cNvSpPr txBox="1">
            <a:spLocks noGrp="1"/>
          </p:cNvSpPr>
          <p:nvPr>
            <p:ph type="subTitle" idx="1"/>
          </p:nvPr>
        </p:nvSpPr>
        <p:spPr>
          <a:xfrm>
            <a:off x="6096000" y="3540000"/>
            <a:ext cx="5042000" cy="8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133"/>
            </a:lvl1pPr>
            <a:lvl2pPr lvl="1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6" name="Google Shape;116;p4"/>
          <p:cNvGrpSpPr/>
          <p:nvPr/>
        </p:nvGrpSpPr>
        <p:grpSpPr>
          <a:xfrm>
            <a:off x="12" y="-306790"/>
            <a:ext cx="12296443" cy="2277265"/>
            <a:chOff x="9" y="-230093"/>
            <a:chExt cx="9222332" cy="1707949"/>
          </a:xfrm>
        </p:grpSpPr>
        <p:grpSp>
          <p:nvGrpSpPr>
            <p:cNvPr id="117" name="Google Shape;117;p4"/>
            <p:cNvGrpSpPr/>
            <p:nvPr/>
          </p:nvGrpSpPr>
          <p:grpSpPr>
            <a:xfrm rot="-4110747">
              <a:off x="225859" y="835922"/>
              <a:ext cx="514564" cy="482509"/>
              <a:chOff x="1808966" y="570473"/>
              <a:chExt cx="514562" cy="482508"/>
            </a:xfrm>
          </p:grpSpPr>
          <p:sp>
            <p:nvSpPr>
              <p:cNvPr id="118" name="Google Shape;118;p4"/>
              <p:cNvSpPr/>
              <p:nvPr/>
            </p:nvSpPr>
            <p:spPr>
              <a:xfrm rot="1336399">
                <a:off x="1860484" y="635298"/>
                <a:ext cx="411526" cy="352857"/>
              </a:xfrm>
              <a:custGeom>
                <a:avLst/>
                <a:gdLst/>
                <a:ahLst/>
                <a:cxnLst/>
                <a:rect l="l" t="t" r="r" b="b"/>
                <a:pathLst>
                  <a:path w="18027" h="15457" extrusionOk="0">
                    <a:moveTo>
                      <a:pt x="6484" y="0"/>
                    </a:moveTo>
                    <a:cubicBezTo>
                      <a:pt x="6270" y="0"/>
                      <a:pt x="6046" y="42"/>
                      <a:pt x="5811" y="132"/>
                    </a:cubicBezTo>
                    <a:cubicBezTo>
                      <a:pt x="3465" y="1025"/>
                      <a:pt x="6502" y="6990"/>
                      <a:pt x="6406" y="7216"/>
                    </a:cubicBezTo>
                    <a:cubicBezTo>
                      <a:pt x="6299" y="7442"/>
                      <a:pt x="1" y="8906"/>
                      <a:pt x="1191" y="11514"/>
                    </a:cubicBezTo>
                    <a:cubicBezTo>
                      <a:pt x="1500" y="12194"/>
                      <a:pt x="2065" y="12444"/>
                      <a:pt x="2736" y="12444"/>
                    </a:cubicBezTo>
                    <a:cubicBezTo>
                      <a:pt x="4599" y="12444"/>
                      <a:pt x="7287" y="10521"/>
                      <a:pt x="7644" y="10521"/>
                    </a:cubicBezTo>
                    <a:cubicBezTo>
                      <a:pt x="7654" y="10521"/>
                      <a:pt x="7662" y="10523"/>
                      <a:pt x="7668" y="10526"/>
                    </a:cubicBezTo>
                    <a:cubicBezTo>
                      <a:pt x="7946" y="10654"/>
                      <a:pt x="9383" y="15457"/>
                      <a:pt x="11790" y="15457"/>
                    </a:cubicBezTo>
                    <a:cubicBezTo>
                      <a:pt x="12066" y="15457"/>
                      <a:pt x="12355" y="15393"/>
                      <a:pt x="12657" y="15252"/>
                    </a:cubicBezTo>
                    <a:cubicBezTo>
                      <a:pt x="15586" y="13871"/>
                      <a:pt x="11550" y="9014"/>
                      <a:pt x="11633" y="8775"/>
                    </a:cubicBezTo>
                    <a:cubicBezTo>
                      <a:pt x="11717" y="8549"/>
                      <a:pt x="18027" y="6620"/>
                      <a:pt x="16812" y="4358"/>
                    </a:cubicBezTo>
                    <a:cubicBezTo>
                      <a:pt x="16512" y="3790"/>
                      <a:pt x="15959" y="3579"/>
                      <a:pt x="15293" y="3579"/>
                    </a:cubicBezTo>
                    <a:cubicBezTo>
                      <a:pt x="13348" y="3579"/>
                      <a:pt x="10443" y="5387"/>
                      <a:pt x="10096" y="5387"/>
                    </a:cubicBezTo>
                    <a:cubicBezTo>
                      <a:pt x="10087" y="5387"/>
                      <a:pt x="10079" y="5385"/>
                      <a:pt x="10073" y="5382"/>
                    </a:cubicBezTo>
                    <a:cubicBezTo>
                      <a:pt x="9920" y="5284"/>
                      <a:pt x="8893" y="0"/>
                      <a:pt x="6484" y="0"/>
                    </a:cubicBezTo>
                    <a:close/>
                  </a:path>
                </a:pathLst>
              </a:custGeom>
              <a:solidFill>
                <a:srgbClr val="EE45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" name="Google Shape;119;p4"/>
              <p:cNvSpPr/>
              <p:nvPr/>
            </p:nvSpPr>
            <p:spPr>
              <a:xfrm rot="1336399">
                <a:off x="2057921" y="772127"/>
                <a:ext cx="31549" cy="27120"/>
              </a:xfrm>
              <a:custGeom>
                <a:avLst/>
                <a:gdLst/>
                <a:ahLst/>
                <a:cxnLst/>
                <a:rect l="l" t="t" r="r" b="b"/>
                <a:pathLst>
                  <a:path w="1382" h="1188" extrusionOk="0">
                    <a:moveTo>
                      <a:pt x="707" y="1"/>
                    </a:moveTo>
                    <a:cubicBezTo>
                      <a:pt x="639" y="1"/>
                      <a:pt x="569" y="11"/>
                      <a:pt x="500" y="34"/>
                    </a:cubicBezTo>
                    <a:cubicBezTo>
                      <a:pt x="179" y="153"/>
                      <a:pt x="0" y="487"/>
                      <a:pt x="107" y="796"/>
                    </a:cubicBezTo>
                    <a:cubicBezTo>
                      <a:pt x="192" y="1040"/>
                      <a:pt x="423" y="1187"/>
                      <a:pt x="674" y="1187"/>
                    </a:cubicBezTo>
                    <a:cubicBezTo>
                      <a:pt x="743" y="1187"/>
                      <a:pt x="813" y="1177"/>
                      <a:pt x="881" y="1154"/>
                    </a:cubicBezTo>
                    <a:cubicBezTo>
                      <a:pt x="1203" y="1035"/>
                      <a:pt x="1381" y="701"/>
                      <a:pt x="1274" y="392"/>
                    </a:cubicBezTo>
                    <a:cubicBezTo>
                      <a:pt x="1190" y="148"/>
                      <a:pt x="959" y="1"/>
                      <a:pt x="707" y="1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" name="Google Shape;120;p4"/>
              <p:cNvSpPr/>
              <p:nvPr/>
            </p:nvSpPr>
            <p:spPr>
              <a:xfrm rot="1336399">
                <a:off x="2049945" y="660067"/>
                <a:ext cx="52756" cy="95011"/>
              </a:xfrm>
              <a:custGeom>
                <a:avLst/>
                <a:gdLst/>
                <a:ahLst/>
                <a:cxnLst/>
                <a:rect l="l" t="t" r="r" b="b"/>
                <a:pathLst>
                  <a:path w="2311" h="4162" extrusionOk="0">
                    <a:moveTo>
                      <a:pt x="591" y="0"/>
                    </a:moveTo>
                    <a:cubicBezTo>
                      <a:pt x="556" y="0"/>
                      <a:pt x="521" y="6"/>
                      <a:pt x="488" y="17"/>
                    </a:cubicBezTo>
                    <a:cubicBezTo>
                      <a:pt x="48" y="159"/>
                      <a:pt x="0" y="1195"/>
                      <a:pt x="369" y="2338"/>
                    </a:cubicBezTo>
                    <a:cubicBezTo>
                      <a:pt x="712" y="3389"/>
                      <a:pt x="1291" y="4162"/>
                      <a:pt x="1725" y="4162"/>
                    </a:cubicBezTo>
                    <a:cubicBezTo>
                      <a:pt x="1758" y="4162"/>
                      <a:pt x="1791" y="4157"/>
                      <a:pt x="1822" y="4148"/>
                    </a:cubicBezTo>
                    <a:cubicBezTo>
                      <a:pt x="2251" y="4005"/>
                      <a:pt x="2310" y="2969"/>
                      <a:pt x="1941" y="1826"/>
                    </a:cubicBezTo>
                    <a:cubicBezTo>
                      <a:pt x="1600" y="771"/>
                      <a:pt x="1016" y="0"/>
                      <a:pt x="591" y="0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1" name="Google Shape;121;p4"/>
            <p:cNvGrpSpPr/>
            <p:nvPr/>
          </p:nvGrpSpPr>
          <p:grpSpPr>
            <a:xfrm>
              <a:off x="8431055" y="995377"/>
              <a:ext cx="367699" cy="482479"/>
              <a:chOff x="2295201" y="456788"/>
              <a:chExt cx="624170" cy="819010"/>
            </a:xfrm>
          </p:grpSpPr>
          <p:sp>
            <p:nvSpPr>
              <p:cNvPr id="122" name="Google Shape;122;p4"/>
              <p:cNvSpPr/>
              <p:nvPr/>
            </p:nvSpPr>
            <p:spPr>
              <a:xfrm rot="-265425">
                <a:off x="2324324" y="477457"/>
                <a:ext cx="565924" cy="777671"/>
              </a:xfrm>
              <a:custGeom>
                <a:avLst/>
                <a:gdLst/>
                <a:ahLst/>
                <a:cxnLst/>
                <a:rect l="l" t="t" r="r" b="b"/>
                <a:pathLst>
                  <a:path w="15183" h="20864" extrusionOk="0">
                    <a:moveTo>
                      <a:pt x="5535" y="1"/>
                    </a:moveTo>
                    <a:cubicBezTo>
                      <a:pt x="2828" y="1"/>
                      <a:pt x="1" y="8910"/>
                      <a:pt x="1788" y="10310"/>
                    </a:cubicBezTo>
                    <a:cubicBezTo>
                      <a:pt x="3657" y="11786"/>
                      <a:pt x="7289" y="11953"/>
                      <a:pt x="7289" y="11953"/>
                    </a:cubicBezTo>
                    <a:cubicBezTo>
                      <a:pt x="7289" y="11953"/>
                      <a:pt x="4372" y="19656"/>
                      <a:pt x="7015" y="20752"/>
                    </a:cubicBezTo>
                    <a:cubicBezTo>
                      <a:pt x="7196" y="20827"/>
                      <a:pt x="7372" y="20863"/>
                      <a:pt x="7545" y="20863"/>
                    </a:cubicBezTo>
                    <a:cubicBezTo>
                      <a:pt x="9884" y="20863"/>
                      <a:pt x="11503" y="14240"/>
                      <a:pt x="13277" y="8774"/>
                    </a:cubicBezTo>
                    <a:cubicBezTo>
                      <a:pt x="15182" y="2916"/>
                      <a:pt x="13754" y="2857"/>
                      <a:pt x="12384" y="2511"/>
                    </a:cubicBezTo>
                    <a:cubicBezTo>
                      <a:pt x="12343" y="2501"/>
                      <a:pt x="12302" y="2497"/>
                      <a:pt x="12260" y="2497"/>
                    </a:cubicBezTo>
                    <a:cubicBezTo>
                      <a:pt x="10905" y="2497"/>
                      <a:pt x="9152" y="7564"/>
                      <a:pt x="8979" y="8465"/>
                    </a:cubicBezTo>
                    <a:cubicBezTo>
                      <a:pt x="8979" y="8465"/>
                      <a:pt x="8979" y="8465"/>
                      <a:pt x="8979" y="8465"/>
                    </a:cubicBezTo>
                    <a:cubicBezTo>
                      <a:pt x="8977" y="8465"/>
                      <a:pt x="7518" y="7226"/>
                      <a:pt x="5729" y="7131"/>
                    </a:cubicBezTo>
                    <a:cubicBezTo>
                      <a:pt x="5729" y="7131"/>
                      <a:pt x="8729" y="952"/>
                      <a:pt x="5907" y="59"/>
                    </a:cubicBezTo>
                    <a:cubicBezTo>
                      <a:pt x="5784" y="19"/>
                      <a:pt x="5660" y="1"/>
                      <a:pt x="5535" y="1"/>
                    </a:cubicBezTo>
                    <a:close/>
                  </a:path>
                </a:pathLst>
              </a:custGeom>
              <a:solidFill>
                <a:srgbClr val="73C3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" name="Google Shape;123;p4"/>
              <p:cNvSpPr/>
              <p:nvPr/>
            </p:nvSpPr>
            <p:spPr>
              <a:xfrm rot="-265425">
                <a:off x="2377983" y="520434"/>
                <a:ext cx="134856" cy="237506"/>
              </a:xfrm>
              <a:custGeom>
                <a:avLst/>
                <a:gdLst/>
                <a:ahLst/>
                <a:cxnLst/>
                <a:rect l="l" t="t" r="r" b="b"/>
                <a:pathLst>
                  <a:path w="3618" h="6372" extrusionOk="0">
                    <a:moveTo>
                      <a:pt x="2894" y="1"/>
                    </a:moveTo>
                    <a:cubicBezTo>
                      <a:pt x="2158" y="1"/>
                      <a:pt x="0" y="6168"/>
                      <a:pt x="759" y="6366"/>
                    </a:cubicBezTo>
                    <a:cubicBezTo>
                      <a:pt x="771" y="6370"/>
                      <a:pt x="784" y="6371"/>
                      <a:pt x="797" y="6371"/>
                    </a:cubicBezTo>
                    <a:cubicBezTo>
                      <a:pt x="1610" y="6371"/>
                      <a:pt x="3617" y="266"/>
                      <a:pt x="2938" y="9"/>
                    </a:cubicBezTo>
                    <a:cubicBezTo>
                      <a:pt x="2924" y="3"/>
                      <a:pt x="2909" y="1"/>
                      <a:pt x="2894" y="1"/>
                    </a:cubicBezTo>
                    <a:close/>
                  </a:path>
                </a:pathLst>
              </a:custGeom>
              <a:solidFill>
                <a:srgbClr val="36A2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" name="Google Shape;124;p4"/>
              <p:cNvSpPr/>
              <p:nvPr/>
            </p:nvSpPr>
            <p:spPr>
              <a:xfrm rot="-265425">
                <a:off x="2567619" y="589139"/>
                <a:ext cx="233444" cy="606400"/>
              </a:xfrm>
              <a:custGeom>
                <a:avLst/>
                <a:gdLst/>
                <a:ahLst/>
                <a:cxnLst/>
                <a:rect l="l" t="t" r="r" b="b"/>
                <a:pathLst>
                  <a:path w="6263" h="16269" extrusionOk="0">
                    <a:moveTo>
                      <a:pt x="5623" y="0"/>
                    </a:moveTo>
                    <a:cubicBezTo>
                      <a:pt x="5237" y="0"/>
                      <a:pt x="2897" y="5871"/>
                      <a:pt x="1845" y="8883"/>
                    </a:cubicBezTo>
                    <a:cubicBezTo>
                      <a:pt x="786" y="11919"/>
                      <a:pt x="0" y="16087"/>
                      <a:pt x="417" y="16265"/>
                    </a:cubicBezTo>
                    <a:cubicBezTo>
                      <a:pt x="422" y="16267"/>
                      <a:pt x="427" y="16268"/>
                      <a:pt x="433" y="16268"/>
                    </a:cubicBezTo>
                    <a:cubicBezTo>
                      <a:pt x="883" y="16268"/>
                      <a:pt x="2882" y="9144"/>
                      <a:pt x="3941" y="6097"/>
                    </a:cubicBezTo>
                    <a:cubicBezTo>
                      <a:pt x="5024" y="3014"/>
                      <a:pt x="6263" y="168"/>
                      <a:pt x="5632" y="1"/>
                    </a:cubicBezTo>
                    <a:cubicBezTo>
                      <a:pt x="5629" y="1"/>
                      <a:pt x="5626" y="0"/>
                      <a:pt x="5623" y="0"/>
                    </a:cubicBezTo>
                    <a:close/>
                  </a:path>
                </a:pathLst>
              </a:custGeom>
              <a:solidFill>
                <a:srgbClr val="36A2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" name="Google Shape;125;p4"/>
              <p:cNvSpPr/>
              <p:nvPr/>
            </p:nvSpPr>
            <p:spPr>
              <a:xfrm rot="-265425">
                <a:off x="2398304" y="791182"/>
                <a:ext cx="33323" cy="33322"/>
              </a:xfrm>
              <a:custGeom>
                <a:avLst/>
                <a:gdLst/>
                <a:ahLst/>
                <a:cxnLst/>
                <a:rect l="l" t="t" r="r" b="b"/>
                <a:pathLst>
                  <a:path w="894" h="894" extrusionOk="0">
                    <a:moveTo>
                      <a:pt x="453" y="1"/>
                    </a:moveTo>
                    <a:cubicBezTo>
                      <a:pt x="203" y="1"/>
                      <a:pt x="0" y="203"/>
                      <a:pt x="0" y="442"/>
                    </a:cubicBezTo>
                    <a:cubicBezTo>
                      <a:pt x="0" y="692"/>
                      <a:pt x="203" y="894"/>
                      <a:pt x="453" y="894"/>
                    </a:cubicBezTo>
                    <a:cubicBezTo>
                      <a:pt x="703" y="894"/>
                      <a:pt x="893" y="692"/>
                      <a:pt x="893" y="442"/>
                    </a:cubicBezTo>
                    <a:cubicBezTo>
                      <a:pt x="893" y="203"/>
                      <a:pt x="703" y="1"/>
                      <a:pt x="453" y="1"/>
                    </a:cubicBezTo>
                    <a:close/>
                  </a:path>
                </a:pathLst>
              </a:custGeom>
              <a:solidFill>
                <a:srgbClr val="36A2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6" name="Google Shape;126;p4"/>
            <p:cNvGrpSpPr/>
            <p:nvPr/>
          </p:nvGrpSpPr>
          <p:grpSpPr>
            <a:xfrm rot="312326">
              <a:off x="27316" y="107713"/>
              <a:ext cx="537653" cy="545141"/>
              <a:chOff x="881650" y="1773075"/>
              <a:chExt cx="407175" cy="416350"/>
            </a:xfrm>
          </p:grpSpPr>
          <p:sp>
            <p:nvSpPr>
              <p:cNvPr id="127" name="Google Shape;127;p4"/>
              <p:cNvSpPr/>
              <p:nvPr/>
            </p:nvSpPr>
            <p:spPr>
              <a:xfrm>
                <a:off x="881650" y="1773075"/>
                <a:ext cx="407175" cy="416350"/>
              </a:xfrm>
              <a:custGeom>
                <a:avLst/>
                <a:gdLst/>
                <a:ahLst/>
                <a:cxnLst/>
                <a:rect l="l" t="t" r="r" b="b"/>
                <a:pathLst>
                  <a:path w="16287" h="16654" extrusionOk="0">
                    <a:moveTo>
                      <a:pt x="6602" y="1"/>
                    </a:moveTo>
                    <a:cubicBezTo>
                      <a:pt x="4440" y="1"/>
                      <a:pt x="2474" y="1200"/>
                      <a:pt x="1536" y="2842"/>
                    </a:cubicBezTo>
                    <a:cubicBezTo>
                      <a:pt x="0" y="5533"/>
                      <a:pt x="310" y="8021"/>
                      <a:pt x="1917" y="8473"/>
                    </a:cubicBezTo>
                    <a:cubicBezTo>
                      <a:pt x="2144" y="8536"/>
                      <a:pt x="2350" y="8566"/>
                      <a:pt x="2539" y="8566"/>
                    </a:cubicBezTo>
                    <a:cubicBezTo>
                      <a:pt x="4027" y="8566"/>
                      <a:pt x="4420" y="6743"/>
                      <a:pt x="4906" y="5211"/>
                    </a:cubicBezTo>
                    <a:cubicBezTo>
                      <a:pt x="5274" y="4041"/>
                      <a:pt x="5978" y="3410"/>
                      <a:pt x="6827" y="3410"/>
                    </a:cubicBezTo>
                    <a:cubicBezTo>
                      <a:pt x="7239" y="3410"/>
                      <a:pt x="7685" y="3558"/>
                      <a:pt x="8144" y="3866"/>
                    </a:cubicBezTo>
                    <a:cubicBezTo>
                      <a:pt x="9549" y="4818"/>
                      <a:pt x="8168" y="8938"/>
                      <a:pt x="7013" y="11057"/>
                    </a:cubicBezTo>
                    <a:cubicBezTo>
                      <a:pt x="5858" y="13165"/>
                      <a:pt x="5037" y="16605"/>
                      <a:pt x="7894" y="16653"/>
                    </a:cubicBezTo>
                    <a:cubicBezTo>
                      <a:pt x="7908" y="16653"/>
                      <a:pt x="7922" y="16653"/>
                      <a:pt x="7936" y="16653"/>
                    </a:cubicBezTo>
                    <a:cubicBezTo>
                      <a:pt x="10817" y="16653"/>
                      <a:pt x="16286" y="11800"/>
                      <a:pt x="15883" y="10378"/>
                    </a:cubicBezTo>
                    <a:cubicBezTo>
                      <a:pt x="15623" y="9451"/>
                      <a:pt x="14750" y="9032"/>
                      <a:pt x="13847" y="9032"/>
                    </a:cubicBezTo>
                    <a:cubicBezTo>
                      <a:pt x="13348" y="9032"/>
                      <a:pt x="12839" y="9160"/>
                      <a:pt x="12419" y="9402"/>
                    </a:cubicBezTo>
                    <a:cubicBezTo>
                      <a:pt x="11668" y="9855"/>
                      <a:pt x="11014" y="10438"/>
                      <a:pt x="10490" y="11140"/>
                    </a:cubicBezTo>
                    <a:cubicBezTo>
                      <a:pt x="10490" y="11140"/>
                      <a:pt x="14157" y="4675"/>
                      <a:pt x="10764" y="1663"/>
                    </a:cubicBezTo>
                    <a:cubicBezTo>
                      <a:pt x="9441" y="489"/>
                      <a:pt x="7982" y="1"/>
                      <a:pt x="660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" name="Google Shape;128;p4"/>
              <p:cNvSpPr/>
              <p:nvPr/>
            </p:nvSpPr>
            <p:spPr>
              <a:xfrm>
                <a:off x="906350" y="1802325"/>
                <a:ext cx="105400" cy="129100"/>
              </a:xfrm>
              <a:custGeom>
                <a:avLst/>
                <a:gdLst/>
                <a:ahLst/>
                <a:cxnLst/>
                <a:rect l="l" t="t" r="r" b="b"/>
                <a:pathLst>
                  <a:path w="4216" h="5164" extrusionOk="0">
                    <a:moveTo>
                      <a:pt x="3680" y="0"/>
                    </a:moveTo>
                    <a:cubicBezTo>
                      <a:pt x="3129" y="0"/>
                      <a:pt x="1983" y="685"/>
                      <a:pt x="1286" y="1779"/>
                    </a:cubicBezTo>
                    <a:cubicBezTo>
                      <a:pt x="429" y="3112"/>
                      <a:pt x="1" y="4887"/>
                      <a:pt x="715" y="5148"/>
                    </a:cubicBezTo>
                    <a:cubicBezTo>
                      <a:pt x="742" y="5159"/>
                      <a:pt x="768" y="5163"/>
                      <a:pt x="794" y="5163"/>
                    </a:cubicBezTo>
                    <a:cubicBezTo>
                      <a:pt x="1353" y="5163"/>
                      <a:pt x="1689" y="2929"/>
                      <a:pt x="2406" y="2053"/>
                    </a:cubicBezTo>
                    <a:cubicBezTo>
                      <a:pt x="3156" y="1124"/>
                      <a:pt x="4215" y="529"/>
                      <a:pt x="3953" y="112"/>
                    </a:cubicBezTo>
                    <a:cubicBezTo>
                      <a:pt x="3902" y="36"/>
                      <a:pt x="3807" y="0"/>
                      <a:pt x="36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" name="Google Shape;129;p4"/>
              <p:cNvSpPr/>
              <p:nvPr/>
            </p:nvSpPr>
            <p:spPr>
              <a:xfrm>
                <a:off x="1023625" y="1789050"/>
                <a:ext cx="20575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823" h="822" extrusionOk="0">
                    <a:moveTo>
                      <a:pt x="405" y="0"/>
                    </a:moveTo>
                    <a:cubicBezTo>
                      <a:pt x="179" y="0"/>
                      <a:pt x="1" y="191"/>
                      <a:pt x="1" y="417"/>
                    </a:cubicBezTo>
                    <a:cubicBezTo>
                      <a:pt x="1" y="643"/>
                      <a:pt x="179" y="822"/>
                      <a:pt x="405" y="822"/>
                    </a:cubicBezTo>
                    <a:cubicBezTo>
                      <a:pt x="632" y="822"/>
                      <a:pt x="822" y="643"/>
                      <a:pt x="822" y="417"/>
                    </a:cubicBezTo>
                    <a:cubicBezTo>
                      <a:pt x="822" y="191"/>
                      <a:pt x="632" y="0"/>
                      <a:pt x="40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0" name="Google Shape;130;p4"/>
            <p:cNvGrpSpPr/>
            <p:nvPr/>
          </p:nvGrpSpPr>
          <p:grpSpPr>
            <a:xfrm rot="-705166">
              <a:off x="764605" y="339823"/>
              <a:ext cx="436681" cy="381309"/>
              <a:chOff x="2743525" y="601801"/>
              <a:chExt cx="333510" cy="291221"/>
            </a:xfrm>
          </p:grpSpPr>
          <p:sp>
            <p:nvSpPr>
              <p:cNvPr id="131" name="Google Shape;131;p4"/>
              <p:cNvSpPr/>
              <p:nvPr/>
            </p:nvSpPr>
            <p:spPr>
              <a:xfrm>
                <a:off x="2743525" y="601801"/>
                <a:ext cx="333510" cy="118908"/>
              </a:xfrm>
              <a:custGeom>
                <a:avLst/>
                <a:gdLst/>
                <a:ahLst/>
                <a:cxnLst/>
                <a:rect l="l" t="t" r="r" b="b"/>
                <a:pathLst>
                  <a:path w="14610" h="5209" extrusionOk="0">
                    <a:moveTo>
                      <a:pt x="11552" y="1"/>
                    </a:moveTo>
                    <a:cubicBezTo>
                      <a:pt x="8221" y="1"/>
                      <a:pt x="4891" y="370"/>
                      <a:pt x="1560" y="517"/>
                    </a:cubicBezTo>
                    <a:cubicBezTo>
                      <a:pt x="1" y="587"/>
                      <a:pt x="200" y="5208"/>
                      <a:pt x="1739" y="5208"/>
                    </a:cubicBezTo>
                    <a:cubicBezTo>
                      <a:pt x="1751" y="5208"/>
                      <a:pt x="1763" y="5208"/>
                      <a:pt x="1775" y="5208"/>
                    </a:cubicBezTo>
                    <a:lnTo>
                      <a:pt x="7406" y="4958"/>
                    </a:lnTo>
                    <a:lnTo>
                      <a:pt x="11395" y="4791"/>
                    </a:lnTo>
                    <a:cubicBezTo>
                      <a:pt x="11462" y="4788"/>
                      <a:pt x="11534" y="4786"/>
                      <a:pt x="11607" y="4786"/>
                    </a:cubicBezTo>
                    <a:cubicBezTo>
                      <a:pt x="11843" y="4786"/>
                      <a:pt x="12107" y="4799"/>
                      <a:pt x="12374" y="4799"/>
                    </a:cubicBezTo>
                    <a:cubicBezTo>
                      <a:pt x="12924" y="4799"/>
                      <a:pt x="13487" y="4745"/>
                      <a:pt x="13836" y="4410"/>
                    </a:cubicBezTo>
                    <a:cubicBezTo>
                      <a:pt x="14610" y="3696"/>
                      <a:pt x="14395" y="1767"/>
                      <a:pt x="14002" y="898"/>
                    </a:cubicBezTo>
                    <a:cubicBezTo>
                      <a:pt x="13741" y="302"/>
                      <a:pt x="13431" y="112"/>
                      <a:pt x="12990" y="40"/>
                    </a:cubicBezTo>
                    <a:cubicBezTo>
                      <a:pt x="12705" y="17"/>
                      <a:pt x="12419" y="5"/>
                      <a:pt x="12133" y="5"/>
                    </a:cubicBezTo>
                    <a:cubicBezTo>
                      <a:pt x="11939" y="2"/>
                      <a:pt x="11746" y="1"/>
                      <a:pt x="1155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" name="Google Shape;132;p4"/>
              <p:cNvSpPr/>
              <p:nvPr/>
            </p:nvSpPr>
            <p:spPr>
              <a:xfrm>
                <a:off x="2746241" y="774181"/>
                <a:ext cx="329698" cy="118840"/>
              </a:xfrm>
              <a:custGeom>
                <a:avLst/>
                <a:gdLst/>
                <a:ahLst/>
                <a:cxnLst/>
                <a:rect l="l" t="t" r="r" b="b"/>
                <a:pathLst>
                  <a:path w="14443" h="5206" extrusionOk="0">
                    <a:moveTo>
                      <a:pt x="13042" y="1"/>
                    </a:moveTo>
                    <a:cubicBezTo>
                      <a:pt x="13025" y="1"/>
                      <a:pt x="13008" y="1"/>
                      <a:pt x="12991" y="2"/>
                    </a:cubicBezTo>
                    <a:lnTo>
                      <a:pt x="11800" y="50"/>
                    </a:lnTo>
                    <a:lnTo>
                      <a:pt x="1561" y="514"/>
                    </a:lnTo>
                    <a:cubicBezTo>
                      <a:pt x="1" y="585"/>
                      <a:pt x="188" y="5206"/>
                      <a:pt x="1739" y="5206"/>
                    </a:cubicBezTo>
                    <a:cubicBezTo>
                      <a:pt x="1751" y="5206"/>
                      <a:pt x="1763" y="5206"/>
                      <a:pt x="1775" y="5205"/>
                    </a:cubicBezTo>
                    <a:lnTo>
                      <a:pt x="7406" y="4955"/>
                    </a:lnTo>
                    <a:cubicBezTo>
                      <a:pt x="8788" y="4896"/>
                      <a:pt x="10300" y="4824"/>
                      <a:pt x="11717" y="4765"/>
                    </a:cubicBezTo>
                    <a:cubicBezTo>
                      <a:pt x="12693" y="4717"/>
                      <a:pt x="13729" y="4824"/>
                      <a:pt x="14110" y="3717"/>
                    </a:cubicBezTo>
                    <a:cubicBezTo>
                      <a:pt x="14416" y="2882"/>
                      <a:pt x="14442" y="1"/>
                      <a:pt x="130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" name="Google Shape;133;p4"/>
              <p:cNvSpPr/>
              <p:nvPr/>
            </p:nvSpPr>
            <p:spPr>
              <a:xfrm>
                <a:off x="2744552" y="616023"/>
                <a:ext cx="328145" cy="104961"/>
              </a:xfrm>
              <a:custGeom>
                <a:avLst/>
                <a:gdLst/>
                <a:ahLst/>
                <a:cxnLst/>
                <a:rect l="l" t="t" r="r" b="b"/>
                <a:pathLst>
                  <a:path w="14375" h="4598" extrusionOk="0">
                    <a:moveTo>
                      <a:pt x="1182" y="1"/>
                    </a:moveTo>
                    <a:cubicBezTo>
                      <a:pt x="0" y="674"/>
                      <a:pt x="273" y="4597"/>
                      <a:pt x="1698" y="4597"/>
                    </a:cubicBezTo>
                    <a:cubicBezTo>
                      <a:pt x="1708" y="4597"/>
                      <a:pt x="1719" y="4597"/>
                      <a:pt x="1730" y="4597"/>
                    </a:cubicBezTo>
                    <a:lnTo>
                      <a:pt x="7361" y="4347"/>
                    </a:lnTo>
                    <a:lnTo>
                      <a:pt x="11350" y="4168"/>
                    </a:lnTo>
                    <a:cubicBezTo>
                      <a:pt x="11417" y="4165"/>
                      <a:pt x="11489" y="4163"/>
                      <a:pt x="11562" y="4163"/>
                    </a:cubicBezTo>
                    <a:cubicBezTo>
                      <a:pt x="11798" y="4163"/>
                      <a:pt x="12062" y="4176"/>
                      <a:pt x="12329" y="4176"/>
                    </a:cubicBezTo>
                    <a:cubicBezTo>
                      <a:pt x="12879" y="4176"/>
                      <a:pt x="13442" y="4122"/>
                      <a:pt x="13791" y="3787"/>
                    </a:cubicBezTo>
                    <a:cubicBezTo>
                      <a:pt x="14291" y="3334"/>
                      <a:pt x="14374" y="2382"/>
                      <a:pt x="14279" y="1525"/>
                    </a:cubicBezTo>
                    <a:lnTo>
                      <a:pt x="14279" y="1525"/>
                    </a:lnTo>
                    <a:cubicBezTo>
                      <a:pt x="11338" y="2525"/>
                      <a:pt x="8123" y="2668"/>
                      <a:pt x="4992" y="2668"/>
                    </a:cubicBezTo>
                    <a:cubicBezTo>
                      <a:pt x="4016" y="2668"/>
                      <a:pt x="2980" y="2632"/>
                      <a:pt x="2146" y="2120"/>
                    </a:cubicBezTo>
                    <a:cubicBezTo>
                      <a:pt x="1444" y="1680"/>
                      <a:pt x="980" y="763"/>
                      <a:pt x="11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" name="Google Shape;134;p4"/>
              <p:cNvSpPr/>
              <p:nvPr/>
            </p:nvSpPr>
            <p:spPr>
              <a:xfrm>
                <a:off x="2746196" y="786440"/>
                <a:ext cx="325680" cy="106582"/>
              </a:xfrm>
              <a:custGeom>
                <a:avLst/>
                <a:gdLst/>
                <a:ahLst/>
                <a:cxnLst/>
                <a:rect l="l" t="t" r="r" b="b"/>
                <a:pathLst>
                  <a:path w="14267" h="4669" extrusionOk="0">
                    <a:moveTo>
                      <a:pt x="1372" y="1"/>
                    </a:moveTo>
                    <a:lnTo>
                      <a:pt x="1372" y="1"/>
                    </a:lnTo>
                    <a:cubicBezTo>
                      <a:pt x="0" y="403"/>
                      <a:pt x="238" y="4669"/>
                      <a:pt x="1722" y="4669"/>
                    </a:cubicBezTo>
                    <a:cubicBezTo>
                      <a:pt x="1732" y="4669"/>
                      <a:pt x="1743" y="4669"/>
                      <a:pt x="1753" y="4668"/>
                    </a:cubicBezTo>
                    <a:lnTo>
                      <a:pt x="7397" y="4418"/>
                    </a:lnTo>
                    <a:cubicBezTo>
                      <a:pt x="8778" y="4359"/>
                      <a:pt x="10290" y="4287"/>
                      <a:pt x="11719" y="4228"/>
                    </a:cubicBezTo>
                    <a:cubicBezTo>
                      <a:pt x="12695" y="4192"/>
                      <a:pt x="13731" y="4299"/>
                      <a:pt x="14112" y="3192"/>
                    </a:cubicBezTo>
                    <a:cubicBezTo>
                      <a:pt x="14207" y="2858"/>
                      <a:pt x="14255" y="2525"/>
                      <a:pt x="14266" y="2192"/>
                    </a:cubicBezTo>
                    <a:lnTo>
                      <a:pt x="14266" y="2192"/>
                    </a:lnTo>
                    <a:cubicBezTo>
                      <a:pt x="12488" y="2567"/>
                      <a:pt x="10682" y="2755"/>
                      <a:pt x="8874" y="2755"/>
                    </a:cubicBezTo>
                    <a:cubicBezTo>
                      <a:pt x="7753" y="2755"/>
                      <a:pt x="6632" y="2683"/>
                      <a:pt x="5515" y="2537"/>
                    </a:cubicBezTo>
                    <a:cubicBezTo>
                      <a:pt x="4587" y="2418"/>
                      <a:pt x="3646" y="2239"/>
                      <a:pt x="2836" y="1763"/>
                    </a:cubicBezTo>
                    <a:cubicBezTo>
                      <a:pt x="2158" y="1370"/>
                      <a:pt x="1586" y="739"/>
                      <a:pt x="13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5" name="Google Shape;135;p4"/>
            <p:cNvGrpSpPr/>
            <p:nvPr/>
          </p:nvGrpSpPr>
          <p:grpSpPr>
            <a:xfrm rot="1251702">
              <a:off x="7652250" y="-143698"/>
              <a:ext cx="612129" cy="587789"/>
              <a:chOff x="1761950" y="1669000"/>
              <a:chExt cx="482700" cy="529100"/>
            </a:xfrm>
          </p:grpSpPr>
          <p:sp>
            <p:nvSpPr>
              <p:cNvPr id="136" name="Google Shape;136;p4"/>
              <p:cNvSpPr/>
              <p:nvPr/>
            </p:nvSpPr>
            <p:spPr>
              <a:xfrm>
                <a:off x="1761950" y="1669000"/>
                <a:ext cx="482700" cy="529100"/>
              </a:xfrm>
              <a:custGeom>
                <a:avLst/>
                <a:gdLst/>
                <a:ahLst/>
                <a:cxnLst/>
                <a:rect l="l" t="t" r="r" b="b"/>
                <a:pathLst>
                  <a:path w="19308" h="21164" extrusionOk="0">
                    <a:moveTo>
                      <a:pt x="8652" y="3590"/>
                    </a:moveTo>
                    <a:cubicBezTo>
                      <a:pt x="9200" y="3590"/>
                      <a:pt x="9762" y="3731"/>
                      <a:pt x="10282" y="4028"/>
                    </a:cubicBezTo>
                    <a:cubicBezTo>
                      <a:pt x="11794" y="4897"/>
                      <a:pt x="12366" y="6767"/>
                      <a:pt x="11532" y="8207"/>
                    </a:cubicBezTo>
                    <a:cubicBezTo>
                      <a:pt x="10983" y="9165"/>
                      <a:pt x="9973" y="9693"/>
                      <a:pt x="8916" y="9693"/>
                    </a:cubicBezTo>
                    <a:cubicBezTo>
                      <a:pt x="8369" y="9693"/>
                      <a:pt x="7809" y="9551"/>
                      <a:pt x="7294" y="9255"/>
                    </a:cubicBezTo>
                    <a:cubicBezTo>
                      <a:pt x="5770" y="8386"/>
                      <a:pt x="5210" y="6517"/>
                      <a:pt x="6043" y="5064"/>
                    </a:cubicBezTo>
                    <a:cubicBezTo>
                      <a:pt x="6592" y="4115"/>
                      <a:pt x="7595" y="3590"/>
                      <a:pt x="8652" y="3590"/>
                    </a:cubicBezTo>
                    <a:close/>
                    <a:moveTo>
                      <a:pt x="8921" y="0"/>
                    </a:moveTo>
                    <a:cubicBezTo>
                      <a:pt x="3425" y="0"/>
                      <a:pt x="1" y="7231"/>
                      <a:pt x="3460" y="11124"/>
                    </a:cubicBezTo>
                    <a:cubicBezTo>
                      <a:pt x="4980" y="12835"/>
                      <a:pt x="6651" y="13348"/>
                      <a:pt x="8108" y="13348"/>
                    </a:cubicBezTo>
                    <a:cubicBezTo>
                      <a:pt x="10292" y="13348"/>
                      <a:pt x="11996" y="12196"/>
                      <a:pt x="11997" y="12196"/>
                    </a:cubicBezTo>
                    <a:lnTo>
                      <a:pt x="11997" y="12196"/>
                    </a:lnTo>
                    <a:cubicBezTo>
                      <a:pt x="11997" y="12196"/>
                      <a:pt x="10818" y="15958"/>
                      <a:pt x="7520" y="16423"/>
                    </a:cubicBezTo>
                    <a:cubicBezTo>
                      <a:pt x="4210" y="16899"/>
                      <a:pt x="1912" y="17518"/>
                      <a:pt x="2305" y="19173"/>
                    </a:cubicBezTo>
                    <a:cubicBezTo>
                      <a:pt x="2626" y="20508"/>
                      <a:pt x="3836" y="21163"/>
                      <a:pt x="5444" y="21163"/>
                    </a:cubicBezTo>
                    <a:cubicBezTo>
                      <a:pt x="8423" y="21163"/>
                      <a:pt x="12767" y="18912"/>
                      <a:pt x="15342" y="14565"/>
                    </a:cubicBezTo>
                    <a:cubicBezTo>
                      <a:pt x="19307" y="7874"/>
                      <a:pt x="17033" y="1873"/>
                      <a:pt x="10592" y="218"/>
                    </a:cubicBezTo>
                    <a:cubicBezTo>
                      <a:pt x="10018" y="69"/>
                      <a:pt x="9460" y="0"/>
                      <a:pt x="89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" name="Google Shape;137;p4"/>
              <p:cNvSpPr/>
              <p:nvPr/>
            </p:nvSpPr>
            <p:spPr>
              <a:xfrm>
                <a:off x="2046075" y="2061100"/>
                <a:ext cx="363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42" extrusionOk="0">
                    <a:moveTo>
                      <a:pt x="727" y="0"/>
                    </a:moveTo>
                    <a:cubicBezTo>
                      <a:pt x="322" y="0"/>
                      <a:pt x="1" y="322"/>
                      <a:pt x="1" y="727"/>
                    </a:cubicBezTo>
                    <a:cubicBezTo>
                      <a:pt x="1" y="1120"/>
                      <a:pt x="322" y="1441"/>
                      <a:pt x="727" y="1441"/>
                    </a:cubicBezTo>
                    <a:cubicBezTo>
                      <a:pt x="1132" y="1441"/>
                      <a:pt x="1453" y="1120"/>
                      <a:pt x="1453" y="727"/>
                    </a:cubicBezTo>
                    <a:cubicBezTo>
                      <a:pt x="1453" y="322"/>
                      <a:pt x="1132" y="0"/>
                      <a:pt x="72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" name="Google Shape;138;p4"/>
              <p:cNvSpPr/>
              <p:nvPr/>
            </p:nvSpPr>
            <p:spPr>
              <a:xfrm>
                <a:off x="1866425" y="2108000"/>
                <a:ext cx="179675" cy="64750"/>
              </a:xfrm>
              <a:custGeom>
                <a:avLst/>
                <a:gdLst/>
                <a:ahLst/>
                <a:cxnLst/>
                <a:rect l="l" t="t" r="r" b="b"/>
                <a:pathLst>
                  <a:path w="7187" h="2590" extrusionOk="0">
                    <a:moveTo>
                      <a:pt x="6473" y="0"/>
                    </a:moveTo>
                    <a:cubicBezTo>
                      <a:pt x="5731" y="0"/>
                      <a:pt x="4264" y="1127"/>
                      <a:pt x="2950" y="1127"/>
                    </a:cubicBezTo>
                    <a:cubicBezTo>
                      <a:pt x="2917" y="1127"/>
                      <a:pt x="2885" y="1126"/>
                      <a:pt x="2853" y="1125"/>
                    </a:cubicBezTo>
                    <a:cubicBezTo>
                      <a:pt x="2772" y="1122"/>
                      <a:pt x="2693" y="1120"/>
                      <a:pt x="2615" y="1120"/>
                    </a:cubicBezTo>
                    <a:cubicBezTo>
                      <a:pt x="1103" y="1120"/>
                      <a:pt x="0" y="1654"/>
                      <a:pt x="555" y="2220"/>
                    </a:cubicBezTo>
                    <a:cubicBezTo>
                      <a:pt x="816" y="2482"/>
                      <a:pt x="1430" y="2589"/>
                      <a:pt x="2132" y="2589"/>
                    </a:cubicBezTo>
                    <a:cubicBezTo>
                      <a:pt x="3028" y="2589"/>
                      <a:pt x="4069" y="2414"/>
                      <a:pt x="4710" y="2161"/>
                    </a:cubicBezTo>
                    <a:cubicBezTo>
                      <a:pt x="5853" y="1708"/>
                      <a:pt x="7187" y="756"/>
                      <a:pt x="6853" y="196"/>
                    </a:cubicBezTo>
                    <a:cubicBezTo>
                      <a:pt x="6770" y="57"/>
                      <a:pt x="6640" y="0"/>
                      <a:pt x="6473" y="0"/>
                    </a:cubicBezTo>
                    <a:close/>
                  </a:path>
                </a:pathLst>
              </a:custGeom>
              <a:solidFill>
                <a:srgbClr val="8F58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9" name="Google Shape;139;p4"/>
            <p:cNvGrpSpPr/>
            <p:nvPr/>
          </p:nvGrpSpPr>
          <p:grpSpPr>
            <a:xfrm rot="4572509">
              <a:off x="8551189" y="72890"/>
              <a:ext cx="651112" cy="559644"/>
              <a:chOff x="5413039" y="3695766"/>
              <a:chExt cx="458683" cy="430121"/>
            </a:xfrm>
          </p:grpSpPr>
          <p:sp>
            <p:nvSpPr>
              <p:cNvPr id="140" name="Google Shape;140;p4"/>
              <p:cNvSpPr/>
              <p:nvPr/>
            </p:nvSpPr>
            <p:spPr>
              <a:xfrm>
                <a:off x="5413039" y="3720424"/>
                <a:ext cx="441374" cy="403818"/>
              </a:xfrm>
              <a:custGeom>
                <a:avLst/>
                <a:gdLst/>
                <a:ahLst/>
                <a:cxnLst/>
                <a:rect l="l" t="t" r="r" b="b"/>
                <a:pathLst>
                  <a:path w="13962" h="12774" extrusionOk="0">
                    <a:moveTo>
                      <a:pt x="11855" y="1"/>
                    </a:moveTo>
                    <a:cubicBezTo>
                      <a:pt x="11483" y="1"/>
                      <a:pt x="11125" y="143"/>
                      <a:pt x="10783" y="362"/>
                    </a:cubicBezTo>
                    <a:cubicBezTo>
                      <a:pt x="10080" y="803"/>
                      <a:pt x="9473" y="1577"/>
                      <a:pt x="9020" y="2053"/>
                    </a:cubicBezTo>
                    <a:cubicBezTo>
                      <a:pt x="7961" y="3172"/>
                      <a:pt x="6937" y="4327"/>
                      <a:pt x="5865" y="5410"/>
                    </a:cubicBezTo>
                    <a:lnTo>
                      <a:pt x="1031" y="10244"/>
                    </a:lnTo>
                    <a:cubicBezTo>
                      <a:pt x="0" y="11285"/>
                      <a:pt x="1012" y="12773"/>
                      <a:pt x="2146" y="12773"/>
                    </a:cubicBezTo>
                    <a:cubicBezTo>
                      <a:pt x="2478" y="12773"/>
                      <a:pt x="2822" y="12645"/>
                      <a:pt x="3127" y="12340"/>
                    </a:cubicBezTo>
                    <a:lnTo>
                      <a:pt x="7961" y="7506"/>
                    </a:lnTo>
                    <a:cubicBezTo>
                      <a:pt x="9437" y="6018"/>
                      <a:pt x="10890" y="4529"/>
                      <a:pt x="12378" y="3065"/>
                    </a:cubicBezTo>
                    <a:cubicBezTo>
                      <a:pt x="13259" y="2196"/>
                      <a:pt x="13962" y="434"/>
                      <a:pt x="12140" y="29"/>
                    </a:cubicBezTo>
                    <a:cubicBezTo>
                      <a:pt x="12044" y="10"/>
                      <a:pt x="11949" y="1"/>
                      <a:pt x="11855" y="1"/>
                    </a:cubicBezTo>
                    <a:close/>
                  </a:path>
                </a:pathLst>
              </a:custGeom>
              <a:solidFill>
                <a:srgbClr val="EE45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" name="Google Shape;141;p4"/>
              <p:cNvSpPr/>
              <p:nvPr/>
            </p:nvSpPr>
            <p:spPr>
              <a:xfrm>
                <a:off x="5421542" y="3695766"/>
                <a:ext cx="202130" cy="185818"/>
              </a:xfrm>
              <a:custGeom>
                <a:avLst/>
                <a:gdLst/>
                <a:ahLst/>
                <a:cxnLst/>
                <a:rect l="l" t="t" r="r" b="b"/>
                <a:pathLst>
                  <a:path w="6394" h="5878" extrusionOk="0">
                    <a:moveTo>
                      <a:pt x="3377" y="1386"/>
                    </a:moveTo>
                    <a:cubicBezTo>
                      <a:pt x="3636" y="1386"/>
                      <a:pt x="3893" y="1451"/>
                      <a:pt x="4120" y="1595"/>
                    </a:cubicBezTo>
                    <a:cubicBezTo>
                      <a:pt x="4882" y="2023"/>
                      <a:pt x="5156" y="2988"/>
                      <a:pt x="4715" y="3750"/>
                    </a:cubicBezTo>
                    <a:lnTo>
                      <a:pt x="4727" y="3750"/>
                    </a:lnTo>
                    <a:cubicBezTo>
                      <a:pt x="4424" y="4252"/>
                      <a:pt x="3897" y="4530"/>
                      <a:pt x="3356" y="4530"/>
                    </a:cubicBezTo>
                    <a:cubicBezTo>
                      <a:pt x="3089" y="4530"/>
                      <a:pt x="2820" y="4463"/>
                      <a:pt x="2572" y="4321"/>
                    </a:cubicBezTo>
                    <a:cubicBezTo>
                      <a:pt x="1822" y="3881"/>
                      <a:pt x="1560" y="2940"/>
                      <a:pt x="1977" y="2178"/>
                    </a:cubicBezTo>
                    <a:cubicBezTo>
                      <a:pt x="2253" y="1690"/>
                      <a:pt x="2818" y="1386"/>
                      <a:pt x="3377" y="1386"/>
                    </a:cubicBezTo>
                    <a:close/>
                    <a:moveTo>
                      <a:pt x="3408" y="1"/>
                    </a:moveTo>
                    <a:cubicBezTo>
                      <a:pt x="2358" y="1"/>
                      <a:pt x="1294" y="569"/>
                      <a:pt x="774" y="1488"/>
                    </a:cubicBezTo>
                    <a:cubicBezTo>
                      <a:pt x="0" y="2904"/>
                      <a:pt x="500" y="4678"/>
                      <a:pt x="1905" y="5488"/>
                    </a:cubicBezTo>
                    <a:cubicBezTo>
                      <a:pt x="2370" y="5752"/>
                      <a:pt x="2877" y="5878"/>
                      <a:pt x="3377" y="5878"/>
                    </a:cubicBezTo>
                    <a:cubicBezTo>
                      <a:pt x="4387" y="5878"/>
                      <a:pt x="5368" y="5364"/>
                      <a:pt x="5918" y="4440"/>
                    </a:cubicBezTo>
                    <a:cubicBezTo>
                      <a:pt x="6299" y="3762"/>
                      <a:pt x="6394" y="2964"/>
                      <a:pt x="6215" y="2226"/>
                    </a:cubicBezTo>
                    <a:cubicBezTo>
                      <a:pt x="5989" y="1452"/>
                      <a:pt x="5489" y="797"/>
                      <a:pt x="4810" y="392"/>
                    </a:cubicBezTo>
                    <a:cubicBezTo>
                      <a:pt x="4383" y="124"/>
                      <a:pt x="3897" y="1"/>
                      <a:pt x="3408" y="1"/>
                    </a:cubicBezTo>
                    <a:close/>
                  </a:path>
                </a:pathLst>
              </a:custGeom>
              <a:solidFill>
                <a:srgbClr val="EE45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" name="Google Shape;142;p4"/>
              <p:cNvSpPr/>
              <p:nvPr/>
            </p:nvSpPr>
            <p:spPr>
              <a:xfrm>
                <a:off x="5668043" y="3938552"/>
                <a:ext cx="203679" cy="187336"/>
              </a:xfrm>
              <a:custGeom>
                <a:avLst/>
                <a:gdLst/>
                <a:ahLst/>
                <a:cxnLst/>
                <a:rect l="l" t="t" r="r" b="b"/>
                <a:pathLst>
                  <a:path w="6443" h="5926" extrusionOk="0">
                    <a:moveTo>
                      <a:pt x="3429" y="1385"/>
                    </a:moveTo>
                    <a:cubicBezTo>
                      <a:pt x="3690" y="1385"/>
                      <a:pt x="3950" y="1451"/>
                      <a:pt x="4180" y="1594"/>
                    </a:cubicBezTo>
                    <a:cubicBezTo>
                      <a:pt x="4930" y="2023"/>
                      <a:pt x="5204" y="2987"/>
                      <a:pt x="4775" y="3749"/>
                    </a:cubicBezTo>
                    <a:lnTo>
                      <a:pt x="4763" y="3749"/>
                    </a:lnTo>
                    <a:cubicBezTo>
                      <a:pt x="4459" y="4210"/>
                      <a:pt x="3959" y="4461"/>
                      <a:pt x="3446" y="4461"/>
                    </a:cubicBezTo>
                    <a:cubicBezTo>
                      <a:pt x="3178" y="4461"/>
                      <a:pt x="2906" y="4392"/>
                      <a:pt x="2656" y="4249"/>
                    </a:cubicBezTo>
                    <a:cubicBezTo>
                      <a:pt x="1930" y="3833"/>
                      <a:pt x="1656" y="2928"/>
                      <a:pt x="2025" y="2178"/>
                    </a:cubicBezTo>
                    <a:cubicBezTo>
                      <a:pt x="2301" y="1690"/>
                      <a:pt x="2867" y="1385"/>
                      <a:pt x="3429" y="1385"/>
                    </a:cubicBezTo>
                    <a:close/>
                    <a:moveTo>
                      <a:pt x="3450" y="0"/>
                    </a:moveTo>
                    <a:cubicBezTo>
                      <a:pt x="2401" y="0"/>
                      <a:pt x="1334" y="569"/>
                      <a:pt x="822" y="1487"/>
                    </a:cubicBezTo>
                    <a:cubicBezTo>
                      <a:pt x="1" y="2904"/>
                      <a:pt x="501" y="4714"/>
                      <a:pt x="1918" y="5535"/>
                    </a:cubicBezTo>
                    <a:cubicBezTo>
                      <a:pt x="2381" y="5800"/>
                      <a:pt x="2887" y="5926"/>
                      <a:pt x="3386" y="5926"/>
                    </a:cubicBezTo>
                    <a:cubicBezTo>
                      <a:pt x="4413" y="5926"/>
                      <a:pt x="5413" y="5393"/>
                      <a:pt x="5966" y="4440"/>
                    </a:cubicBezTo>
                    <a:cubicBezTo>
                      <a:pt x="6335" y="3761"/>
                      <a:pt x="6442" y="2963"/>
                      <a:pt x="6252" y="2225"/>
                    </a:cubicBezTo>
                    <a:cubicBezTo>
                      <a:pt x="6037" y="1451"/>
                      <a:pt x="5537" y="796"/>
                      <a:pt x="4847" y="392"/>
                    </a:cubicBezTo>
                    <a:cubicBezTo>
                      <a:pt x="4423" y="123"/>
                      <a:pt x="3939" y="0"/>
                      <a:pt x="3450" y="0"/>
                    </a:cubicBezTo>
                    <a:close/>
                  </a:path>
                </a:pathLst>
              </a:custGeom>
              <a:solidFill>
                <a:srgbClr val="EE45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" name="Google Shape;143;p4"/>
              <p:cNvSpPr/>
              <p:nvPr/>
            </p:nvSpPr>
            <p:spPr>
              <a:xfrm>
                <a:off x="5415884" y="3734871"/>
                <a:ext cx="203648" cy="149717"/>
              </a:xfrm>
              <a:custGeom>
                <a:avLst/>
                <a:gdLst/>
                <a:ahLst/>
                <a:cxnLst/>
                <a:rect l="l" t="t" r="r" b="b"/>
                <a:pathLst>
                  <a:path w="6442" h="4736" extrusionOk="0">
                    <a:moveTo>
                      <a:pt x="1108" y="0"/>
                    </a:moveTo>
                    <a:cubicBezTo>
                      <a:pt x="1060" y="84"/>
                      <a:pt x="1001" y="167"/>
                      <a:pt x="953" y="251"/>
                    </a:cubicBezTo>
                    <a:cubicBezTo>
                      <a:pt x="1" y="1858"/>
                      <a:pt x="751" y="3941"/>
                      <a:pt x="2513" y="4561"/>
                    </a:cubicBezTo>
                    <a:cubicBezTo>
                      <a:pt x="2845" y="4680"/>
                      <a:pt x="3182" y="4735"/>
                      <a:pt x="3512" y="4735"/>
                    </a:cubicBezTo>
                    <a:cubicBezTo>
                      <a:pt x="4932" y="4735"/>
                      <a:pt x="6220" y="3701"/>
                      <a:pt x="6442" y="2203"/>
                    </a:cubicBezTo>
                    <a:lnTo>
                      <a:pt x="6442" y="2203"/>
                    </a:lnTo>
                    <a:cubicBezTo>
                      <a:pt x="5930" y="2406"/>
                      <a:pt x="5394" y="2537"/>
                      <a:pt x="4858" y="2596"/>
                    </a:cubicBezTo>
                    <a:cubicBezTo>
                      <a:pt x="4529" y="3092"/>
                      <a:pt x="4041" y="3310"/>
                      <a:pt x="3558" y="3310"/>
                    </a:cubicBezTo>
                    <a:cubicBezTo>
                      <a:pt x="2694" y="3310"/>
                      <a:pt x="1846" y="2614"/>
                      <a:pt x="1953" y="1560"/>
                    </a:cubicBezTo>
                    <a:cubicBezTo>
                      <a:pt x="1525" y="1132"/>
                      <a:pt x="1239" y="596"/>
                      <a:pt x="1108" y="0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" name="Google Shape;144;p4"/>
              <p:cNvSpPr/>
              <p:nvPr/>
            </p:nvSpPr>
            <p:spPr>
              <a:xfrm>
                <a:off x="5413039" y="3751816"/>
                <a:ext cx="422944" cy="372427"/>
              </a:xfrm>
              <a:custGeom>
                <a:avLst/>
                <a:gdLst/>
                <a:ahLst/>
                <a:cxnLst/>
                <a:rect l="l" t="t" r="r" b="b"/>
                <a:pathLst>
                  <a:path w="13379" h="11781" extrusionOk="0">
                    <a:moveTo>
                      <a:pt x="13259" y="0"/>
                    </a:moveTo>
                    <a:lnTo>
                      <a:pt x="13259" y="0"/>
                    </a:lnTo>
                    <a:cubicBezTo>
                      <a:pt x="10592" y="2405"/>
                      <a:pt x="7830" y="4691"/>
                      <a:pt x="4948" y="6858"/>
                    </a:cubicBezTo>
                    <a:cubicBezTo>
                      <a:pt x="4294" y="7358"/>
                      <a:pt x="3615" y="7858"/>
                      <a:pt x="2829" y="8132"/>
                    </a:cubicBezTo>
                    <a:cubicBezTo>
                      <a:pt x="2555" y="8227"/>
                      <a:pt x="2258" y="8287"/>
                      <a:pt x="1972" y="8311"/>
                    </a:cubicBezTo>
                    <a:lnTo>
                      <a:pt x="1031" y="9251"/>
                    </a:lnTo>
                    <a:cubicBezTo>
                      <a:pt x="0" y="10292"/>
                      <a:pt x="1012" y="11780"/>
                      <a:pt x="2146" y="11780"/>
                    </a:cubicBezTo>
                    <a:cubicBezTo>
                      <a:pt x="2478" y="11780"/>
                      <a:pt x="2822" y="11652"/>
                      <a:pt x="3127" y="11347"/>
                    </a:cubicBezTo>
                    <a:lnTo>
                      <a:pt x="7961" y="6513"/>
                    </a:lnTo>
                    <a:cubicBezTo>
                      <a:pt x="9437" y="5025"/>
                      <a:pt x="10890" y="3536"/>
                      <a:pt x="12378" y="2072"/>
                    </a:cubicBezTo>
                    <a:cubicBezTo>
                      <a:pt x="12914" y="1536"/>
                      <a:pt x="13378" y="679"/>
                      <a:pt x="13259" y="0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" name="Google Shape;145;p4"/>
              <p:cNvSpPr/>
              <p:nvPr/>
            </p:nvSpPr>
            <p:spPr>
              <a:xfrm>
                <a:off x="5670319" y="3993811"/>
                <a:ext cx="198748" cy="130781"/>
              </a:xfrm>
              <a:custGeom>
                <a:avLst/>
                <a:gdLst/>
                <a:ahLst/>
                <a:cxnLst/>
                <a:rect l="l" t="t" r="r" b="b"/>
                <a:pathLst>
                  <a:path w="6287" h="4137" extrusionOk="0">
                    <a:moveTo>
                      <a:pt x="619" y="1"/>
                    </a:moveTo>
                    <a:lnTo>
                      <a:pt x="619" y="1"/>
                    </a:lnTo>
                    <a:cubicBezTo>
                      <a:pt x="0" y="1442"/>
                      <a:pt x="608" y="3108"/>
                      <a:pt x="2001" y="3811"/>
                    </a:cubicBezTo>
                    <a:cubicBezTo>
                      <a:pt x="2430" y="4031"/>
                      <a:pt x="2890" y="4136"/>
                      <a:pt x="3343" y="4136"/>
                    </a:cubicBezTo>
                    <a:cubicBezTo>
                      <a:pt x="4358" y="4136"/>
                      <a:pt x="5342" y="3610"/>
                      <a:pt x="5894" y="2680"/>
                    </a:cubicBezTo>
                    <a:cubicBezTo>
                      <a:pt x="6156" y="2204"/>
                      <a:pt x="6287" y="1680"/>
                      <a:pt x="6275" y="1144"/>
                    </a:cubicBezTo>
                    <a:lnTo>
                      <a:pt x="6275" y="1144"/>
                    </a:lnTo>
                    <a:cubicBezTo>
                      <a:pt x="5811" y="1311"/>
                      <a:pt x="5346" y="1454"/>
                      <a:pt x="4858" y="1537"/>
                    </a:cubicBezTo>
                    <a:cubicBezTo>
                      <a:pt x="4834" y="1704"/>
                      <a:pt x="4775" y="1858"/>
                      <a:pt x="4691" y="2001"/>
                    </a:cubicBezTo>
                    <a:cubicBezTo>
                      <a:pt x="4375" y="2554"/>
                      <a:pt x="3859" y="2798"/>
                      <a:pt x="3347" y="2798"/>
                    </a:cubicBezTo>
                    <a:cubicBezTo>
                      <a:pt x="2492" y="2798"/>
                      <a:pt x="1646" y="2118"/>
                      <a:pt x="1751" y="1061"/>
                    </a:cubicBezTo>
                    <a:cubicBezTo>
                      <a:pt x="1298" y="799"/>
                      <a:pt x="905" y="441"/>
                      <a:pt x="619" y="1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87850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"/>
          <p:cNvSpPr/>
          <p:nvPr/>
        </p:nvSpPr>
        <p:spPr>
          <a:xfrm flipH="1">
            <a:off x="9" y="1"/>
            <a:ext cx="18958880" cy="6858020"/>
          </a:xfrm>
          <a:custGeom>
            <a:avLst/>
            <a:gdLst/>
            <a:ahLst/>
            <a:cxnLst/>
            <a:rect l="l" t="t" r="r" b="b"/>
            <a:pathLst>
              <a:path w="96251" h="34817" extrusionOk="0">
                <a:moveTo>
                  <a:pt x="95847" y="1"/>
                </a:moveTo>
                <a:cubicBezTo>
                  <a:pt x="82372" y="1"/>
                  <a:pt x="71829" y="6460"/>
                  <a:pt x="66890" y="8051"/>
                </a:cubicBezTo>
                <a:cubicBezTo>
                  <a:pt x="62106" y="9588"/>
                  <a:pt x="54877" y="12752"/>
                  <a:pt x="40865" y="12752"/>
                </a:cubicBezTo>
                <a:cubicBezTo>
                  <a:pt x="37718" y="12752"/>
                  <a:pt x="34229" y="12592"/>
                  <a:pt x="30349" y="12219"/>
                </a:cubicBezTo>
                <a:cubicBezTo>
                  <a:pt x="29447" y="12132"/>
                  <a:pt x="28569" y="12090"/>
                  <a:pt x="27715" y="12090"/>
                </a:cubicBezTo>
                <a:cubicBezTo>
                  <a:pt x="8537" y="12090"/>
                  <a:pt x="1463" y="33058"/>
                  <a:pt x="893" y="33674"/>
                </a:cubicBezTo>
                <a:lnTo>
                  <a:pt x="0" y="34817"/>
                </a:lnTo>
                <a:lnTo>
                  <a:pt x="96250" y="34817"/>
                </a:lnTo>
                <a:lnTo>
                  <a:pt x="96250" y="3"/>
                </a:lnTo>
                <a:cubicBezTo>
                  <a:pt x="96116" y="2"/>
                  <a:pt x="95981" y="1"/>
                  <a:pt x="958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8" name="Google Shape;148;p5"/>
          <p:cNvSpPr txBox="1">
            <a:spLocks noGrp="1"/>
          </p:cNvSpPr>
          <p:nvPr>
            <p:ph type="title"/>
          </p:nvPr>
        </p:nvSpPr>
        <p:spPr>
          <a:xfrm>
            <a:off x="2931433" y="3429000"/>
            <a:ext cx="6337200" cy="9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5067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5"/>
          <p:cNvSpPr txBox="1">
            <a:spLocks noGrp="1"/>
          </p:cNvSpPr>
          <p:nvPr>
            <p:ph type="body" idx="1"/>
          </p:nvPr>
        </p:nvSpPr>
        <p:spPr>
          <a:xfrm>
            <a:off x="2927400" y="4384600"/>
            <a:ext cx="6337200" cy="175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31789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867">
                <a:solidFill>
                  <a:srgbClr val="FFFFFF"/>
                </a:solidFill>
              </a:defRPr>
            </a:lvl1pPr>
            <a:lvl2pPr marL="1219170" lvl="1" indent="-431789">
              <a:spcBef>
                <a:spcPts val="2133"/>
              </a:spcBef>
              <a:spcAft>
                <a:spcPts val="0"/>
              </a:spcAft>
              <a:buSzPts val="1500"/>
              <a:buChar char="○"/>
              <a:defRPr/>
            </a:lvl2pPr>
            <a:lvl3pPr marL="1828754" lvl="2" indent="-431789">
              <a:spcBef>
                <a:spcPts val="2133"/>
              </a:spcBef>
              <a:spcAft>
                <a:spcPts val="0"/>
              </a:spcAft>
              <a:buSzPts val="1500"/>
              <a:buChar char="■"/>
              <a:defRPr/>
            </a:lvl3pPr>
            <a:lvl4pPr marL="2438339" lvl="3" indent="-431789">
              <a:spcBef>
                <a:spcPts val="2133"/>
              </a:spcBef>
              <a:spcAft>
                <a:spcPts val="0"/>
              </a:spcAft>
              <a:buSzPts val="1500"/>
              <a:buChar char="●"/>
              <a:defRPr/>
            </a:lvl4pPr>
            <a:lvl5pPr marL="3047924" lvl="4" indent="-431789">
              <a:spcBef>
                <a:spcPts val="2133"/>
              </a:spcBef>
              <a:spcAft>
                <a:spcPts val="0"/>
              </a:spcAft>
              <a:buSzPts val="1500"/>
              <a:buChar char="○"/>
              <a:defRPr/>
            </a:lvl5pPr>
            <a:lvl6pPr marL="3657509" lvl="5" indent="-431789">
              <a:spcBef>
                <a:spcPts val="2133"/>
              </a:spcBef>
              <a:spcAft>
                <a:spcPts val="0"/>
              </a:spcAft>
              <a:buSzPts val="15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50" name="Google Shape;150;p5"/>
          <p:cNvGrpSpPr/>
          <p:nvPr/>
        </p:nvGrpSpPr>
        <p:grpSpPr>
          <a:xfrm>
            <a:off x="5335557" y="920078"/>
            <a:ext cx="1624063" cy="2004209"/>
            <a:chOff x="4058918" y="739532"/>
            <a:chExt cx="1084830" cy="1338758"/>
          </a:xfrm>
        </p:grpSpPr>
        <p:sp>
          <p:nvSpPr>
            <p:cNvPr id="151" name="Google Shape;151;p5"/>
            <p:cNvSpPr/>
            <p:nvPr/>
          </p:nvSpPr>
          <p:spPr>
            <a:xfrm rot="-2700000">
              <a:off x="4836574" y="793805"/>
              <a:ext cx="256693" cy="249107"/>
            </a:xfrm>
            <a:custGeom>
              <a:avLst/>
              <a:gdLst/>
              <a:ahLst/>
              <a:cxnLst/>
              <a:rect l="l" t="t" r="r" b="b"/>
              <a:pathLst>
                <a:path w="2978" h="2890" extrusionOk="0">
                  <a:moveTo>
                    <a:pt x="1162" y="0"/>
                  </a:moveTo>
                  <a:cubicBezTo>
                    <a:pt x="1099" y="0"/>
                    <a:pt x="1037" y="30"/>
                    <a:pt x="1001" y="90"/>
                  </a:cubicBezTo>
                  <a:cubicBezTo>
                    <a:pt x="846" y="340"/>
                    <a:pt x="763" y="626"/>
                    <a:pt x="775" y="911"/>
                  </a:cubicBezTo>
                  <a:cubicBezTo>
                    <a:pt x="536" y="923"/>
                    <a:pt x="310" y="995"/>
                    <a:pt x="108" y="1114"/>
                  </a:cubicBezTo>
                  <a:cubicBezTo>
                    <a:pt x="1" y="1173"/>
                    <a:pt x="1" y="1328"/>
                    <a:pt x="108" y="1388"/>
                  </a:cubicBezTo>
                  <a:cubicBezTo>
                    <a:pt x="296" y="1471"/>
                    <a:pt x="502" y="1509"/>
                    <a:pt x="702" y="1509"/>
                  </a:cubicBezTo>
                  <a:cubicBezTo>
                    <a:pt x="731" y="1509"/>
                    <a:pt x="759" y="1508"/>
                    <a:pt x="787" y="1507"/>
                  </a:cubicBezTo>
                  <a:cubicBezTo>
                    <a:pt x="810" y="1923"/>
                    <a:pt x="834" y="2376"/>
                    <a:pt x="1025" y="2745"/>
                  </a:cubicBezTo>
                  <a:cubicBezTo>
                    <a:pt x="1082" y="2846"/>
                    <a:pt x="1169" y="2889"/>
                    <a:pt x="1257" y="2889"/>
                  </a:cubicBezTo>
                  <a:cubicBezTo>
                    <a:pt x="1406" y="2889"/>
                    <a:pt x="1557" y="2767"/>
                    <a:pt x="1572" y="2602"/>
                  </a:cubicBezTo>
                  <a:cubicBezTo>
                    <a:pt x="1608" y="2233"/>
                    <a:pt x="1525" y="1852"/>
                    <a:pt x="1477" y="1471"/>
                  </a:cubicBezTo>
                  <a:cubicBezTo>
                    <a:pt x="1535" y="1471"/>
                    <a:pt x="1593" y="1471"/>
                    <a:pt x="1651" y="1471"/>
                  </a:cubicBezTo>
                  <a:cubicBezTo>
                    <a:pt x="2000" y="1471"/>
                    <a:pt x="2353" y="1462"/>
                    <a:pt x="2680" y="1340"/>
                  </a:cubicBezTo>
                  <a:cubicBezTo>
                    <a:pt x="2918" y="1257"/>
                    <a:pt x="2977" y="864"/>
                    <a:pt x="2680" y="792"/>
                  </a:cubicBezTo>
                  <a:cubicBezTo>
                    <a:pt x="2559" y="771"/>
                    <a:pt x="2437" y="762"/>
                    <a:pt x="2315" y="762"/>
                  </a:cubicBezTo>
                  <a:cubicBezTo>
                    <a:pt x="2026" y="762"/>
                    <a:pt x="1734" y="810"/>
                    <a:pt x="1441" y="852"/>
                  </a:cubicBezTo>
                  <a:cubicBezTo>
                    <a:pt x="1465" y="590"/>
                    <a:pt x="1418" y="328"/>
                    <a:pt x="1322" y="90"/>
                  </a:cubicBezTo>
                  <a:cubicBezTo>
                    <a:pt x="1287" y="30"/>
                    <a:pt x="1224" y="0"/>
                    <a:pt x="11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5"/>
            <p:cNvSpPr/>
            <p:nvPr/>
          </p:nvSpPr>
          <p:spPr>
            <a:xfrm>
              <a:off x="4058918" y="1903050"/>
              <a:ext cx="178601" cy="175240"/>
            </a:xfrm>
            <a:custGeom>
              <a:avLst/>
              <a:gdLst/>
              <a:ahLst/>
              <a:cxnLst/>
              <a:rect l="l" t="t" r="r" b="b"/>
              <a:pathLst>
                <a:path w="2072" h="2033" extrusionOk="0">
                  <a:moveTo>
                    <a:pt x="804" y="1"/>
                  </a:moveTo>
                  <a:cubicBezTo>
                    <a:pt x="759" y="1"/>
                    <a:pt x="715" y="22"/>
                    <a:pt x="691" y="63"/>
                  </a:cubicBezTo>
                  <a:cubicBezTo>
                    <a:pt x="584" y="242"/>
                    <a:pt x="536" y="444"/>
                    <a:pt x="548" y="647"/>
                  </a:cubicBezTo>
                  <a:cubicBezTo>
                    <a:pt x="381" y="647"/>
                    <a:pt x="215" y="706"/>
                    <a:pt x="72" y="790"/>
                  </a:cubicBezTo>
                  <a:cubicBezTo>
                    <a:pt x="0" y="837"/>
                    <a:pt x="0" y="944"/>
                    <a:pt x="72" y="980"/>
                  </a:cubicBezTo>
                  <a:cubicBezTo>
                    <a:pt x="206" y="1032"/>
                    <a:pt x="350" y="1066"/>
                    <a:pt x="487" y="1066"/>
                  </a:cubicBezTo>
                  <a:cubicBezTo>
                    <a:pt x="508" y="1066"/>
                    <a:pt x="528" y="1065"/>
                    <a:pt x="548" y="1063"/>
                  </a:cubicBezTo>
                  <a:lnTo>
                    <a:pt x="548" y="1063"/>
                  </a:lnTo>
                  <a:cubicBezTo>
                    <a:pt x="536" y="1361"/>
                    <a:pt x="596" y="1659"/>
                    <a:pt x="715" y="1933"/>
                  </a:cubicBezTo>
                  <a:cubicBezTo>
                    <a:pt x="754" y="2003"/>
                    <a:pt x="815" y="2033"/>
                    <a:pt x="876" y="2033"/>
                  </a:cubicBezTo>
                  <a:cubicBezTo>
                    <a:pt x="981" y="2033"/>
                    <a:pt x="1088" y="1946"/>
                    <a:pt x="1096" y="1825"/>
                  </a:cubicBezTo>
                  <a:cubicBezTo>
                    <a:pt x="1108" y="1563"/>
                    <a:pt x="1084" y="1302"/>
                    <a:pt x="1036" y="1040"/>
                  </a:cubicBezTo>
                  <a:lnTo>
                    <a:pt x="1036" y="1040"/>
                  </a:lnTo>
                  <a:cubicBezTo>
                    <a:pt x="1081" y="1042"/>
                    <a:pt x="1125" y="1043"/>
                    <a:pt x="1170" y="1043"/>
                  </a:cubicBezTo>
                  <a:cubicBezTo>
                    <a:pt x="1402" y="1043"/>
                    <a:pt x="1640" y="1016"/>
                    <a:pt x="1870" y="956"/>
                  </a:cubicBezTo>
                  <a:cubicBezTo>
                    <a:pt x="2036" y="885"/>
                    <a:pt x="2072" y="599"/>
                    <a:pt x="1870" y="563"/>
                  </a:cubicBezTo>
                  <a:cubicBezTo>
                    <a:pt x="1758" y="550"/>
                    <a:pt x="1648" y="543"/>
                    <a:pt x="1539" y="543"/>
                  </a:cubicBezTo>
                  <a:cubicBezTo>
                    <a:pt x="1358" y="543"/>
                    <a:pt x="1179" y="562"/>
                    <a:pt x="1000" y="599"/>
                  </a:cubicBezTo>
                  <a:cubicBezTo>
                    <a:pt x="1012" y="420"/>
                    <a:pt x="988" y="230"/>
                    <a:pt x="917" y="63"/>
                  </a:cubicBezTo>
                  <a:cubicBezTo>
                    <a:pt x="893" y="22"/>
                    <a:pt x="849" y="1"/>
                    <a:pt x="8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0651015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lt1"/>
        </a:solid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8"/>
          <p:cNvSpPr txBox="1">
            <a:spLocks noGrp="1"/>
          </p:cNvSpPr>
          <p:nvPr>
            <p:ph type="body" idx="1"/>
          </p:nvPr>
        </p:nvSpPr>
        <p:spPr>
          <a:xfrm>
            <a:off x="979567" y="3942867"/>
            <a:ext cx="5372000" cy="16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133">
                <a:solidFill>
                  <a:srgbClr val="FFFFFF"/>
                </a:solidFill>
              </a:defRPr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173" name="Google Shape;173;p8"/>
          <p:cNvSpPr/>
          <p:nvPr/>
        </p:nvSpPr>
        <p:spPr>
          <a:xfrm>
            <a:off x="1" y="-160999"/>
            <a:ext cx="12458751" cy="3691564"/>
          </a:xfrm>
          <a:custGeom>
            <a:avLst/>
            <a:gdLst/>
            <a:ahLst/>
            <a:cxnLst/>
            <a:rect l="l" t="t" r="r" b="b"/>
            <a:pathLst>
              <a:path w="112241" h="40653" extrusionOk="0">
                <a:moveTo>
                  <a:pt x="9" y="482"/>
                </a:moveTo>
                <a:cubicBezTo>
                  <a:pt x="6" y="482"/>
                  <a:pt x="3" y="482"/>
                  <a:pt x="1" y="482"/>
                </a:cubicBezTo>
                <a:cubicBezTo>
                  <a:pt x="1" y="482"/>
                  <a:pt x="4" y="482"/>
                  <a:pt x="9" y="482"/>
                </a:cubicBezTo>
                <a:close/>
                <a:moveTo>
                  <a:pt x="84716" y="1"/>
                </a:moveTo>
                <a:cubicBezTo>
                  <a:pt x="52481" y="1"/>
                  <a:pt x="765" y="475"/>
                  <a:pt x="9" y="482"/>
                </a:cubicBezTo>
                <a:lnTo>
                  <a:pt x="9" y="482"/>
                </a:lnTo>
                <a:cubicBezTo>
                  <a:pt x="61" y="482"/>
                  <a:pt x="113" y="481"/>
                  <a:pt x="165" y="481"/>
                </a:cubicBezTo>
                <a:cubicBezTo>
                  <a:pt x="10817" y="481"/>
                  <a:pt x="19426" y="9643"/>
                  <a:pt x="25182" y="17579"/>
                </a:cubicBezTo>
                <a:cubicBezTo>
                  <a:pt x="29623" y="23711"/>
                  <a:pt x="33767" y="30271"/>
                  <a:pt x="39851" y="34784"/>
                </a:cubicBezTo>
                <a:cubicBezTo>
                  <a:pt x="45062" y="38640"/>
                  <a:pt x="51556" y="40652"/>
                  <a:pt x="58034" y="40652"/>
                </a:cubicBezTo>
                <a:cubicBezTo>
                  <a:pt x="61798" y="40652"/>
                  <a:pt x="65557" y="39973"/>
                  <a:pt x="69057" y="38582"/>
                </a:cubicBezTo>
                <a:cubicBezTo>
                  <a:pt x="75165" y="36141"/>
                  <a:pt x="80344" y="31760"/>
                  <a:pt x="84594" y="26747"/>
                </a:cubicBezTo>
                <a:cubicBezTo>
                  <a:pt x="91738" y="18294"/>
                  <a:pt x="97025" y="2197"/>
                  <a:pt x="109598" y="482"/>
                </a:cubicBezTo>
                <a:cubicBezTo>
                  <a:pt x="112241" y="121"/>
                  <a:pt x="100948" y="1"/>
                  <a:pt x="8471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4" name="Google Shape;174;p8"/>
          <p:cNvSpPr txBox="1">
            <a:spLocks noGrp="1"/>
          </p:cNvSpPr>
          <p:nvPr>
            <p:ph type="title"/>
          </p:nvPr>
        </p:nvSpPr>
        <p:spPr>
          <a:xfrm>
            <a:off x="965200" y="593367"/>
            <a:ext cx="6912800" cy="7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75" name="Google Shape;175;p8"/>
          <p:cNvSpPr/>
          <p:nvPr/>
        </p:nvSpPr>
        <p:spPr>
          <a:xfrm>
            <a:off x="9976133" y="832721"/>
            <a:ext cx="253368" cy="239761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6" name="Google Shape;176;p8"/>
          <p:cNvSpPr/>
          <p:nvPr/>
        </p:nvSpPr>
        <p:spPr>
          <a:xfrm rot="5706286">
            <a:off x="290413" y="5820400"/>
            <a:ext cx="301143" cy="284971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6267091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lt1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9"/>
          <p:cNvSpPr txBox="1">
            <a:spLocks noGrp="1"/>
          </p:cNvSpPr>
          <p:nvPr>
            <p:ph type="title"/>
          </p:nvPr>
        </p:nvSpPr>
        <p:spPr>
          <a:xfrm>
            <a:off x="1959400" y="1557400"/>
            <a:ext cx="8273200" cy="374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333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79" name="Google Shape;179;p9"/>
          <p:cNvSpPr/>
          <p:nvPr/>
        </p:nvSpPr>
        <p:spPr>
          <a:xfrm rot="10800000" flipH="1">
            <a:off x="-36625" y="-18373"/>
            <a:ext cx="2705156" cy="2108260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0" name="Google Shape;180;p9"/>
          <p:cNvSpPr/>
          <p:nvPr/>
        </p:nvSpPr>
        <p:spPr>
          <a:xfrm flipH="1">
            <a:off x="9523459" y="4768053"/>
            <a:ext cx="2705156" cy="2108260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" name="Google Shape;181;p9"/>
          <p:cNvSpPr/>
          <p:nvPr/>
        </p:nvSpPr>
        <p:spPr>
          <a:xfrm rot="-4460431">
            <a:off x="11025989" y="832836"/>
            <a:ext cx="412043" cy="389915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2" name="Google Shape;182;p9"/>
          <p:cNvSpPr/>
          <p:nvPr/>
        </p:nvSpPr>
        <p:spPr>
          <a:xfrm rot="1382476">
            <a:off x="214866" y="6298633"/>
            <a:ext cx="293348" cy="277595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3" name="Google Shape;183;p9"/>
          <p:cNvSpPr/>
          <p:nvPr/>
        </p:nvSpPr>
        <p:spPr>
          <a:xfrm rot="-1528383" flipH="1">
            <a:off x="-258844" y="5322821"/>
            <a:ext cx="612765" cy="607280"/>
          </a:xfrm>
          <a:custGeom>
            <a:avLst/>
            <a:gdLst/>
            <a:ahLst/>
            <a:cxnLst/>
            <a:rect l="l" t="t" r="r" b="b"/>
            <a:pathLst>
              <a:path w="16086" h="15942" extrusionOk="0">
                <a:moveTo>
                  <a:pt x="8438" y="1"/>
                </a:moveTo>
                <a:cubicBezTo>
                  <a:pt x="7314" y="1"/>
                  <a:pt x="5811" y="74"/>
                  <a:pt x="5204" y="756"/>
                </a:cubicBezTo>
                <a:cubicBezTo>
                  <a:pt x="4454" y="1590"/>
                  <a:pt x="4775" y="3781"/>
                  <a:pt x="4787" y="4816"/>
                </a:cubicBezTo>
                <a:cubicBezTo>
                  <a:pt x="4787" y="4983"/>
                  <a:pt x="4799" y="5162"/>
                  <a:pt x="4799" y="5328"/>
                </a:cubicBezTo>
                <a:cubicBezTo>
                  <a:pt x="3632" y="5531"/>
                  <a:pt x="2477" y="5781"/>
                  <a:pt x="1346" y="6078"/>
                </a:cubicBezTo>
                <a:cubicBezTo>
                  <a:pt x="929" y="6186"/>
                  <a:pt x="489" y="6317"/>
                  <a:pt x="251" y="6674"/>
                </a:cubicBezTo>
                <a:cubicBezTo>
                  <a:pt x="60" y="6936"/>
                  <a:pt x="36" y="7293"/>
                  <a:pt x="24" y="7614"/>
                </a:cubicBezTo>
                <a:cubicBezTo>
                  <a:pt x="1" y="8638"/>
                  <a:pt x="155" y="9805"/>
                  <a:pt x="977" y="10400"/>
                </a:cubicBezTo>
                <a:cubicBezTo>
                  <a:pt x="1429" y="10734"/>
                  <a:pt x="2001" y="10829"/>
                  <a:pt x="2560" y="10901"/>
                </a:cubicBezTo>
                <a:cubicBezTo>
                  <a:pt x="3489" y="11031"/>
                  <a:pt x="4418" y="11115"/>
                  <a:pt x="5347" y="11174"/>
                </a:cubicBezTo>
                <a:cubicBezTo>
                  <a:pt x="5549" y="12341"/>
                  <a:pt x="5799" y="13484"/>
                  <a:pt x="6097" y="14627"/>
                </a:cubicBezTo>
                <a:cubicBezTo>
                  <a:pt x="6204" y="15032"/>
                  <a:pt x="6335" y="15473"/>
                  <a:pt x="6692" y="15711"/>
                </a:cubicBezTo>
                <a:cubicBezTo>
                  <a:pt x="6954" y="15901"/>
                  <a:pt x="7311" y="15925"/>
                  <a:pt x="7644" y="15937"/>
                </a:cubicBezTo>
                <a:cubicBezTo>
                  <a:pt x="7726" y="15940"/>
                  <a:pt x="7809" y="15941"/>
                  <a:pt x="7893" y="15941"/>
                </a:cubicBezTo>
                <a:cubicBezTo>
                  <a:pt x="8842" y="15941"/>
                  <a:pt x="9871" y="15739"/>
                  <a:pt x="10419" y="14984"/>
                </a:cubicBezTo>
                <a:cubicBezTo>
                  <a:pt x="10752" y="14532"/>
                  <a:pt x="10847" y="13960"/>
                  <a:pt x="10919" y="13413"/>
                </a:cubicBezTo>
                <a:cubicBezTo>
                  <a:pt x="11026" y="12639"/>
                  <a:pt x="11109" y="11865"/>
                  <a:pt x="11169" y="11091"/>
                </a:cubicBezTo>
                <a:cubicBezTo>
                  <a:pt x="11716" y="11043"/>
                  <a:pt x="12264" y="10984"/>
                  <a:pt x="12824" y="10901"/>
                </a:cubicBezTo>
                <a:cubicBezTo>
                  <a:pt x="13681" y="10793"/>
                  <a:pt x="14562" y="10639"/>
                  <a:pt x="15348" y="10246"/>
                </a:cubicBezTo>
                <a:cubicBezTo>
                  <a:pt x="15538" y="10174"/>
                  <a:pt x="15705" y="10043"/>
                  <a:pt x="15836" y="9877"/>
                </a:cubicBezTo>
                <a:cubicBezTo>
                  <a:pt x="15931" y="9674"/>
                  <a:pt x="15979" y="9448"/>
                  <a:pt x="15955" y="9222"/>
                </a:cubicBezTo>
                <a:cubicBezTo>
                  <a:pt x="15955" y="8198"/>
                  <a:pt x="16086" y="5959"/>
                  <a:pt x="15217" y="5186"/>
                </a:cubicBezTo>
                <a:cubicBezTo>
                  <a:pt x="14769" y="4788"/>
                  <a:pt x="13948" y="4695"/>
                  <a:pt x="13120" y="4695"/>
                </a:cubicBezTo>
                <a:cubicBezTo>
                  <a:pt x="12385" y="4695"/>
                  <a:pt x="11644" y="4769"/>
                  <a:pt x="11157" y="4769"/>
                </a:cubicBezTo>
                <a:lnTo>
                  <a:pt x="11109" y="4769"/>
                </a:lnTo>
                <a:cubicBezTo>
                  <a:pt x="11062" y="4233"/>
                  <a:pt x="11002" y="3685"/>
                  <a:pt x="10931" y="3150"/>
                </a:cubicBezTo>
                <a:cubicBezTo>
                  <a:pt x="10812" y="2280"/>
                  <a:pt x="10657" y="1411"/>
                  <a:pt x="10276" y="625"/>
                </a:cubicBezTo>
                <a:cubicBezTo>
                  <a:pt x="10192" y="423"/>
                  <a:pt x="10061" y="256"/>
                  <a:pt x="9895" y="137"/>
                </a:cubicBezTo>
                <a:cubicBezTo>
                  <a:pt x="9713" y="52"/>
                  <a:pt x="9512" y="5"/>
                  <a:pt x="9317" y="5"/>
                </a:cubicBezTo>
                <a:cubicBezTo>
                  <a:pt x="9295" y="5"/>
                  <a:pt x="9273" y="5"/>
                  <a:pt x="9252" y="6"/>
                </a:cubicBezTo>
                <a:cubicBezTo>
                  <a:pt x="9026" y="6"/>
                  <a:pt x="8747" y="1"/>
                  <a:pt x="843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4" name="Google Shape;184;p9"/>
          <p:cNvSpPr/>
          <p:nvPr/>
        </p:nvSpPr>
        <p:spPr>
          <a:xfrm rot="-1528383" flipH="1">
            <a:off x="-199432" y="5551353"/>
            <a:ext cx="605071" cy="365656"/>
          </a:xfrm>
          <a:custGeom>
            <a:avLst/>
            <a:gdLst/>
            <a:ahLst/>
            <a:cxnLst/>
            <a:rect l="l" t="t" r="r" b="b"/>
            <a:pathLst>
              <a:path w="15884" h="9599" extrusionOk="0">
                <a:moveTo>
                  <a:pt x="620" y="0"/>
                </a:moveTo>
                <a:cubicBezTo>
                  <a:pt x="477" y="72"/>
                  <a:pt x="346" y="191"/>
                  <a:pt x="251" y="322"/>
                </a:cubicBezTo>
                <a:cubicBezTo>
                  <a:pt x="60" y="596"/>
                  <a:pt x="36" y="941"/>
                  <a:pt x="24" y="1274"/>
                </a:cubicBezTo>
                <a:cubicBezTo>
                  <a:pt x="1" y="2298"/>
                  <a:pt x="155" y="3453"/>
                  <a:pt x="977" y="4060"/>
                </a:cubicBezTo>
                <a:cubicBezTo>
                  <a:pt x="1429" y="4382"/>
                  <a:pt x="2001" y="4477"/>
                  <a:pt x="2560" y="4560"/>
                </a:cubicBezTo>
                <a:cubicBezTo>
                  <a:pt x="3477" y="4679"/>
                  <a:pt x="4418" y="4775"/>
                  <a:pt x="5347" y="4834"/>
                </a:cubicBezTo>
                <a:cubicBezTo>
                  <a:pt x="5549" y="5989"/>
                  <a:pt x="5799" y="7144"/>
                  <a:pt x="6097" y="8275"/>
                </a:cubicBezTo>
                <a:cubicBezTo>
                  <a:pt x="6204" y="8692"/>
                  <a:pt x="6335" y="9121"/>
                  <a:pt x="6692" y="9371"/>
                </a:cubicBezTo>
                <a:cubicBezTo>
                  <a:pt x="6954" y="9549"/>
                  <a:pt x="7311" y="9585"/>
                  <a:pt x="7644" y="9597"/>
                </a:cubicBezTo>
                <a:cubicBezTo>
                  <a:pt x="7707" y="9598"/>
                  <a:pt x="7769" y="9599"/>
                  <a:pt x="7832" y="9599"/>
                </a:cubicBezTo>
                <a:cubicBezTo>
                  <a:pt x="8798" y="9599"/>
                  <a:pt x="9860" y="9415"/>
                  <a:pt x="10419" y="8632"/>
                </a:cubicBezTo>
                <a:cubicBezTo>
                  <a:pt x="10752" y="8192"/>
                  <a:pt x="10847" y="7608"/>
                  <a:pt x="10919" y="7061"/>
                </a:cubicBezTo>
                <a:cubicBezTo>
                  <a:pt x="11026" y="6299"/>
                  <a:pt x="11109" y="5525"/>
                  <a:pt x="11169" y="4751"/>
                </a:cubicBezTo>
                <a:cubicBezTo>
                  <a:pt x="11716" y="4691"/>
                  <a:pt x="12264" y="4632"/>
                  <a:pt x="12824" y="4560"/>
                </a:cubicBezTo>
                <a:cubicBezTo>
                  <a:pt x="13681" y="4441"/>
                  <a:pt x="14562" y="4287"/>
                  <a:pt x="15348" y="3906"/>
                </a:cubicBezTo>
                <a:cubicBezTo>
                  <a:pt x="15538" y="3822"/>
                  <a:pt x="15705" y="3691"/>
                  <a:pt x="15824" y="3525"/>
                </a:cubicBezTo>
                <a:cubicBezTo>
                  <a:pt x="15848" y="3489"/>
                  <a:pt x="15872" y="3453"/>
                  <a:pt x="15884" y="3406"/>
                </a:cubicBezTo>
                <a:cubicBezTo>
                  <a:pt x="15419" y="3370"/>
                  <a:pt x="14955" y="3322"/>
                  <a:pt x="14502" y="3286"/>
                </a:cubicBezTo>
                <a:cubicBezTo>
                  <a:pt x="11788" y="3072"/>
                  <a:pt x="9026" y="3144"/>
                  <a:pt x="6347" y="2620"/>
                </a:cubicBezTo>
                <a:cubicBezTo>
                  <a:pt x="4263" y="2227"/>
                  <a:pt x="2179" y="1393"/>
                  <a:pt x="62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85" name="Google Shape;185;p9"/>
          <p:cNvGrpSpPr/>
          <p:nvPr/>
        </p:nvGrpSpPr>
        <p:grpSpPr>
          <a:xfrm rot="-1528249" flipH="1">
            <a:off x="293909" y="6684101"/>
            <a:ext cx="770953" cy="275507"/>
            <a:chOff x="4296650" y="2245925"/>
            <a:chExt cx="365250" cy="130525"/>
          </a:xfrm>
        </p:grpSpPr>
        <p:sp>
          <p:nvSpPr>
            <p:cNvPr id="186" name="Google Shape;186;p9"/>
            <p:cNvSpPr/>
            <p:nvPr/>
          </p:nvSpPr>
          <p:spPr>
            <a:xfrm>
              <a:off x="4296650" y="2245925"/>
              <a:ext cx="365250" cy="130225"/>
            </a:xfrm>
            <a:custGeom>
              <a:avLst/>
              <a:gdLst/>
              <a:ahLst/>
              <a:cxnLst/>
              <a:rect l="l" t="t" r="r" b="b"/>
              <a:pathLst>
                <a:path w="14610" h="5209" extrusionOk="0">
                  <a:moveTo>
                    <a:pt x="11552" y="1"/>
                  </a:moveTo>
                  <a:cubicBezTo>
                    <a:pt x="8221" y="1"/>
                    <a:pt x="4891" y="370"/>
                    <a:pt x="1560" y="517"/>
                  </a:cubicBezTo>
                  <a:cubicBezTo>
                    <a:pt x="1" y="587"/>
                    <a:pt x="200" y="5208"/>
                    <a:pt x="1739" y="5208"/>
                  </a:cubicBezTo>
                  <a:cubicBezTo>
                    <a:pt x="1751" y="5208"/>
                    <a:pt x="1763" y="5208"/>
                    <a:pt x="1775" y="5208"/>
                  </a:cubicBezTo>
                  <a:lnTo>
                    <a:pt x="7406" y="4958"/>
                  </a:lnTo>
                  <a:lnTo>
                    <a:pt x="11395" y="4791"/>
                  </a:lnTo>
                  <a:cubicBezTo>
                    <a:pt x="11462" y="4788"/>
                    <a:pt x="11534" y="4786"/>
                    <a:pt x="11607" y="4786"/>
                  </a:cubicBezTo>
                  <a:cubicBezTo>
                    <a:pt x="11843" y="4786"/>
                    <a:pt x="12107" y="4799"/>
                    <a:pt x="12374" y="4799"/>
                  </a:cubicBezTo>
                  <a:cubicBezTo>
                    <a:pt x="12924" y="4799"/>
                    <a:pt x="13487" y="4745"/>
                    <a:pt x="13836" y="4410"/>
                  </a:cubicBezTo>
                  <a:cubicBezTo>
                    <a:pt x="14610" y="3696"/>
                    <a:pt x="14395" y="1767"/>
                    <a:pt x="14002" y="898"/>
                  </a:cubicBezTo>
                  <a:cubicBezTo>
                    <a:pt x="13741" y="302"/>
                    <a:pt x="13431" y="112"/>
                    <a:pt x="12990" y="40"/>
                  </a:cubicBezTo>
                  <a:cubicBezTo>
                    <a:pt x="12705" y="17"/>
                    <a:pt x="12419" y="5"/>
                    <a:pt x="12133" y="5"/>
                  </a:cubicBezTo>
                  <a:cubicBezTo>
                    <a:pt x="11939" y="2"/>
                    <a:pt x="11746" y="1"/>
                    <a:pt x="11552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9"/>
            <p:cNvSpPr/>
            <p:nvPr/>
          </p:nvSpPr>
          <p:spPr>
            <a:xfrm>
              <a:off x="4297775" y="2261500"/>
              <a:ext cx="359375" cy="114950"/>
            </a:xfrm>
            <a:custGeom>
              <a:avLst/>
              <a:gdLst/>
              <a:ahLst/>
              <a:cxnLst/>
              <a:rect l="l" t="t" r="r" b="b"/>
              <a:pathLst>
                <a:path w="14375" h="4598" extrusionOk="0">
                  <a:moveTo>
                    <a:pt x="1182" y="1"/>
                  </a:moveTo>
                  <a:cubicBezTo>
                    <a:pt x="0" y="674"/>
                    <a:pt x="273" y="4597"/>
                    <a:pt x="1698" y="4597"/>
                  </a:cubicBezTo>
                  <a:cubicBezTo>
                    <a:pt x="1708" y="4597"/>
                    <a:pt x="1719" y="4597"/>
                    <a:pt x="1730" y="4597"/>
                  </a:cubicBezTo>
                  <a:lnTo>
                    <a:pt x="7361" y="4347"/>
                  </a:lnTo>
                  <a:lnTo>
                    <a:pt x="11350" y="4168"/>
                  </a:lnTo>
                  <a:cubicBezTo>
                    <a:pt x="11417" y="4165"/>
                    <a:pt x="11489" y="4163"/>
                    <a:pt x="11562" y="4163"/>
                  </a:cubicBezTo>
                  <a:cubicBezTo>
                    <a:pt x="11798" y="4163"/>
                    <a:pt x="12062" y="4176"/>
                    <a:pt x="12329" y="4176"/>
                  </a:cubicBezTo>
                  <a:cubicBezTo>
                    <a:pt x="12879" y="4176"/>
                    <a:pt x="13442" y="4122"/>
                    <a:pt x="13791" y="3787"/>
                  </a:cubicBezTo>
                  <a:cubicBezTo>
                    <a:pt x="14291" y="3334"/>
                    <a:pt x="14374" y="2382"/>
                    <a:pt x="14279" y="1525"/>
                  </a:cubicBezTo>
                  <a:lnTo>
                    <a:pt x="14279" y="1525"/>
                  </a:lnTo>
                  <a:cubicBezTo>
                    <a:pt x="11338" y="2525"/>
                    <a:pt x="8123" y="2668"/>
                    <a:pt x="4992" y="2668"/>
                  </a:cubicBezTo>
                  <a:cubicBezTo>
                    <a:pt x="4016" y="2668"/>
                    <a:pt x="2980" y="2632"/>
                    <a:pt x="2146" y="2120"/>
                  </a:cubicBezTo>
                  <a:cubicBezTo>
                    <a:pt x="1444" y="1680"/>
                    <a:pt x="980" y="763"/>
                    <a:pt x="1182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8" name="Google Shape;188;p9"/>
          <p:cNvGrpSpPr/>
          <p:nvPr/>
        </p:nvGrpSpPr>
        <p:grpSpPr>
          <a:xfrm rot="-9319476" flipH="1">
            <a:off x="325651" y="5100092"/>
            <a:ext cx="1144301" cy="1177403"/>
            <a:chOff x="6335847" y="-303270"/>
            <a:chExt cx="994972" cy="1036821"/>
          </a:xfrm>
        </p:grpSpPr>
        <p:sp>
          <p:nvSpPr>
            <p:cNvPr id="189" name="Google Shape;189;p9"/>
            <p:cNvSpPr/>
            <p:nvPr/>
          </p:nvSpPr>
          <p:spPr>
            <a:xfrm rot="1798800" flipH="1">
              <a:off x="6490026" y="-185306"/>
              <a:ext cx="686615" cy="800893"/>
            </a:xfrm>
            <a:custGeom>
              <a:avLst/>
              <a:gdLst/>
              <a:ahLst/>
              <a:cxnLst/>
              <a:rect l="l" t="t" r="r" b="b"/>
              <a:pathLst>
                <a:path w="16889" h="19701" extrusionOk="0">
                  <a:moveTo>
                    <a:pt x="11961" y="0"/>
                  </a:moveTo>
                  <a:cubicBezTo>
                    <a:pt x="11730" y="0"/>
                    <a:pt x="11515" y="28"/>
                    <a:pt x="11324" y="89"/>
                  </a:cubicBezTo>
                  <a:cubicBezTo>
                    <a:pt x="10228" y="434"/>
                    <a:pt x="9728" y="1779"/>
                    <a:pt x="9062" y="2601"/>
                  </a:cubicBezTo>
                  <a:lnTo>
                    <a:pt x="6180" y="6149"/>
                  </a:lnTo>
                  <a:lnTo>
                    <a:pt x="3299" y="9697"/>
                  </a:lnTo>
                  <a:lnTo>
                    <a:pt x="1858" y="11471"/>
                  </a:lnTo>
                  <a:cubicBezTo>
                    <a:pt x="1084" y="12435"/>
                    <a:pt x="1" y="13221"/>
                    <a:pt x="96" y="14602"/>
                  </a:cubicBezTo>
                  <a:lnTo>
                    <a:pt x="430" y="19293"/>
                  </a:lnTo>
                  <a:cubicBezTo>
                    <a:pt x="418" y="19401"/>
                    <a:pt x="453" y="19508"/>
                    <a:pt x="513" y="19591"/>
                  </a:cubicBezTo>
                  <a:cubicBezTo>
                    <a:pt x="572" y="19670"/>
                    <a:pt x="659" y="19700"/>
                    <a:pt x="755" y="19700"/>
                  </a:cubicBezTo>
                  <a:cubicBezTo>
                    <a:pt x="889" y="19700"/>
                    <a:pt x="1043" y="19642"/>
                    <a:pt x="1168" y="19579"/>
                  </a:cubicBezTo>
                  <a:cubicBezTo>
                    <a:pt x="2513" y="18877"/>
                    <a:pt x="4061" y="18281"/>
                    <a:pt x="5299" y="17400"/>
                  </a:cubicBezTo>
                  <a:cubicBezTo>
                    <a:pt x="6216" y="16746"/>
                    <a:pt x="6799" y="15662"/>
                    <a:pt x="7442" y="14757"/>
                  </a:cubicBezTo>
                  <a:cubicBezTo>
                    <a:pt x="8431" y="13388"/>
                    <a:pt x="9443" y="12043"/>
                    <a:pt x="10467" y="10709"/>
                  </a:cubicBezTo>
                  <a:cubicBezTo>
                    <a:pt x="10776" y="10304"/>
                    <a:pt x="11133" y="9935"/>
                    <a:pt x="11467" y="9554"/>
                  </a:cubicBezTo>
                  <a:cubicBezTo>
                    <a:pt x="12348" y="8578"/>
                    <a:pt x="13217" y="7590"/>
                    <a:pt x="14062" y="6590"/>
                  </a:cubicBezTo>
                  <a:cubicBezTo>
                    <a:pt x="14729" y="5804"/>
                    <a:pt x="15753" y="4851"/>
                    <a:pt x="16134" y="3875"/>
                  </a:cubicBezTo>
                  <a:cubicBezTo>
                    <a:pt x="16888" y="1952"/>
                    <a:pt x="13878" y="0"/>
                    <a:pt x="11961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9"/>
            <p:cNvSpPr/>
            <p:nvPr/>
          </p:nvSpPr>
          <p:spPr>
            <a:xfrm rot="1798800" flipH="1">
              <a:off x="6491670" y="-123851"/>
              <a:ext cx="653482" cy="735809"/>
            </a:xfrm>
            <a:custGeom>
              <a:avLst/>
              <a:gdLst/>
              <a:ahLst/>
              <a:cxnLst/>
              <a:rect l="l" t="t" r="r" b="b"/>
              <a:pathLst>
                <a:path w="16074" h="18100" extrusionOk="0">
                  <a:moveTo>
                    <a:pt x="15097" y="1"/>
                  </a:moveTo>
                  <a:cubicBezTo>
                    <a:pt x="14978" y="167"/>
                    <a:pt x="14859" y="334"/>
                    <a:pt x="14740" y="489"/>
                  </a:cubicBezTo>
                  <a:cubicBezTo>
                    <a:pt x="10942" y="5442"/>
                    <a:pt x="6608" y="9954"/>
                    <a:pt x="1810" y="13943"/>
                  </a:cubicBezTo>
                  <a:lnTo>
                    <a:pt x="0" y="16836"/>
                  </a:lnTo>
                  <a:cubicBezTo>
                    <a:pt x="12" y="17122"/>
                    <a:pt x="36" y="17408"/>
                    <a:pt x="60" y="17693"/>
                  </a:cubicBezTo>
                  <a:cubicBezTo>
                    <a:pt x="48" y="17801"/>
                    <a:pt x="83" y="17896"/>
                    <a:pt x="143" y="17991"/>
                  </a:cubicBezTo>
                  <a:cubicBezTo>
                    <a:pt x="202" y="18069"/>
                    <a:pt x="286" y="18099"/>
                    <a:pt x="381" y="18099"/>
                  </a:cubicBezTo>
                  <a:cubicBezTo>
                    <a:pt x="516" y="18099"/>
                    <a:pt x="671" y="18037"/>
                    <a:pt x="798" y="17967"/>
                  </a:cubicBezTo>
                  <a:cubicBezTo>
                    <a:pt x="2143" y="17277"/>
                    <a:pt x="3691" y="16681"/>
                    <a:pt x="4929" y="15800"/>
                  </a:cubicBezTo>
                  <a:cubicBezTo>
                    <a:pt x="5858" y="15146"/>
                    <a:pt x="6429" y="14062"/>
                    <a:pt x="7084" y="13157"/>
                  </a:cubicBezTo>
                  <a:cubicBezTo>
                    <a:pt x="8061" y="11788"/>
                    <a:pt x="9073" y="10431"/>
                    <a:pt x="10097" y="9097"/>
                  </a:cubicBezTo>
                  <a:cubicBezTo>
                    <a:pt x="10406" y="8704"/>
                    <a:pt x="10763" y="8323"/>
                    <a:pt x="11109" y="7954"/>
                  </a:cubicBezTo>
                  <a:cubicBezTo>
                    <a:pt x="11978" y="6966"/>
                    <a:pt x="12847" y="5990"/>
                    <a:pt x="13692" y="4978"/>
                  </a:cubicBezTo>
                  <a:cubicBezTo>
                    <a:pt x="14359" y="4192"/>
                    <a:pt x="15383" y="3251"/>
                    <a:pt x="15764" y="2275"/>
                  </a:cubicBezTo>
                  <a:cubicBezTo>
                    <a:pt x="16073" y="1477"/>
                    <a:pt x="15740" y="668"/>
                    <a:pt x="15097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9"/>
            <p:cNvSpPr/>
            <p:nvPr/>
          </p:nvSpPr>
          <p:spPr>
            <a:xfrm rot="1798800" flipH="1">
              <a:off x="6775047" y="437011"/>
              <a:ext cx="232504" cy="254200"/>
            </a:xfrm>
            <a:custGeom>
              <a:avLst/>
              <a:gdLst/>
              <a:ahLst/>
              <a:cxnLst/>
              <a:rect l="l" t="t" r="r" b="b"/>
              <a:pathLst>
                <a:path w="5719" h="6253" extrusionOk="0">
                  <a:moveTo>
                    <a:pt x="282" y="0"/>
                  </a:moveTo>
                  <a:cubicBezTo>
                    <a:pt x="268" y="0"/>
                    <a:pt x="253" y="0"/>
                    <a:pt x="239" y="0"/>
                  </a:cubicBezTo>
                  <a:cubicBezTo>
                    <a:pt x="167" y="96"/>
                    <a:pt x="120" y="203"/>
                    <a:pt x="84" y="322"/>
                  </a:cubicBezTo>
                  <a:cubicBezTo>
                    <a:pt x="12" y="596"/>
                    <a:pt x="0" y="882"/>
                    <a:pt x="36" y="1155"/>
                  </a:cubicBezTo>
                  <a:lnTo>
                    <a:pt x="370" y="5846"/>
                  </a:lnTo>
                  <a:cubicBezTo>
                    <a:pt x="358" y="5954"/>
                    <a:pt x="393" y="6049"/>
                    <a:pt x="453" y="6144"/>
                  </a:cubicBezTo>
                  <a:cubicBezTo>
                    <a:pt x="512" y="6222"/>
                    <a:pt x="596" y="6252"/>
                    <a:pt x="691" y="6252"/>
                  </a:cubicBezTo>
                  <a:cubicBezTo>
                    <a:pt x="826" y="6252"/>
                    <a:pt x="981" y="6190"/>
                    <a:pt x="1108" y="6120"/>
                  </a:cubicBezTo>
                  <a:cubicBezTo>
                    <a:pt x="2453" y="5430"/>
                    <a:pt x="4001" y="4834"/>
                    <a:pt x="5239" y="3953"/>
                  </a:cubicBezTo>
                  <a:cubicBezTo>
                    <a:pt x="5382" y="3846"/>
                    <a:pt x="5513" y="3739"/>
                    <a:pt x="5632" y="3620"/>
                  </a:cubicBezTo>
                  <a:cubicBezTo>
                    <a:pt x="5718" y="2737"/>
                    <a:pt x="5015" y="1999"/>
                    <a:pt x="4166" y="1999"/>
                  </a:cubicBezTo>
                  <a:cubicBezTo>
                    <a:pt x="4076" y="1999"/>
                    <a:pt x="3986" y="2008"/>
                    <a:pt x="3894" y="2025"/>
                  </a:cubicBezTo>
                  <a:cubicBezTo>
                    <a:pt x="4022" y="1257"/>
                    <a:pt x="3411" y="679"/>
                    <a:pt x="2761" y="679"/>
                  </a:cubicBezTo>
                  <a:cubicBezTo>
                    <a:pt x="2503" y="679"/>
                    <a:pt x="2239" y="770"/>
                    <a:pt x="2013" y="977"/>
                  </a:cubicBezTo>
                  <a:cubicBezTo>
                    <a:pt x="1744" y="299"/>
                    <a:pt x="1029" y="0"/>
                    <a:pt x="282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9"/>
            <p:cNvSpPr/>
            <p:nvPr/>
          </p:nvSpPr>
          <p:spPr>
            <a:xfrm rot="1798800" flipH="1">
              <a:off x="6843636" y="589819"/>
              <a:ext cx="115256" cy="117729"/>
            </a:xfrm>
            <a:custGeom>
              <a:avLst/>
              <a:gdLst/>
              <a:ahLst/>
              <a:cxnLst/>
              <a:rect l="l" t="t" r="r" b="b"/>
              <a:pathLst>
                <a:path w="2835" h="2896" extrusionOk="0">
                  <a:moveTo>
                    <a:pt x="1" y="0"/>
                  </a:moveTo>
                  <a:cubicBezTo>
                    <a:pt x="49" y="833"/>
                    <a:pt x="108" y="1655"/>
                    <a:pt x="168" y="2488"/>
                  </a:cubicBezTo>
                  <a:cubicBezTo>
                    <a:pt x="168" y="2596"/>
                    <a:pt x="203" y="2703"/>
                    <a:pt x="263" y="2786"/>
                  </a:cubicBezTo>
                  <a:cubicBezTo>
                    <a:pt x="322" y="2865"/>
                    <a:pt x="409" y="2895"/>
                    <a:pt x="505" y="2895"/>
                  </a:cubicBezTo>
                  <a:cubicBezTo>
                    <a:pt x="639" y="2895"/>
                    <a:pt x="793" y="2837"/>
                    <a:pt x="918" y="2774"/>
                  </a:cubicBezTo>
                  <a:cubicBezTo>
                    <a:pt x="1537" y="2453"/>
                    <a:pt x="2192" y="2155"/>
                    <a:pt x="2835" y="1834"/>
                  </a:cubicBezTo>
                  <a:cubicBezTo>
                    <a:pt x="2763" y="1715"/>
                    <a:pt x="2692" y="1595"/>
                    <a:pt x="2608" y="1476"/>
                  </a:cubicBezTo>
                  <a:cubicBezTo>
                    <a:pt x="2299" y="1024"/>
                    <a:pt x="1882" y="643"/>
                    <a:pt x="1418" y="369"/>
                  </a:cubicBezTo>
                  <a:cubicBezTo>
                    <a:pt x="977" y="131"/>
                    <a:pt x="489" y="0"/>
                    <a:pt x="1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3" name="Google Shape;193;p9"/>
          <p:cNvGrpSpPr/>
          <p:nvPr/>
        </p:nvGrpSpPr>
        <p:grpSpPr>
          <a:xfrm rot="-1768445">
            <a:off x="10075422" y="-218301"/>
            <a:ext cx="1098812" cy="1091735"/>
            <a:chOff x="4352202" y="2927017"/>
            <a:chExt cx="624305" cy="620284"/>
          </a:xfrm>
        </p:grpSpPr>
        <p:sp>
          <p:nvSpPr>
            <p:cNvPr id="194" name="Google Shape;194;p9"/>
            <p:cNvSpPr/>
            <p:nvPr/>
          </p:nvSpPr>
          <p:spPr>
            <a:xfrm rot="3287242">
              <a:off x="4445272" y="3009714"/>
              <a:ext cx="438165" cy="454890"/>
            </a:xfrm>
            <a:custGeom>
              <a:avLst/>
              <a:gdLst/>
              <a:ahLst/>
              <a:cxnLst/>
              <a:rect l="l" t="t" r="r" b="b"/>
              <a:pathLst>
                <a:path w="17527" h="18196" extrusionOk="0">
                  <a:moveTo>
                    <a:pt x="9682" y="1"/>
                  </a:moveTo>
                  <a:cubicBezTo>
                    <a:pt x="6586" y="1"/>
                    <a:pt x="1400" y="4345"/>
                    <a:pt x="762" y="5582"/>
                  </a:cubicBezTo>
                  <a:cubicBezTo>
                    <a:pt x="0" y="7082"/>
                    <a:pt x="2882" y="11261"/>
                    <a:pt x="4084" y="12249"/>
                  </a:cubicBezTo>
                  <a:cubicBezTo>
                    <a:pt x="4502" y="12589"/>
                    <a:pt x="4976" y="12766"/>
                    <a:pt x="5510" y="12766"/>
                  </a:cubicBezTo>
                  <a:cubicBezTo>
                    <a:pt x="6529" y="12766"/>
                    <a:pt x="7767" y="12124"/>
                    <a:pt x="9251" y="10749"/>
                  </a:cubicBezTo>
                  <a:cubicBezTo>
                    <a:pt x="9763" y="10272"/>
                    <a:pt x="10433" y="10032"/>
                    <a:pt x="11064" y="10032"/>
                  </a:cubicBezTo>
                  <a:cubicBezTo>
                    <a:pt x="11961" y="10032"/>
                    <a:pt x="12780" y="10516"/>
                    <a:pt x="12954" y="11487"/>
                  </a:cubicBezTo>
                  <a:cubicBezTo>
                    <a:pt x="13264" y="13142"/>
                    <a:pt x="12347" y="13737"/>
                    <a:pt x="10728" y="14095"/>
                  </a:cubicBezTo>
                  <a:cubicBezTo>
                    <a:pt x="9097" y="14452"/>
                    <a:pt x="7073" y="15333"/>
                    <a:pt x="7680" y="17178"/>
                  </a:cubicBezTo>
                  <a:cubicBezTo>
                    <a:pt x="7910" y="17887"/>
                    <a:pt x="8685" y="18196"/>
                    <a:pt x="9683" y="18196"/>
                  </a:cubicBezTo>
                  <a:cubicBezTo>
                    <a:pt x="11265" y="18196"/>
                    <a:pt x="13407" y="17420"/>
                    <a:pt x="14824" y="16238"/>
                  </a:cubicBezTo>
                  <a:cubicBezTo>
                    <a:pt x="17133" y="14321"/>
                    <a:pt x="17526" y="10761"/>
                    <a:pt x="16336" y="8630"/>
                  </a:cubicBezTo>
                  <a:cubicBezTo>
                    <a:pt x="15497" y="7137"/>
                    <a:pt x="13561" y="6088"/>
                    <a:pt x="11616" y="6088"/>
                  </a:cubicBezTo>
                  <a:cubicBezTo>
                    <a:pt x="10798" y="6088"/>
                    <a:pt x="9979" y="6273"/>
                    <a:pt x="9240" y="6689"/>
                  </a:cubicBezTo>
                  <a:cubicBezTo>
                    <a:pt x="6739" y="8082"/>
                    <a:pt x="6025" y="8749"/>
                    <a:pt x="6025" y="8749"/>
                  </a:cubicBezTo>
                  <a:cubicBezTo>
                    <a:pt x="6025" y="8749"/>
                    <a:pt x="5894" y="7641"/>
                    <a:pt x="5346" y="7129"/>
                  </a:cubicBezTo>
                  <a:cubicBezTo>
                    <a:pt x="5346" y="7129"/>
                    <a:pt x="13621" y="3331"/>
                    <a:pt x="11311" y="664"/>
                  </a:cubicBezTo>
                  <a:cubicBezTo>
                    <a:pt x="10906" y="198"/>
                    <a:pt x="10341" y="1"/>
                    <a:pt x="96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9"/>
            <p:cNvSpPr/>
            <p:nvPr/>
          </p:nvSpPr>
          <p:spPr>
            <a:xfrm rot="3287242">
              <a:off x="4659820" y="3050012"/>
              <a:ext cx="183396" cy="114273"/>
            </a:xfrm>
            <a:custGeom>
              <a:avLst/>
              <a:gdLst/>
              <a:ahLst/>
              <a:cxnLst/>
              <a:rect l="l" t="t" r="r" b="b"/>
              <a:pathLst>
                <a:path w="7336" h="4571" extrusionOk="0">
                  <a:moveTo>
                    <a:pt x="6697" y="0"/>
                  </a:moveTo>
                  <a:cubicBezTo>
                    <a:pt x="5771" y="0"/>
                    <a:pt x="3285" y="1082"/>
                    <a:pt x="1775" y="2319"/>
                  </a:cubicBezTo>
                  <a:cubicBezTo>
                    <a:pt x="1" y="3759"/>
                    <a:pt x="84" y="4307"/>
                    <a:pt x="322" y="4545"/>
                  </a:cubicBezTo>
                  <a:cubicBezTo>
                    <a:pt x="339" y="4562"/>
                    <a:pt x="366" y="4570"/>
                    <a:pt x="401" y="4570"/>
                  </a:cubicBezTo>
                  <a:cubicBezTo>
                    <a:pt x="862" y="4570"/>
                    <a:pt x="2810" y="3198"/>
                    <a:pt x="4204" y="2402"/>
                  </a:cubicBezTo>
                  <a:cubicBezTo>
                    <a:pt x="5704" y="1545"/>
                    <a:pt x="7335" y="497"/>
                    <a:pt x="7026" y="104"/>
                  </a:cubicBezTo>
                  <a:cubicBezTo>
                    <a:pt x="6972" y="33"/>
                    <a:pt x="6858" y="0"/>
                    <a:pt x="6697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9"/>
            <p:cNvSpPr/>
            <p:nvPr/>
          </p:nvSpPr>
          <p:spPr>
            <a:xfrm rot="3287242">
              <a:off x="4615891" y="3048534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203" y="0"/>
                    <a:pt x="0" y="202"/>
                    <a:pt x="0" y="441"/>
                  </a:cubicBezTo>
                  <a:cubicBezTo>
                    <a:pt x="0" y="679"/>
                    <a:pt x="203" y="881"/>
                    <a:pt x="441" y="881"/>
                  </a:cubicBezTo>
                  <a:cubicBezTo>
                    <a:pt x="691" y="881"/>
                    <a:pt x="881" y="679"/>
                    <a:pt x="881" y="441"/>
                  </a:cubicBezTo>
                  <a:cubicBezTo>
                    <a:pt x="881" y="202"/>
                    <a:pt x="691" y="0"/>
                    <a:pt x="441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7" name="Google Shape;197;p9"/>
          <p:cNvGrpSpPr/>
          <p:nvPr/>
        </p:nvGrpSpPr>
        <p:grpSpPr>
          <a:xfrm rot="-1569513">
            <a:off x="11338233" y="949332"/>
            <a:ext cx="1354652" cy="1352673"/>
            <a:chOff x="7005378" y="2367245"/>
            <a:chExt cx="539061" cy="538273"/>
          </a:xfrm>
        </p:grpSpPr>
        <p:sp>
          <p:nvSpPr>
            <p:cNvPr id="198" name="Google Shape;198;p9"/>
            <p:cNvSpPr/>
            <p:nvPr/>
          </p:nvSpPr>
          <p:spPr>
            <a:xfrm rot="2241434">
              <a:off x="7081707" y="2445274"/>
              <a:ext cx="386403" cy="382215"/>
            </a:xfrm>
            <a:custGeom>
              <a:avLst/>
              <a:gdLst/>
              <a:ahLst/>
              <a:cxnLst/>
              <a:rect l="l" t="t" r="r" b="b"/>
              <a:pathLst>
                <a:path w="19563" h="19351" extrusionOk="0">
                  <a:moveTo>
                    <a:pt x="5732" y="1"/>
                  </a:moveTo>
                  <a:cubicBezTo>
                    <a:pt x="5525" y="1"/>
                    <a:pt x="5362" y="24"/>
                    <a:pt x="5251" y="74"/>
                  </a:cubicBezTo>
                  <a:cubicBezTo>
                    <a:pt x="5251" y="74"/>
                    <a:pt x="1" y="18421"/>
                    <a:pt x="322" y="19314"/>
                  </a:cubicBezTo>
                  <a:cubicBezTo>
                    <a:pt x="331" y="19338"/>
                    <a:pt x="354" y="19350"/>
                    <a:pt x="389" y="19350"/>
                  </a:cubicBezTo>
                  <a:cubicBezTo>
                    <a:pt x="1662" y="19350"/>
                    <a:pt x="19563" y="4288"/>
                    <a:pt x="19563" y="4288"/>
                  </a:cubicBezTo>
                  <a:cubicBezTo>
                    <a:pt x="19563" y="4288"/>
                    <a:pt x="8549" y="1"/>
                    <a:pt x="57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9"/>
            <p:cNvSpPr/>
            <p:nvPr/>
          </p:nvSpPr>
          <p:spPr>
            <a:xfrm rot="2241434">
              <a:off x="7263992" y="2446898"/>
              <a:ext cx="127478" cy="82088"/>
            </a:xfrm>
            <a:custGeom>
              <a:avLst/>
              <a:gdLst/>
              <a:ahLst/>
              <a:cxnLst/>
              <a:rect l="l" t="t" r="r" b="b"/>
              <a:pathLst>
                <a:path w="6454" h="4156" extrusionOk="0">
                  <a:moveTo>
                    <a:pt x="1614" y="0"/>
                  </a:moveTo>
                  <a:cubicBezTo>
                    <a:pt x="1407" y="0"/>
                    <a:pt x="1243" y="23"/>
                    <a:pt x="1131" y="73"/>
                  </a:cubicBezTo>
                  <a:cubicBezTo>
                    <a:pt x="1131" y="73"/>
                    <a:pt x="655" y="1740"/>
                    <a:pt x="0" y="4085"/>
                  </a:cubicBezTo>
                  <a:cubicBezTo>
                    <a:pt x="335" y="4126"/>
                    <a:pt x="721" y="4155"/>
                    <a:pt x="1138" y="4155"/>
                  </a:cubicBezTo>
                  <a:cubicBezTo>
                    <a:pt x="2920" y="4155"/>
                    <a:pt x="5257" y="3617"/>
                    <a:pt x="6454" y="1108"/>
                  </a:cubicBezTo>
                  <a:cubicBezTo>
                    <a:pt x="4405" y="474"/>
                    <a:pt x="2556" y="0"/>
                    <a:pt x="16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9"/>
            <p:cNvSpPr/>
            <p:nvPr/>
          </p:nvSpPr>
          <p:spPr>
            <a:xfrm rot="2241434">
              <a:off x="7064605" y="2504910"/>
              <a:ext cx="383341" cy="316798"/>
            </a:xfrm>
            <a:custGeom>
              <a:avLst/>
              <a:gdLst/>
              <a:ahLst/>
              <a:cxnLst/>
              <a:rect l="l" t="t" r="r" b="b"/>
              <a:pathLst>
                <a:path w="19408" h="16039" extrusionOk="0">
                  <a:moveTo>
                    <a:pt x="16824" y="0"/>
                  </a:moveTo>
                  <a:cubicBezTo>
                    <a:pt x="14109" y="2739"/>
                    <a:pt x="10835" y="4906"/>
                    <a:pt x="7156" y="6060"/>
                  </a:cubicBezTo>
                  <a:cubicBezTo>
                    <a:pt x="6401" y="6293"/>
                    <a:pt x="5603" y="6488"/>
                    <a:pt x="4817" y="6488"/>
                  </a:cubicBezTo>
                  <a:cubicBezTo>
                    <a:pt x="4437" y="6488"/>
                    <a:pt x="4060" y="6443"/>
                    <a:pt x="3691" y="6334"/>
                  </a:cubicBezTo>
                  <a:cubicBezTo>
                    <a:pt x="3287" y="6215"/>
                    <a:pt x="2918" y="6001"/>
                    <a:pt x="2596" y="5727"/>
                  </a:cubicBezTo>
                  <a:cubicBezTo>
                    <a:pt x="1298" y="10525"/>
                    <a:pt x="1" y="15550"/>
                    <a:pt x="167" y="16002"/>
                  </a:cubicBezTo>
                  <a:cubicBezTo>
                    <a:pt x="176" y="16026"/>
                    <a:pt x="199" y="16038"/>
                    <a:pt x="234" y="16038"/>
                  </a:cubicBezTo>
                  <a:cubicBezTo>
                    <a:pt x="1507" y="16038"/>
                    <a:pt x="19408" y="976"/>
                    <a:pt x="19408" y="976"/>
                  </a:cubicBezTo>
                  <a:cubicBezTo>
                    <a:pt x="19408" y="976"/>
                    <a:pt x="18360" y="560"/>
                    <a:pt x="168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1" name="Google Shape;201;p9"/>
          <p:cNvGrpSpPr/>
          <p:nvPr/>
        </p:nvGrpSpPr>
        <p:grpSpPr>
          <a:xfrm rot="-1523330">
            <a:off x="11472950" y="135962"/>
            <a:ext cx="409348" cy="579559"/>
            <a:chOff x="7321293" y="2218507"/>
            <a:chExt cx="649401" cy="985419"/>
          </a:xfrm>
        </p:grpSpPr>
        <p:sp>
          <p:nvSpPr>
            <p:cNvPr id="202" name="Google Shape;202;p9"/>
            <p:cNvSpPr/>
            <p:nvPr/>
          </p:nvSpPr>
          <p:spPr>
            <a:xfrm>
              <a:off x="7321293" y="2218507"/>
              <a:ext cx="649401" cy="985419"/>
            </a:xfrm>
            <a:custGeom>
              <a:avLst/>
              <a:gdLst/>
              <a:ahLst/>
              <a:cxnLst/>
              <a:rect l="l" t="t" r="r" b="b"/>
              <a:pathLst>
                <a:path w="22780" h="34567" extrusionOk="0">
                  <a:moveTo>
                    <a:pt x="13306" y="0"/>
                  </a:moveTo>
                  <a:cubicBezTo>
                    <a:pt x="10161" y="0"/>
                    <a:pt x="1" y="7471"/>
                    <a:pt x="622" y="9458"/>
                  </a:cubicBezTo>
                  <a:cubicBezTo>
                    <a:pt x="1330" y="11733"/>
                    <a:pt x="2323" y="12531"/>
                    <a:pt x="3382" y="12531"/>
                  </a:cubicBezTo>
                  <a:cubicBezTo>
                    <a:pt x="5858" y="12531"/>
                    <a:pt x="8692" y="8165"/>
                    <a:pt x="9065" y="8165"/>
                  </a:cubicBezTo>
                  <a:cubicBezTo>
                    <a:pt x="9074" y="8165"/>
                    <a:pt x="9082" y="8167"/>
                    <a:pt x="9088" y="8172"/>
                  </a:cubicBezTo>
                  <a:cubicBezTo>
                    <a:pt x="9445" y="8494"/>
                    <a:pt x="9469" y="28496"/>
                    <a:pt x="8909" y="28508"/>
                  </a:cubicBezTo>
                  <a:cubicBezTo>
                    <a:pt x="6230" y="28568"/>
                    <a:pt x="2849" y="29068"/>
                    <a:pt x="2492" y="32116"/>
                  </a:cubicBezTo>
                  <a:cubicBezTo>
                    <a:pt x="2257" y="34047"/>
                    <a:pt x="4117" y="34567"/>
                    <a:pt x="6780" y="34567"/>
                  </a:cubicBezTo>
                  <a:cubicBezTo>
                    <a:pt x="8304" y="34567"/>
                    <a:pt x="10091" y="34397"/>
                    <a:pt x="11897" y="34223"/>
                  </a:cubicBezTo>
                  <a:cubicBezTo>
                    <a:pt x="16862" y="33735"/>
                    <a:pt x="22780" y="32973"/>
                    <a:pt x="22113" y="29223"/>
                  </a:cubicBezTo>
                  <a:cubicBezTo>
                    <a:pt x="21811" y="27552"/>
                    <a:pt x="20540" y="27138"/>
                    <a:pt x="19189" y="27138"/>
                  </a:cubicBezTo>
                  <a:cubicBezTo>
                    <a:pt x="17862" y="27138"/>
                    <a:pt x="16456" y="27538"/>
                    <a:pt x="15816" y="27538"/>
                  </a:cubicBezTo>
                  <a:cubicBezTo>
                    <a:pt x="15644" y="27538"/>
                    <a:pt x="15527" y="27509"/>
                    <a:pt x="15481" y="27437"/>
                  </a:cubicBezTo>
                  <a:cubicBezTo>
                    <a:pt x="15100" y="26818"/>
                    <a:pt x="16065" y="1350"/>
                    <a:pt x="13874" y="124"/>
                  </a:cubicBezTo>
                  <a:cubicBezTo>
                    <a:pt x="13726" y="40"/>
                    <a:pt x="13535" y="0"/>
                    <a:pt x="13306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9"/>
            <p:cNvSpPr/>
            <p:nvPr/>
          </p:nvSpPr>
          <p:spPr>
            <a:xfrm>
              <a:off x="7597305" y="2290575"/>
              <a:ext cx="55704" cy="55704"/>
            </a:xfrm>
            <a:custGeom>
              <a:avLst/>
              <a:gdLst/>
              <a:ahLst/>
              <a:cxnLst/>
              <a:rect l="l" t="t" r="r" b="b"/>
              <a:pathLst>
                <a:path w="1954" h="1954" extrusionOk="0">
                  <a:moveTo>
                    <a:pt x="977" y="1"/>
                  </a:moveTo>
                  <a:cubicBezTo>
                    <a:pt x="441" y="1"/>
                    <a:pt x="1" y="441"/>
                    <a:pt x="1" y="977"/>
                  </a:cubicBezTo>
                  <a:cubicBezTo>
                    <a:pt x="1" y="1513"/>
                    <a:pt x="441" y="1953"/>
                    <a:pt x="977" y="1953"/>
                  </a:cubicBezTo>
                  <a:cubicBezTo>
                    <a:pt x="1513" y="1953"/>
                    <a:pt x="1954" y="1513"/>
                    <a:pt x="1954" y="977"/>
                  </a:cubicBezTo>
                  <a:cubicBezTo>
                    <a:pt x="1954" y="441"/>
                    <a:pt x="1513" y="1"/>
                    <a:pt x="97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9"/>
            <p:cNvSpPr/>
            <p:nvPr/>
          </p:nvSpPr>
          <p:spPr>
            <a:xfrm>
              <a:off x="7360406" y="2350127"/>
              <a:ext cx="199952" cy="144134"/>
            </a:xfrm>
            <a:custGeom>
              <a:avLst/>
              <a:gdLst/>
              <a:ahLst/>
              <a:cxnLst/>
              <a:rect l="l" t="t" r="r" b="b"/>
              <a:pathLst>
                <a:path w="7014" h="5056" extrusionOk="0">
                  <a:moveTo>
                    <a:pt x="6209" y="1"/>
                  </a:moveTo>
                  <a:cubicBezTo>
                    <a:pt x="5509" y="1"/>
                    <a:pt x="4182" y="623"/>
                    <a:pt x="2834" y="1638"/>
                  </a:cubicBezTo>
                  <a:cubicBezTo>
                    <a:pt x="1108" y="2936"/>
                    <a:pt x="0" y="4401"/>
                    <a:pt x="381" y="4889"/>
                  </a:cubicBezTo>
                  <a:cubicBezTo>
                    <a:pt x="465" y="5002"/>
                    <a:pt x="616" y="5055"/>
                    <a:pt x="820" y="5055"/>
                  </a:cubicBezTo>
                  <a:cubicBezTo>
                    <a:pt x="1520" y="5055"/>
                    <a:pt x="2843" y="4427"/>
                    <a:pt x="4179" y="3412"/>
                  </a:cubicBezTo>
                  <a:cubicBezTo>
                    <a:pt x="5918" y="2115"/>
                    <a:pt x="7013" y="650"/>
                    <a:pt x="6644" y="162"/>
                  </a:cubicBezTo>
                  <a:cubicBezTo>
                    <a:pt x="6561" y="53"/>
                    <a:pt x="6411" y="1"/>
                    <a:pt x="6209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9"/>
            <p:cNvSpPr/>
            <p:nvPr/>
          </p:nvSpPr>
          <p:spPr>
            <a:xfrm>
              <a:off x="7439828" y="3058203"/>
              <a:ext cx="337757" cy="65168"/>
            </a:xfrm>
            <a:custGeom>
              <a:avLst/>
              <a:gdLst/>
              <a:ahLst/>
              <a:cxnLst/>
              <a:rect l="l" t="t" r="r" b="b"/>
              <a:pathLst>
                <a:path w="11848" h="2286" extrusionOk="0">
                  <a:moveTo>
                    <a:pt x="9440" y="0"/>
                  </a:moveTo>
                  <a:cubicBezTo>
                    <a:pt x="8430" y="0"/>
                    <a:pt x="7170" y="79"/>
                    <a:pt x="5811" y="244"/>
                  </a:cubicBezTo>
                  <a:cubicBezTo>
                    <a:pt x="2572" y="637"/>
                    <a:pt x="0" y="1351"/>
                    <a:pt x="60" y="1851"/>
                  </a:cubicBezTo>
                  <a:cubicBezTo>
                    <a:pt x="94" y="2134"/>
                    <a:pt x="1007" y="2285"/>
                    <a:pt x="2403" y="2285"/>
                  </a:cubicBezTo>
                  <a:cubicBezTo>
                    <a:pt x="3412" y="2285"/>
                    <a:pt x="4673" y="2207"/>
                    <a:pt x="6037" y="2042"/>
                  </a:cubicBezTo>
                  <a:cubicBezTo>
                    <a:pt x="9275" y="1649"/>
                    <a:pt x="11847" y="934"/>
                    <a:pt x="11788" y="434"/>
                  </a:cubicBezTo>
                  <a:cubicBezTo>
                    <a:pt x="11753" y="151"/>
                    <a:pt x="10836" y="0"/>
                    <a:pt x="9440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909749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2"/>
          <p:cNvSpPr/>
          <p:nvPr/>
        </p:nvSpPr>
        <p:spPr>
          <a:xfrm flipH="1">
            <a:off x="6159512" y="2108267"/>
            <a:ext cx="6094573" cy="4749803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7" name="Google Shape;217;p12"/>
          <p:cNvSpPr txBox="1">
            <a:spLocks noGrp="1"/>
          </p:cNvSpPr>
          <p:nvPr>
            <p:ph type="title" hasCustomPrompt="1"/>
          </p:nvPr>
        </p:nvSpPr>
        <p:spPr>
          <a:xfrm>
            <a:off x="2406600" y="2438417"/>
            <a:ext cx="7378800" cy="166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0533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18" name="Google Shape;218;p12"/>
          <p:cNvSpPr txBox="1">
            <a:spLocks noGrp="1"/>
          </p:cNvSpPr>
          <p:nvPr>
            <p:ph type="body" idx="1"/>
          </p:nvPr>
        </p:nvSpPr>
        <p:spPr>
          <a:xfrm>
            <a:off x="2406600" y="3872784"/>
            <a:ext cx="7378800" cy="5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31789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1219170" lvl="1" indent="-431789" algn="ctr">
              <a:spcBef>
                <a:spcPts val="2133"/>
              </a:spcBef>
              <a:spcAft>
                <a:spcPts val="0"/>
              </a:spcAft>
              <a:buSzPts val="1500"/>
              <a:buChar char="○"/>
              <a:defRPr/>
            </a:lvl2pPr>
            <a:lvl3pPr marL="1828754" lvl="2" indent="-431789" algn="ctr">
              <a:spcBef>
                <a:spcPts val="2133"/>
              </a:spcBef>
              <a:spcAft>
                <a:spcPts val="0"/>
              </a:spcAft>
              <a:buSzPts val="1500"/>
              <a:buChar char="■"/>
              <a:defRPr/>
            </a:lvl3pPr>
            <a:lvl4pPr marL="2438339" lvl="3" indent="-431789" algn="ctr">
              <a:spcBef>
                <a:spcPts val="2133"/>
              </a:spcBef>
              <a:spcAft>
                <a:spcPts val="0"/>
              </a:spcAft>
              <a:buSzPts val="1500"/>
              <a:buChar char="●"/>
              <a:defRPr/>
            </a:lvl4pPr>
            <a:lvl5pPr marL="3047924" lvl="4" indent="-431789" algn="ctr">
              <a:spcBef>
                <a:spcPts val="2133"/>
              </a:spcBef>
              <a:spcAft>
                <a:spcPts val="0"/>
              </a:spcAft>
              <a:buSzPts val="1500"/>
              <a:buChar char="○"/>
              <a:defRPr/>
            </a:lvl5pPr>
            <a:lvl6pPr marL="3657509" lvl="5" indent="-431789" algn="ctr">
              <a:spcBef>
                <a:spcPts val="2133"/>
              </a:spcBef>
              <a:spcAft>
                <a:spcPts val="0"/>
              </a:spcAft>
              <a:buSzPts val="15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9" name="Google Shape;219;p12"/>
          <p:cNvSpPr/>
          <p:nvPr/>
        </p:nvSpPr>
        <p:spPr>
          <a:xfrm rot="10800000" flipH="1">
            <a:off x="-38110" y="-12693"/>
            <a:ext cx="2705156" cy="2108260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20" name="Google Shape;220;p12"/>
          <p:cNvGrpSpPr/>
          <p:nvPr/>
        </p:nvGrpSpPr>
        <p:grpSpPr>
          <a:xfrm rot="10800000" flipH="1">
            <a:off x="11105935" y="6077591"/>
            <a:ext cx="936792" cy="1092780"/>
            <a:chOff x="7049801" y="540000"/>
            <a:chExt cx="647313" cy="755099"/>
          </a:xfrm>
        </p:grpSpPr>
        <p:sp>
          <p:nvSpPr>
            <p:cNvPr id="221" name="Google Shape;221;p12"/>
            <p:cNvSpPr/>
            <p:nvPr/>
          </p:nvSpPr>
          <p:spPr>
            <a:xfrm>
              <a:off x="7049801" y="540000"/>
              <a:ext cx="647313" cy="755090"/>
            </a:xfrm>
            <a:custGeom>
              <a:avLst/>
              <a:gdLst/>
              <a:ahLst/>
              <a:cxnLst/>
              <a:rect l="l" t="t" r="r" b="b"/>
              <a:pathLst>
                <a:path w="16889" h="19701" extrusionOk="0">
                  <a:moveTo>
                    <a:pt x="11961" y="0"/>
                  </a:moveTo>
                  <a:cubicBezTo>
                    <a:pt x="11730" y="0"/>
                    <a:pt x="11515" y="28"/>
                    <a:pt x="11324" y="89"/>
                  </a:cubicBezTo>
                  <a:cubicBezTo>
                    <a:pt x="10228" y="434"/>
                    <a:pt x="9728" y="1779"/>
                    <a:pt x="9062" y="2601"/>
                  </a:cubicBezTo>
                  <a:lnTo>
                    <a:pt x="6180" y="6149"/>
                  </a:lnTo>
                  <a:lnTo>
                    <a:pt x="3299" y="9697"/>
                  </a:lnTo>
                  <a:lnTo>
                    <a:pt x="1858" y="11471"/>
                  </a:lnTo>
                  <a:cubicBezTo>
                    <a:pt x="1084" y="12435"/>
                    <a:pt x="1" y="13221"/>
                    <a:pt x="96" y="14602"/>
                  </a:cubicBezTo>
                  <a:lnTo>
                    <a:pt x="430" y="19293"/>
                  </a:lnTo>
                  <a:cubicBezTo>
                    <a:pt x="418" y="19401"/>
                    <a:pt x="453" y="19508"/>
                    <a:pt x="513" y="19591"/>
                  </a:cubicBezTo>
                  <a:cubicBezTo>
                    <a:pt x="572" y="19670"/>
                    <a:pt x="659" y="19700"/>
                    <a:pt x="755" y="19700"/>
                  </a:cubicBezTo>
                  <a:cubicBezTo>
                    <a:pt x="889" y="19700"/>
                    <a:pt x="1043" y="19642"/>
                    <a:pt x="1168" y="19579"/>
                  </a:cubicBezTo>
                  <a:cubicBezTo>
                    <a:pt x="2513" y="18877"/>
                    <a:pt x="4061" y="18281"/>
                    <a:pt x="5299" y="17400"/>
                  </a:cubicBezTo>
                  <a:cubicBezTo>
                    <a:pt x="6216" y="16746"/>
                    <a:pt x="6799" y="15662"/>
                    <a:pt x="7442" y="14757"/>
                  </a:cubicBezTo>
                  <a:cubicBezTo>
                    <a:pt x="8431" y="13388"/>
                    <a:pt x="9443" y="12043"/>
                    <a:pt x="10467" y="10709"/>
                  </a:cubicBezTo>
                  <a:cubicBezTo>
                    <a:pt x="10776" y="10304"/>
                    <a:pt x="11133" y="9935"/>
                    <a:pt x="11467" y="9554"/>
                  </a:cubicBezTo>
                  <a:cubicBezTo>
                    <a:pt x="12348" y="8578"/>
                    <a:pt x="13217" y="7590"/>
                    <a:pt x="14062" y="6590"/>
                  </a:cubicBezTo>
                  <a:cubicBezTo>
                    <a:pt x="14729" y="5804"/>
                    <a:pt x="15753" y="4851"/>
                    <a:pt x="16134" y="3875"/>
                  </a:cubicBezTo>
                  <a:cubicBezTo>
                    <a:pt x="16888" y="1952"/>
                    <a:pt x="13878" y="0"/>
                    <a:pt x="119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12"/>
            <p:cNvSpPr/>
            <p:nvPr/>
          </p:nvSpPr>
          <p:spPr>
            <a:xfrm>
              <a:off x="7063983" y="601325"/>
              <a:ext cx="616076" cy="693728"/>
            </a:xfrm>
            <a:custGeom>
              <a:avLst/>
              <a:gdLst/>
              <a:ahLst/>
              <a:cxnLst/>
              <a:rect l="l" t="t" r="r" b="b"/>
              <a:pathLst>
                <a:path w="16074" h="18100" extrusionOk="0">
                  <a:moveTo>
                    <a:pt x="15097" y="1"/>
                  </a:moveTo>
                  <a:cubicBezTo>
                    <a:pt x="14978" y="167"/>
                    <a:pt x="14859" y="334"/>
                    <a:pt x="14740" y="489"/>
                  </a:cubicBezTo>
                  <a:cubicBezTo>
                    <a:pt x="10942" y="5442"/>
                    <a:pt x="6608" y="9954"/>
                    <a:pt x="1810" y="13943"/>
                  </a:cubicBezTo>
                  <a:lnTo>
                    <a:pt x="0" y="16836"/>
                  </a:lnTo>
                  <a:cubicBezTo>
                    <a:pt x="12" y="17122"/>
                    <a:pt x="36" y="17408"/>
                    <a:pt x="60" y="17693"/>
                  </a:cubicBezTo>
                  <a:cubicBezTo>
                    <a:pt x="48" y="17801"/>
                    <a:pt x="83" y="17896"/>
                    <a:pt x="143" y="17991"/>
                  </a:cubicBezTo>
                  <a:cubicBezTo>
                    <a:pt x="202" y="18069"/>
                    <a:pt x="286" y="18099"/>
                    <a:pt x="381" y="18099"/>
                  </a:cubicBezTo>
                  <a:cubicBezTo>
                    <a:pt x="516" y="18099"/>
                    <a:pt x="671" y="18037"/>
                    <a:pt x="798" y="17967"/>
                  </a:cubicBezTo>
                  <a:cubicBezTo>
                    <a:pt x="2143" y="17277"/>
                    <a:pt x="3691" y="16681"/>
                    <a:pt x="4929" y="15800"/>
                  </a:cubicBezTo>
                  <a:cubicBezTo>
                    <a:pt x="5858" y="15146"/>
                    <a:pt x="6429" y="14062"/>
                    <a:pt x="7084" y="13157"/>
                  </a:cubicBezTo>
                  <a:cubicBezTo>
                    <a:pt x="8061" y="11788"/>
                    <a:pt x="9073" y="10431"/>
                    <a:pt x="10097" y="9097"/>
                  </a:cubicBezTo>
                  <a:cubicBezTo>
                    <a:pt x="10406" y="8704"/>
                    <a:pt x="10763" y="8323"/>
                    <a:pt x="11109" y="7954"/>
                  </a:cubicBezTo>
                  <a:cubicBezTo>
                    <a:pt x="11978" y="6966"/>
                    <a:pt x="12847" y="5990"/>
                    <a:pt x="13692" y="4978"/>
                  </a:cubicBezTo>
                  <a:cubicBezTo>
                    <a:pt x="14359" y="4192"/>
                    <a:pt x="15383" y="3251"/>
                    <a:pt x="15764" y="2275"/>
                  </a:cubicBezTo>
                  <a:cubicBezTo>
                    <a:pt x="16073" y="1477"/>
                    <a:pt x="15740" y="668"/>
                    <a:pt x="150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12"/>
            <p:cNvSpPr/>
            <p:nvPr/>
          </p:nvSpPr>
          <p:spPr>
            <a:xfrm>
              <a:off x="7052101" y="1055397"/>
              <a:ext cx="219195" cy="239662"/>
            </a:xfrm>
            <a:custGeom>
              <a:avLst/>
              <a:gdLst/>
              <a:ahLst/>
              <a:cxnLst/>
              <a:rect l="l" t="t" r="r" b="b"/>
              <a:pathLst>
                <a:path w="5719" h="6253" extrusionOk="0">
                  <a:moveTo>
                    <a:pt x="282" y="0"/>
                  </a:moveTo>
                  <a:cubicBezTo>
                    <a:pt x="268" y="0"/>
                    <a:pt x="253" y="0"/>
                    <a:pt x="239" y="0"/>
                  </a:cubicBezTo>
                  <a:cubicBezTo>
                    <a:pt x="167" y="96"/>
                    <a:pt x="120" y="203"/>
                    <a:pt x="84" y="322"/>
                  </a:cubicBezTo>
                  <a:cubicBezTo>
                    <a:pt x="12" y="596"/>
                    <a:pt x="0" y="882"/>
                    <a:pt x="36" y="1155"/>
                  </a:cubicBezTo>
                  <a:lnTo>
                    <a:pt x="370" y="5846"/>
                  </a:lnTo>
                  <a:cubicBezTo>
                    <a:pt x="358" y="5954"/>
                    <a:pt x="393" y="6049"/>
                    <a:pt x="453" y="6144"/>
                  </a:cubicBezTo>
                  <a:cubicBezTo>
                    <a:pt x="512" y="6222"/>
                    <a:pt x="596" y="6252"/>
                    <a:pt x="691" y="6252"/>
                  </a:cubicBezTo>
                  <a:cubicBezTo>
                    <a:pt x="826" y="6252"/>
                    <a:pt x="981" y="6190"/>
                    <a:pt x="1108" y="6120"/>
                  </a:cubicBezTo>
                  <a:cubicBezTo>
                    <a:pt x="2453" y="5430"/>
                    <a:pt x="4001" y="4834"/>
                    <a:pt x="5239" y="3953"/>
                  </a:cubicBezTo>
                  <a:cubicBezTo>
                    <a:pt x="5382" y="3846"/>
                    <a:pt x="5513" y="3739"/>
                    <a:pt x="5632" y="3620"/>
                  </a:cubicBezTo>
                  <a:cubicBezTo>
                    <a:pt x="5718" y="2737"/>
                    <a:pt x="5015" y="1999"/>
                    <a:pt x="4166" y="1999"/>
                  </a:cubicBezTo>
                  <a:cubicBezTo>
                    <a:pt x="4076" y="1999"/>
                    <a:pt x="3986" y="2008"/>
                    <a:pt x="3894" y="2025"/>
                  </a:cubicBezTo>
                  <a:cubicBezTo>
                    <a:pt x="4022" y="1257"/>
                    <a:pt x="3411" y="679"/>
                    <a:pt x="2761" y="679"/>
                  </a:cubicBezTo>
                  <a:cubicBezTo>
                    <a:pt x="2503" y="679"/>
                    <a:pt x="2239" y="770"/>
                    <a:pt x="2013" y="977"/>
                  </a:cubicBezTo>
                  <a:cubicBezTo>
                    <a:pt x="1744" y="299"/>
                    <a:pt x="1029" y="0"/>
                    <a:pt x="282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2"/>
            <p:cNvSpPr/>
            <p:nvPr/>
          </p:nvSpPr>
          <p:spPr>
            <a:xfrm>
              <a:off x="7059383" y="1184103"/>
              <a:ext cx="108658" cy="110996"/>
            </a:xfrm>
            <a:custGeom>
              <a:avLst/>
              <a:gdLst/>
              <a:ahLst/>
              <a:cxnLst/>
              <a:rect l="l" t="t" r="r" b="b"/>
              <a:pathLst>
                <a:path w="2835" h="2896" extrusionOk="0">
                  <a:moveTo>
                    <a:pt x="1" y="0"/>
                  </a:moveTo>
                  <a:cubicBezTo>
                    <a:pt x="49" y="833"/>
                    <a:pt x="108" y="1655"/>
                    <a:pt x="168" y="2488"/>
                  </a:cubicBezTo>
                  <a:cubicBezTo>
                    <a:pt x="168" y="2596"/>
                    <a:pt x="203" y="2703"/>
                    <a:pt x="263" y="2786"/>
                  </a:cubicBezTo>
                  <a:cubicBezTo>
                    <a:pt x="322" y="2865"/>
                    <a:pt x="409" y="2895"/>
                    <a:pt x="505" y="2895"/>
                  </a:cubicBezTo>
                  <a:cubicBezTo>
                    <a:pt x="639" y="2895"/>
                    <a:pt x="793" y="2837"/>
                    <a:pt x="918" y="2774"/>
                  </a:cubicBezTo>
                  <a:cubicBezTo>
                    <a:pt x="1537" y="2453"/>
                    <a:pt x="2192" y="2155"/>
                    <a:pt x="2835" y="1834"/>
                  </a:cubicBezTo>
                  <a:cubicBezTo>
                    <a:pt x="2763" y="1715"/>
                    <a:pt x="2692" y="1595"/>
                    <a:pt x="2608" y="1476"/>
                  </a:cubicBezTo>
                  <a:cubicBezTo>
                    <a:pt x="2299" y="1024"/>
                    <a:pt x="1882" y="643"/>
                    <a:pt x="1418" y="369"/>
                  </a:cubicBezTo>
                  <a:cubicBezTo>
                    <a:pt x="977" y="131"/>
                    <a:pt x="489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5" name="Google Shape;225;p12"/>
          <p:cNvGrpSpPr/>
          <p:nvPr/>
        </p:nvGrpSpPr>
        <p:grpSpPr>
          <a:xfrm rot="6385603">
            <a:off x="9924339" y="6046502"/>
            <a:ext cx="468312" cy="441255"/>
            <a:chOff x="6520753" y="2095400"/>
            <a:chExt cx="429607" cy="404737"/>
          </a:xfrm>
        </p:grpSpPr>
        <p:sp>
          <p:nvSpPr>
            <p:cNvPr id="226" name="Google Shape;226;p12"/>
            <p:cNvSpPr/>
            <p:nvPr/>
          </p:nvSpPr>
          <p:spPr>
            <a:xfrm>
              <a:off x="6520753" y="2095400"/>
              <a:ext cx="429607" cy="404627"/>
            </a:xfrm>
            <a:custGeom>
              <a:avLst/>
              <a:gdLst/>
              <a:ahLst/>
              <a:cxnLst/>
              <a:rect l="l" t="t" r="r" b="b"/>
              <a:pathLst>
                <a:path w="23647" h="22272" extrusionOk="0">
                  <a:moveTo>
                    <a:pt x="12026" y="1"/>
                  </a:moveTo>
                  <a:cubicBezTo>
                    <a:pt x="10599" y="1"/>
                    <a:pt x="9180" y="269"/>
                    <a:pt x="7870" y="835"/>
                  </a:cubicBezTo>
                  <a:cubicBezTo>
                    <a:pt x="2727" y="3026"/>
                    <a:pt x="0" y="8693"/>
                    <a:pt x="1512" y="14075"/>
                  </a:cubicBezTo>
                  <a:cubicBezTo>
                    <a:pt x="2873" y="19022"/>
                    <a:pt x="7416" y="22272"/>
                    <a:pt x="12267" y="22272"/>
                  </a:cubicBezTo>
                  <a:cubicBezTo>
                    <a:pt x="13696" y="22272"/>
                    <a:pt x="15153" y="21989"/>
                    <a:pt x="16562" y="21385"/>
                  </a:cubicBezTo>
                  <a:cubicBezTo>
                    <a:pt x="19205" y="20206"/>
                    <a:pt x="21313" y="18075"/>
                    <a:pt x="22467" y="15408"/>
                  </a:cubicBezTo>
                  <a:cubicBezTo>
                    <a:pt x="23646" y="12586"/>
                    <a:pt x="23479" y="9550"/>
                    <a:pt x="22420" y="6740"/>
                  </a:cubicBezTo>
                  <a:cubicBezTo>
                    <a:pt x="20840" y="2521"/>
                    <a:pt x="16397" y="1"/>
                    <a:pt x="120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12"/>
            <p:cNvSpPr/>
            <p:nvPr/>
          </p:nvSpPr>
          <p:spPr>
            <a:xfrm>
              <a:off x="6527675" y="2148197"/>
              <a:ext cx="420087" cy="351941"/>
            </a:xfrm>
            <a:custGeom>
              <a:avLst/>
              <a:gdLst/>
              <a:ahLst/>
              <a:cxnLst/>
              <a:rect l="l" t="t" r="r" b="b"/>
              <a:pathLst>
                <a:path w="23123" h="19372" extrusionOk="0">
                  <a:moveTo>
                    <a:pt x="4287" y="0"/>
                  </a:moveTo>
                  <a:lnTo>
                    <a:pt x="4287" y="0"/>
                  </a:lnTo>
                  <a:cubicBezTo>
                    <a:pt x="1227" y="2846"/>
                    <a:pt x="0" y="7156"/>
                    <a:pt x="1131" y="11180"/>
                  </a:cubicBezTo>
                  <a:cubicBezTo>
                    <a:pt x="2493" y="16122"/>
                    <a:pt x="7042" y="19371"/>
                    <a:pt x="11897" y="19371"/>
                  </a:cubicBezTo>
                  <a:cubicBezTo>
                    <a:pt x="13323" y="19371"/>
                    <a:pt x="14775" y="19091"/>
                    <a:pt x="16181" y="18491"/>
                  </a:cubicBezTo>
                  <a:cubicBezTo>
                    <a:pt x="18824" y="17312"/>
                    <a:pt x="20943" y="15169"/>
                    <a:pt x="22086" y="12502"/>
                  </a:cubicBezTo>
                  <a:cubicBezTo>
                    <a:pt x="23098" y="10097"/>
                    <a:pt x="23122" y="7537"/>
                    <a:pt x="22444" y="5096"/>
                  </a:cubicBezTo>
                  <a:lnTo>
                    <a:pt x="22444" y="5096"/>
                  </a:lnTo>
                  <a:cubicBezTo>
                    <a:pt x="19994" y="8483"/>
                    <a:pt x="15884" y="10682"/>
                    <a:pt x="11690" y="10682"/>
                  </a:cubicBezTo>
                  <a:cubicBezTo>
                    <a:pt x="11624" y="10682"/>
                    <a:pt x="11557" y="10681"/>
                    <a:pt x="11490" y="10680"/>
                  </a:cubicBezTo>
                  <a:cubicBezTo>
                    <a:pt x="10525" y="10668"/>
                    <a:pt x="9549" y="10526"/>
                    <a:pt x="8704" y="10061"/>
                  </a:cubicBezTo>
                  <a:cubicBezTo>
                    <a:pt x="8073" y="9716"/>
                    <a:pt x="7549" y="9168"/>
                    <a:pt x="7073" y="8632"/>
                  </a:cubicBezTo>
                  <a:cubicBezTo>
                    <a:pt x="5703" y="7049"/>
                    <a:pt x="4584" y="5203"/>
                    <a:pt x="4203" y="3144"/>
                  </a:cubicBezTo>
                  <a:cubicBezTo>
                    <a:pt x="4001" y="2108"/>
                    <a:pt x="4037" y="1036"/>
                    <a:pt x="42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8" name="Google Shape;228;p12"/>
          <p:cNvGrpSpPr/>
          <p:nvPr/>
        </p:nvGrpSpPr>
        <p:grpSpPr>
          <a:xfrm rot="-8454469">
            <a:off x="1555345" y="-503890"/>
            <a:ext cx="1070992" cy="1069428"/>
            <a:chOff x="6947760" y="2254924"/>
            <a:chExt cx="539061" cy="538273"/>
          </a:xfrm>
        </p:grpSpPr>
        <p:sp>
          <p:nvSpPr>
            <p:cNvPr id="229" name="Google Shape;229;p12"/>
            <p:cNvSpPr/>
            <p:nvPr/>
          </p:nvSpPr>
          <p:spPr>
            <a:xfrm rot="2241434">
              <a:off x="7024089" y="2332953"/>
              <a:ext cx="386403" cy="382215"/>
            </a:xfrm>
            <a:custGeom>
              <a:avLst/>
              <a:gdLst/>
              <a:ahLst/>
              <a:cxnLst/>
              <a:rect l="l" t="t" r="r" b="b"/>
              <a:pathLst>
                <a:path w="19563" h="19351" extrusionOk="0">
                  <a:moveTo>
                    <a:pt x="5732" y="1"/>
                  </a:moveTo>
                  <a:cubicBezTo>
                    <a:pt x="5525" y="1"/>
                    <a:pt x="5362" y="24"/>
                    <a:pt x="5251" y="74"/>
                  </a:cubicBezTo>
                  <a:cubicBezTo>
                    <a:pt x="5251" y="74"/>
                    <a:pt x="1" y="18421"/>
                    <a:pt x="322" y="19314"/>
                  </a:cubicBezTo>
                  <a:cubicBezTo>
                    <a:pt x="331" y="19338"/>
                    <a:pt x="354" y="19350"/>
                    <a:pt x="389" y="19350"/>
                  </a:cubicBezTo>
                  <a:cubicBezTo>
                    <a:pt x="1662" y="19350"/>
                    <a:pt x="19563" y="4288"/>
                    <a:pt x="19563" y="4288"/>
                  </a:cubicBezTo>
                  <a:cubicBezTo>
                    <a:pt x="19563" y="4288"/>
                    <a:pt x="8549" y="1"/>
                    <a:pt x="5732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12"/>
            <p:cNvSpPr/>
            <p:nvPr/>
          </p:nvSpPr>
          <p:spPr>
            <a:xfrm rot="2241434">
              <a:off x="7206373" y="2334578"/>
              <a:ext cx="127478" cy="82088"/>
            </a:xfrm>
            <a:custGeom>
              <a:avLst/>
              <a:gdLst/>
              <a:ahLst/>
              <a:cxnLst/>
              <a:rect l="l" t="t" r="r" b="b"/>
              <a:pathLst>
                <a:path w="6454" h="4156" extrusionOk="0">
                  <a:moveTo>
                    <a:pt x="1614" y="0"/>
                  </a:moveTo>
                  <a:cubicBezTo>
                    <a:pt x="1407" y="0"/>
                    <a:pt x="1243" y="23"/>
                    <a:pt x="1131" y="73"/>
                  </a:cubicBezTo>
                  <a:cubicBezTo>
                    <a:pt x="1131" y="73"/>
                    <a:pt x="655" y="1740"/>
                    <a:pt x="0" y="4085"/>
                  </a:cubicBezTo>
                  <a:cubicBezTo>
                    <a:pt x="335" y="4126"/>
                    <a:pt x="721" y="4155"/>
                    <a:pt x="1138" y="4155"/>
                  </a:cubicBezTo>
                  <a:cubicBezTo>
                    <a:pt x="2920" y="4155"/>
                    <a:pt x="5257" y="3617"/>
                    <a:pt x="6454" y="1108"/>
                  </a:cubicBezTo>
                  <a:cubicBezTo>
                    <a:pt x="4405" y="474"/>
                    <a:pt x="2556" y="0"/>
                    <a:pt x="1614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12"/>
            <p:cNvSpPr/>
            <p:nvPr/>
          </p:nvSpPr>
          <p:spPr>
            <a:xfrm rot="2241434">
              <a:off x="7006986" y="2392589"/>
              <a:ext cx="383341" cy="316798"/>
            </a:xfrm>
            <a:custGeom>
              <a:avLst/>
              <a:gdLst/>
              <a:ahLst/>
              <a:cxnLst/>
              <a:rect l="l" t="t" r="r" b="b"/>
              <a:pathLst>
                <a:path w="19408" h="16039" extrusionOk="0">
                  <a:moveTo>
                    <a:pt x="16824" y="0"/>
                  </a:moveTo>
                  <a:cubicBezTo>
                    <a:pt x="14109" y="2739"/>
                    <a:pt x="10835" y="4906"/>
                    <a:pt x="7156" y="6060"/>
                  </a:cubicBezTo>
                  <a:cubicBezTo>
                    <a:pt x="6401" y="6293"/>
                    <a:pt x="5603" y="6488"/>
                    <a:pt x="4817" y="6488"/>
                  </a:cubicBezTo>
                  <a:cubicBezTo>
                    <a:pt x="4437" y="6488"/>
                    <a:pt x="4060" y="6443"/>
                    <a:pt x="3691" y="6334"/>
                  </a:cubicBezTo>
                  <a:cubicBezTo>
                    <a:pt x="3287" y="6215"/>
                    <a:pt x="2918" y="6001"/>
                    <a:pt x="2596" y="5727"/>
                  </a:cubicBezTo>
                  <a:cubicBezTo>
                    <a:pt x="1298" y="10525"/>
                    <a:pt x="1" y="15550"/>
                    <a:pt x="167" y="16002"/>
                  </a:cubicBezTo>
                  <a:cubicBezTo>
                    <a:pt x="176" y="16026"/>
                    <a:pt x="199" y="16038"/>
                    <a:pt x="234" y="16038"/>
                  </a:cubicBezTo>
                  <a:cubicBezTo>
                    <a:pt x="1507" y="16038"/>
                    <a:pt x="19408" y="976"/>
                    <a:pt x="19408" y="976"/>
                  </a:cubicBezTo>
                  <a:cubicBezTo>
                    <a:pt x="19408" y="976"/>
                    <a:pt x="18360" y="560"/>
                    <a:pt x="16824" y="0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2" name="Google Shape;232;p12"/>
          <p:cNvGrpSpPr/>
          <p:nvPr/>
        </p:nvGrpSpPr>
        <p:grpSpPr>
          <a:xfrm rot="-1636644">
            <a:off x="965576" y="376027"/>
            <a:ext cx="794201" cy="826632"/>
            <a:chOff x="910503" y="280033"/>
            <a:chExt cx="595650" cy="619972"/>
          </a:xfrm>
        </p:grpSpPr>
        <p:sp>
          <p:nvSpPr>
            <p:cNvPr id="233" name="Google Shape;233;p12"/>
            <p:cNvSpPr/>
            <p:nvPr/>
          </p:nvSpPr>
          <p:spPr>
            <a:xfrm rot="-484475">
              <a:off x="946679" y="314047"/>
              <a:ext cx="523298" cy="551943"/>
            </a:xfrm>
            <a:custGeom>
              <a:avLst/>
              <a:gdLst/>
              <a:ahLst/>
              <a:cxnLst/>
              <a:rect l="l" t="t" r="r" b="b"/>
              <a:pathLst>
                <a:path w="34148" h="36023" extrusionOk="0">
                  <a:moveTo>
                    <a:pt x="20291" y="7433"/>
                  </a:moveTo>
                  <a:cubicBezTo>
                    <a:pt x="21090" y="7433"/>
                    <a:pt x="21903" y="7634"/>
                    <a:pt x="22718" y="8083"/>
                  </a:cubicBezTo>
                  <a:cubicBezTo>
                    <a:pt x="29445" y="11774"/>
                    <a:pt x="22385" y="22037"/>
                    <a:pt x="22385" y="22037"/>
                  </a:cubicBezTo>
                  <a:cubicBezTo>
                    <a:pt x="20150" y="26090"/>
                    <a:pt x="17834" y="27530"/>
                    <a:pt x="15817" y="27530"/>
                  </a:cubicBezTo>
                  <a:cubicBezTo>
                    <a:pt x="12763" y="27530"/>
                    <a:pt x="10396" y="24228"/>
                    <a:pt x="10038" y="21704"/>
                  </a:cubicBezTo>
                  <a:cubicBezTo>
                    <a:pt x="9504" y="18021"/>
                    <a:pt x="14506" y="7433"/>
                    <a:pt x="20291" y="7433"/>
                  </a:cubicBezTo>
                  <a:close/>
                  <a:moveTo>
                    <a:pt x="21725" y="1"/>
                  </a:moveTo>
                  <a:cubicBezTo>
                    <a:pt x="15013" y="1"/>
                    <a:pt x="7883" y="5821"/>
                    <a:pt x="4359" y="13977"/>
                  </a:cubicBezTo>
                  <a:cubicBezTo>
                    <a:pt x="1" y="24073"/>
                    <a:pt x="4359" y="32455"/>
                    <a:pt x="10478" y="35098"/>
                  </a:cubicBezTo>
                  <a:cubicBezTo>
                    <a:pt x="11905" y="35715"/>
                    <a:pt x="13452" y="36022"/>
                    <a:pt x="15037" y="36022"/>
                  </a:cubicBezTo>
                  <a:cubicBezTo>
                    <a:pt x="20252" y="36022"/>
                    <a:pt x="25882" y="32693"/>
                    <a:pt x="29005" y="26073"/>
                  </a:cubicBezTo>
                  <a:cubicBezTo>
                    <a:pt x="33303" y="17013"/>
                    <a:pt x="34148" y="4666"/>
                    <a:pt x="26361" y="1023"/>
                  </a:cubicBezTo>
                  <a:cubicBezTo>
                    <a:pt x="24875" y="326"/>
                    <a:pt x="23311" y="1"/>
                    <a:pt x="21725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12"/>
            <p:cNvSpPr/>
            <p:nvPr/>
          </p:nvSpPr>
          <p:spPr>
            <a:xfrm rot="-484475">
              <a:off x="989881" y="342737"/>
              <a:ext cx="296313" cy="238869"/>
            </a:xfrm>
            <a:custGeom>
              <a:avLst/>
              <a:gdLst/>
              <a:ahLst/>
              <a:cxnLst/>
              <a:rect l="l" t="t" r="r" b="b"/>
              <a:pathLst>
                <a:path w="19336" h="15590" extrusionOk="0">
                  <a:moveTo>
                    <a:pt x="16951" y="0"/>
                  </a:moveTo>
                  <a:cubicBezTo>
                    <a:pt x="14313" y="0"/>
                    <a:pt x="7782" y="3615"/>
                    <a:pt x="5477" y="6677"/>
                  </a:cubicBezTo>
                  <a:cubicBezTo>
                    <a:pt x="3381" y="9475"/>
                    <a:pt x="0" y="15321"/>
                    <a:pt x="1584" y="15583"/>
                  </a:cubicBezTo>
                  <a:cubicBezTo>
                    <a:pt x="1613" y="15587"/>
                    <a:pt x="1642" y="15590"/>
                    <a:pt x="1672" y="15590"/>
                  </a:cubicBezTo>
                  <a:cubicBezTo>
                    <a:pt x="3236" y="15590"/>
                    <a:pt x="5079" y="9158"/>
                    <a:pt x="9239" y="6260"/>
                  </a:cubicBezTo>
                  <a:cubicBezTo>
                    <a:pt x="13204" y="3486"/>
                    <a:pt x="19336" y="1569"/>
                    <a:pt x="17836" y="248"/>
                  </a:cubicBezTo>
                  <a:cubicBezTo>
                    <a:pt x="17642" y="78"/>
                    <a:pt x="17338" y="0"/>
                    <a:pt x="16951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5" name="Google Shape;235;p12"/>
          <p:cNvGrpSpPr/>
          <p:nvPr/>
        </p:nvGrpSpPr>
        <p:grpSpPr>
          <a:xfrm>
            <a:off x="10739274" y="5114608"/>
            <a:ext cx="582567" cy="685416"/>
            <a:chOff x="1001075" y="894988"/>
            <a:chExt cx="592200" cy="696750"/>
          </a:xfrm>
        </p:grpSpPr>
        <p:sp>
          <p:nvSpPr>
            <p:cNvPr id="236" name="Google Shape;236;p12"/>
            <p:cNvSpPr/>
            <p:nvPr/>
          </p:nvSpPr>
          <p:spPr>
            <a:xfrm>
              <a:off x="1001075" y="894988"/>
              <a:ext cx="592200" cy="696750"/>
            </a:xfrm>
            <a:custGeom>
              <a:avLst/>
              <a:gdLst/>
              <a:ahLst/>
              <a:cxnLst/>
              <a:rect l="l" t="t" r="r" b="b"/>
              <a:pathLst>
                <a:path w="23688" h="27870" extrusionOk="0">
                  <a:moveTo>
                    <a:pt x="14091" y="0"/>
                  </a:moveTo>
                  <a:cubicBezTo>
                    <a:pt x="8456" y="0"/>
                    <a:pt x="1" y="3081"/>
                    <a:pt x="351" y="6249"/>
                  </a:cubicBezTo>
                  <a:cubicBezTo>
                    <a:pt x="523" y="7796"/>
                    <a:pt x="1904" y="8290"/>
                    <a:pt x="3621" y="8290"/>
                  </a:cubicBezTo>
                  <a:cubicBezTo>
                    <a:pt x="6646" y="8290"/>
                    <a:pt x="10711" y="6759"/>
                    <a:pt x="11036" y="6759"/>
                  </a:cubicBezTo>
                  <a:cubicBezTo>
                    <a:pt x="11065" y="6759"/>
                    <a:pt x="11064" y="6771"/>
                    <a:pt x="11031" y="6797"/>
                  </a:cubicBezTo>
                  <a:cubicBezTo>
                    <a:pt x="3756" y="12476"/>
                    <a:pt x="7042" y="14465"/>
                    <a:pt x="8435" y="14941"/>
                  </a:cubicBezTo>
                  <a:cubicBezTo>
                    <a:pt x="8530" y="14974"/>
                    <a:pt x="8644" y="14989"/>
                    <a:pt x="8772" y="14989"/>
                  </a:cubicBezTo>
                  <a:cubicBezTo>
                    <a:pt x="9701" y="14989"/>
                    <a:pt x="11433" y="14225"/>
                    <a:pt x="12968" y="14225"/>
                  </a:cubicBezTo>
                  <a:cubicBezTo>
                    <a:pt x="14334" y="14225"/>
                    <a:pt x="15544" y="14831"/>
                    <a:pt x="15889" y="17120"/>
                  </a:cubicBezTo>
                  <a:cubicBezTo>
                    <a:pt x="16471" y="21022"/>
                    <a:pt x="12591" y="22244"/>
                    <a:pt x="9423" y="22244"/>
                  </a:cubicBezTo>
                  <a:cubicBezTo>
                    <a:pt x="7603" y="22244"/>
                    <a:pt x="6019" y="21841"/>
                    <a:pt x="5649" y="21311"/>
                  </a:cubicBezTo>
                  <a:cubicBezTo>
                    <a:pt x="5146" y="20591"/>
                    <a:pt x="4321" y="20173"/>
                    <a:pt x="3535" y="20173"/>
                  </a:cubicBezTo>
                  <a:cubicBezTo>
                    <a:pt x="2723" y="20173"/>
                    <a:pt x="1952" y="20621"/>
                    <a:pt x="1625" y="21644"/>
                  </a:cubicBezTo>
                  <a:cubicBezTo>
                    <a:pt x="288" y="25820"/>
                    <a:pt x="5485" y="27869"/>
                    <a:pt x="10193" y="27869"/>
                  </a:cubicBezTo>
                  <a:cubicBezTo>
                    <a:pt x="11942" y="27869"/>
                    <a:pt x="13623" y="27587"/>
                    <a:pt x="14877" y="27026"/>
                  </a:cubicBezTo>
                  <a:cubicBezTo>
                    <a:pt x="19508" y="24942"/>
                    <a:pt x="23687" y="19703"/>
                    <a:pt x="21890" y="14322"/>
                  </a:cubicBezTo>
                  <a:cubicBezTo>
                    <a:pt x="20080" y="8940"/>
                    <a:pt x="15782" y="8428"/>
                    <a:pt x="15710" y="8083"/>
                  </a:cubicBezTo>
                  <a:cubicBezTo>
                    <a:pt x="15639" y="7738"/>
                    <a:pt x="20437" y="6487"/>
                    <a:pt x="18865" y="1927"/>
                  </a:cubicBezTo>
                  <a:cubicBezTo>
                    <a:pt x="18398" y="564"/>
                    <a:pt x="16503" y="0"/>
                    <a:pt x="140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12"/>
            <p:cNvSpPr/>
            <p:nvPr/>
          </p:nvSpPr>
          <p:spPr>
            <a:xfrm>
              <a:off x="1305200" y="933575"/>
              <a:ext cx="41100" cy="41100"/>
            </a:xfrm>
            <a:custGeom>
              <a:avLst/>
              <a:gdLst/>
              <a:ahLst/>
              <a:cxnLst/>
              <a:rect l="l" t="t" r="r" b="b"/>
              <a:pathLst>
                <a:path w="1644" h="1644" extrusionOk="0">
                  <a:moveTo>
                    <a:pt x="822" y="1"/>
                  </a:moveTo>
                  <a:cubicBezTo>
                    <a:pt x="370" y="1"/>
                    <a:pt x="1" y="370"/>
                    <a:pt x="1" y="822"/>
                  </a:cubicBezTo>
                  <a:cubicBezTo>
                    <a:pt x="1" y="1275"/>
                    <a:pt x="370" y="1644"/>
                    <a:pt x="822" y="1644"/>
                  </a:cubicBezTo>
                  <a:cubicBezTo>
                    <a:pt x="1275" y="1644"/>
                    <a:pt x="1644" y="1275"/>
                    <a:pt x="1644" y="822"/>
                  </a:cubicBezTo>
                  <a:cubicBezTo>
                    <a:pt x="1644" y="370"/>
                    <a:pt x="1275" y="1"/>
                    <a:pt x="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12"/>
            <p:cNvSpPr/>
            <p:nvPr/>
          </p:nvSpPr>
          <p:spPr>
            <a:xfrm>
              <a:off x="1042975" y="951675"/>
              <a:ext cx="231000" cy="88600"/>
            </a:xfrm>
            <a:custGeom>
              <a:avLst/>
              <a:gdLst/>
              <a:ahLst/>
              <a:cxnLst/>
              <a:rect l="l" t="t" r="r" b="b"/>
              <a:pathLst>
                <a:path w="9240" h="3544" extrusionOk="0">
                  <a:moveTo>
                    <a:pt x="7451" y="1"/>
                  </a:moveTo>
                  <a:cubicBezTo>
                    <a:pt x="6376" y="1"/>
                    <a:pt x="4968" y="303"/>
                    <a:pt x="3763" y="741"/>
                  </a:cubicBezTo>
                  <a:cubicBezTo>
                    <a:pt x="1489" y="1551"/>
                    <a:pt x="1" y="2432"/>
                    <a:pt x="441" y="3241"/>
                  </a:cubicBezTo>
                  <a:cubicBezTo>
                    <a:pt x="559" y="3455"/>
                    <a:pt x="722" y="3543"/>
                    <a:pt x="926" y="3543"/>
                  </a:cubicBezTo>
                  <a:cubicBezTo>
                    <a:pt x="1786" y="3543"/>
                    <a:pt x="3374" y="1972"/>
                    <a:pt x="5406" y="1741"/>
                  </a:cubicBezTo>
                  <a:cubicBezTo>
                    <a:pt x="7251" y="1527"/>
                    <a:pt x="9240" y="1610"/>
                    <a:pt x="9156" y="812"/>
                  </a:cubicBezTo>
                  <a:cubicBezTo>
                    <a:pt x="9084" y="234"/>
                    <a:pt x="8395" y="1"/>
                    <a:pt x="74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9" name="Google Shape;239;p12"/>
          <p:cNvGrpSpPr/>
          <p:nvPr/>
        </p:nvGrpSpPr>
        <p:grpSpPr>
          <a:xfrm>
            <a:off x="299116" y="177710"/>
            <a:ext cx="521187" cy="516812"/>
            <a:chOff x="4508600" y="1990625"/>
            <a:chExt cx="402150" cy="398775"/>
          </a:xfrm>
        </p:grpSpPr>
        <p:sp>
          <p:nvSpPr>
            <p:cNvPr id="240" name="Google Shape;240;p12"/>
            <p:cNvSpPr/>
            <p:nvPr/>
          </p:nvSpPr>
          <p:spPr>
            <a:xfrm>
              <a:off x="4508600" y="1990625"/>
              <a:ext cx="402150" cy="398550"/>
            </a:xfrm>
            <a:custGeom>
              <a:avLst/>
              <a:gdLst/>
              <a:ahLst/>
              <a:cxnLst/>
              <a:rect l="l" t="t" r="r" b="b"/>
              <a:pathLst>
                <a:path w="16086" h="15942" extrusionOk="0">
                  <a:moveTo>
                    <a:pt x="8438" y="1"/>
                  </a:moveTo>
                  <a:cubicBezTo>
                    <a:pt x="7314" y="1"/>
                    <a:pt x="5811" y="74"/>
                    <a:pt x="5204" y="756"/>
                  </a:cubicBezTo>
                  <a:cubicBezTo>
                    <a:pt x="4454" y="1590"/>
                    <a:pt x="4775" y="3781"/>
                    <a:pt x="4787" y="4816"/>
                  </a:cubicBezTo>
                  <a:cubicBezTo>
                    <a:pt x="4787" y="4983"/>
                    <a:pt x="4799" y="5162"/>
                    <a:pt x="4799" y="5328"/>
                  </a:cubicBezTo>
                  <a:cubicBezTo>
                    <a:pt x="3632" y="5531"/>
                    <a:pt x="2477" y="5781"/>
                    <a:pt x="1346" y="6078"/>
                  </a:cubicBezTo>
                  <a:cubicBezTo>
                    <a:pt x="929" y="6186"/>
                    <a:pt x="489" y="6317"/>
                    <a:pt x="251" y="6674"/>
                  </a:cubicBezTo>
                  <a:cubicBezTo>
                    <a:pt x="60" y="6936"/>
                    <a:pt x="36" y="7293"/>
                    <a:pt x="24" y="7614"/>
                  </a:cubicBezTo>
                  <a:cubicBezTo>
                    <a:pt x="1" y="8638"/>
                    <a:pt x="155" y="9805"/>
                    <a:pt x="977" y="10400"/>
                  </a:cubicBezTo>
                  <a:cubicBezTo>
                    <a:pt x="1429" y="10734"/>
                    <a:pt x="2001" y="10829"/>
                    <a:pt x="2560" y="10901"/>
                  </a:cubicBezTo>
                  <a:cubicBezTo>
                    <a:pt x="3489" y="11031"/>
                    <a:pt x="4418" y="11115"/>
                    <a:pt x="5347" y="11174"/>
                  </a:cubicBezTo>
                  <a:cubicBezTo>
                    <a:pt x="5549" y="12341"/>
                    <a:pt x="5799" y="13484"/>
                    <a:pt x="6097" y="14627"/>
                  </a:cubicBezTo>
                  <a:cubicBezTo>
                    <a:pt x="6204" y="15032"/>
                    <a:pt x="6335" y="15473"/>
                    <a:pt x="6692" y="15711"/>
                  </a:cubicBezTo>
                  <a:cubicBezTo>
                    <a:pt x="6954" y="15901"/>
                    <a:pt x="7311" y="15925"/>
                    <a:pt x="7644" y="15937"/>
                  </a:cubicBezTo>
                  <a:cubicBezTo>
                    <a:pt x="7726" y="15940"/>
                    <a:pt x="7809" y="15941"/>
                    <a:pt x="7893" y="15941"/>
                  </a:cubicBezTo>
                  <a:cubicBezTo>
                    <a:pt x="8842" y="15941"/>
                    <a:pt x="9871" y="15739"/>
                    <a:pt x="10419" y="14984"/>
                  </a:cubicBezTo>
                  <a:cubicBezTo>
                    <a:pt x="10752" y="14532"/>
                    <a:pt x="10847" y="13960"/>
                    <a:pt x="10919" y="13413"/>
                  </a:cubicBezTo>
                  <a:cubicBezTo>
                    <a:pt x="11026" y="12639"/>
                    <a:pt x="11109" y="11865"/>
                    <a:pt x="11169" y="11091"/>
                  </a:cubicBezTo>
                  <a:cubicBezTo>
                    <a:pt x="11716" y="11043"/>
                    <a:pt x="12264" y="10984"/>
                    <a:pt x="12824" y="10901"/>
                  </a:cubicBezTo>
                  <a:cubicBezTo>
                    <a:pt x="13681" y="10793"/>
                    <a:pt x="14562" y="10639"/>
                    <a:pt x="15348" y="10246"/>
                  </a:cubicBezTo>
                  <a:cubicBezTo>
                    <a:pt x="15538" y="10174"/>
                    <a:pt x="15705" y="10043"/>
                    <a:pt x="15836" y="9877"/>
                  </a:cubicBezTo>
                  <a:cubicBezTo>
                    <a:pt x="15931" y="9674"/>
                    <a:pt x="15979" y="9448"/>
                    <a:pt x="15955" y="9222"/>
                  </a:cubicBezTo>
                  <a:cubicBezTo>
                    <a:pt x="15955" y="8198"/>
                    <a:pt x="16086" y="5959"/>
                    <a:pt x="15217" y="5186"/>
                  </a:cubicBezTo>
                  <a:cubicBezTo>
                    <a:pt x="14769" y="4788"/>
                    <a:pt x="13948" y="4695"/>
                    <a:pt x="13120" y="4695"/>
                  </a:cubicBezTo>
                  <a:cubicBezTo>
                    <a:pt x="12385" y="4695"/>
                    <a:pt x="11644" y="4769"/>
                    <a:pt x="11157" y="4769"/>
                  </a:cubicBezTo>
                  <a:lnTo>
                    <a:pt x="11109" y="4769"/>
                  </a:lnTo>
                  <a:cubicBezTo>
                    <a:pt x="11062" y="4233"/>
                    <a:pt x="11002" y="3685"/>
                    <a:pt x="10931" y="3150"/>
                  </a:cubicBezTo>
                  <a:cubicBezTo>
                    <a:pt x="10812" y="2280"/>
                    <a:pt x="10657" y="1411"/>
                    <a:pt x="10276" y="625"/>
                  </a:cubicBezTo>
                  <a:cubicBezTo>
                    <a:pt x="10192" y="423"/>
                    <a:pt x="10061" y="256"/>
                    <a:pt x="9895" y="137"/>
                  </a:cubicBezTo>
                  <a:cubicBezTo>
                    <a:pt x="9713" y="52"/>
                    <a:pt x="9512" y="5"/>
                    <a:pt x="9317" y="5"/>
                  </a:cubicBezTo>
                  <a:cubicBezTo>
                    <a:pt x="9295" y="5"/>
                    <a:pt x="9273" y="5"/>
                    <a:pt x="9252" y="6"/>
                  </a:cubicBezTo>
                  <a:cubicBezTo>
                    <a:pt x="9026" y="6"/>
                    <a:pt x="8747" y="1"/>
                    <a:pt x="8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12"/>
            <p:cNvSpPr/>
            <p:nvPr/>
          </p:nvSpPr>
          <p:spPr>
            <a:xfrm>
              <a:off x="4508600" y="2149425"/>
              <a:ext cx="397100" cy="239975"/>
            </a:xfrm>
            <a:custGeom>
              <a:avLst/>
              <a:gdLst/>
              <a:ahLst/>
              <a:cxnLst/>
              <a:rect l="l" t="t" r="r" b="b"/>
              <a:pathLst>
                <a:path w="15884" h="9599" extrusionOk="0">
                  <a:moveTo>
                    <a:pt x="620" y="0"/>
                  </a:moveTo>
                  <a:cubicBezTo>
                    <a:pt x="477" y="72"/>
                    <a:pt x="346" y="191"/>
                    <a:pt x="251" y="322"/>
                  </a:cubicBezTo>
                  <a:cubicBezTo>
                    <a:pt x="60" y="596"/>
                    <a:pt x="36" y="941"/>
                    <a:pt x="24" y="1274"/>
                  </a:cubicBezTo>
                  <a:cubicBezTo>
                    <a:pt x="1" y="2298"/>
                    <a:pt x="155" y="3453"/>
                    <a:pt x="977" y="4060"/>
                  </a:cubicBezTo>
                  <a:cubicBezTo>
                    <a:pt x="1429" y="4382"/>
                    <a:pt x="2001" y="4477"/>
                    <a:pt x="2560" y="4560"/>
                  </a:cubicBezTo>
                  <a:cubicBezTo>
                    <a:pt x="3477" y="4679"/>
                    <a:pt x="4418" y="4775"/>
                    <a:pt x="5347" y="4834"/>
                  </a:cubicBezTo>
                  <a:cubicBezTo>
                    <a:pt x="5549" y="5989"/>
                    <a:pt x="5799" y="7144"/>
                    <a:pt x="6097" y="8275"/>
                  </a:cubicBezTo>
                  <a:cubicBezTo>
                    <a:pt x="6204" y="8692"/>
                    <a:pt x="6335" y="9121"/>
                    <a:pt x="6692" y="9371"/>
                  </a:cubicBezTo>
                  <a:cubicBezTo>
                    <a:pt x="6954" y="9549"/>
                    <a:pt x="7311" y="9585"/>
                    <a:pt x="7644" y="9597"/>
                  </a:cubicBezTo>
                  <a:cubicBezTo>
                    <a:pt x="7707" y="9598"/>
                    <a:pt x="7769" y="9599"/>
                    <a:pt x="7832" y="9599"/>
                  </a:cubicBezTo>
                  <a:cubicBezTo>
                    <a:pt x="8798" y="9599"/>
                    <a:pt x="9860" y="9415"/>
                    <a:pt x="10419" y="8632"/>
                  </a:cubicBezTo>
                  <a:cubicBezTo>
                    <a:pt x="10752" y="8192"/>
                    <a:pt x="10847" y="7608"/>
                    <a:pt x="10919" y="7061"/>
                  </a:cubicBezTo>
                  <a:cubicBezTo>
                    <a:pt x="11026" y="6299"/>
                    <a:pt x="11109" y="5525"/>
                    <a:pt x="11169" y="4751"/>
                  </a:cubicBezTo>
                  <a:cubicBezTo>
                    <a:pt x="11716" y="4691"/>
                    <a:pt x="12264" y="4632"/>
                    <a:pt x="12824" y="4560"/>
                  </a:cubicBezTo>
                  <a:cubicBezTo>
                    <a:pt x="13681" y="4441"/>
                    <a:pt x="14562" y="4287"/>
                    <a:pt x="15348" y="3906"/>
                  </a:cubicBezTo>
                  <a:cubicBezTo>
                    <a:pt x="15538" y="3822"/>
                    <a:pt x="15705" y="3691"/>
                    <a:pt x="15824" y="3525"/>
                  </a:cubicBezTo>
                  <a:cubicBezTo>
                    <a:pt x="15848" y="3489"/>
                    <a:pt x="15872" y="3453"/>
                    <a:pt x="15884" y="3406"/>
                  </a:cubicBezTo>
                  <a:cubicBezTo>
                    <a:pt x="15419" y="3370"/>
                    <a:pt x="14955" y="3322"/>
                    <a:pt x="14502" y="3286"/>
                  </a:cubicBezTo>
                  <a:cubicBezTo>
                    <a:pt x="11788" y="3072"/>
                    <a:pt x="9026" y="3144"/>
                    <a:pt x="6347" y="2620"/>
                  </a:cubicBezTo>
                  <a:cubicBezTo>
                    <a:pt x="4263" y="2227"/>
                    <a:pt x="2179" y="1393"/>
                    <a:pt x="620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982084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6148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Table of contents">
    <p:bg>
      <p:bgPr>
        <a:solidFill>
          <a:schemeClr val="lt1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4"/>
          <p:cNvSpPr/>
          <p:nvPr/>
        </p:nvSpPr>
        <p:spPr>
          <a:xfrm>
            <a:off x="-88900" y="-33"/>
            <a:ext cx="5142251" cy="6942032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5" name="Google Shape;245;p14"/>
          <p:cNvSpPr/>
          <p:nvPr/>
        </p:nvSpPr>
        <p:spPr>
          <a:xfrm>
            <a:off x="3017700" y="4154336"/>
            <a:ext cx="235453" cy="217049"/>
          </a:xfrm>
          <a:custGeom>
            <a:avLst/>
            <a:gdLst/>
            <a:ahLst/>
            <a:cxnLst/>
            <a:rect l="l" t="t" r="r" b="b"/>
            <a:pathLst>
              <a:path w="3403" h="3137" extrusionOk="0">
                <a:moveTo>
                  <a:pt x="1673" y="0"/>
                </a:moveTo>
                <a:cubicBezTo>
                  <a:pt x="1551" y="0"/>
                  <a:pt x="1429" y="84"/>
                  <a:pt x="1429" y="250"/>
                </a:cubicBezTo>
                <a:cubicBezTo>
                  <a:pt x="1382" y="631"/>
                  <a:pt x="1370" y="1012"/>
                  <a:pt x="1370" y="1405"/>
                </a:cubicBezTo>
                <a:cubicBezTo>
                  <a:pt x="1013" y="1429"/>
                  <a:pt x="655" y="1417"/>
                  <a:pt x="298" y="1453"/>
                </a:cubicBezTo>
                <a:cubicBezTo>
                  <a:pt x="48" y="1453"/>
                  <a:pt x="1" y="1798"/>
                  <a:pt x="239" y="1870"/>
                </a:cubicBezTo>
                <a:cubicBezTo>
                  <a:pt x="620" y="2013"/>
                  <a:pt x="1025" y="2084"/>
                  <a:pt x="1429" y="2096"/>
                </a:cubicBezTo>
                <a:cubicBezTo>
                  <a:pt x="1465" y="2417"/>
                  <a:pt x="1584" y="2715"/>
                  <a:pt x="1751" y="2989"/>
                </a:cubicBezTo>
                <a:cubicBezTo>
                  <a:pt x="1820" y="3090"/>
                  <a:pt x="1924" y="3136"/>
                  <a:pt x="2026" y="3136"/>
                </a:cubicBezTo>
                <a:cubicBezTo>
                  <a:pt x="2189" y="3136"/>
                  <a:pt x="2346" y="3020"/>
                  <a:pt x="2346" y="2822"/>
                </a:cubicBezTo>
                <a:cubicBezTo>
                  <a:pt x="2358" y="2560"/>
                  <a:pt x="2310" y="2298"/>
                  <a:pt x="2227" y="2036"/>
                </a:cubicBezTo>
                <a:cubicBezTo>
                  <a:pt x="2560" y="1989"/>
                  <a:pt x="2882" y="1882"/>
                  <a:pt x="3168" y="1703"/>
                </a:cubicBezTo>
                <a:cubicBezTo>
                  <a:pt x="3402" y="1550"/>
                  <a:pt x="3336" y="1143"/>
                  <a:pt x="3038" y="1143"/>
                </a:cubicBezTo>
                <a:cubicBezTo>
                  <a:pt x="3033" y="1143"/>
                  <a:pt x="3029" y="1143"/>
                  <a:pt x="3025" y="1143"/>
                </a:cubicBezTo>
                <a:cubicBezTo>
                  <a:pt x="2703" y="1167"/>
                  <a:pt x="2382" y="1227"/>
                  <a:pt x="2072" y="1310"/>
                </a:cubicBezTo>
                <a:cubicBezTo>
                  <a:pt x="2001" y="965"/>
                  <a:pt x="1953" y="608"/>
                  <a:pt x="1917" y="250"/>
                </a:cubicBezTo>
                <a:cubicBezTo>
                  <a:pt x="1917" y="84"/>
                  <a:pt x="1795" y="0"/>
                  <a:pt x="167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6" name="Google Shape;246;p14"/>
          <p:cNvSpPr/>
          <p:nvPr/>
        </p:nvSpPr>
        <p:spPr>
          <a:xfrm rot="6532479">
            <a:off x="2520123" y="6103985"/>
            <a:ext cx="346236" cy="327641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7" name="Google Shape;247;p14"/>
          <p:cNvSpPr/>
          <p:nvPr/>
        </p:nvSpPr>
        <p:spPr>
          <a:xfrm rot="-9224351">
            <a:off x="11543019" y="5775232"/>
            <a:ext cx="246508" cy="233269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9564150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5"/>
          <p:cNvSpPr/>
          <p:nvPr/>
        </p:nvSpPr>
        <p:spPr>
          <a:xfrm>
            <a:off x="-6766891" y="-15"/>
            <a:ext cx="18958880" cy="6858020"/>
          </a:xfrm>
          <a:custGeom>
            <a:avLst/>
            <a:gdLst/>
            <a:ahLst/>
            <a:cxnLst/>
            <a:rect l="l" t="t" r="r" b="b"/>
            <a:pathLst>
              <a:path w="96251" h="34817" extrusionOk="0">
                <a:moveTo>
                  <a:pt x="95847" y="1"/>
                </a:moveTo>
                <a:cubicBezTo>
                  <a:pt x="82372" y="1"/>
                  <a:pt x="71829" y="6460"/>
                  <a:pt x="66890" y="8051"/>
                </a:cubicBezTo>
                <a:cubicBezTo>
                  <a:pt x="62106" y="9588"/>
                  <a:pt x="54877" y="12752"/>
                  <a:pt x="40865" y="12752"/>
                </a:cubicBezTo>
                <a:cubicBezTo>
                  <a:pt x="37718" y="12752"/>
                  <a:pt x="34229" y="12592"/>
                  <a:pt x="30349" y="12219"/>
                </a:cubicBezTo>
                <a:cubicBezTo>
                  <a:pt x="29447" y="12132"/>
                  <a:pt x="28569" y="12090"/>
                  <a:pt x="27715" y="12090"/>
                </a:cubicBezTo>
                <a:cubicBezTo>
                  <a:pt x="8537" y="12090"/>
                  <a:pt x="1463" y="33058"/>
                  <a:pt x="893" y="33674"/>
                </a:cubicBezTo>
                <a:lnTo>
                  <a:pt x="0" y="34817"/>
                </a:lnTo>
                <a:lnTo>
                  <a:pt x="96250" y="34817"/>
                </a:lnTo>
                <a:lnTo>
                  <a:pt x="96250" y="3"/>
                </a:lnTo>
                <a:cubicBezTo>
                  <a:pt x="96116" y="2"/>
                  <a:pt x="95981" y="1"/>
                  <a:pt x="958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3" name="Google Shape;263;p15"/>
          <p:cNvSpPr/>
          <p:nvPr/>
        </p:nvSpPr>
        <p:spPr>
          <a:xfrm rot="-1931421">
            <a:off x="6034957" y="817884"/>
            <a:ext cx="379160" cy="288123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4" name="Google Shape;264;p15"/>
          <p:cNvSpPr/>
          <p:nvPr/>
        </p:nvSpPr>
        <p:spPr>
          <a:xfrm rot="-9295350">
            <a:off x="769199" y="5695296"/>
            <a:ext cx="379067" cy="329456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15"/>
          <p:cNvSpPr/>
          <p:nvPr/>
        </p:nvSpPr>
        <p:spPr>
          <a:xfrm rot="-9295189">
            <a:off x="1203981" y="5946775"/>
            <a:ext cx="261713" cy="227472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66" name="Google Shape;266;p15"/>
          <p:cNvGrpSpPr/>
          <p:nvPr/>
        </p:nvGrpSpPr>
        <p:grpSpPr>
          <a:xfrm>
            <a:off x="-186892" y="-74685"/>
            <a:ext cx="1033675" cy="840552"/>
            <a:chOff x="8565681" y="-330777"/>
            <a:chExt cx="775256" cy="630414"/>
          </a:xfrm>
        </p:grpSpPr>
        <p:sp>
          <p:nvSpPr>
            <p:cNvPr id="267" name="Google Shape;267;p15"/>
            <p:cNvSpPr/>
            <p:nvPr/>
          </p:nvSpPr>
          <p:spPr>
            <a:xfrm rot="-1931420">
              <a:off x="8562904" y="-139309"/>
              <a:ext cx="780810" cy="214883"/>
            </a:xfrm>
            <a:custGeom>
              <a:avLst/>
              <a:gdLst/>
              <a:ahLst/>
              <a:cxnLst/>
              <a:rect l="l" t="t" r="r" b="b"/>
              <a:pathLst>
                <a:path w="17744" h="4883" extrusionOk="0">
                  <a:moveTo>
                    <a:pt x="14386" y="1"/>
                  </a:moveTo>
                  <a:cubicBezTo>
                    <a:pt x="13536" y="1"/>
                    <a:pt x="12733" y="86"/>
                    <a:pt x="12350" y="127"/>
                  </a:cubicBezTo>
                  <a:cubicBezTo>
                    <a:pt x="8814" y="508"/>
                    <a:pt x="5349" y="1449"/>
                    <a:pt x="1813" y="1925"/>
                  </a:cubicBezTo>
                  <a:cubicBezTo>
                    <a:pt x="0" y="2176"/>
                    <a:pt x="294" y="4882"/>
                    <a:pt x="1984" y="4882"/>
                  </a:cubicBezTo>
                  <a:cubicBezTo>
                    <a:pt x="2059" y="4882"/>
                    <a:pt x="2137" y="4877"/>
                    <a:pt x="2218" y="4866"/>
                  </a:cubicBezTo>
                  <a:lnTo>
                    <a:pt x="8980" y="3937"/>
                  </a:lnTo>
                  <a:cubicBezTo>
                    <a:pt x="10921" y="3675"/>
                    <a:pt x="12850" y="3663"/>
                    <a:pt x="14755" y="3175"/>
                  </a:cubicBezTo>
                  <a:cubicBezTo>
                    <a:pt x="15469" y="2985"/>
                    <a:pt x="16839" y="2711"/>
                    <a:pt x="17184" y="1925"/>
                  </a:cubicBezTo>
                  <a:cubicBezTo>
                    <a:pt x="17743" y="699"/>
                    <a:pt x="16779" y="223"/>
                    <a:pt x="15553" y="68"/>
                  </a:cubicBezTo>
                  <a:cubicBezTo>
                    <a:pt x="15178" y="19"/>
                    <a:pt x="14777" y="1"/>
                    <a:pt x="14386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15"/>
            <p:cNvSpPr/>
            <p:nvPr/>
          </p:nvSpPr>
          <p:spPr>
            <a:xfrm rot="-1931420">
              <a:off x="8686924" y="-282958"/>
              <a:ext cx="230582" cy="202869"/>
            </a:xfrm>
            <a:custGeom>
              <a:avLst/>
              <a:gdLst/>
              <a:ahLst/>
              <a:cxnLst/>
              <a:rect l="l" t="t" r="r" b="b"/>
              <a:pathLst>
                <a:path w="5240" h="4610" extrusionOk="0">
                  <a:moveTo>
                    <a:pt x="2586" y="0"/>
                  </a:moveTo>
                  <a:cubicBezTo>
                    <a:pt x="2291" y="0"/>
                    <a:pt x="1997" y="56"/>
                    <a:pt x="1727" y="174"/>
                  </a:cubicBezTo>
                  <a:cubicBezTo>
                    <a:pt x="548" y="674"/>
                    <a:pt x="1" y="2019"/>
                    <a:pt x="501" y="3198"/>
                  </a:cubicBezTo>
                  <a:cubicBezTo>
                    <a:pt x="866" y="4081"/>
                    <a:pt x="1719" y="4610"/>
                    <a:pt x="2619" y="4610"/>
                  </a:cubicBezTo>
                  <a:cubicBezTo>
                    <a:pt x="2921" y="4610"/>
                    <a:pt x="3229" y="4550"/>
                    <a:pt x="3525" y="4424"/>
                  </a:cubicBezTo>
                  <a:cubicBezTo>
                    <a:pt x="4692" y="3924"/>
                    <a:pt x="5239" y="2567"/>
                    <a:pt x="4739" y="1400"/>
                  </a:cubicBezTo>
                  <a:cubicBezTo>
                    <a:pt x="4407" y="521"/>
                    <a:pt x="3488" y="0"/>
                    <a:pt x="2586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15"/>
            <p:cNvSpPr/>
            <p:nvPr/>
          </p:nvSpPr>
          <p:spPr>
            <a:xfrm rot="-1931420">
              <a:off x="8960566" y="46226"/>
              <a:ext cx="219053" cy="202825"/>
            </a:xfrm>
            <a:custGeom>
              <a:avLst/>
              <a:gdLst/>
              <a:ahLst/>
              <a:cxnLst/>
              <a:rect l="l" t="t" r="r" b="b"/>
              <a:pathLst>
                <a:path w="4978" h="4609" extrusionOk="0">
                  <a:moveTo>
                    <a:pt x="2579" y="1"/>
                  </a:moveTo>
                  <a:cubicBezTo>
                    <a:pt x="2286" y="1"/>
                    <a:pt x="1995" y="56"/>
                    <a:pt x="1727" y="172"/>
                  </a:cubicBezTo>
                  <a:cubicBezTo>
                    <a:pt x="548" y="673"/>
                    <a:pt x="0" y="2030"/>
                    <a:pt x="500" y="3197"/>
                  </a:cubicBezTo>
                  <a:cubicBezTo>
                    <a:pt x="866" y="4079"/>
                    <a:pt x="1719" y="4608"/>
                    <a:pt x="2619" y="4608"/>
                  </a:cubicBezTo>
                  <a:cubicBezTo>
                    <a:pt x="2921" y="4608"/>
                    <a:pt x="3228" y="4549"/>
                    <a:pt x="3525" y="4423"/>
                  </a:cubicBezTo>
                  <a:cubicBezTo>
                    <a:pt x="4072" y="4185"/>
                    <a:pt x="4501" y="3744"/>
                    <a:pt x="4751" y="3197"/>
                  </a:cubicBezTo>
                  <a:cubicBezTo>
                    <a:pt x="4977" y="2613"/>
                    <a:pt x="4965" y="1970"/>
                    <a:pt x="4739" y="1399"/>
                  </a:cubicBezTo>
                  <a:cubicBezTo>
                    <a:pt x="4406" y="527"/>
                    <a:pt x="3483" y="1"/>
                    <a:pt x="2579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15"/>
            <p:cNvSpPr/>
            <p:nvPr/>
          </p:nvSpPr>
          <p:spPr>
            <a:xfrm rot="-1931420">
              <a:off x="8695003" y="-222083"/>
              <a:ext cx="225521" cy="144429"/>
            </a:xfrm>
            <a:custGeom>
              <a:avLst/>
              <a:gdLst/>
              <a:ahLst/>
              <a:cxnLst/>
              <a:rect l="l" t="t" r="r" b="b"/>
              <a:pathLst>
                <a:path w="5125" h="3282" extrusionOk="0">
                  <a:moveTo>
                    <a:pt x="743" y="1"/>
                  </a:moveTo>
                  <a:cubicBezTo>
                    <a:pt x="0" y="1607"/>
                    <a:pt x="1255" y="3281"/>
                    <a:pt x="2831" y="3281"/>
                  </a:cubicBezTo>
                  <a:cubicBezTo>
                    <a:pt x="3124" y="3281"/>
                    <a:pt x="3428" y="3223"/>
                    <a:pt x="3732" y="3096"/>
                  </a:cubicBezTo>
                  <a:cubicBezTo>
                    <a:pt x="4280" y="2846"/>
                    <a:pt x="4720" y="2406"/>
                    <a:pt x="4958" y="1858"/>
                  </a:cubicBezTo>
                  <a:cubicBezTo>
                    <a:pt x="5065" y="1572"/>
                    <a:pt x="5125" y="1275"/>
                    <a:pt x="5125" y="977"/>
                  </a:cubicBezTo>
                  <a:lnTo>
                    <a:pt x="5125" y="977"/>
                  </a:lnTo>
                  <a:cubicBezTo>
                    <a:pt x="4542" y="1348"/>
                    <a:pt x="3867" y="1575"/>
                    <a:pt x="3188" y="1575"/>
                  </a:cubicBezTo>
                  <a:cubicBezTo>
                    <a:pt x="2952" y="1575"/>
                    <a:pt x="2715" y="1547"/>
                    <a:pt x="2482" y="1489"/>
                  </a:cubicBezTo>
                  <a:cubicBezTo>
                    <a:pt x="1708" y="1275"/>
                    <a:pt x="1077" y="727"/>
                    <a:pt x="743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15"/>
            <p:cNvSpPr/>
            <p:nvPr/>
          </p:nvSpPr>
          <p:spPr>
            <a:xfrm rot="-1931420">
              <a:off x="8960508" y="95523"/>
              <a:ext cx="232342" cy="154066"/>
            </a:xfrm>
            <a:custGeom>
              <a:avLst/>
              <a:gdLst/>
              <a:ahLst/>
              <a:cxnLst/>
              <a:rect l="l" t="t" r="r" b="b"/>
              <a:pathLst>
                <a:path w="5280" h="3501" extrusionOk="0">
                  <a:moveTo>
                    <a:pt x="981" y="0"/>
                  </a:moveTo>
                  <a:lnTo>
                    <a:pt x="981" y="0"/>
                  </a:lnTo>
                  <a:cubicBezTo>
                    <a:pt x="1" y="1617"/>
                    <a:pt x="1269" y="3501"/>
                    <a:pt x="2934" y="3501"/>
                  </a:cubicBezTo>
                  <a:cubicBezTo>
                    <a:pt x="3231" y="3501"/>
                    <a:pt x="3540" y="3441"/>
                    <a:pt x="3851" y="3310"/>
                  </a:cubicBezTo>
                  <a:cubicBezTo>
                    <a:pt x="4398" y="3072"/>
                    <a:pt x="4827" y="2631"/>
                    <a:pt x="5065" y="2084"/>
                  </a:cubicBezTo>
                  <a:cubicBezTo>
                    <a:pt x="5232" y="1691"/>
                    <a:pt x="5279" y="1262"/>
                    <a:pt x="5208" y="845"/>
                  </a:cubicBezTo>
                  <a:lnTo>
                    <a:pt x="5208" y="845"/>
                  </a:lnTo>
                  <a:cubicBezTo>
                    <a:pt x="4791" y="1310"/>
                    <a:pt x="4101" y="1512"/>
                    <a:pt x="3470" y="1536"/>
                  </a:cubicBezTo>
                  <a:cubicBezTo>
                    <a:pt x="3412" y="1538"/>
                    <a:pt x="3353" y="1539"/>
                    <a:pt x="3295" y="1539"/>
                  </a:cubicBezTo>
                  <a:cubicBezTo>
                    <a:pt x="2743" y="1539"/>
                    <a:pt x="2182" y="1433"/>
                    <a:pt x="1719" y="1131"/>
                  </a:cubicBezTo>
                  <a:cubicBezTo>
                    <a:pt x="1326" y="869"/>
                    <a:pt x="1053" y="464"/>
                    <a:pt x="981" y="0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" name="Google Shape;272;p15"/>
            <p:cNvSpPr/>
            <p:nvPr/>
          </p:nvSpPr>
          <p:spPr>
            <a:xfrm rot="-1931420">
              <a:off x="8582432" y="-74875"/>
              <a:ext cx="761536" cy="150150"/>
            </a:xfrm>
            <a:custGeom>
              <a:avLst/>
              <a:gdLst/>
              <a:ahLst/>
              <a:cxnLst/>
              <a:rect l="l" t="t" r="r" b="b"/>
              <a:pathLst>
                <a:path w="17306" h="3412" extrusionOk="0">
                  <a:moveTo>
                    <a:pt x="17306" y="1"/>
                  </a:moveTo>
                  <a:cubicBezTo>
                    <a:pt x="14543" y="310"/>
                    <a:pt x="11781" y="644"/>
                    <a:pt x="9043" y="1144"/>
                  </a:cubicBezTo>
                  <a:cubicBezTo>
                    <a:pt x="7522" y="1426"/>
                    <a:pt x="5946" y="1754"/>
                    <a:pt x="4412" y="1754"/>
                  </a:cubicBezTo>
                  <a:cubicBezTo>
                    <a:pt x="3484" y="1754"/>
                    <a:pt x="2572" y="1634"/>
                    <a:pt x="1697" y="1310"/>
                  </a:cubicBezTo>
                  <a:lnTo>
                    <a:pt x="1685" y="477"/>
                  </a:lnTo>
                  <a:lnTo>
                    <a:pt x="1685" y="477"/>
                  </a:lnTo>
                  <a:cubicBezTo>
                    <a:pt x="1" y="830"/>
                    <a:pt x="307" y="3411"/>
                    <a:pt x="1958" y="3411"/>
                  </a:cubicBezTo>
                  <a:cubicBezTo>
                    <a:pt x="2035" y="3411"/>
                    <a:pt x="2114" y="3406"/>
                    <a:pt x="2197" y="3394"/>
                  </a:cubicBezTo>
                  <a:lnTo>
                    <a:pt x="8971" y="2477"/>
                  </a:lnTo>
                  <a:cubicBezTo>
                    <a:pt x="10888" y="2203"/>
                    <a:pt x="12829" y="2191"/>
                    <a:pt x="14722" y="1703"/>
                  </a:cubicBezTo>
                  <a:cubicBezTo>
                    <a:pt x="15448" y="1513"/>
                    <a:pt x="16806" y="1239"/>
                    <a:pt x="17151" y="453"/>
                  </a:cubicBezTo>
                  <a:cubicBezTo>
                    <a:pt x="17222" y="310"/>
                    <a:pt x="17282" y="155"/>
                    <a:pt x="17306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3" name="Google Shape;273;p15"/>
          <p:cNvGrpSpPr/>
          <p:nvPr/>
        </p:nvGrpSpPr>
        <p:grpSpPr>
          <a:xfrm rot="-1182744">
            <a:off x="10315171" y="-479919"/>
            <a:ext cx="2358711" cy="2254029"/>
            <a:chOff x="7812689" y="-9317"/>
            <a:chExt cx="1769029" cy="1690517"/>
          </a:xfrm>
        </p:grpSpPr>
        <p:sp>
          <p:nvSpPr>
            <p:cNvPr id="274" name="Google Shape;274;p15"/>
            <p:cNvSpPr/>
            <p:nvPr/>
          </p:nvSpPr>
          <p:spPr>
            <a:xfrm rot="-1931420">
              <a:off x="7986489" y="122016"/>
              <a:ext cx="743187" cy="866968"/>
            </a:xfrm>
            <a:custGeom>
              <a:avLst/>
              <a:gdLst/>
              <a:ahLst/>
              <a:cxnLst/>
              <a:rect l="l" t="t" r="r" b="b"/>
              <a:pathLst>
                <a:path w="16889" h="19701" extrusionOk="0">
                  <a:moveTo>
                    <a:pt x="11961" y="0"/>
                  </a:moveTo>
                  <a:cubicBezTo>
                    <a:pt x="11730" y="0"/>
                    <a:pt x="11515" y="28"/>
                    <a:pt x="11324" y="89"/>
                  </a:cubicBezTo>
                  <a:cubicBezTo>
                    <a:pt x="10228" y="434"/>
                    <a:pt x="9728" y="1779"/>
                    <a:pt x="9062" y="2601"/>
                  </a:cubicBezTo>
                  <a:lnTo>
                    <a:pt x="6180" y="6149"/>
                  </a:lnTo>
                  <a:lnTo>
                    <a:pt x="3299" y="9697"/>
                  </a:lnTo>
                  <a:lnTo>
                    <a:pt x="1858" y="11471"/>
                  </a:lnTo>
                  <a:cubicBezTo>
                    <a:pt x="1084" y="12435"/>
                    <a:pt x="1" y="13221"/>
                    <a:pt x="96" y="14602"/>
                  </a:cubicBezTo>
                  <a:lnTo>
                    <a:pt x="430" y="19293"/>
                  </a:lnTo>
                  <a:cubicBezTo>
                    <a:pt x="418" y="19401"/>
                    <a:pt x="453" y="19508"/>
                    <a:pt x="513" y="19591"/>
                  </a:cubicBezTo>
                  <a:cubicBezTo>
                    <a:pt x="572" y="19670"/>
                    <a:pt x="659" y="19700"/>
                    <a:pt x="755" y="19700"/>
                  </a:cubicBezTo>
                  <a:cubicBezTo>
                    <a:pt x="889" y="19700"/>
                    <a:pt x="1043" y="19642"/>
                    <a:pt x="1168" y="19579"/>
                  </a:cubicBezTo>
                  <a:cubicBezTo>
                    <a:pt x="2513" y="18877"/>
                    <a:pt x="4061" y="18281"/>
                    <a:pt x="5299" y="17400"/>
                  </a:cubicBezTo>
                  <a:cubicBezTo>
                    <a:pt x="6216" y="16746"/>
                    <a:pt x="6799" y="15662"/>
                    <a:pt x="7442" y="14757"/>
                  </a:cubicBezTo>
                  <a:cubicBezTo>
                    <a:pt x="8431" y="13388"/>
                    <a:pt x="9443" y="12043"/>
                    <a:pt x="10467" y="10709"/>
                  </a:cubicBezTo>
                  <a:cubicBezTo>
                    <a:pt x="10776" y="10304"/>
                    <a:pt x="11133" y="9935"/>
                    <a:pt x="11467" y="9554"/>
                  </a:cubicBezTo>
                  <a:cubicBezTo>
                    <a:pt x="12348" y="8578"/>
                    <a:pt x="13217" y="7590"/>
                    <a:pt x="14062" y="6590"/>
                  </a:cubicBezTo>
                  <a:cubicBezTo>
                    <a:pt x="14729" y="5804"/>
                    <a:pt x="15753" y="4851"/>
                    <a:pt x="16134" y="3875"/>
                  </a:cubicBezTo>
                  <a:cubicBezTo>
                    <a:pt x="16888" y="1952"/>
                    <a:pt x="13878" y="0"/>
                    <a:pt x="119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15"/>
            <p:cNvSpPr/>
            <p:nvPr/>
          </p:nvSpPr>
          <p:spPr>
            <a:xfrm rot="-1931420">
              <a:off x="8021765" y="187894"/>
              <a:ext cx="707323" cy="796514"/>
            </a:xfrm>
            <a:custGeom>
              <a:avLst/>
              <a:gdLst/>
              <a:ahLst/>
              <a:cxnLst/>
              <a:rect l="l" t="t" r="r" b="b"/>
              <a:pathLst>
                <a:path w="16074" h="18100" extrusionOk="0">
                  <a:moveTo>
                    <a:pt x="15097" y="1"/>
                  </a:moveTo>
                  <a:cubicBezTo>
                    <a:pt x="14978" y="167"/>
                    <a:pt x="14859" y="334"/>
                    <a:pt x="14740" y="489"/>
                  </a:cubicBezTo>
                  <a:cubicBezTo>
                    <a:pt x="10942" y="5442"/>
                    <a:pt x="6608" y="9954"/>
                    <a:pt x="1810" y="13943"/>
                  </a:cubicBezTo>
                  <a:lnTo>
                    <a:pt x="0" y="16836"/>
                  </a:lnTo>
                  <a:cubicBezTo>
                    <a:pt x="12" y="17122"/>
                    <a:pt x="36" y="17408"/>
                    <a:pt x="60" y="17693"/>
                  </a:cubicBezTo>
                  <a:cubicBezTo>
                    <a:pt x="48" y="17801"/>
                    <a:pt x="83" y="17896"/>
                    <a:pt x="143" y="17991"/>
                  </a:cubicBezTo>
                  <a:cubicBezTo>
                    <a:pt x="202" y="18069"/>
                    <a:pt x="286" y="18099"/>
                    <a:pt x="381" y="18099"/>
                  </a:cubicBezTo>
                  <a:cubicBezTo>
                    <a:pt x="516" y="18099"/>
                    <a:pt x="671" y="18037"/>
                    <a:pt x="798" y="17967"/>
                  </a:cubicBezTo>
                  <a:cubicBezTo>
                    <a:pt x="2143" y="17277"/>
                    <a:pt x="3691" y="16681"/>
                    <a:pt x="4929" y="15800"/>
                  </a:cubicBezTo>
                  <a:cubicBezTo>
                    <a:pt x="5858" y="15146"/>
                    <a:pt x="6429" y="14062"/>
                    <a:pt x="7084" y="13157"/>
                  </a:cubicBezTo>
                  <a:cubicBezTo>
                    <a:pt x="8061" y="11788"/>
                    <a:pt x="9073" y="10431"/>
                    <a:pt x="10097" y="9097"/>
                  </a:cubicBezTo>
                  <a:cubicBezTo>
                    <a:pt x="10406" y="8704"/>
                    <a:pt x="10763" y="8323"/>
                    <a:pt x="11109" y="7954"/>
                  </a:cubicBezTo>
                  <a:cubicBezTo>
                    <a:pt x="11978" y="6966"/>
                    <a:pt x="12847" y="5990"/>
                    <a:pt x="13692" y="4978"/>
                  </a:cubicBezTo>
                  <a:cubicBezTo>
                    <a:pt x="14359" y="4192"/>
                    <a:pt x="15383" y="3251"/>
                    <a:pt x="15764" y="2275"/>
                  </a:cubicBezTo>
                  <a:cubicBezTo>
                    <a:pt x="16073" y="1477"/>
                    <a:pt x="15740" y="668"/>
                    <a:pt x="150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15"/>
            <p:cNvSpPr/>
            <p:nvPr/>
          </p:nvSpPr>
          <p:spPr>
            <a:xfrm rot="-1931420">
              <a:off x="8184094" y="797782"/>
              <a:ext cx="251660" cy="275171"/>
            </a:xfrm>
            <a:custGeom>
              <a:avLst/>
              <a:gdLst/>
              <a:ahLst/>
              <a:cxnLst/>
              <a:rect l="l" t="t" r="r" b="b"/>
              <a:pathLst>
                <a:path w="5719" h="6253" extrusionOk="0">
                  <a:moveTo>
                    <a:pt x="282" y="0"/>
                  </a:moveTo>
                  <a:cubicBezTo>
                    <a:pt x="268" y="0"/>
                    <a:pt x="253" y="0"/>
                    <a:pt x="239" y="0"/>
                  </a:cubicBezTo>
                  <a:cubicBezTo>
                    <a:pt x="167" y="96"/>
                    <a:pt x="120" y="203"/>
                    <a:pt x="84" y="322"/>
                  </a:cubicBezTo>
                  <a:cubicBezTo>
                    <a:pt x="12" y="596"/>
                    <a:pt x="0" y="882"/>
                    <a:pt x="36" y="1155"/>
                  </a:cubicBezTo>
                  <a:lnTo>
                    <a:pt x="370" y="5846"/>
                  </a:lnTo>
                  <a:cubicBezTo>
                    <a:pt x="358" y="5954"/>
                    <a:pt x="393" y="6049"/>
                    <a:pt x="453" y="6144"/>
                  </a:cubicBezTo>
                  <a:cubicBezTo>
                    <a:pt x="512" y="6222"/>
                    <a:pt x="596" y="6252"/>
                    <a:pt x="691" y="6252"/>
                  </a:cubicBezTo>
                  <a:cubicBezTo>
                    <a:pt x="826" y="6252"/>
                    <a:pt x="981" y="6190"/>
                    <a:pt x="1108" y="6120"/>
                  </a:cubicBezTo>
                  <a:cubicBezTo>
                    <a:pt x="2453" y="5430"/>
                    <a:pt x="4001" y="4834"/>
                    <a:pt x="5239" y="3953"/>
                  </a:cubicBezTo>
                  <a:cubicBezTo>
                    <a:pt x="5382" y="3846"/>
                    <a:pt x="5513" y="3739"/>
                    <a:pt x="5632" y="3620"/>
                  </a:cubicBezTo>
                  <a:cubicBezTo>
                    <a:pt x="5718" y="2737"/>
                    <a:pt x="5015" y="1999"/>
                    <a:pt x="4166" y="1999"/>
                  </a:cubicBezTo>
                  <a:cubicBezTo>
                    <a:pt x="4076" y="1999"/>
                    <a:pt x="3986" y="2008"/>
                    <a:pt x="3894" y="2025"/>
                  </a:cubicBezTo>
                  <a:cubicBezTo>
                    <a:pt x="4022" y="1257"/>
                    <a:pt x="3411" y="679"/>
                    <a:pt x="2761" y="679"/>
                  </a:cubicBezTo>
                  <a:cubicBezTo>
                    <a:pt x="2503" y="679"/>
                    <a:pt x="2239" y="770"/>
                    <a:pt x="2013" y="977"/>
                  </a:cubicBezTo>
                  <a:cubicBezTo>
                    <a:pt x="1744" y="299"/>
                    <a:pt x="1029" y="0"/>
                    <a:pt x="2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15"/>
            <p:cNvSpPr/>
            <p:nvPr/>
          </p:nvSpPr>
          <p:spPr>
            <a:xfrm rot="-1931420">
              <a:off x="8240293" y="963537"/>
              <a:ext cx="124752" cy="127442"/>
            </a:xfrm>
            <a:custGeom>
              <a:avLst/>
              <a:gdLst/>
              <a:ahLst/>
              <a:cxnLst/>
              <a:rect l="l" t="t" r="r" b="b"/>
              <a:pathLst>
                <a:path w="2835" h="2896" extrusionOk="0">
                  <a:moveTo>
                    <a:pt x="1" y="0"/>
                  </a:moveTo>
                  <a:cubicBezTo>
                    <a:pt x="49" y="833"/>
                    <a:pt x="108" y="1655"/>
                    <a:pt x="168" y="2488"/>
                  </a:cubicBezTo>
                  <a:cubicBezTo>
                    <a:pt x="168" y="2596"/>
                    <a:pt x="203" y="2703"/>
                    <a:pt x="263" y="2786"/>
                  </a:cubicBezTo>
                  <a:cubicBezTo>
                    <a:pt x="322" y="2865"/>
                    <a:pt x="409" y="2895"/>
                    <a:pt x="505" y="2895"/>
                  </a:cubicBezTo>
                  <a:cubicBezTo>
                    <a:pt x="639" y="2895"/>
                    <a:pt x="793" y="2837"/>
                    <a:pt x="918" y="2774"/>
                  </a:cubicBezTo>
                  <a:cubicBezTo>
                    <a:pt x="1537" y="2453"/>
                    <a:pt x="2192" y="2155"/>
                    <a:pt x="2835" y="1834"/>
                  </a:cubicBezTo>
                  <a:cubicBezTo>
                    <a:pt x="2763" y="1715"/>
                    <a:pt x="2692" y="1595"/>
                    <a:pt x="2608" y="1476"/>
                  </a:cubicBezTo>
                  <a:cubicBezTo>
                    <a:pt x="2299" y="1024"/>
                    <a:pt x="1882" y="643"/>
                    <a:pt x="1418" y="369"/>
                  </a:cubicBezTo>
                  <a:cubicBezTo>
                    <a:pt x="977" y="131"/>
                    <a:pt x="489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15"/>
            <p:cNvSpPr/>
            <p:nvPr/>
          </p:nvSpPr>
          <p:spPr>
            <a:xfrm rot="-1931420">
              <a:off x="8560209" y="403586"/>
              <a:ext cx="860854" cy="851566"/>
            </a:xfrm>
            <a:custGeom>
              <a:avLst/>
              <a:gdLst/>
              <a:ahLst/>
              <a:cxnLst/>
              <a:rect l="l" t="t" r="r" b="b"/>
              <a:pathLst>
                <a:path w="19563" h="19351" extrusionOk="0">
                  <a:moveTo>
                    <a:pt x="5732" y="1"/>
                  </a:moveTo>
                  <a:cubicBezTo>
                    <a:pt x="5525" y="1"/>
                    <a:pt x="5362" y="24"/>
                    <a:pt x="5251" y="74"/>
                  </a:cubicBezTo>
                  <a:cubicBezTo>
                    <a:pt x="5251" y="74"/>
                    <a:pt x="1" y="18421"/>
                    <a:pt x="322" y="19314"/>
                  </a:cubicBezTo>
                  <a:cubicBezTo>
                    <a:pt x="331" y="19338"/>
                    <a:pt x="354" y="19350"/>
                    <a:pt x="389" y="19350"/>
                  </a:cubicBezTo>
                  <a:cubicBezTo>
                    <a:pt x="1662" y="19350"/>
                    <a:pt x="19563" y="4288"/>
                    <a:pt x="19563" y="4288"/>
                  </a:cubicBezTo>
                  <a:cubicBezTo>
                    <a:pt x="19563" y="4288"/>
                    <a:pt x="8549" y="1"/>
                    <a:pt x="5732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" name="Google Shape;279;p15"/>
            <p:cNvSpPr/>
            <p:nvPr/>
          </p:nvSpPr>
          <p:spPr>
            <a:xfrm rot="-1931420">
              <a:off x="8579891" y="512087"/>
              <a:ext cx="284003" cy="182890"/>
            </a:xfrm>
            <a:custGeom>
              <a:avLst/>
              <a:gdLst/>
              <a:ahLst/>
              <a:cxnLst/>
              <a:rect l="l" t="t" r="r" b="b"/>
              <a:pathLst>
                <a:path w="6454" h="4156" extrusionOk="0">
                  <a:moveTo>
                    <a:pt x="1614" y="0"/>
                  </a:moveTo>
                  <a:cubicBezTo>
                    <a:pt x="1407" y="0"/>
                    <a:pt x="1243" y="23"/>
                    <a:pt x="1131" y="73"/>
                  </a:cubicBezTo>
                  <a:cubicBezTo>
                    <a:pt x="1131" y="73"/>
                    <a:pt x="655" y="1740"/>
                    <a:pt x="0" y="4085"/>
                  </a:cubicBezTo>
                  <a:cubicBezTo>
                    <a:pt x="335" y="4126"/>
                    <a:pt x="721" y="4155"/>
                    <a:pt x="1138" y="4155"/>
                  </a:cubicBezTo>
                  <a:cubicBezTo>
                    <a:pt x="2920" y="4155"/>
                    <a:pt x="5257" y="3617"/>
                    <a:pt x="6454" y="1108"/>
                  </a:cubicBezTo>
                  <a:cubicBezTo>
                    <a:pt x="4405" y="474"/>
                    <a:pt x="2556" y="0"/>
                    <a:pt x="16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15"/>
            <p:cNvSpPr/>
            <p:nvPr/>
          </p:nvSpPr>
          <p:spPr>
            <a:xfrm rot="-1931420">
              <a:off x="8605324" y="536309"/>
              <a:ext cx="854033" cy="705817"/>
            </a:xfrm>
            <a:custGeom>
              <a:avLst/>
              <a:gdLst/>
              <a:ahLst/>
              <a:cxnLst/>
              <a:rect l="l" t="t" r="r" b="b"/>
              <a:pathLst>
                <a:path w="19408" h="16039" extrusionOk="0">
                  <a:moveTo>
                    <a:pt x="16824" y="0"/>
                  </a:moveTo>
                  <a:cubicBezTo>
                    <a:pt x="14109" y="2739"/>
                    <a:pt x="10835" y="4906"/>
                    <a:pt x="7156" y="6060"/>
                  </a:cubicBezTo>
                  <a:cubicBezTo>
                    <a:pt x="6401" y="6293"/>
                    <a:pt x="5603" y="6488"/>
                    <a:pt x="4817" y="6488"/>
                  </a:cubicBezTo>
                  <a:cubicBezTo>
                    <a:pt x="4437" y="6488"/>
                    <a:pt x="4060" y="6443"/>
                    <a:pt x="3691" y="6334"/>
                  </a:cubicBezTo>
                  <a:cubicBezTo>
                    <a:pt x="3287" y="6215"/>
                    <a:pt x="2918" y="6001"/>
                    <a:pt x="2596" y="5727"/>
                  </a:cubicBezTo>
                  <a:cubicBezTo>
                    <a:pt x="1298" y="10525"/>
                    <a:pt x="1" y="15550"/>
                    <a:pt x="167" y="16002"/>
                  </a:cubicBezTo>
                  <a:cubicBezTo>
                    <a:pt x="176" y="16026"/>
                    <a:pt x="199" y="16038"/>
                    <a:pt x="234" y="16038"/>
                  </a:cubicBezTo>
                  <a:cubicBezTo>
                    <a:pt x="1507" y="16038"/>
                    <a:pt x="19408" y="976"/>
                    <a:pt x="19408" y="976"/>
                  </a:cubicBezTo>
                  <a:cubicBezTo>
                    <a:pt x="19408" y="976"/>
                    <a:pt x="18360" y="560"/>
                    <a:pt x="16824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" name="Google Shape;281;p15"/>
            <p:cNvSpPr/>
            <p:nvPr/>
          </p:nvSpPr>
          <p:spPr>
            <a:xfrm rot="-1931420">
              <a:off x="8431006" y="1318801"/>
              <a:ext cx="315202" cy="301619"/>
            </a:xfrm>
            <a:custGeom>
              <a:avLst/>
              <a:gdLst/>
              <a:ahLst/>
              <a:cxnLst/>
              <a:rect l="l" t="t" r="r" b="b"/>
              <a:pathLst>
                <a:path w="7163" h="6854" extrusionOk="0">
                  <a:moveTo>
                    <a:pt x="4996" y="1"/>
                  </a:moveTo>
                  <a:cubicBezTo>
                    <a:pt x="4741" y="1"/>
                    <a:pt x="4478" y="109"/>
                    <a:pt x="4247" y="368"/>
                  </a:cubicBezTo>
                  <a:cubicBezTo>
                    <a:pt x="3831" y="833"/>
                    <a:pt x="3426" y="1297"/>
                    <a:pt x="3021" y="1773"/>
                  </a:cubicBezTo>
                  <a:cubicBezTo>
                    <a:pt x="2854" y="1607"/>
                    <a:pt x="2676" y="1440"/>
                    <a:pt x="2509" y="1273"/>
                  </a:cubicBezTo>
                  <a:cubicBezTo>
                    <a:pt x="2278" y="1039"/>
                    <a:pt x="2019" y="941"/>
                    <a:pt x="1769" y="941"/>
                  </a:cubicBezTo>
                  <a:cubicBezTo>
                    <a:pt x="942" y="941"/>
                    <a:pt x="220" y="2025"/>
                    <a:pt x="961" y="2821"/>
                  </a:cubicBezTo>
                  <a:cubicBezTo>
                    <a:pt x="1176" y="3059"/>
                    <a:pt x="1414" y="3285"/>
                    <a:pt x="1652" y="3524"/>
                  </a:cubicBezTo>
                  <a:cubicBezTo>
                    <a:pt x="1271" y="4024"/>
                    <a:pt x="914" y="4548"/>
                    <a:pt x="580" y="5083"/>
                  </a:cubicBezTo>
                  <a:cubicBezTo>
                    <a:pt x="0" y="6012"/>
                    <a:pt x="816" y="6853"/>
                    <a:pt x="1663" y="6853"/>
                  </a:cubicBezTo>
                  <a:cubicBezTo>
                    <a:pt x="2033" y="6853"/>
                    <a:pt x="2408" y="6693"/>
                    <a:pt x="2676" y="6310"/>
                  </a:cubicBezTo>
                  <a:lnTo>
                    <a:pt x="3474" y="5167"/>
                  </a:lnTo>
                  <a:cubicBezTo>
                    <a:pt x="3950" y="5560"/>
                    <a:pt x="4426" y="5941"/>
                    <a:pt x="4926" y="6322"/>
                  </a:cubicBezTo>
                  <a:cubicBezTo>
                    <a:pt x="5128" y="6471"/>
                    <a:pt x="5332" y="6535"/>
                    <a:pt x="5525" y="6535"/>
                  </a:cubicBezTo>
                  <a:cubicBezTo>
                    <a:pt x="6472" y="6535"/>
                    <a:pt x="7163" y="4988"/>
                    <a:pt x="6105" y="4286"/>
                  </a:cubicBezTo>
                  <a:cubicBezTo>
                    <a:pt x="5664" y="3988"/>
                    <a:pt x="5212" y="3655"/>
                    <a:pt x="4795" y="3321"/>
                  </a:cubicBezTo>
                  <a:cubicBezTo>
                    <a:pt x="5140" y="2869"/>
                    <a:pt x="5486" y="2416"/>
                    <a:pt x="5843" y="1976"/>
                  </a:cubicBezTo>
                  <a:cubicBezTo>
                    <a:pt x="6552" y="1131"/>
                    <a:pt x="5818" y="1"/>
                    <a:pt x="49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15"/>
            <p:cNvSpPr/>
            <p:nvPr/>
          </p:nvSpPr>
          <p:spPr>
            <a:xfrm rot="-1931420">
              <a:off x="8445209" y="1368098"/>
              <a:ext cx="293200" cy="254004"/>
            </a:xfrm>
            <a:custGeom>
              <a:avLst/>
              <a:gdLst/>
              <a:ahLst/>
              <a:cxnLst/>
              <a:rect l="l" t="t" r="r" b="b"/>
              <a:pathLst>
                <a:path w="6663" h="5772" extrusionOk="0">
                  <a:moveTo>
                    <a:pt x="1268" y="1"/>
                  </a:moveTo>
                  <a:cubicBezTo>
                    <a:pt x="696" y="310"/>
                    <a:pt x="375" y="1120"/>
                    <a:pt x="958" y="1739"/>
                  </a:cubicBezTo>
                  <a:cubicBezTo>
                    <a:pt x="1185" y="1977"/>
                    <a:pt x="1411" y="2204"/>
                    <a:pt x="1649" y="2442"/>
                  </a:cubicBezTo>
                  <a:cubicBezTo>
                    <a:pt x="1280" y="2954"/>
                    <a:pt x="911" y="3466"/>
                    <a:pt x="589" y="4001"/>
                  </a:cubicBezTo>
                  <a:cubicBezTo>
                    <a:pt x="1" y="4930"/>
                    <a:pt x="820" y="5772"/>
                    <a:pt x="1666" y="5772"/>
                  </a:cubicBezTo>
                  <a:cubicBezTo>
                    <a:pt x="2035" y="5772"/>
                    <a:pt x="2409" y="5611"/>
                    <a:pt x="2673" y="5228"/>
                  </a:cubicBezTo>
                  <a:lnTo>
                    <a:pt x="3471" y="4085"/>
                  </a:lnTo>
                  <a:cubicBezTo>
                    <a:pt x="3947" y="4478"/>
                    <a:pt x="4423" y="4871"/>
                    <a:pt x="4923" y="5240"/>
                  </a:cubicBezTo>
                  <a:cubicBezTo>
                    <a:pt x="5126" y="5392"/>
                    <a:pt x="5330" y="5457"/>
                    <a:pt x="5524" y="5457"/>
                  </a:cubicBezTo>
                  <a:cubicBezTo>
                    <a:pt x="6150" y="5457"/>
                    <a:pt x="6662" y="4772"/>
                    <a:pt x="6626" y="4109"/>
                  </a:cubicBezTo>
                  <a:cubicBezTo>
                    <a:pt x="6126" y="3990"/>
                    <a:pt x="5626" y="3811"/>
                    <a:pt x="5161" y="3585"/>
                  </a:cubicBezTo>
                  <a:cubicBezTo>
                    <a:pt x="3566" y="2799"/>
                    <a:pt x="2387" y="1382"/>
                    <a:pt x="12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83" name="Google Shape;283;p15"/>
          <p:cNvGrpSpPr/>
          <p:nvPr/>
        </p:nvGrpSpPr>
        <p:grpSpPr>
          <a:xfrm rot="1070396">
            <a:off x="317500" y="837598"/>
            <a:ext cx="528453" cy="461437"/>
            <a:chOff x="172325" y="562000"/>
            <a:chExt cx="1712584" cy="1495403"/>
          </a:xfrm>
        </p:grpSpPr>
        <p:sp>
          <p:nvSpPr>
            <p:cNvPr id="284" name="Google Shape;284;p15"/>
            <p:cNvSpPr/>
            <p:nvPr/>
          </p:nvSpPr>
          <p:spPr>
            <a:xfrm>
              <a:off x="172325" y="562000"/>
              <a:ext cx="1712584" cy="610612"/>
            </a:xfrm>
            <a:custGeom>
              <a:avLst/>
              <a:gdLst/>
              <a:ahLst/>
              <a:cxnLst/>
              <a:rect l="l" t="t" r="r" b="b"/>
              <a:pathLst>
                <a:path w="14610" h="5209" extrusionOk="0">
                  <a:moveTo>
                    <a:pt x="11552" y="1"/>
                  </a:moveTo>
                  <a:cubicBezTo>
                    <a:pt x="8221" y="1"/>
                    <a:pt x="4891" y="370"/>
                    <a:pt x="1560" y="517"/>
                  </a:cubicBezTo>
                  <a:cubicBezTo>
                    <a:pt x="1" y="587"/>
                    <a:pt x="200" y="5208"/>
                    <a:pt x="1739" y="5208"/>
                  </a:cubicBezTo>
                  <a:cubicBezTo>
                    <a:pt x="1751" y="5208"/>
                    <a:pt x="1763" y="5208"/>
                    <a:pt x="1775" y="5208"/>
                  </a:cubicBezTo>
                  <a:lnTo>
                    <a:pt x="7406" y="4958"/>
                  </a:lnTo>
                  <a:lnTo>
                    <a:pt x="11395" y="4791"/>
                  </a:lnTo>
                  <a:cubicBezTo>
                    <a:pt x="11462" y="4788"/>
                    <a:pt x="11534" y="4786"/>
                    <a:pt x="11607" y="4786"/>
                  </a:cubicBezTo>
                  <a:cubicBezTo>
                    <a:pt x="11843" y="4786"/>
                    <a:pt x="12107" y="4799"/>
                    <a:pt x="12374" y="4799"/>
                  </a:cubicBezTo>
                  <a:cubicBezTo>
                    <a:pt x="12924" y="4799"/>
                    <a:pt x="13487" y="4745"/>
                    <a:pt x="13836" y="4410"/>
                  </a:cubicBezTo>
                  <a:cubicBezTo>
                    <a:pt x="14610" y="3696"/>
                    <a:pt x="14395" y="1767"/>
                    <a:pt x="14002" y="898"/>
                  </a:cubicBezTo>
                  <a:cubicBezTo>
                    <a:pt x="13741" y="302"/>
                    <a:pt x="13431" y="112"/>
                    <a:pt x="12990" y="40"/>
                  </a:cubicBezTo>
                  <a:cubicBezTo>
                    <a:pt x="12705" y="17"/>
                    <a:pt x="12419" y="5"/>
                    <a:pt x="12133" y="5"/>
                  </a:cubicBezTo>
                  <a:cubicBezTo>
                    <a:pt x="11939" y="2"/>
                    <a:pt x="11746" y="1"/>
                    <a:pt x="115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15"/>
            <p:cNvSpPr/>
            <p:nvPr/>
          </p:nvSpPr>
          <p:spPr>
            <a:xfrm>
              <a:off x="186274" y="1447143"/>
              <a:ext cx="1693008" cy="610260"/>
            </a:xfrm>
            <a:custGeom>
              <a:avLst/>
              <a:gdLst/>
              <a:ahLst/>
              <a:cxnLst/>
              <a:rect l="l" t="t" r="r" b="b"/>
              <a:pathLst>
                <a:path w="14443" h="5206" extrusionOk="0">
                  <a:moveTo>
                    <a:pt x="13042" y="1"/>
                  </a:moveTo>
                  <a:cubicBezTo>
                    <a:pt x="13025" y="1"/>
                    <a:pt x="13008" y="1"/>
                    <a:pt x="12991" y="2"/>
                  </a:cubicBezTo>
                  <a:lnTo>
                    <a:pt x="11800" y="50"/>
                  </a:lnTo>
                  <a:lnTo>
                    <a:pt x="1561" y="514"/>
                  </a:lnTo>
                  <a:cubicBezTo>
                    <a:pt x="1" y="585"/>
                    <a:pt x="188" y="5206"/>
                    <a:pt x="1739" y="5206"/>
                  </a:cubicBezTo>
                  <a:cubicBezTo>
                    <a:pt x="1751" y="5206"/>
                    <a:pt x="1763" y="5206"/>
                    <a:pt x="1775" y="5205"/>
                  </a:cubicBezTo>
                  <a:lnTo>
                    <a:pt x="7406" y="4955"/>
                  </a:lnTo>
                  <a:cubicBezTo>
                    <a:pt x="8788" y="4896"/>
                    <a:pt x="10300" y="4824"/>
                    <a:pt x="11717" y="4765"/>
                  </a:cubicBezTo>
                  <a:cubicBezTo>
                    <a:pt x="12693" y="4717"/>
                    <a:pt x="13729" y="4824"/>
                    <a:pt x="14110" y="3717"/>
                  </a:cubicBezTo>
                  <a:cubicBezTo>
                    <a:pt x="14416" y="2882"/>
                    <a:pt x="14442" y="1"/>
                    <a:pt x="130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15"/>
            <p:cNvSpPr/>
            <p:nvPr/>
          </p:nvSpPr>
          <p:spPr>
            <a:xfrm>
              <a:off x="177600" y="635029"/>
              <a:ext cx="1685038" cy="538989"/>
            </a:xfrm>
            <a:custGeom>
              <a:avLst/>
              <a:gdLst/>
              <a:ahLst/>
              <a:cxnLst/>
              <a:rect l="l" t="t" r="r" b="b"/>
              <a:pathLst>
                <a:path w="14375" h="4598" extrusionOk="0">
                  <a:moveTo>
                    <a:pt x="1182" y="1"/>
                  </a:moveTo>
                  <a:cubicBezTo>
                    <a:pt x="0" y="674"/>
                    <a:pt x="273" y="4597"/>
                    <a:pt x="1698" y="4597"/>
                  </a:cubicBezTo>
                  <a:cubicBezTo>
                    <a:pt x="1708" y="4597"/>
                    <a:pt x="1719" y="4597"/>
                    <a:pt x="1730" y="4597"/>
                  </a:cubicBezTo>
                  <a:lnTo>
                    <a:pt x="7361" y="4347"/>
                  </a:lnTo>
                  <a:lnTo>
                    <a:pt x="11350" y="4168"/>
                  </a:lnTo>
                  <a:cubicBezTo>
                    <a:pt x="11417" y="4165"/>
                    <a:pt x="11489" y="4163"/>
                    <a:pt x="11562" y="4163"/>
                  </a:cubicBezTo>
                  <a:cubicBezTo>
                    <a:pt x="11798" y="4163"/>
                    <a:pt x="12062" y="4176"/>
                    <a:pt x="12329" y="4176"/>
                  </a:cubicBezTo>
                  <a:cubicBezTo>
                    <a:pt x="12879" y="4176"/>
                    <a:pt x="13442" y="4122"/>
                    <a:pt x="13791" y="3787"/>
                  </a:cubicBezTo>
                  <a:cubicBezTo>
                    <a:pt x="14291" y="3334"/>
                    <a:pt x="14374" y="2382"/>
                    <a:pt x="14279" y="1525"/>
                  </a:cubicBezTo>
                  <a:lnTo>
                    <a:pt x="14279" y="1525"/>
                  </a:lnTo>
                  <a:cubicBezTo>
                    <a:pt x="11338" y="2525"/>
                    <a:pt x="8123" y="2668"/>
                    <a:pt x="4992" y="2668"/>
                  </a:cubicBezTo>
                  <a:cubicBezTo>
                    <a:pt x="4016" y="2668"/>
                    <a:pt x="2980" y="2632"/>
                    <a:pt x="2146" y="2120"/>
                  </a:cubicBezTo>
                  <a:cubicBezTo>
                    <a:pt x="1444" y="1680"/>
                    <a:pt x="980" y="763"/>
                    <a:pt x="11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15"/>
            <p:cNvSpPr/>
            <p:nvPr/>
          </p:nvSpPr>
          <p:spPr>
            <a:xfrm>
              <a:off x="186040" y="1510091"/>
              <a:ext cx="1672378" cy="547312"/>
            </a:xfrm>
            <a:custGeom>
              <a:avLst/>
              <a:gdLst/>
              <a:ahLst/>
              <a:cxnLst/>
              <a:rect l="l" t="t" r="r" b="b"/>
              <a:pathLst>
                <a:path w="14267" h="4669" extrusionOk="0">
                  <a:moveTo>
                    <a:pt x="1372" y="1"/>
                  </a:moveTo>
                  <a:lnTo>
                    <a:pt x="1372" y="1"/>
                  </a:lnTo>
                  <a:cubicBezTo>
                    <a:pt x="0" y="403"/>
                    <a:pt x="238" y="4669"/>
                    <a:pt x="1722" y="4669"/>
                  </a:cubicBezTo>
                  <a:cubicBezTo>
                    <a:pt x="1732" y="4669"/>
                    <a:pt x="1743" y="4669"/>
                    <a:pt x="1753" y="4668"/>
                  </a:cubicBezTo>
                  <a:lnTo>
                    <a:pt x="7397" y="4418"/>
                  </a:lnTo>
                  <a:cubicBezTo>
                    <a:pt x="8778" y="4359"/>
                    <a:pt x="10290" y="4287"/>
                    <a:pt x="11719" y="4228"/>
                  </a:cubicBezTo>
                  <a:cubicBezTo>
                    <a:pt x="12695" y="4192"/>
                    <a:pt x="13731" y="4299"/>
                    <a:pt x="14112" y="3192"/>
                  </a:cubicBezTo>
                  <a:cubicBezTo>
                    <a:pt x="14207" y="2858"/>
                    <a:pt x="14255" y="2525"/>
                    <a:pt x="14266" y="2192"/>
                  </a:cubicBezTo>
                  <a:lnTo>
                    <a:pt x="14266" y="2192"/>
                  </a:lnTo>
                  <a:cubicBezTo>
                    <a:pt x="12488" y="2567"/>
                    <a:pt x="10682" y="2755"/>
                    <a:pt x="8874" y="2755"/>
                  </a:cubicBezTo>
                  <a:cubicBezTo>
                    <a:pt x="7753" y="2755"/>
                    <a:pt x="6632" y="2683"/>
                    <a:pt x="5515" y="2537"/>
                  </a:cubicBezTo>
                  <a:cubicBezTo>
                    <a:pt x="4587" y="2418"/>
                    <a:pt x="3646" y="2239"/>
                    <a:pt x="2836" y="1763"/>
                  </a:cubicBezTo>
                  <a:cubicBezTo>
                    <a:pt x="2158" y="1370"/>
                    <a:pt x="1586" y="739"/>
                    <a:pt x="13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88" name="Google Shape;288;p15"/>
          <p:cNvGrpSpPr/>
          <p:nvPr/>
        </p:nvGrpSpPr>
        <p:grpSpPr>
          <a:xfrm rot="-822690">
            <a:off x="953426" y="384795"/>
            <a:ext cx="454997" cy="472247"/>
            <a:chOff x="614950" y="1682850"/>
            <a:chExt cx="438175" cy="454900"/>
          </a:xfrm>
        </p:grpSpPr>
        <p:sp>
          <p:nvSpPr>
            <p:cNvPr id="289" name="Google Shape;289;p15"/>
            <p:cNvSpPr/>
            <p:nvPr/>
          </p:nvSpPr>
          <p:spPr>
            <a:xfrm>
              <a:off x="614950" y="1682850"/>
              <a:ext cx="438175" cy="454900"/>
            </a:xfrm>
            <a:custGeom>
              <a:avLst/>
              <a:gdLst/>
              <a:ahLst/>
              <a:cxnLst/>
              <a:rect l="l" t="t" r="r" b="b"/>
              <a:pathLst>
                <a:path w="17527" h="18196" extrusionOk="0">
                  <a:moveTo>
                    <a:pt x="9682" y="1"/>
                  </a:moveTo>
                  <a:cubicBezTo>
                    <a:pt x="6586" y="1"/>
                    <a:pt x="1400" y="4345"/>
                    <a:pt x="762" y="5582"/>
                  </a:cubicBezTo>
                  <a:cubicBezTo>
                    <a:pt x="0" y="7082"/>
                    <a:pt x="2882" y="11261"/>
                    <a:pt x="4084" y="12249"/>
                  </a:cubicBezTo>
                  <a:cubicBezTo>
                    <a:pt x="4502" y="12589"/>
                    <a:pt x="4976" y="12766"/>
                    <a:pt x="5510" y="12766"/>
                  </a:cubicBezTo>
                  <a:cubicBezTo>
                    <a:pt x="6529" y="12766"/>
                    <a:pt x="7767" y="12124"/>
                    <a:pt x="9251" y="10749"/>
                  </a:cubicBezTo>
                  <a:cubicBezTo>
                    <a:pt x="9763" y="10272"/>
                    <a:pt x="10433" y="10032"/>
                    <a:pt x="11064" y="10032"/>
                  </a:cubicBezTo>
                  <a:cubicBezTo>
                    <a:pt x="11961" y="10032"/>
                    <a:pt x="12780" y="10516"/>
                    <a:pt x="12954" y="11487"/>
                  </a:cubicBezTo>
                  <a:cubicBezTo>
                    <a:pt x="13264" y="13142"/>
                    <a:pt x="12347" y="13737"/>
                    <a:pt x="10728" y="14095"/>
                  </a:cubicBezTo>
                  <a:cubicBezTo>
                    <a:pt x="9097" y="14452"/>
                    <a:pt x="7073" y="15333"/>
                    <a:pt x="7680" y="17178"/>
                  </a:cubicBezTo>
                  <a:cubicBezTo>
                    <a:pt x="7910" y="17887"/>
                    <a:pt x="8685" y="18196"/>
                    <a:pt x="9683" y="18196"/>
                  </a:cubicBezTo>
                  <a:cubicBezTo>
                    <a:pt x="11265" y="18196"/>
                    <a:pt x="13407" y="17420"/>
                    <a:pt x="14824" y="16238"/>
                  </a:cubicBezTo>
                  <a:cubicBezTo>
                    <a:pt x="17133" y="14321"/>
                    <a:pt x="17526" y="10761"/>
                    <a:pt x="16336" y="8630"/>
                  </a:cubicBezTo>
                  <a:cubicBezTo>
                    <a:pt x="15497" y="7137"/>
                    <a:pt x="13561" y="6088"/>
                    <a:pt x="11616" y="6088"/>
                  </a:cubicBezTo>
                  <a:cubicBezTo>
                    <a:pt x="10798" y="6088"/>
                    <a:pt x="9979" y="6273"/>
                    <a:pt x="9240" y="6689"/>
                  </a:cubicBezTo>
                  <a:cubicBezTo>
                    <a:pt x="6739" y="8082"/>
                    <a:pt x="6025" y="8749"/>
                    <a:pt x="6025" y="8749"/>
                  </a:cubicBezTo>
                  <a:cubicBezTo>
                    <a:pt x="6025" y="8749"/>
                    <a:pt x="5894" y="7641"/>
                    <a:pt x="5346" y="7129"/>
                  </a:cubicBezTo>
                  <a:cubicBezTo>
                    <a:pt x="5346" y="7129"/>
                    <a:pt x="13621" y="3331"/>
                    <a:pt x="11311" y="664"/>
                  </a:cubicBezTo>
                  <a:cubicBezTo>
                    <a:pt x="10906" y="198"/>
                    <a:pt x="10341" y="1"/>
                    <a:pt x="96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15"/>
            <p:cNvSpPr/>
            <p:nvPr/>
          </p:nvSpPr>
          <p:spPr>
            <a:xfrm>
              <a:off x="686375" y="1706975"/>
              <a:ext cx="183400" cy="114275"/>
            </a:xfrm>
            <a:custGeom>
              <a:avLst/>
              <a:gdLst/>
              <a:ahLst/>
              <a:cxnLst/>
              <a:rect l="l" t="t" r="r" b="b"/>
              <a:pathLst>
                <a:path w="7336" h="4571" extrusionOk="0">
                  <a:moveTo>
                    <a:pt x="6697" y="0"/>
                  </a:moveTo>
                  <a:cubicBezTo>
                    <a:pt x="5771" y="0"/>
                    <a:pt x="3285" y="1082"/>
                    <a:pt x="1775" y="2319"/>
                  </a:cubicBezTo>
                  <a:cubicBezTo>
                    <a:pt x="1" y="3759"/>
                    <a:pt x="84" y="4307"/>
                    <a:pt x="322" y="4545"/>
                  </a:cubicBezTo>
                  <a:cubicBezTo>
                    <a:pt x="339" y="4562"/>
                    <a:pt x="366" y="4570"/>
                    <a:pt x="401" y="4570"/>
                  </a:cubicBezTo>
                  <a:cubicBezTo>
                    <a:pt x="862" y="4570"/>
                    <a:pt x="2810" y="3198"/>
                    <a:pt x="4204" y="2402"/>
                  </a:cubicBezTo>
                  <a:cubicBezTo>
                    <a:pt x="5704" y="1545"/>
                    <a:pt x="7335" y="497"/>
                    <a:pt x="7026" y="104"/>
                  </a:cubicBezTo>
                  <a:cubicBezTo>
                    <a:pt x="6972" y="33"/>
                    <a:pt x="6858" y="0"/>
                    <a:pt x="6697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15"/>
            <p:cNvSpPr/>
            <p:nvPr/>
          </p:nvSpPr>
          <p:spPr>
            <a:xfrm>
              <a:off x="656325" y="1827450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203" y="0"/>
                    <a:pt x="0" y="202"/>
                    <a:pt x="0" y="441"/>
                  </a:cubicBezTo>
                  <a:cubicBezTo>
                    <a:pt x="0" y="679"/>
                    <a:pt x="203" y="881"/>
                    <a:pt x="441" y="881"/>
                  </a:cubicBezTo>
                  <a:cubicBezTo>
                    <a:pt x="691" y="881"/>
                    <a:pt x="881" y="679"/>
                    <a:pt x="881" y="441"/>
                  </a:cubicBezTo>
                  <a:cubicBezTo>
                    <a:pt x="881" y="202"/>
                    <a:pt x="691" y="0"/>
                    <a:pt x="441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92" name="Google Shape;292;p15"/>
          <p:cNvSpPr txBox="1">
            <a:spLocks noGrp="1"/>
          </p:cNvSpPr>
          <p:nvPr>
            <p:ph type="subTitle" idx="1"/>
          </p:nvPr>
        </p:nvSpPr>
        <p:spPr>
          <a:xfrm>
            <a:off x="1705600" y="1898600"/>
            <a:ext cx="8780800" cy="30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3467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15"/>
          <p:cNvSpPr txBox="1">
            <a:spLocks noGrp="1"/>
          </p:cNvSpPr>
          <p:nvPr>
            <p:ph type="title"/>
          </p:nvPr>
        </p:nvSpPr>
        <p:spPr>
          <a:xfrm>
            <a:off x="4225200" y="5131067"/>
            <a:ext cx="6261200" cy="4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89756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Title and three Columns ">
    <p:bg>
      <p:bgPr>
        <a:solidFill>
          <a:schemeClr val="lt1"/>
        </a:solidFill>
        <a:effectLst/>
      </p:bgPr>
    </p:bg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6"/>
          <p:cNvSpPr/>
          <p:nvPr/>
        </p:nvSpPr>
        <p:spPr>
          <a:xfrm rot="10800000" flipH="1">
            <a:off x="0" y="39"/>
            <a:ext cx="12204803" cy="7480259"/>
          </a:xfrm>
          <a:custGeom>
            <a:avLst/>
            <a:gdLst/>
            <a:ahLst/>
            <a:cxnLst/>
            <a:rect l="l" t="t" r="r" b="b"/>
            <a:pathLst>
              <a:path w="67748" h="49441" extrusionOk="0">
                <a:moveTo>
                  <a:pt x="40003" y="0"/>
                </a:moveTo>
                <a:cubicBezTo>
                  <a:pt x="36827" y="0"/>
                  <a:pt x="33637" y="786"/>
                  <a:pt x="30707" y="2029"/>
                </a:cubicBezTo>
                <a:cubicBezTo>
                  <a:pt x="27849" y="3232"/>
                  <a:pt x="25075" y="4958"/>
                  <a:pt x="23396" y="7566"/>
                </a:cubicBezTo>
                <a:cubicBezTo>
                  <a:pt x="21503" y="10507"/>
                  <a:pt x="21087" y="14388"/>
                  <a:pt x="18539" y="16769"/>
                </a:cubicBezTo>
                <a:cubicBezTo>
                  <a:pt x="15300" y="19794"/>
                  <a:pt x="9811" y="19305"/>
                  <a:pt x="6644" y="22413"/>
                </a:cubicBezTo>
                <a:cubicBezTo>
                  <a:pt x="4144" y="24866"/>
                  <a:pt x="3894" y="28830"/>
                  <a:pt x="4406" y="32307"/>
                </a:cubicBezTo>
                <a:cubicBezTo>
                  <a:pt x="5144" y="37331"/>
                  <a:pt x="8025" y="48226"/>
                  <a:pt x="1" y="49416"/>
                </a:cubicBezTo>
                <a:cubicBezTo>
                  <a:pt x="5692" y="49428"/>
                  <a:pt x="11383" y="49440"/>
                  <a:pt x="17074" y="49440"/>
                </a:cubicBezTo>
                <a:lnTo>
                  <a:pt x="67747" y="49440"/>
                </a:lnTo>
                <a:cubicBezTo>
                  <a:pt x="62366" y="49440"/>
                  <a:pt x="60449" y="45332"/>
                  <a:pt x="60449" y="40534"/>
                </a:cubicBezTo>
                <a:cubicBezTo>
                  <a:pt x="60449" y="35546"/>
                  <a:pt x="64354" y="31057"/>
                  <a:pt x="63580" y="26068"/>
                </a:cubicBezTo>
                <a:cubicBezTo>
                  <a:pt x="63044" y="22675"/>
                  <a:pt x="60318" y="20329"/>
                  <a:pt x="58472" y="17627"/>
                </a:cubicBezTo>
                <a:cubicBezTo>
                  <a:pt x="56424" y="14638"/>
                  <a:pt x="55079" y="11197"/>
                  <a:pt x="53603" y="7911"/>
                </a:cubicBezTo>
                <a:cubicBezTo>
                  <a:pt x="51817" y="3923"/>
                  <a:pt x="47780" y="1196"/>
                  <a:pt x="43506" y="339"/>
                </a:cubicBezTo>
                <a:cubicBezTo>
                  <a:pt x="42350" y="107"/>
                  <a:pt x="41177" y="0"/>
                  <a:pt x="4000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" name="Google Shape;296;p16"/>
          <p:cNvSpPr txBox="1">
            <a:spLocks noGrp="1"/>
          </p:cNvSpPr>
          <p:nvPr>
            <p:ph type="title"/>
          </p:nvPr>
        </p:nvSpPr>
        <p:spPr>
          <a:xfrm>
            <a:off x="965200" y="593367"/>
            <a:ext cx="6021600" cy="8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97" name="Google Shape;297;p16"/>
          <p:cNvSpPr txBox="1">
            <a:spLocks noGrp="1"/>
          </p:cNvSpPr>
          <p:nvPr>
            <p:ph type="subTitle" idx="1"/>
          </p:nvPr>
        </p:nvSpPr>
        <p:spPr>
          <a:xfrm>
            <a:off x="1451633" y="3429000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298" name="Google Shape;298;p16"/>
          <p:cNvSpPr txBox="1">
            <a:spLocks noGrp="1"/>
          </p:cNvSpPr>
          <p:nvPr>
            <p:ph type="subTitle" idx="2"/>
          </p:nvPr>
        </p:nvSpPr>
        <p:spPr>
          <a:xfrm>
            <a:off x="4930000" y="3429000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299" name="Google Shape;299;p16"/>
          <p:cNvSpPr txBox="1">
            <a:spLocks noGrp="1"/>
          </p:cNvSpPr>
          <p:nvPr>
            <p:ph type="subTitle" idx="3"/>
          </p:nvPr>
        </p:nvSpPr>
        <p:spPr>
          <a:xfrm>
            <a:off x="8403567" y="3429000"/>
            <a:ext cx="23368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300" name="Google Shape;300;p16"/>
          <p:cNvSpPr txBox="1">
            <a:spLocks noGrp="1"/>
          </p:cNvSpPr>
          <p:nvPr>
            <p:ph type="subTitle" idx="4"/>
          </p:nvPr>
        </p:nvSpPr>
        <p:spPr>
          <a:xfrm>
            <a:off x="1219833" y="4089167"/>
            <a:ext cx="2800400" cy="7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rgbClr val="FFFFFF"/>
                </a:solidFill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16"/>
          <p:cNvSpPr txBox="1">
            <a:spLocks noGrp="1"/>
          </p:cNvSpPr>
          <p:nvPr>
            <p:ph type="subTitle" idx="5"/>
          </p:nvPr>
        </p:nvSpPr>
        <p:spPr>
          <a:xfrm>
            <a:off x="4695800" y="4089167"/>
            <a:ext cx="2800400" cy="7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rgbClr val="FFFFFF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16"/>
          <p:cNvSpPr txBox="1">
            <a:spLocks noGrp="1"/>
          </p:cNvSpPr>
          <p:nvPr>
            <p:ph type="subTitle" idx="6"/>
          </p:nvPr>
        </p:nvSpPr>
        <p:spPr>
          <a:xfrm>
            <a:off x="8171767" y="4089167"/>
            <a:ext cx="2800400" cy="7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rgbClr val="FFFFFF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16"/>
          <p:cNvSpPr/>
          <p:nvPr/>
        </p:nvSpPr>
        <p:spPr>
          <a:xfrm rot="8549447">
            <a:off x="10315789" y="6122152"/>
            <a:ext cx="296761" cy="280824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4" name="Google Shape;304;p16"/>
          <p:cNvSpPr/>
          <p:nvPr/>
        </p:nvSpPr>
        <p:spPr>
          <a:xfrm rot="-7207332">
            <a:off x="1014609" y="2432089"/>
            <a:ext cx="308583" cy="292008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2467022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bg>
      <p:bgPr>
        <a:solidFill>
          <a:schemeClr val="lt1"/>
        </a:solidFill>
        <a:effectLst/>
      </p:bgPr>
    </p:bg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7"/>
          <p:cNvSpPr/>
          <p:nvPr/>
        </p:nvSpPr>
        <p:spPr>
          <a:xfrm flipH="1">
            <a:off x="-1429867" y="2748586"/>
            <a:ext cx="5095101" cy="4103932"/>
          </a:xfrm>
          <a:custGeom>
            <a:avLst/>
            <a:gdLst/>
            <a:ahLst/>
            <a:cxnLst/>
            <a:rect l="l" t="t" r="r" b="b"/>
            <a:pathLst>
              <a:path w="67748" h="49441" extrusionOk="0">
                <a:moveTo>
                  <a:pt x="40003" y="0"/>
                </a:moveTo>
                <a:cubicBezTo>
                  <a:pt x="36827" y="0"/>
                  <a:pt x="33637" y="786"/>
                  <a:pt x="30707" y="2029"/>
                </a:cubicBezTo>
                <a:cubicBezTo>
                  <a:pt x="27849" y="3232"/>
                  <a:pt x="25075" y="4958"/>
                  <a:pt x="23396" y="7566"/>
                </a:cubicBezTo>
                <a:cubicBezTo>
                  <a:pt x="21503" y="10507"/>
                  <a:pt x="21087" y="14388"/>
                  <a:pt x="18539" y="16769"/>
                </a:cubicBezTo>
                <a:cubicBezTo>
                  <a:pt x="15300" y="19794"/>
                  <a:pt x="9811" y="19305"/>
                  <a:pt x="6644" y="22413"/>
                </a:cubicBezTo>
                <a:cubicBezTo>
                  <a:pt x="4144" y="24866"/>
                  <a:pt x="3894" y="28830"/>
                  <a:pt x="4406" y="32307"/>
                </a:cubicBezTo>
                <a:cubicBezTo>
                  <a:pt x="5144" y="37331"/>
                  <a:pt x="8025" y="48226"/>
                  <a:pt x="1" y="49416"/>
                </a:cubicBezTo>
                <a:cubicBezTo>
                  <a:pt x="5692" y="49428"/>
                  <a:pt x="11383" y="49440"/>
                  <a:pt x="17074" y="49440"/>
                </a:cubicBezTo>
                <a:lnTo>
                  <a:pt x="67747" y="49440"/>
                </a:lnTo>
                <a:cubicBezTo>
                  <a:pt x="62366" y="49440"/>
                  <a:pt x="60449" y="45332"/>
                  <a:pt x="60449" y="40534"/>
                </a:cubicBezTo>
                <a:cubicBezTo>
                  <a:pt x="60449" y="35546"/>
                  <a:pt x="64354" y="31057"/>
                  <a:pt x="63580" y="26068"/>
                </a:cubicBezTo>
                <a:cubicBezTo>
                  <a:pt x="63044" y="22675"/>
                  <a:pt x="60318" y="20329"/>
                  <a:pt x="58472" y="17627"/>
                </a:cubicBezTo>
                <a:cubicBezTo>
                  <a:pt x="56424" y="14638"/>
                  <a:pt x="55079" y="11197"/>
                  <a:pt x="53603" y="7911"/>
                </a:cubicBezTo>
                <a:cubicBezTo>
                  <a:pt x="51817" y="3923"/>
                  <a:pt x="47780" y="1196"/>
                  <a:pt x="43506" y="339"/>
                </a:cubicBezTo>
                <a:cubicBezTo>
                  <a:pt x="42350" y="107"/>
                  <a:pt x="41177" y="0"/>
                  <a:pt x="4000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" name="Google Shape;307;p17"/>
          <p:cNvSpPr/>
          <p:nvPr/>
        </p:nvSpPr>
        <p:spPr>
          <a:xfrm rot="10800000" flipH="1">
            <a:off x="3594219" y="-45830"/>
            <a:ext cx="8597781" cy="3110087"/>
          </a:xfrm>
          <a:custGeom>
            <a:avLst/>
            <a:gdLst/>
            <a:ahLst/>
            <a:cxnLst/>
            <a:rect l="l" t="t" r="r" b="b"/>
            <a:pathLst>
              <a:path w="96251" h="34817" extrusionOk="0">
                <a:moveTo>
                  <a:pt x="95847" y="1"/>
                </a:moveTo>
                <a:cubicBezTo>
                  <a:pt x="82372" y="1"/>
                  <a:pt x="71829" y="6460"/>
                  <a:pt x="66890" y="8051"/>
                </a:cubicBezTo>
                <a:cubicBezTo>
                  <a:pt x="62106" y="9588"/>
                  <a:pt x="54877" y="12752"/>
                  <a:pt x="40865" y="12752"/>
                </a:cubicBezTo>
                <a:cubicBezTo>
                  <a:pt x="37718" y="12752"/>
                  <a:pt x="34229" y="12592"/>
                  <a:pt x="30349" y="12219"/>
                </a:cubicBezTo>
                <a:cubicBezTo>
                  <a:pt x="29447" y="12132"/>
                  <a:pt x="28569" y="12090"/>
                  <a:pt x="27715" y="12090"/>
                </a:cubicBezTo>
                <a:cubicBezTo>
                  <a:pt x="8537" y="12090"/>
                  <a:pt x="1463" y="33058"/>
                  <a:pt x="893" y="33674"/>
                </a:cubicBezTo>
                <a:lnTo>
                  <a:pt x="0" y="34817"/>
                </a:lnTo>
                <a:lnTo>
                  <a:pt x="96250" y="34817"/>
                </a:lnTo>
                <a:lnTo>
                  <a:pt x="96250" y="3"/>
                </a:lnTo>
                <a:cubicBezTo>
                  <a:pt x="96116" y="2"/>
                  <a:pt x="95981" y="1"/>
                  <a:pt x="9584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" name="Google Shape;308;p17"/>
          <p:cNvSpPr txBox="1">
            <a:spLocks noGrp="1"/>
          </p:cNvSpPr>
          <p:nvPr>
            <p:ph type="title"/>
          </p:nvPr>
        </p:nvSpPr>
        <p:spPr>
          <a:xfrm>
            <a:off x="965200" y="593367"/>
            <a:ext cx="5770800" cy="7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09" name="Google Shape;309;p17"/>
          <p:cNvSpPr txBox="1">
            <a:spLocks noGrp="1"/>
          </p:cNvSpPr>
          <p:nvPr>
            <p:ph type="subTitle" idx="1"/>
          </p:nvPr>
        </p:nvSpPr>
        <p:spPr>
          <a:xfrm>
            <a:off x="2406143" y="2051067"/>
            <a:ext cx="22104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310" name="Google Shape;310;p17"/>
          <p:cNvSpPr txBox="1">
            <a:spLocks noGrp="1"/>
          </p:cNvSpPr>
          <p:nvPr>
            <p:ph type="subTitle" idx="2"/>
          </p:nvPr>
        </p:nvSpPr>
        <p:spPr>
          <a:xfrm>
            <a:off x="2408413" y="4261024"/>
            <a:ext cx="22104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311" name="Google Shape;311;p17"/>
          <p:cNvSpPr txBox="1">
            <a:spLocks noGrp="1"/>
          </p:cNvSpPr>
          <p:nvPr>
            <p:ph type="subTitle" idx="3"/>
          </p:nvPr>
        </p:nvSpPr>
        <p:spPr>
          <a:xfrm>
            <a:off x="7570565" y="4260856"/>
            <a:ext cx="2165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312" name="Google Shape;312;p17"/>
          <p:cNvSpPr txBox="1">
            <a:spLocks noGrp="1"/>
          </p:cNvSpPr>
          <p:nvPr>
            <p:ph type="subTitle" idx="4"/>
          </p:nvPr>
        </p:nvSpPr>
        <p:spPr>
          <a:xfrm>
            <a:off x="1404700" y="2711233"/>
            <a:ext cx="3214800" cy="7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rgbClr val="FFFFFF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17"/>
          <p:cNvSpPr txBox="1">
            <a:spLocks noGrp="1"/>
          </p:cNvSpPr>
          <p:nvPr>
            <p:ph type="subTitle" idx="5"/>
          </p:nvPr>
        </p:nvSpPr>
        <p:spPr>
          <a:xfrm>
            <a:off x="1404600" y="4921143"/>
            <a:ext cx="3214800" cy="7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rgbClr val="FFFFFF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7"/>
          <p:cNvSpPr txBox="1">
            <a:spLocks noGrp="1"/>
          </p:cNvSpPr>
          <p:nvPr>
            <p:ph type="subTitle" idx="6"/>
          </p:nvPr>
        </p:nvSpPr>
        <p:spPr>
          <a:xfrm>
            <a:off x="7567600" y="4921033"/>
            <a:ext cx="3214800" cy="7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rgbClr val="FFFFFF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17"/>
          <p:cNvSpPr txBox="1">
            <a:spLocks noGrp="1"/>
          </p:cNvSpPr>
          <p:nvPr>
            <p:ph type="subTitle" idx="7"/>
          </p:nvPr>
        </p:nvSpPr>
        <p:spPr>
          <a:xfrm>
            <a:off x="7567600" y="2051067"/>
            <a:ext cx="2165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933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2000"/>
              <a:buFont typeface="Holtwood One SC"/>
              <a:buNone/>
              <a:defRPr sz="2667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316" name="Google Shape;316;p17"/>
          <p:cNvSpPr txBox="1">
            <a:spLocks noGrp="1"/>
          </p:cNvSpPr>
          <p:nvPr>
            <p:ph type="subTitle" idx="8"/>
          </p:nvPr>
        </p:nvSpPr>
        <p:spPr>
          <a:xfrm>
            <a:off x="7567600" y="2711240"/>
            <a:ext cx="3214800" cy="7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>
                <a:solidFill>
                  <a:srgbClr val="FFFFFF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17"/>
          <p:cNvSpPr/>
          <p:nvPr/>
        </p:nvSpPr>
        <p:spPr>
          <a:xfrm rot="-4086701">
            <a:off x="622930" y="-57467"/>
            <a:ext cx="379063" cy="329461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8" name="Google Shape;318;p17"/>
          <p:cNvSpPr/>
          <p:nvPr/>
        </p:nvSpPr>
        <p:spPr>
          <a:xfrm rot="-4086574">
            <a:off x="502348" y="380201"/>
            <a:ext cx="261715" cy="227473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9" name="Google Shape;319;p17"/>
          <p:cNvSpPr/>
          <p:nvPr/>
        </p:nvSpPr>
        <p:spPr>
          <a:xfrm rot="-9295189">
            <a:off x="11668781" y="2107308"/>
            <a:ext cx="261713" cy="227472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203798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lt1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/>
          <p:nvPr/>
        </p:nvSpPr>
        <p:spPr>
          <a:xfrm rot="10800000">
            <a:off x="-203187" y="2126252"/>
            <a:ext cx="12649187" cy="4871449"/>
          </a:xfrm>
          <a:custGeom>
            <a:avLst/>
            <a:gdLst/>
            <a:ahLst/>
            <a:cxnLst/>
            <a:rect l="l" t="t" r="r" b="b"/>
            <a:pathLst>
              <a:path w="112241" h="40653" extrusionOk="0">
                <a:moveTo>
                  <a:pt x="9" y="482"/>
                </a:moveTo>
                <a:cubicBezTo>
                  <a:pt x="6" y="482"/>
                  <a:pt x="3" y="482"/>
                  <a:pt x="1" y="482"/>
                </a:cubicBezTo>
                <a:cubicBezTo>
                  <a:pt x="1" y="482"/>
                  <a:pt x="4" y="482"/>
                  <a:pt x="9" y="482"/>
                </a:cubicBezTo>
                <a:close/>
                <a:moveTo>
                  <a:pt x="84716" y="1"/>
                </a:moveTo>
                <a:cubicBezTo>
                  <a:pt x="52481" y="1"/>
                  <a:pt x="765" y="475"/>
                  <a:pt x="9" y="482"/>
                </a:cubicBezTo>
                <a:lnTo>
                  <a:pt x="9" y="482"/>
                </a:lnTo>
                <a:cubicBezTo>
                  <a:pt x="61" y="482"/>
                  <a:pt x="113" y="481"/>
                  <a:pt x="165" y="481"/>
                </a:cubicBezTo>
                <a:cubicBezTo>
                  <a:pt x="10817" y="481"/>
                  <a:pt x="19426" y="9643"/>
                  <a:pt x="25182" y="17579"/>
                </a:cubicBezTo>
                <a:cubicBezTo>
                  <a:pt x="29623" y="23711"/>
                  <a:pt x="33767" y="30271"/>
                  <a:pt x="39851" y="34784"/>
                </a:cubicBezTo>
                <a:cubicBezTo>
                  <a:pt x="45062" y="38640"/>
                  <a:pt x="51556" y="40652"/>
                  <a:pt x="58034" y="40652"/>
                </a:cubicBezTo>
                <a:cubicBezTo>
                  <a:pt x="61798" y="40652"/>
                  <a:pt x="65557" y="39973"/>
                  <a:pt x="69057" y="38582"/>
                </a:cubicBezTo>
                <a:cubicBezTo>
                  <a:pt x="75165" y="36141"/>
                  <a:pt x="80344" y="31760"/>
                  <a:pt x="84594" y="26747"/>
                </a:cubicBezTo>
                <a:cubicBezTo>
                  <a:pt x="91738" y="18294"/>
                  <a:pt x="97025" y="2197"/>
                  <a:pt x="109598" y="482"/>
                </a:cubicBezTo>
                <a:cubicBezTo>
                  <a:pt x="112241" y="121"/>
                  <a:pt x="100948" y="1"/>
                  <a:pt x="8471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" name="Google Shape;109;p4"/>
          <p:cNvSpPr/>
          <p:nvPr/>
        </p:nvSpPr>
        <p:spPr>
          <a:xfrm rot="8549447">
            <a:off x="1091822" y="5271252"/>
            <a:ext cx="296761" cy="280824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" name="Google Shape;110;p4"/>
          <p:cNvSpPr/>
          <p:nvPr/>
        </p:nvSpPr>
        <p:spPr>
          <a:xfrm rot="-7207332">
            <a:off x="10927925" y="780723"/>
            <a:ext cx="308583" cy="292008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" name="Google Shape;111;p4"/>
          <p:cNvSpPr/>
          <p:nvPr/>
        </p:nvSpPr>
        <p:spPr>
          <a:xfrm rot="-3647476">
            <a:off x="10140486" y="6037211"/>
            <a:ext cx="296761" cy="280824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" name="Google Shape;112;p4"/>
          <p:cNvSpPr/>
          <p:nvPr/>
        </p:nvSpPr>
        <p:spPr>
          <a:xfrm rot="2195570">
            <a:off x="9938596" y="6263435"/>
            <a:ext cx="211281" cy="199935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" name="Google Shape;113;p4"/>
          <p:cNvSpPr txBox="1">
            <a:spLocks noGrp="1"/>
          </p:cNvSpPr>
          <p:nvPr>
            <p:ph type="title"/>
          </p:nvPr>
        </p:nvSpPr>
        <p:spPr>
          <a:xfrm>
            <a:off x="6096000" y="2448000"/>
            <a:ext cx="5135600" cy="109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14" name="Google Shape;114;p4"/>
          <p:cNvSpPr txBox="1">
            <a:spLocks noGrp="1"/>
          </p:cNvSpPr>
          <p:nvPr>
            <p:ph type="title" idx="2" hasCustomPrompt="1"/>
          </p:nvPr>
        </p:nvSpPr>
        <p:spPr>
          <a:xfrm>
            <a:off x="2147133" y="2556000"/>
            <a:ext cx="2766800" cy="17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15" name="Google Shape;115;p4"/>
          <p:cNvSpPr txBox="1">
            <a:spLocks noGrp="1"/>
          </p:cNvSpPr>
          <p:nvPr>
            <p:ph type="subTitle" idx="1"/>
          </p:nvPr>
        </p:nvSpPr>
        <p:spPr>
          <a:xfrm>
            <a:off x="6096000" y="3540000"/>
            <a:ext cx="5042000" cy="8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133"/>
            </a:lvl1pPr>
            <a:lvl2pPr lvl="1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6" name="Google Shape;116;p4"/>
          <p:cNvGrpSpPr/>
          <p:nvPr/>
        </p:nvGrpSpPr>
        <p:grpSpPr>
          <a:xfrm>
            <a:off x="12" y="-306790"/>
            <a:ext cx="12296443" cy="2277265"/>
            <a:chOff x="9" y="-230093"/>
            <a:chExt cx="9222332" cy="1707949"/>
          </a:xfrm>
        </p:grpSpPr>
        <p:grpSp>
          <p:nvGrpSpPr>
            <p:cNvPr id="117" name="Google Shape;117;p4"/>
            <p:cNvGrpSpPr/>
            <p:nvPr/>
          </p:nvGrpSpPr>
          <p:grpSpPr>
            <a:xfrm rot="-4110747">
              <a:off x="225859" y="835922"/>
              <a:ext cx="514564" cy="482509"/>
              <a:chOff x="1808966" y="570473"/>
              <a:chExt cx="514562" cy="482508"/>
            </a:xfrm>
          </p:grpSpPr>
          <p:sp>
            <p:nvSpPr>
              <p:cNvPr id="118" name="Google Shape;118;p4"/>
              <p:cNvSpPr/>
              <p:nvPr/>
            </p:nvSpPr>
            <p:spPr>
              <a:xfrm rot="1336399">
                <a:off x="1860484" y="635298"/>
                <a:ext cx="411526" cy="352857"/>
              </a:xfrm>
              <a:custGeom>
                <a:avLst/>
                <a:gdLst/>
                <a:ahLst/>
                <a:cxnLst/>
                <a:rect l="l" t="t" r="r" b="b"/>
                <a:pathLst>
                  <a:path w="18027" h="15457" extrusionOk="0">
                    <a:moveTo>
                      <a:pt x="6484" y="0"/>
                    </a:moveTo>
                    <a:cubicBezTo>
                      <a:pt x="6270" y="0"/>
                      <a:pt x="6046" y="42"/>
                      <a:pt x="5811" y="132"/>
                    </a:cubicBezTo>
                    <a:cubicBezTo>
                      <a:pt x="3465" y="1025"/>
                      <a:pt x="6502" y="6990"/>
                      <a:pt x="6406" y="7216"/>
                    </a:cubicBezTo>
                    <a:cubicBezTo>
                      <a:pt x="6299" y="7442"/>
                      <a:pt x="1" y="8906"/>
                      <a:pt x="1191" y="11514"/>
                    </a:cubicBezTo>
                    <a:cubicBezTo>
                      <a:pt x="1500" y="12194"/>
                      <a:pt x="2065" y="12444"/>
                      <a:pt x="2736" y="12444"/>
                    </a:cubicBezTo>
                    <a:cubicBezTo>
                      <a:pt x="4599" y="12444"/>
                      <a:pt x="7287" y="10521"/>
                      <a:pt x="7644" y="10521"/>
                    </a:cubicBezTo>
                    <a:cubicBezTo>
                      <a:pt x="7654" y="10521"/>
                      <a:pt x="7662" y="10523"/>
                      <a:pt x="7668" y="10526"/>
                    </a:cubicBezTo>
                    <a:cubicBezTo>
                      <a:pt x="7946" y="10654"/>
                      <a:pt x="9383" y="15457"/>
                      <a:pt x="11790" y="15457"/>
                    </a:cubicBezTo>
                    <a:cubicBezTo>
                      <a:pt x="12066" y="15457"/>
                      <a:pt x="12355" y="15393"/>
                      <a:pt x="12657" y="15252"/>
                    </a:cubicBezTo>
                    <a:cubicBezTo>
                      <a:pt x="15586" y="13871"/>
                      <a:pt x="11550" y="9014"/>
                      <a:pt x="11633" y="8775"/>
                    </a:cubicBezTo>
                    <a:cubicBezTo>
                      <a:pt x="11717" y="8549"/>
                      <a:pt x="18027" y="6620"/>
                      <a:pt x="16812" y="4358"/>
                    </a:cubicBezTo>
                    <a:cubicBezTo>
                      <a:pt x="16512" y="3790"/>
                      <a:pt x="15959" y="3579"/>
                      <a:pt x="15293" y="3579"/>
                    </a:cubicBezTo>
                    <a:cubicBezTo>
                      <a:pt x="13348" y="3579"/>
                      <a:pt x="10443" y="5387"/>
                      <a:pt x="10096" y="5387"/>
                    </a:cubicBezTo>
                    <a:cubicBezTo>
                      <a:pt x="10087" y="5387"/>
                      <a:pt x="10079" y="5385"/>
                      <a:pt x="10073" y="5382"/>
                    </a:cubicBezTo>
                    <a:cubicBezTo>
                      <a:pt x="9920" y="5284"/>
                      <a:pt x="8893" y="0"/>
                      <a:pt x="6484" y="0"/>
                    </a:cubicBezTo>
                    <a:close/>
                  </a:path>
                </a:pathLst>
              </a:custGeom>
              <a:solidFill>
                <a:srgbClr val="EE45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" name="Google Shape;119;p4"/>
              <p:cNvSpPr/>
              <p:nvPr/>
            </p:nvSpPr>
            <p:spPr>
              <a:xfrm rot="1336399">
                <a:off x="2057921" y="772127"/>
                <a:ext cx="31549" cy="27120"/>
              </a:xfrm>
              <a:custGeom>
                <a:avLst/>
                <a:gdLst/>
                <a:ahLst/>
                <a:cxnLst/>
                <a:rect l="l" t="t" r="r" b="b"/>
                <a:pathLst>
                  <a:path w="1382" h="1188" extrusionOk="0">
                    <a:moveTo>
                      <a:pt x="707" y="1"/>
                    </a:moveTo>
                    <a:cubicBezTo>
                      <a:pt x="639" y="1"/>
                      <a:pt x="569" y="11"/>
                      <a:pt x="500" y="34"/>
                    </a:cubicBezTo>
                    <a:cubicBezTo>
                      <a:pt x="179" y="153"/>
                      <a:pt x="0" y="487"/>
                      <a:pt x="107" y="796"/>
                    </a:cubicBezTo>
                    <a:cubicBezTo>
                      <a:pt x="192" y="1040"/>
                      <a:pt x="423" y="1187"/>
                      <a:pt x="674" y="1187"/>
                    </a:cubicBezTo>
                    <a:cubicBezTo>
                      <a:pt x="743" y="1187"/>
                      <a:pt x="813" y="1177"/>
                      <a:pt x="881" y="1154"/>
                    </a:cubicBezTo>
                    <a:cubicBezTo>
                      <a:pt x="1203" y="1035"/>
                      <a:pt x="1381" y="701"/>
                      <a:pt x="1274" y="392"/>
                    </a:cubicBezTo>
                    <a:cubicBezTo>
                      <a:pt x="1190" y="148"/>
                      <a:pt x="959" y="1"/>
                      <a:pt x="707" y="1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" name="Google Shape;120;p4"/>
              <p:cNvSpPr/>
              <p:nvPr/>
            </p:nvSpPr>
            <p:spPr>
              <a:xfrm rot="1336399">
                <a:off x="2049945" y="660067"/>
                <a:ext cx="52756" cy="95011"/>
              </a:xfrm>
              <a:custGeom>
                <a:avLst/>
                <a:gdLst/>
                <a:ahLst/>
                <a:cxnLst/>
                <a:rect l="l" t="t" r="r" b="b"/>
                <a:pathLst>
                  <a:path w="2311" h="4162" extrusionOk="0">
                    <a:moveTo>
                      <a:pt x="591" y="0"/>
                    </a:moveTo>
                    <a:cubicBezTo>
                      <a:pt x="556" y="0"/>
                      <a:pt x="521" y="6"/>
                      <a:pt x="488" y="17"/>
                    </a:cubicBezTo>
                    <a:cubicBezTo>
                      <a:pt x="48" y="159"/>
                      <a:pt x="0" y="1195"/>
                      <a:pt x="369" y="2338"/>
                    </a:cubicBezTo>
                    <a:cubicBezTo>
                      <a:pt x="712" y="3389"/>
                      <a:pt x="1291" y="4162"/>
                      <a:pt x="1725" y="4162"/>
                    </a:cubicBezTo>
                    <a:cubicBezTo>
                      <a:pt x="1758" y="4162"/>
                      <a:pt x="1791" y="4157"/>
                      <a:pt x="1822" y="4148"/>
                    </a:cubicBezTo>
                    <a:cubicBezTo>
                      <a:pt x="2251" y="4005"/>
                      <a:pt x="2310" y="2969"/>
                      <a:pt x="1941" y="1826"/>
                    </a:cubicBezTo>
                    <a:cubicBezTo>
                      <a:pt x="1600" y="771"/>
                      <a:pt x="1016" y="0"/>
                      <a:pt x="591" y="0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1" name="Google Shape;121;p4"/>
            <p:cNvGrpSpPr/>
            <p:nvPr/>
          </p:nvGrpSpPr>
          <p:grpSpPr>
            <a:xfrm>
              <a:off x="8431055" y="995377"/>
              <a:ext cx="367699" cy="482479"/>
              <a:chOff x="2295201" y="456788"/>
              <a:chExt cx="624170" cy="819010"/>
            </a:xfrm>
          </p:grpSpPr>
          <p:sp>
            <p:nvSpPr>
              <p:cNvPr id="122" name="Google Shape;122;p4"/>
              <p:cNvSpPr/>
              <p:nvPr/>
            </p:nvSpPr>
            <p:spPr>
              <a:xfrm rot="-265425">
                <a:off x="2324324" y="477457"/>
                <a:ext cx="565924" cy="777671"/>
              </a:xfrm>
              <a:custGeom>
                <a:avLst/>
                <a:gdLst/>
                <a:ahLst/>
                <a:cxnLst/>
                <a:rect l="l" t="t" r="r" b="b"/>
                <a:pathLst>
                  <a:path w="15183" h="20864" extrusionOk="0">
                    <a:moveTo>
                      <a:pt x="5535" y="1"/>
                    </a:moveTo>
                    <a:cubicBezTo>
                      <a:pt x="2828" y="1"/>
                      <a:pt x="1" y="8910"/>
                      <a:pt x="1788" y="10310"/>
                    </a:cubicBezTo>
                    <a:cubicBezTo>
                      <a:pt x="3657" y="11786"/>
                      <a:pt x="7289" y="11953"/>
                      <a:pt x="7289" y="11953"/>
                    </a:cubicBezTo>
                    <a:cubicBezTo>
                      <a:pt x="7289" y="11953"/>
                      <a:pt x="4372" y="19656"/>
                      <a:pt x="7015" y="20752"/>
                    </a:cubicBezTo>
                    <a:cubicBezTo>
                      <a:pt x="7196" y="20827"/>
                      <a:pt x="7372" y="20863"/>
                      <a:pt x="7545" y="20863"/>
                    </a:cubicBezTo>
                    <a:cubicBezTo>
                      <a:pt x="9884" y="20863"/>
                      <a:pt x="11503" y="14240"/>
                      <a:pt x="13277" y="8774"/>
                    </a:cubicBezTo>
                    <a:cubicBezTo>
                      <a:pt x="15182" y="2916"/>
                      <a:pt x="13754" y="2857"/>
                      <a:pt x="12384" y="2511"/>
                    </a:cubicBezTo>
                    <a:cubicBezTo>
                      <a:pt x="12343" y="2501"/>
                      <a:pt x="12302" y="2497"/>
                      <a:pt x="12260" y="2497"/>
                    </a:cubicBezTo>
                    <a:cubicBezTo>
                      <a:pt x="10905" y="2497"/>
                      <a:pt x="9152" y="7564"/>
                      <a:pt x="8979" y="8465"/>
                    </a:cubicBezTo>
                    <a:cubicBezTo>
                      <a:pt x="8979" y="8465"/>
                      <a:pt x="8979" y="8465"/>
                      <a:pt x="8979" y="8465"/>
                    </a:cubicBezTo>
                    <a:cubicBezTo>
                      <a:pt x="8977" y="8465"/>
                      <a:pt x="7518" y="7226"/>
                      <a:pt x="5729" y="7131"/>
                    </a:cubicBezTo>
                    <a:cubicBezTo>
                      <a:pt x="5729" y="7131"/>
                      <a:pt x="8729" y="952"/>
                      <a:pt x="5907" y="59"/>
                    </a:cubicBezTo>
                    <a:cubicBezTo>
                      <a:pt x="5784" y="19"/>
                      <a:pt x="5660" y="1"/>
                      <a:pt x="5535" y="1"/>
                    </a:cubicBezTo>
                    <a:close/>
                  </a:path>
                </a:pathLst>
              </a:custGeom>
              <a:solidFill>
                <a:srgbClr val="73C3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" name="Google Shape;123;p4"/>
              <p:cNvSpPr/>
              <p:nvPr/>
            </p:nvSpPr>
            <p:spPr>
              <a:xfrm rot="-265425">
                <a:off x="2377983" y="520434"/>
                <a:ext cx="134856" cy="237506"/>
              </a:xfrm>
              <a:custGeom>
                <a:avLst/>
                <a:gdLst/>
                <a:ahLst/>
                <a:cxnLst/>
                <a:rect l="l" t="t" r="r" b="b"/>
                <a:pathLst>
                  <a:path w="3618" h="6372" extrusionOk="0">
                    <a:moveTo>
                      <a:pt x="2894" y="1"/>
                    </a:moveTo>
                    <a:cubicBezTo>
                      <a:pt x="2158" y="1"/>
                      <a:pt x="0" y="6168"/>
                      <a:pt x="759" y="6366"/>
                    </a:cubicBezTo>
                    <a:cubicBezTo>
                      <a:pt x="771" y="6370"/>
                      <a:pt x="784" y="6371"/>
                      <a:pt x="797" y="6371"/>
                    </a:cubicBezTo>
                    <a:cubicBezTo>
                      <a:pt x="1610" y="6371"/>
                      <a:pt x="3617" y="266"/>
                      <a:pt x="2938" y="9"/>
                    </a:cubicBezTo>
                    <a:cubicBezTo>
                      <a:pt x="2924" y="3"/>
                      <a:pt x="2909" y="1"/>
                      <a:pt x="2894" y="1"/>
                    </a:cubicBezTo>
                    <a:close/>
                  </a:path>
                </a:pathLst>
              </a:custGeom>
              <a:solidFill>
                <a:srgbClr val="36A2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" name="Google Shape;124;p4"/>
              <p:cNvSpPr/>
              <p:nvPr/>
            </p:nvSpPr>
            <p:spPr>
              <a:xfrm rot="-265425">
                <a:off x="2567619" y="589139"/>
                <a:ext cx="233444" cy="606400"/>
              </a:xfrm>
              <a:custGeom>
                <a:avLst/>
                <a:gdLst/>
                <a:ahLst/>
                <a:cxnLst/>
                <a:rect l="l" t="t" r="r" b="b"/>
                <a:pathLst>
                  <a:path w="6263" h="16269" extrusionOk="0">
                    <a:moveTo>
                      <a:pt x="5623" y="0"/>
                    </a:moveTo>
                    <a:cubicBezTo>
                      <a:pt x="5237" y="0"/>
                      <a:pt x="2897" y="5871"/>
                      <a:pt x="1845" y="8883"/>
                    </a:cubicBezTo>
                    <a:cubicBezTo>
                      <a:pt x="786" y="11919"/>
                      <a:pt x="0" y="16087"/>
                      <a:pt x="417" y="16265"/>
                    </a:cubicBezTo>
                    <a:cubicBezTo>
                      <a:pt x="422" y="16267"/>
                      <a:pt x="427" y="16268"/>
                      <a:pt x="433" y="16268"/>
                    </a:cubicBezTo>
                    <a:cubicBezTo>
                      <a:pt x="883" y="16268"/>
                      <a:pt x="2882" y="9144"/>
                      <a:pt x="3941" y="6097"/>
                    </a:cubicBezTo>
                    <a:cubicBezTo>
                      <a:pt x="5024" y="3014"/>
                      <a:pt x="6263" y="168"/>
                      <a:pt x="5632" y="1"/>
                    </a:cubicBezTo>
                    <a:cubicBezTo>
                      <a:pt x="5629" y="1"/>
                      <a:pt x="5626" y="0"/>
                      <a:pt x="5623" y="0"/>
                    </a:cubicBezTo>
                    <a:close/>
                  </a:path>
                </a:pathLst>
              </a:custGeom>
              <a:solidFill>
                <a:srgbClr val="36A2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" name="Google Shape;125;p4"/>
              <p:cNvSpPr/>
              <p:nvPr/>
            </p:nvSpPr>
            <p:spPr>
              <a:xfrm rot="-265425">
                <a:off x="2398304" y="791182"/>
                <a:ext cx="33323" cy="33322"/>
              </a:xfrm>
              <a:custGeom>
                <a:avLst/>
                <a:gdLst/>
                <a:ahLst/>
                <a:cxnLst/>
                <a:rect l="l" t="t" r="r" b="b"/>
                <a:pathLst>
                  <a:path w="894" h="894" extrusionOk="0">
                    <a:moveTo>
                      <a:pt x="453" y="1"/>
                    </a:moveTo>
                    <a:cubicBezTo>
                      <a:pt x="203" y="1"/>
                      <a:pt x="0" y="203"/>
                      <a:pt x="0" y="442"/>
                    </a:cubicBezTo>
                    <a:cubicBezTo>
                      <a:pt x="0" y="692"/>
                      <a:pt x="203" y="894"/>
                      <a:pt x="453" y="894"/>
                    </a:cubicBezTo>
                    <a:cubicBezTo>
                      <a:pt x="703" y="894"/>
                      <a:pt x="893" y="692"/>
                      <a:pt x="893" y="442"/>
                    </a:cubicBezTo>
                    <a:cubicBezTo>
                      <a:pt x="893" y="203"/>
                      <a:pt x="703" y="1"/>
                      <a:pt x="453" y="1"/>
                    </a:cubicBezTo>
                    <a:close/>
                  </a:path>
                </a:pathLst>
              </a:custGeom>
              <a:solidFill>
                <a:srgbClr val="36A2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6" name="Google Shape;126;p4"/>
            <p:cNvGrpSpPr/>
            <p:nvPr/>
          </p:nvGrpSpPr>
          <p:grpSpPr>
            <a:xfrm rot="312326">
              <a:off x="27316" y="107713"/>
              <a:ext cx="537653" cy="545141"/>
              <a:chOff x="881650" y="1773075"/>
              <a:chExt cx="407175" cy="416350"/>
            </a:xfrm>
          </p:grpSpPr>
          <p:sp>
            <p:nvSpPr>
              <p:cNvPr id="127" name="Google Shape;127;p4"/>
              <p:cNvSpPr/>
              <p:nvPr/>
            </p:nvSpPr>
            <p:spPr>
              <a:xfrm>
                <a:off x="881650" y="1773075"/>
                <a:ext cx="407175" cy="416350"/>
              </a:xfrm>
              <a:custGeom>
                <a:avLst/>
                <a:gdLst/>
                <a:ahLst/>
                <a:cxnLst/>
                <a:rect l="l" t="t" r="r" b="b"/>
                <a:pathLst>
                  <a:path w="16287" h="16654" extrusionOk="0">
                    <a:moveTo>
                      <a:pt x="6602" y="1"/>
                    </a:moveTo>
                    <a:cubicBezTo>
                      <a:pt x="4440" y="1"/>
                      <a:pt x="2474" y="1200"/>
                      <a:pt x="1536" y="2842"/>
                    </a:cubicBezTo>
                    <a:cubicBezTo>
                      <a:pt x="0" y="5533"/>
                      <a:pt x="310" y="8021"/>
                      <a:pt x="1917" y="8473"/>
                    </a:cubicBezTo>
                    <a:cubicBezTo>
                      <a:pt x="2144" y="8536"/>
                      <a:pt x="2350" y="8566"/>
                      <a:pt x="2539" y="8566"/>
                    </a:cubicBezTo>
                    <a:cubicBezTo>
                      <a:pt x="4027" y="8566"/>
                      <a:pt x="4420" y="6743"/>
                      <a:pt x="4906" y="5211"/>
                    </a:cubicBezTo>
                    <a:cubicBezTo>
                      <a:pt x="5274" y="4041"/>
                      <a:pt x="5978" y="3410"/>
                      <a:pt x="6827" y="3410"/>
                    </a:cubicBezTo>
                    <a:cubicBezTo>
                      <a:pt x="7239" y="3410"/>
                      <a:pt x="7685" y="3558"/>
                      <a:pt x="8144" y="3866"/>
                    </a:cubicBezTo>
                    <a:cubicBezTo>
                      <a:pt x="9549" y="4818"/>
                      <a:pt x="8168" y="8938"/>
                      <a:pt x="7013" y="11057"/>
                    </a:cubicBezTo>
                    <a:cubicBezTo>
                      <a:pt x="5858" y="13165"/>
                      <a:pt x="5037" y="16605"/>
                      <a:pt x="7894" y="16653"/>
                    </a:cubicBezTo>
                    <a:cubicBezTo>
                      <a:pt x="7908" y="16653"/>
                      <a:pt x="7922" y="16653"/>
                      <a:pt x="7936" y="16653"/>
                    </a:cubicBezTo>
                    <a:cubicBezTo>
                      <a:pt x="10817" y="16653"/>
                      <a:pt x="16286" y="11800"/>
                      <a:pt x="15883" y="10378"/>
                    </a:cubicBezTo>
                    <a:cubicBezTo>
                      <a:pt x="15623" y="9451"/>
                      <a:pt x="14750" y="9032"/>
                      <a:pt x="13847" y="9032"/>
                    </a:cubicBezTo>
                    <a:cubicBezTo>
                      <a:pt x="13348" y="9032"/>
                      <a:pt x="12839" y="9160"/>
                      <a:pt x="12419" y="9402"/>
                    </a:cubicBezTo>
                    <a:cubicBezTo>
                      <a:pt x="11668" y="9855"/>
                      <a:pt x="11014" y="10438"/>
                      <a:pt x="10490" y="11140"/>
                    </a:cubicBezTo>
                    <a:cubicBezTo>
                      <a:pt x="10490" y="11140"/>
                      <a:pt x="14157" y="4675"/>
                      <a:pt x="10764" y="1663"/>
                    </a:cubicBezTo>
                    <a:cubicBezTo>
                      <a:pt x="9441" y="489"/>
                      <a:pt x="7982" y="1"/>
                      <a:pt x="660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" name="Google Shape;128;p4"/>
              <p:cNvSpPr/>
              <p:nvPr/>
            </p:nvSpPr>
            <p:spPr>
              <a:xfrm>
                <a:off x="906350" y="1802325"/>
                <a:ext cx="105400" cy="129100"/>
              </a:xfrm>
              <a:custGeom>
                <a:avLst/>
                <a:gdLst/>
                <a:ahLst/>
                <a:cxnLst/>
                <a:rect l="l" t="t" r="r" b="b"/>
                <a:pathLst>
                  <a:path w="4216" h="5164" extrusionOk="0">
                    <a:moveTo>
                      <a:pt x="3680" y="0"/>
                    </a:moveTo>
                    <a:cubicBezTo>
                      <a:pt x="3129" y="0"/>
                      <a:pt x="1983" y="685"/>
                      <a:pt x="1286" y="1779"/>
                    </a:cubicBezTo>
                    <a:cubicBezTo>
                      <a:pt x="429" y="3112"/>
                      <a:pt x="1" y="4887"/>
                      <a:pt x="715" y="5148"/>
                    </a:cubicBezTo>
                    <a:cubicBezTo>
                      <a:pt x="742" y="5159"/>
                      <a:pt x="768" y="5163"/>
                      <a:pt x="794" y="5163"/>
                    </a:cubicBezTo>
                    <a:cubicBezTo>
                      <a:pt x="1353" y="5163"/>
                      <a:pt x="1689" y="2929"/>
                      <a:pt x="2406" y="2053"/>
                    </a:cubicBezTo>
                    <a:cubicBezTo>
                      <a:pt x="3156" y="1124"/>
                      <a:pt x="4215" y="529"/>
                      <a:pt x="3953" y="112"/>
                    </a:cubicBezTo>
                    <a:cubicBezTo>
                      <a:pt x="3902" y="36"/>
                      <a:pt x="3807" y="0"/>
                      <a:pt x="36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" name="Google Shape;129;p4"/>
              <p:cNvSpPr/>
              <p:nvPr/>
            </p:nvSpPr>
            <p:spPr>
              <a:xfrm>
                <a:off x="1023625" y="1789050"/>
                <a:ext cx="20575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823" h="822" extrusionOk="0">
                    <a:moveTo>
                      <a:pt x="405" y="0"/>
                    </a:moveTo>
                    <a:cubicBezTo>
                      <a:pt x="179" y="0"/>
                      <a:pt x="1" y="191"/>
                      <a:pt x="1" y="417"/>
                    </a:cubicBezTo>
                    <a:cubicBezTo>
                      <a:pt x="1" y="643"/>
                      <a:pt x="179" y="822"/>
                      <a:pt x="405" y="822"/>
                    </a:cubicBezTo>
                    <a:cubicBezTo>
                      <a:pt x="632" y="822"/>
                      <a:pt x="822" y="643"/>
                      <a:pt x="822" y="417"/>
                    </a:cubicBezTo>
                    <a:cubicBezTo>
                      <a:pt x="822" y="191"/>
                      <a:pt x="632" y="0"/>
                      <a:pt x="40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0" name="Google Shape;130;p4"/>
            <p:cNvGrpSpPr/>
            <p:nvPr/>
          </p:nvGrpSpPr>
          <p:grpSpPr>
            <a:xfrm rot="-705166">
              <a:off x="764605" y="339823"/>
              <a:ext cx="436681" cy="381309"/>
              <a:chOff x="2743525" y="601801"/>
              <a:chExt cx="333510" cy="291221"/>
            </a:xfrm>
          </p:grpSpPr>
          <p:sp>
            <p:nvSpPr>
              <p:cNvPr id="131" name="Google Shape;131;p4"/>
              <p:cNvSpPr/>
              <p:nvPr/>
            </p:nvSpPr>
            <p:spPr>
              <a:xfrm>
                <a:off x="2743525" y="601801"/>
                <a:ext cx="333510" cy="118908"/>
              </a:xfrm>
              <a:custGeom>
                <a:avLst/>
                <a:gdLst/>
                <a:ahLst/>
                <a:cxnLst/>
                <a:rect l="l" t="t" r="r" b="b"/>
                <a:pathLst>
                  <a:path w="14610" h="5209" extrusionOk="0">
                    <a:moveTo>
                      <a:pt x="11552" y="1"/>
                    </a:moveTo>
                    <a:cubicBezTo>
                      <a:pt x="8221" y="1"/>
                      <a:pt x="4891" y="370"/>
                      <a:pt x="1560" y="517"/>
                    </a:cubicBezTo>
                    <a:cubicBezTo>
                      <a:pt x="1" y="587"/>
                      <a:pt x="200" y="5208"/>
                      <a:pt x="1739" y="5208"/>
                    </a:cubicBezTo>
                    <a:cubicBezTo>
                      <a:pt x="1751" y="5208"/>
                      <a:pt x="1763" y="5208"/>
                      <a:pt x="1775" y="5208"/>
                    </a:cubicBezTo>
                    <a:lnTo>
                      <a:pt x="7406" y="4958"/>
                    </a:lnTo>
                    <a:lnTo>
                      <a:pt x="11395" y="4791"/>
                    </a:lnTo>
                    <a:cubicBezTo>
                      <a:pt x="11462" y="4788"/>
                      <a:pt x="11534" y="4786"/>
                      <a:pt x="11607" y="4786"/>
                    </a:cubicBezTo>
                    <a:cubicBezTo>
                      <a:pt x="11843" y="4786"/>
                      <a:pt x="12107" y="4799"/>
                      <a:pt x="12374" y="4799"/>
                    </a:cubicBezTo>
                    <a:cubicBezTo>
                      <a:pt x="12924" y="4799"/>
                      <a:pt x="13487" y="4745"/>
                      <a:pt x="13836" y="4410"/>
                    </a:cubicBezTo>
                    <a:cubicBezTo>
                      <a:pt x="14610" y="3696"/>
                      <a:pt x="14395" y="1767"/>
                      <a:pt x="14002" y="898"/>
                    </a:cubicBezTo>
                    <a:cubicBezTo>
                      <a:pt x="13741" y="302"/>
                      <a:pt x="13431" y="112"/>
                      <a:pt x="12990" y="40"/>
                    </a:cubicBezTo>
                    <a:cubicBezTo>
                      <a:pt x="12705" y="17"/>
                      <a:pt x="12419" y="5"/>
                      <a:pt x="12133" y="5"/>
                    </a:cubicBezTo>
                    <a:cubicBezTo>
                      <a:pt x="11939" y="2"/>
                      <a:pt x="11746" y="1"/>
                      <a:pt x="1155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" name="Google Shape;132;p4"/>
              <p:cNvSpPr/>
              <p:nvPr/>
            </p:nvSpPr>
            <p:spPr>
              <a:xfrm>
                <a:off x="2746241" y="774181"/>
                <a:ext cx="329698" cy="118840"/>
              </a:xfrm>
              <a:custGeom>
                <a:avLst/>
                <a:gdLst/>
                <a:ahLst/>
                <a:cxnLst/>
                <a:rect l="l" t="t" r="r" b="b"/>
                <a:pathLst>
                  <a:path w="14443" h="5206" extrusionOk="0">
                    <a:moveTo>
                      <a:pt x="13042" y="1"/>
                    </a:moveTo>
                    <a:cubicBezTo>
                      <a:pt x="13025" y="1"/>
                      <a:pt x="13008" y="1"/>
                      <a:pt x="12991" y="2"/>
                    </a:cubicBezTo>
                    <a:lnTo>
                      <a:pt x="11800" y="50"/>
                    </a:lnTo>
                    <a:lnTo>
                      <a:pt x="1561" y="514"/>
                    </a:lnTo>
                    <a:cubicBezTo>
                      <a:pt x="1" y="585"/>
                      <a:pt x="188" y="5206"/>
                      <a:pt x="1739" y="5206"/>
                    </a:cubicBezTo>
                    <a:cubicBezTo>
                      <a:pt x="1751" y="5206"/>
                      <a:pt x="1763" y="5206"/>
                      <a:pt x="1775" y="5205"/>
                    </a:cubicBezTo>
                    <a:lnTo>
                      <a:pt x="7406" y="4955"/>
                    </a:lnTo>
                    <a:cubicBezTo>
                      <a:pt x="8788" y="4896"/>
                      <a:pt x="10300" y="4824"/>
                      <a:pt x="11717" y="4765"/>
                    </a:cubicBezTo>
                    <a:cubicBezTo>
                      <a:pt x="12693" y="4717"/>
                      <a:pt x="13729" y="4824"/>
                      <a:pt x="14110" y="3717"/>
                    </a:cubicBezTo>
                    <a:cubicBezTo>
                      <a:pt x="14416" y="2882"/>
                      <a:pt x="14442" y="1"/>
                      <a:pt x="130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" name="Google Shape;133;p4"/>
              <p:cNvSpPr/>
              <p:nvPr/>
            </p:nvSpPr>
            <p:spPr>
              <a:xfrm>
                <a:off x="2744552" y="616023"/>
                <a:ext cx="328145" cy="104961"/>
              </a:xfrm>
              <a:custGeom>
                <a:avLst/>
                <a:gdLst/>
                <a:ahLst/>
                <a:cxnLst/>
                <a:rect l="l" t="t" r="r" b="b"/>
                <a:pathLst>
                  <a:path w="14375" h="4598" extrusionOk="0">
                    <a:moveTo>
                      <a:pt x="1182" y="1"/>
                    </a:moveTo>
                    <a:cubicBezTo>
                      <a:pt x="0" y="674"/>
                      <a:pt x="273" y="4597"/>
                      <a:pt x="1698" y="4597"/>
                    </a:cubicBezTo>
                    <a:cubicBezTo>
                      <a:pt x="1708" y="4597"/>
                      <a:pt x="1719" y="4597"/>
                      <a:pt x="1730" y="4597"/>
                    </a:cubicBezTo>
                    <a:lnTo>
                      <a:pt x="7361" y="4347"/>
                    </a:lnTo>
                    <a:lnTo>
                      <a:pt x="11350" y="4168"/>
                    </a:lnTo>
                    <a:cubicBezTo>
                      <a:pt x="11417" y="4165"/>
                      <a:pt x="11489" y="4163"/>
                      <a:pt x="11562" y="4163"/>
                    </a:cubicBezTo>
                    <a:cubicBezTo>
                      <a:pt x="11798" y="4163"/>
                      <a:pt x="12062" y="4176"/>
                      <a:pt x="12329" y="4176"/>
                    </a:cubicBezTo>
                    <a:cubicBezTo>
                      <a:pt x="12879" y="4176"/>
                      <a:pt x="13442" y="4122"/>
                      <a:pt x="13791" y="3787"/>
                    </a:cubicBezTo>
                    <a:cubicBezTo>
                      <a:pt x="14291" y="3334"/>
                      <a:pt x="14374" y="2382"/>
                      <a:pt x="14279" y="1525"/>
                    </a:cubicBezTo>
                    <a:lnTo>
                      <a:pt x="14279" y="1525"/>
                    </a:lnTo>
                    <a:cubicBezTo>
                      <a:pt x="11338" y="2525"/>
                      <a:pt x="8123" y="2668"/>
                      <a:pt x="4992" y="2668"/>
                    </a:cubicBezTo>
                    <a:cubicBezTo>
                      <a:pt x="4016" y="2668"/>
                      <a:pt x="2980" y="2632"/>
                      <a:pt x="2146" y="2120"/>
                    </a:cubicBezTo>
                    <a:cubicBezTo>
                      <a:pt x="1444" y="1680"/>
                      <a:pt x="980" y="763"/>
                      <a:pt x="11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" name="Google Shape;134;p4"/>
              <p:cNvSpPr/>
              <p:nvPr/>
            </p:nvSpPr>
            <p:spPr>
              <a:xfrm>
                <a:off x="2746196" y="786440"/>
                <a:ext cx="325680" cy="106582"/>
              </a:xfrm>
              <a:custGeom>
                <a:avLst/>
                <a:gdLst/>
                <a:ahLst/>
                <a:cxnLst/>
                <a:rect l="l" t="t" r="r" b="b"/>
                <a:pathLst>
                  <a:path w="14267" h="4669" extrusionOk="0">
                    <a:moveTo>
                      <a:pt x="1372" y="1"/>
                    </a:moveTo>
                    <a:lnTo>
                      <a:pt x="1372" y="1"/>
                    </a:lnTo>
                    <a:cubicBezTo>
                      <a:pt x="0" y="403"/>
                      <a:pt x="238" y="4669"/>
                      <a:pt x="1722" y="4669"/>
                    </a:cubicBezTo>
                    <a:cubicBezTo>
                      <a:pt x="1732" y="4669"/>
                      <a:pt x="1743" y="4669"/>
                      <a:pt x="1753" y="4668"/>
                    </a:cubicBezTo>
                    <a:lnTo>
                      <a:pt x="7397" y="4418"/>
                    </a:lnTo>
                    <a:cubicBezTo>
                      <a:pt x="8778" y="4359"/>
                      <a:pt x="10290" y="4287"/>
                      <a:pt x="11719" y="4228"/>
                    </a:cubicBezTo>
                    <a:cubicBezTo>
                      <a:pt x="12695" y="4192"/>
                      <a:pt x="13731" y="4299"/>
                      <a:pt x="14112" y="3192"/>
                    </a:cubicBezTo>
                    <a:cubicBezTo>
                      <a:pt x="14207" y="2858"/>
                      <a:pt x="14255" y="2525"/>
                      <a:pt x="14266" y="2192"/>
                    </a:cubicBezTo>
                    <a:lnTo>
                      <a:pt x="14266" y="2192"/>
                    </a:lnTo>
                    <a:cubicBezTo>
                      <a:pt x="12488" y="2567"/>
                      <a:pt x="10682" y="2755"/>
                      <a:pt x="8874" y="2755"/>
                    </a:cubicBezTo>
                    <a:cubicBezTo>
                      <a:pt x="7753" y="2755"/>
                      <a:pt x="6632" y="2683"/>
                      <a:pt x="5515" y="2537"/>
                    </a:cubicBezTo>
                    <a:cubicBezTo>
                      <a:pt x="4587" y="2418"/>
                      <a:pt x="3646" y="2239"/>
                      <a:pt x="2836" y="1763"/>
                    </a:cubicBezTo>
                    <a:cubicBezTo>
                      <a:pt x="2158" y="1370"/>
                      <a:pt x="1586" y="739"/>
                      <a:pt x="13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5" name="Google Shape;135;p4"/>
            <p:cNvGrpSpPr/>
            <p:nvPr/>
          </p:nvGrpSpPr>
          <p:grpSpPr>
            <a:xfrm rot="1251702">
              <a:off x="7652250" y="-143698"/>
              <a:ext cx="612129" cy="587789"/>
              <a:chOff x="1761950" y="1669000"/>
              <a:chExt cx="482700" cy="529100"/>
            </a:xfrm>
          </p:grpSpPr>
          <p:sp>
            <p:nvSpPr>
              <p:cNvPr id="136" name="Google Shape;136;p4"/>
              <p:cNvSpPr/>
              <p:nvPr/>
            </p:nvSpPr>
            <p:spPr>
              <a:xfrm>
                <a:off x="1761950" y="1669000"/>
                <a:ext cx="482700" cy="529100"/>
              </a:xfrm>
              <a:custGeom>
                <a:avLst/>
                <a:gdLst/>
                <a:ahLst/>
                <a:cxnLst/>
                <a:rect l="l" t="t" r="r" b="b"/>
                <a:pathLst>
                  <a:path w="19308" h="21164" extrusionOk="0">
                    <a:moveTo>
                      <a:pt x="8652" y="3590"/>
                    </a:moveTo>
                    <a:cubicBezTo>
                      <a:pt x="9200" y="3590"/>
                      <a:pt x="9762" y="3731"/>
                      <a:pt x="10282" y="4028"/>
                    </a:cubicBezTo>
                    <a:cubicBezTo>
                      <a:pt x="11794" y="4897"/>
                      <a:pt x="12366" y="6767"/>
                      <a:pt x="11532" y="8207"/>
                    </a:cubicBezTo>
                    <a:cubicBezTo>
                      <a:pt x="10983" y="9165"/>
                      <a:pt x="9973" y="9693"/>
                      <a:pt x="8916" y="9693"/>
                    </a:cubicBezTo>
                    <a:cubicBezTo>
                      <a:pt x="8369" y="9693"/>
                      <a:pt x="7809" y="9551"/>
                      <a:pt x="7294" y="9255"/>
                    </a:cubicBezTo>
                    <a:cubicBezTo>
                      <a:pt x="5770" y="8386"/>
                      <a:pt x="5210" y="6517"/>
                      <a:pt x="6043" y="5064"/>
                    </a:cubicBezTo>
                    <a:cubicBezTo>
                      <a:pt x="6592" y="4115"/>
                      <a:pt x="7595" y="3590"/>
                      <a:pt x="8652" y="3590"/>
                    </a:cubicBezTo>
                    <a:close/>
                    <a:moveTo>
                      <a:pt x="8921" y="0"/>
                    </a:moveTo>
                    <a:cubicBezTo>
                      <a:pt x="3425" y="0"/>
                      <a:pt x="1" y="7231"/>
                      <a:pt x="3460" y="11124"/>
                    </a:cubicBezTo>
                    <a:cubicBezTo>
                      <a:pt x="4980" y="12835"/>
                      <a:pt x="6651" y="13348"/>
                      <a:pt x="8108" y="13348"/>
                    </a:cubicBezTo>
                    <a:cubicBezTo>
                      <a:pt x="10292" y="13348"/>
                      <a:pt x="11996" y="12196"/>
                      <a:pt x="11997" y="12196"/>
                    </a:cubicBezTo>
                    <a:lnTo>
                      <a:pt x="11997" y="12196"/>
                    </a:lnTo>
                    <a:cubicBezTo>
                      <a:pt x="11997" y="12196"/>
                      <a:pt x="10818" y="15958"/>
                      <a:pt x="7520" y="16423"/>
                    </a:cubicBezTo>
                    <a:cubicBezTo>
                      <a:pt x="4210" y="16899"/>
                      <a:pt x="1912" y="17518"/>
                      <a:pt x="2305" y="19173"/>
                    </a:cubicBezTo>
                    <a:cubicBezTo>
                      <a:pt x="2626" y="20508"/>
                      <a:pt x="3836" y="21163"/>
                      <a:pt x="5444" y="21163"/>
                    </a:cubicBezTo>
                    <a:cubicBezTo>
                      <a:pt x="8423" y="21163"/>
                      <a:pt x="12767" y="18912"/>
                      <a:pt x="15342" y="14565"/>
                    </a:cubicBezTo>
                    <a:cubicBezTo>
                      <a:pt x="19307" y="7874"/>
                      <a:pt x="17033" y="1873"/>
                      <a:pt x="10592" y="218"/>
                    </a:cubicBezTo>
                    <a:cubicBezTo>
                      <a:pt x="10018" y="69"/>
                      <a:pt x="9460" y="0"/>
                      <a:pt x="89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" name="Google Shape;137;p4"/>
              <p:cNvSpPr/>
              <p:nvPr/>
            </p:nvSpPr>
            <p:spPr>
              <a:xfrm>
                <a:off x="2046075" y="2061100"/>
                <a:ext cx="363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42" extrusionOk="0">
                    <a:moveTo>
                      <a:pt x="727" y="0"/>
                    </a:moveTo>
                    <a:cubicBezTo>
                      <a:pt x="322" y="0"/>
                      <a:pt x="1" y="322"/>
                      <a:pt x="1" y="727"/>
                    </a:cubicBezTo>
                    <a:cubicBezTo>
                      <a:pt x="1" y="1120"/>
                      <a:pt x="322" y="1441"/>
                      <a:pt x="727" y="1441"/>
                    </a:cubicBezTo>
                    <a:cubicBezTo>
                      <a:pt x="1132" y="1441"/>
                      <a:pt x="1453" y="1120"/>
                      <a:pt x="1453" y="727"/>
                    </a:cubicBezTo>
                    <a:cubicBezTo>
                      <a:pt x="1453" y="322"/>
                      <a:pt x="1132" y="0"/>
                      <a:pt x="72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" name="Google Shape;138;p4"/>
              <p:cNvSpPr/>
              <p:nvPr/>
            </p:nvSpPr>
            <p:spPr>
              <a:xfrm>
                <a:off x="1866425" y="2108000"/>
                <a:ext cx="179675" cy="64750"/>
              </a:xfrm>
              <a:custGeom>
                <a:avLst/>
                <a:gdLst/>
                <a:ahLst/>
                <a:cxnLst/>
                <a:rect l="l" t="t" r="r" b="b"/>
                <a:pathLst>
                  <a:path w="7187" h="2590" extrusionOk="0">
                    <a:moveTo>
                      <a:pt x="6473" y="0"/>
                    </a:moveTo>
                    <a:cubicBezTo>
                      <a:pt x="5731" y="0"/>
                      <a:pt x="4264" y="1127"/>
                      <a:pt x="2950" y="1127"/>
                    </a:cubicBezTo>
                    <a:cubicBezTo>
                      <a:pt x="2917" y="1127"/>
                      <a:pt x="2885" y="1126"/>
                      <a:pt x="2853" y="1125"/>
                    </a:cubicBezTo>
                    <a:cubicBezTo>
                      <a:pt x="2772" y="1122"/>
                      <a:pt x="2693" y="1120"/>
                      <a:pt x="2615" y="1120"/>
                    </a:cubicBezTo>
                    <a:cubicBezTo>
                      <a:pt x="1103" y="1120"/>
                      <a:pt x="0" y="1654"/>
                      <a:pt x="555" y="2220"/>
                    </a:cubicBezTo>
                    <a:cubicBezTo>
                      <a:pt x="816" y="2482"/>
                      <a:pt x="1430" y="2589"/>
                      <a:pt x="2132" y="2589"/>
                    </a:cubicBezTo>
                    <a:cubicBezTo>
                      <a:pt x="3028" y="2589"/>
                      <a:pt x="4069" y="2414"/>
                      <a:pt x="4710" y="2161"/>
                    </a:cubicBezTo>
                    <a:cubicBezTo>
                      <a:pt x="5853" y="1708"/>
                      <a:pt x="7187" y="756"/>
                      <a:pt x="6853" y="196"/>
                    </a:cubicBezTo>
                    <a:cubicBezTo>
                      <a:pt x="6770" y="57"/>
                      <a:pt x="6640" y="0"/>
                      <a:pt x="6473" y="0"/>
                    </a:cubicBezTo>
                    <a:close/>
                  </a:path>
                </a:pathLst>
              </a:custGeom>
              <a:solidFill>
                <a:srgbClr val="8F58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9" name="Google Shape;139;p4"/>
            <p:cNvGrpSpPr/>
            <p:nvPr/>
          </p:nvGrpSpPr>
          <p:grpSpPr>
            <a:xfrm rot="4572509">
              <a:off x="8551189" y="72890"/>
              <a:ext cx="651112" cy="559644"/>
              <a:chOff x="5413039" y="3695766"/>
              <a:chExt cx="458683" cy="430121"/>
            </a:xfrm>
          </p:grpSpPr>
          <p:sp>
            <p:nvSpPr>
              <p:cNvPr id="140" name="Google Shape;140;p4"/>
              <p:cNvSpPr/>
              <p:nvPr/>
            </p:nvSpPr>
            <p:spPr>
              <a:xfrm>
                <a:off x="5413039" y="3720424"/>
                <a:ext cx="441374" cy="403818"/>
              </a:xfrm>
              <a:custGeom>
                <a:avLst/>
                <a:gdLst/>
                <a:ahLst/>
                <a:cxnLst/>
                <a:rect l="l" t="t" r="r" b="b"/>
                <a:pathLst>
                  <a:path w="13962" h="12774" extrusionOk="0">
                    <a:moveTo>
                      <a:pt x="11855" y="1"/>
                    </a:moveTo>
                    <a:cubicBezTo>
                      <a:pt x="11483" y="1"/>
                      <a:pt x="11125" y="143"/>
                      <a:pt x="10783" y="362"/>
                    </a:cubicBezTo>
                    <a:cubicBezTo>
                      <a:pt x="10080" y="803"/>
                      <a:pt x="9473" y="1577"/>
                      <a:pt x="9020" y="2053"/>
                    </a:cubicBezTo>
                    <a:cubicBezTo>
                      <a:pt x="7961" y="3172"/>
                      <a:pt x="6937" y="4327"/>
                      <a:pt x="5865" y="5410"/>
                    </a:cubicBezTo>
                    <a:lnTo>
                      <a:pt x="1031" y="10244"/>
                    </a:lnTo>
                    <a:cubicBezTo>
                      <a:pt x="0" y="11285"/>
                      <a:pt x="1012" y="12773"/>
                      <a:pt x="2146" y="12773"/>
                    </a:cubicBezTo>
                    <a:cubicBezTo>
                      <a:pt x="2478" y="12773"/>
                      <a:pt x="2822" y="12645"/>
                      <a:pt x="3127" y="12340"/>
                    </a:cubicBezTo>
                    <a:lnTo>
                      <a:pt x="7961" y="7506"/>
                    </a:lnTo>
                    <a:cubicBezTo>
                      <a:pt x="9437" y="6018"/>
                      <a:pt x="10890" y="4529"/>
                      <a:pt x="12378" y="3065"/>
                    </a:cubicBezTo>
                    <a:cubicBezTo>
                      <a:pt x="13259" y="2196"/>
                      <a:pt x="13962" y="434"/>
                      <a:pt x="12140" y="29"/>
                    </a:cubicBezTo>
                    <a:cubicBezTo>
                      <a:pt x="12044" y="10"/>
                      <a:pt x="11949" y="1"/>
                      <a:pt x="11855" y="1"/>
                    </a:cubicBezTo>
                    <a:close/>
                  </a:path>
                </a:pathLst>
              </a:custGeom>
              <a:solidFill>
                <a:srgbClr val="EE45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" name="Google Shape;141;p4"/>
              <p:cNvSpPr/>
              <p:nvPr/>
            </p:nvSpPr>
            <p:spPr>
              <a:xfrm>
                <a:off x="5421542" y="3695766"/>
                <a:ext cx="202130" cy="185818"/>
              </a:xfrm>
              <a:custGeom>
                <a:avLst/>
                <a:gdLst/>
                <a:ahLst/>
                <a:cxnLst/>
                <a:rect l="l" t="t" r="r" b="b"/>
                <a:pathLst>
                  <a:path w="6394" h="5878" extrusionOk="0">
                    <a:moveTo>
                      <a:pt x="3377" y="1386"/>
                    </a:moveTo>
                    <a:cubicBezTo>
                      <a:pt x="3636" y="1386"/>
                      <a:pt x="3893" y="1451"/>
                      <a:pt x="4120" y="1595"/>
                    </a:cubicBezTo>
                    <a:cubicBezTo>
                      <a:pt x="4882" y="2023"/>
                      <a:pt x="5156" y="2988"/>
                      <a:pt x="4715" y="3750"/>
                    </a:cubicBezTo>
                    <a:lnTo>
                      <a:pt x="4727" y="3750"/>
                    </a:lnTo>
                    <a:cubicBezTo>
                      <a:pt x="4424" y="4252"/>
                      <a:pt x="3897" y="4530"/>
                      <a:pt x="3356" y="4530"/>
                    </a:cubicBezTo>
                    <a:cubicBezTo>
                      <a:pt x="3089" y="4530"/>
                      <a:pt x="2820" y="4463"/>
                      <a:pt x="2572" y="4321"/>
                    </a:cubicBezTo>
                    <a:cubicBezTo>
                      <a:pt x="1822" y="3881"/>
                      <a:pt x="1560" y="2940"/>
                      <a:pt x="1977" y="2178"/>
                    </a:cubicBezTo>
                    <a:cubicBezTo>
                      <a:pt x="2253" y="1690"/>
                      <a:pt x="2818" y="1386"/>
                      <a:pt x="3377" y="1386"/>
                    </a:cubicBezTo>
                    <a:close/>
                    <a:moveTo>
                      <a:pt x="3408" y="1"/>
                    </a:moveTo>
                    <a:cubicBezTo>
                      <a:pt x="2358" y="1"/>
                      <a:pt x="1294" y="569"/>
                      <a:pt x="774" y="1488"/>
                    </a:cubicBezTo>
                    <a:cubicBezTo>
                      <a:pt x="0" y="2904"/>
                      <a:pt x="500" y="4678"/>
                      <a:pt x="1905" y="5488"/>
                    </a:cubicBezTo>
                    <a:cubicBezTo>
                      <a:pt x="2370" y="5752"/>
                      <a:pt x="2877" y="5878"/>
                      <a:pt x="3377" y="5878"/>
                    </a:cubicBezTo>
                    <a:cubicBezTo>
                      <a:pt x="4387" y="5878"/>
                      <a:pt x="5368" y="5364"/>
                      <a:pt x="5918" y="4440"/>
                    </a:cubicBezTo>
                    <a:cubicBezTo>
                      <a:pt x="6299" y="3762"/>
                      <a:pt x="6394" y="2964"/>
                      <a:pt x="6215" y="2226"/>
                    </a:cubicBezTo>
                    <a:cubicBezTo>
                      <a:pt x="5989" y="1452"/>
                      <a:pt x="5489" y="797"/>
                      <a:pt x="4810" y="392"/>
                    </a:cubicBezTo>
                    <a:cubicBezTo>
                      <a:pt x="4383" y="124"/>
                      <a:pt x="3897" y="1"/>
                      <a:pt x="3408" y="1"/>
                    </a:cubicBezTo>
                    <a:close/>
                  </a:path>
                </a:pathLst>
              </a:custGeom>
              <a:solidFill>
                <a:srgbClr val="EE45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" name="Google Shape;142;p4"/>
              <p:cNvSpPr/>
              <p:nvPr/>
            </p:nvSpPr>
            <p:spPr>
              <a:xfrm>
                <a:off x="5668043" y="3938552"/>
                <a:ext cx="203679" cy="187336"/>
              </a:xfrm>
              <a:custGeom>
                <a:avLst/>
                <a:gdLst/>
                <a:ahLst/>
                <a:cxnLst/>
                <a:rect l="l" t="t" r="r" b="b"/>
                <a:pathLst>
                  <a:path w="6443" h="5926" extrusionOk="0">
                    <a:moveTo>
                      <a:pt x="3429" y="1385"/>
                    </a:moveTo>
                    <a:cubicBezTo>
                      <a:pt x="3690" y="1385"/>
                      <a:pt x="3950" y="1451"/>
                      <a:pt x="4180" y="1594"/>
                    </a:cubicBezTo>
                    <a:cubicBezTo>
                      <a:pt x="4930" y="2023"/>
                      <a:pt x="5204" y="2987"/>
                      <a:pt x="4775" y="3749"/>
                    </a:cubicBezTo>
                    <a:lnTo>
                      <a:pt x="4763" y="3749"/>
                    </a:lnTo>
                    <a:cubicBezTo>
                      <a:pt x="4459" y="4210"/>
                      <a:pt x="3959" y="4461"/>
                      <a:pt x="3446" y="4461"/>
                    </a:cubicBezTo>
                    <a:cubicBezTo>
                      <a:pt x="3178" y="4461"/>
                      <a:pt x="2906" y="4392"/>
                      <a:pt x="2656" y="4249"/>
                    </a:cubicBezTo>
                    <a:cubicBezTo>
                      <a:pt x="1930" y="3833"/>
                      <a:pt x="1656" y="2928"/>
                      <a:pt x="2025" y="2178"/>
                    </a:cubicBezTo>
                    <a:cubicBezTo>
                      <a:pt x="2301" y="1690"/>
                      <a:pt x="2867" y="1385"/>
                      <a:pt x="3429" y="1385"/>
                    </a:cubicBezTo>
                    <a:close/>
                    <a:moveTo>
                      <a:pt x="3450" y="0"/>
                    </a:moveTo>
                    <a:cubicBezTo>
                      <a:pt x="2401" y="0"/>
                      <a:pt x="1334" y="569"/>
                      <a:pt x="822" y="1487"/>
                    </a:cubicBezTo>
                    <a:cubicBezTo>
                      <a:pt x="1" y="2904"/>
                      <a:pt x="501" y="4714"/>
                      <a:pt x="1918" y="5535"/>
                    </a:cubicBezTo>
                    <a:cubicBezTo>
                      <a:pt x="2381" y="5800"/>
                      <a:pt x="2887" y="5926"/>
                      <a:pt x="3386" y="5926"/>
                    </a:cubicBezTo>
                    <a:cubicBezTo>
                      <a:pt x="4413" y="5926"/>
                      <a:pt x="5413" y="5393"/>
                      <a:pt x="5966" y="4440"/>
                    </a:cubicBezTo>
                    <a:cubicBezTo>
                      <a:pt x="6335" y="3761"/>
                      <a:pt x="6442" y="2963"/>
                      <a:pt x="6252" y="2225"/>
                    </a:cubicBezTo>
                    <a:cubicBezTo>
                      <a:pt x="6037" y="1451"/>
                      <a:pt x="5537" y="796"/>
                      <a:pt x="4847" y="392"/>
                    </a:cubicBezTo>
                    <a:cubicBezTo>
                      <a:pt x="4423" y="123"/>
                      <a:pt x="3939" y="0"/>
                      <a:pt x="3450" y="0"/>
                    </a:cubicBezTo>
                    <a:close/>
                  </a:path>
                </a:pathLst>
              </a:custGeom>
              <a:solidFill>
                <a:srgbClr val="EE45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" name="Google Shape;143;p4"/>
              <p:cNvSpPr/>
              <p:nvPr/>
            </p:nvSpPr>
            <p:spPr>
              <a:xfrm>
                <a:off x="5415884" y="3734871"/>
                <a:ext cx="203648" cy="149717"/>
              </a:xfrm>
              <a:custGeom>
                <a:avLst/>
                <a:gdLst/>
                <a:ahLst/>
                <a:cxnLst/>
                <a:rect l="l" t="t" r="r" b="b"/>
                <a:pathLst>
                  <a:path w="6442" h="4736" extrusionOk="0">
                    <a:moveTo>
                      <a:pt x="1108" y="0"/>
                    </a:moveTo>
                    <a:cubicBezTo>
                      <a:pt x="1060" y="84"/>
                      <a:pt x="1001" y="167"/>
                      <a:pt x="953" y="251"/>
                    </a:cubicBezTo>
                    <a:cubicBezTo>
                      <a:pt x="1" y="1858"/>
                      <a:pt x="751" y="3941"/>
                      <a:pt x="2513" y="4561"/>
                    </a:cubicBezTo>
                    <a:cubicBezTo>
                      <a:pt x="2845" y="4680"/>
                      <a:pt x="3182" y="4735"/>
                      <a:pt x="3512" y="4735"/>
                    </a:cubicBezTo>
                    <a:cubicBezTo>
                      <a:pt x="4932" y="4735"/>
                      <a:pt x="6220" y="3701"/>
                      <a:pt x="6442" y="2203"/>
                    </a:cubicBezTo>
                    <a:lnTo>
                      <a:pt x="6442" y="2203"/>
                    </a:lnTo>
                    <a:cubicBezTo>
                      <a:pt x="5930" y="2406"/>
                      <a:pt x="5394" y="2537"/>
                      <a:pt x="4858" y="2596"/>
                    </a:cubicBezTo>
                    <a:cubicBezTo>
                      <a:pt x="4529" y="3092"/>
                      <a:pt x="4041" y="3310"/>
                      <a:pt x="3558" y="3310"/>
                    </a:cubicBezTo>
                    <a:cubicBezTo>
                      <a:pt x="2694" y="3310"/>
                      <a:pt x="1846" y="2614"/>
                      <a:pt x="1953" y="1560"/>
                    </a:cubicBezTo>
                    <a:cubicBezTo>
                      <a:pt x="1525" y="1132"/>
                      <a:pt x="1239" y="596"/>
                      <a:pt x="1108" y="0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" name="Google Shape;144;p4"/>
              <p:cNvSpPr/>
              <p:nvPr/>
            </p:nvSpPr>
            <p:spPr>
              <a:xfrm>
                <a:off x="5413039" y="3751816"/>
                <a:ext cx="422944" cy="372427"/>
              </a:xfrm>
              <a:custGeom>
                <a:avLst/>
                <a:gdLst/>
                <a:ahLst/>
                <a:cxnLst/>
                <a:rect l="l" t="t" r="r" b="b"/>
                <a:pathLst>
                  <a:path w="13379" h="11781" extrusionOk="0">
                    <a:moveTo>
                      <a:pt x="13259" y="0"/>
                    </a:moveTo>
                    <a:lnTo>
                      <a:pt x="13259" y="0"/>
                    </a:lnTo>
                    <a:cubicBezTo>
                      <a:pt x="10592" y="2405"/>
                      <a:pt x="7830" y="4691"/>
                      <a:pt x="4948" y="6858"/>
                    </a:cubicBezTo>
                    <a:cubicBezTo>
                      <a:pt x="4294" y="7358"/>
                      <a:pt x="3615" y="7858"/>
                      <a:pt x="2829" y="8132"/>
                    </a:cubicBezTo>
                    <a:cubicBezTo>
                      <a:pt x="2555" y="8227"/>
                      <a:pt x="2258" y="8287"/>
                      <a:pt x="1972" y="8311"/>
                    </a:cubicBezTo>
                    <a:lnTo>
                      <a:pt x="1031" y="9251"/>
                    </a:lnTo>
                    <a:cubicBezTo>
                      <a:pt x="0" y="10292"/>
                      <a:pt x="1012" y="11780"/>
                      <a:pt x="2146" y="11780"/>
                    </a:cubicBezTo>
                    <a:cubicBezTo>
                      <a:pt x="2478" y="11780"/>
                      <a:pt x="2822" y="11652"/>
                      <a:pt x="3127" y="11347"/>
                    </a:cubicBezTo>
                    <a:lnTo>
                      <a:pt x="7961" y="6513"/>
                    </a:lnTo>
                    <a:cubicBezTo>
                      <a:pt x="9437" y="5025"/>
                      <a:pt x="10890" y="3536"/>
                      <a:pt x="12378" y="2072"/>
                    </a:cubicBezTo>
                    <a:cubicBezTo>
                      <a:pt x="12914" y="1536"/>
                      <a:pt x="13378" y="679"/>
                      <a:pt x="13259" y="0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" name="Google Shape;145;p4"/>
              <p:cNvSpPr/>
              <p:nvPr/>
            </p:nvSpPr>
            <p:spPr>
              <a:xfrm>
                <a:off x="5670319" y="3993811"/>
                <a:ext cx="198748" cy="130781"/>
              </a:xfrm>
              <a:custGeom>
                <a:avLst/>
                <a:gdLst/>
                <a:ahLst/>
                <a:cxnLst/>
                <a:rect l="l" t="t" r="r" b="b"/>
                <a:pathLst>
                  <a:path w="6287" h="4137" extrusionOk="0">
                    <a:moveTo>
                      <a:pt x="619" y="1"/>
                    </a:moveTo>
                    <a:lnTo>
                      <a:pt x="619" y="1"/>
                    </a:lnTo>
                    <a:cubicBezTo>
                      <a:pt x="0" y="1442"/>
                      <a:pt x="608" y="3108"/>
                      <a:pt x="2001" y="3811"/>
                    </a:cubicBezTo>
                    <a:cubicBezTo>
                      <a:pt x="2430" y="4031"/>
                      <a:pt x="2890" y="4136"/>
                      <a:pt x="3343" y="4136"/>
                    </a:cubicBezTo>
                    <a:cubicBezTo>
                      <a:pt x="4358" y="4136"/>
                      <a:pt x="5342" y="3610"/>
                      <a:pt x="5894" y="2680"/>
                    </a:cubicBezTo>
                    <a:cubicBezTo>
                      <a:pt x="6156" y="2204"/>
                      <a:pt x="6287" y="1680"/>
                      <a:pt x="6275" y="1144"/>
                    </a:cubicBezTo>
                    <a:lnTo>
                      <a:pt x="6275" y="1144"/>
                    </a:lnTo>
                    <a:cubicBezTo>
                      <a:pt x="5811" y="1311"/>
                      <a:pt x="5346" y="1454"/>
                      <a:pt x="4858" y="1537"/>
                    </a:cubicBezTo>
                    <a:cubicBezTo>
                      <a:pt x="4834" y="1704"/>
                      <a:pt x="4775" y="1858"/>
                      <a:pt x="4691" y="2001"/>
                    </a:cubicBezTo>
                    <a:cubicBezTo>
                      <a:pt x="4375" y="2554"/>
                      <a:pt x="3859" y="2798"/>
                      <a:pt x="3347" y="2798"/>
                    </a:cubicBezTo>
                    <a:cubicBezTo>
                      <a:pt x="2492" y="2798"/>
                      <a:pt x="1646" y="2118"/>
                      <a:pt x="1751" y="1061"/>
                    </a:cubicBezTo>
                    <a:cubicBezTo>
                      <a:pt x="1298" y="799"/>
                      <a:pt x="905" y="441"/>
                      <a:pt x="619" y="1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979179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bg>
      <p:bgPr>
        <a:solidFill>
          <a:schemeClr val="lt1"/>
        </a:solidFill>
        <a:effectLst/>
      </p:bgPr>
    </p:bg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8"/>
          <p:cNvSpPr/>
          <p:nvPr/>
        </p:nvSpPr>
        <p:spPr>
          <a:xfrm rot="10800000">
            <a:off x="0" y="14"/>
            <a:ext cx="8597781" cy="3110087"/>
          </a:xfrm>
          <a:custGeom>
            <a:avLst/>
            <a:gdLst/>
            <a:ahLst/>
            <a:cxnLst/>
            <a:rect l="l" t="t" r="r" b="b"/>
            <a:pathLst>
              <a:path w="96251" h="34817" extrusionOk="0">
                <a:moveTo>
                  <a:pt x="95847" y="1"/>
                </a:moveTo>
                <a:cubicBezTo>
                  <a:pt x="82372" y="1"/>
                  <a:pt x="71829" y="6460"/>
                  <a:pt x="66890" y="8051"/>
                </a:cubicBezTo>
                <a:cubicBezTo>
                  <a:pt x="62106" y="9588"/>
                  <a:pt x="54877" y="12752"/>
                  <a:pt x="40865" y="12752"/>
                </a:cubicBezTo>
                <a:cubicBezTo>
                  <a:pt x="37718" y="12752"/>
                  <a:pt x="34229" y="12592"/>
                  <a:pt x="30349" y="12219"/>
                </a:cubicBezTo>
                <a:cubicBezTo>
                  <a:pt x="29447" y="12132"/>
                  <a:pt x="28569" y="12090"/>
                  <a:pt x="27715" y="12090"/>
                </a:cubicBezTo>
                <a:cubicBezTo>
                  <a:pt x="8537" y="12090"/>
                  <a:pt x="1463" y="33058"/>
                  <a:pt x="893" y="33674"/>
                </a:cubicBezTo>
                <a:lnTo>
                  <a:pt x="0" y="34817"/>
                </a:lnTo>
                <a:lnTo>
                  <a:pt x="96250" y="34817"/>
                </a:lnTo>
                <a:lnTo>
                  <a:pt x="96250" y="3"/>
                </a:lnTo>
                <a:cubicBezTo>
                  <a:pt x="96116" y="2"/>
                  <a:pt x="95981" y="1"/>
                  <a:pt x="9584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2" name="Google Shape;322;p18"/>
          <p:cNvSpPr txBox="1">
            <a:spLocks noGrp="1"/>
          </p:cNvSpPr>
          <p:nvPr>
            <p:ph type="title" hasCustomPrompt="1"/>
          </p:nvPr>
        </p:nvSpPr>
        <p:spPr>
          <a:xfrm>
            <a:off x="2833451" y="1349633"/>
            <a:ext cx="6520000" cy="91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23" name="Google Shape;323;p18"/>
          <p:cNvSpPr/>
          <p:nvPr/>
        </p:nvSpPr>
        <p:spPr>
          <a:xfrm>
            <a:off x="7848460" y="4389030"/>
            <a:ext cx="4407045" cy="2468980"/>
          </a:xfrm>
          <a:custGeom>
            <a:avLst/>
            <a:gdLst/>
            <a:ahLst/>
            <a:cxnLst/>
            <a:rect l="l" t="t" r="r" b="b"/>
            <a:pathLst>
              <a:path w="97775" h="54781" extrusionOk="0">
                <a:moveTo>
                  <a:pt x="97774" y="0"/>
                </a:moveTo>
                <a:cubicBezTo>
                  <a:pt x="86952" y="4370"/>
                  <a:pt x="82380" y="20122"/>
                  <a:pt x="76379" y="26634"/>
                </a:cubicBezTo>
                <a:cubicBezTo>
                  <a:pt x="70134" y="33404"/>
                  <a:pt x="56141" y="33809"/>
                  <a:pt x="41131" y="33809"/>
                </a:cubicBezTo>
                <a:cubicBezTo>
                  <a:pt x="39086" y="33809"/>
                  <a:pt x="37023" y="33802"/>
                  <a:pt x="34957" y="33802"/>
                </a:cubicBezTo>
                <a:cubicBezTo>
                  <a:pt x="18836" y="33802"/>
                  <a:pt x="0" y="54781"/>
                  <a:pt x="0" y="54781"/>
                </a:cubicBezTo>
                <a:lnTo>
                  <a:pt x="97774" y="54781"/>
                </a:lnTo>
                <a:lnTo>
                  <a:pt x="9777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4" name="Google Shape;324;p18"/>
          <p:cNvSpPr txBox="1">
            <a:spLocks noGrp="1"/>
          </p:cNvSpPr>
          <p:nvPr>
            <p:ph type="subTitle" idx="1"/>
          </p:nvPr>
        </p:nvSpPr>
        <p:spPr>
          <a:xfrm>
            <a:off x="3528067" y="1856872"/>
            <a:ext cx="5136000" cy="5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18"/>
          <p:cNvSpPr txBox="1">
            <a:spLocks noGrp="1"/>
          </p:cNvSpPr>
          <p:nvPr>
            <p:ph type="title" idx="2" hasCustomPrompt="1"/>
          </p:nvPr>
        </p:nvSpPr>
        <p:spPr>
          <a:xfrm>
            <a:off x="2833451" y="2841217"/>
            <a:ext cx="6520000" cy="91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26" name="Google Shape;326;p18"/>
          <p:cNvSpPr txBox="1">
            <a:spLocks noGrp="1"/>
          </p:cNvSpPr>
          <p:nvPr>
            <p:ph type="subTitle" idx="3"/>
          </p:nvPr>
        </p:nvSpPr>
        <p:spPr>
          <a:xfrm>
            <a:off x="2568549" y="3629983"/>
            <a:ext cx="7054800" cy="5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18"/>
          <p:cNvSpPr txBox="1">
            <a:spLocks noGrp="1"/>
          </p:cNvSpPr>
          <p:nvPr>
            <p:ph type="title" idx="4" hasCustomPrompt="1"/>
          </p:nvPr>
        </p:nvSpPr>
        <p:spPr>
          <a:xfrm>
            <a:off x="2833451" y="4336767"/>
            <a:ext cx="6520000" cy="91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28" name="Google Shape;328;p18"/>
          <p:cNvSpPr txBox="1">
            <a:spLocks noGrp="1"/>
          </p:cNvSpPr>
          <p:nvPr>
            <p:ph type="subTitle" idx="5"/>
          </p:nvPr>
        </p:nvSpPr>
        <p:spPr>
          <a:xfrm>
            <a:off x="3527900" y="5437073"/>
            <a:ext cx="5136000" cy="5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p18"/>
          <p:cNvSpPr/>
          <p:nvPr/>
        </p:nvSpPr>
        <p:spPr>
          <a:xfrm rot="-4086701">
            <a:off x="8446130" y="491400"/>
            <a:ext cx="379063" cy="329461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0" name="Google Shape;330;p18"/>
          <p:cNvSpPr/>
          <p:nvPr/>
        </p:nvSpPr>
        <p:spPr>
          <a:xfrm rot="-4086806">
            <a:off x="7618992" y="6325305"/>
            <a:ext cx="337453" cy="293283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31" name="Google Shape;331;p18"/>
          <p:cNvGrpSpPr/>
          <p:nvPr/>
        </p:nvGrpSpPr>
        <p:grpSpPr>
          <a:xfrm rot="-257086">
            <a:off x="11192844" y="819793"/>
            <a:ext cx="585768" cy="636503"/>
            <a:chOff x="1761950" y="1669000"/>
            <a:chExt cx="482700" cy="529100"/>
          </a:xfrm>
        </p:grpSpPr>
        <p:sp>
          <p:nvSpPr>
            <p:cNvPr id="332" name="Google Shape;332;p18"/>
            <p:cNvSpPr/>
            <p:nvPr/>
          </p:nvSpPr>
          <p:spPr>
            <a:xfrm>
              <a:off x="1761950" y="1669000"/>
              <a:ext cx="482700" cy="529100"/>
            </a:xfrm>
            <a:custGeom>
              <a:avLst/>
              <a:gdLst/>
              <a:ahLst/>
              <a:cxnLst/>
              <a:rect l="l" t="t" r="r" b="b"/>
              <a:pathLst>
                <a:path w="19308" h="21164" extrusionOk="0">
                  <a:moveTo>
                    <a:pt x="8652" y="3590"/>
                  </a:moveTo>
                  <a:cubicBezTo>
                    <a:pt x="9200" y="3590"/>
                    <a:pt x="9762" y="3731"/>
                    <a:pt x="10282" y="4028"/>
                  </a:cubicBezTo>
                  <a:cubicBezTo>
                    <a:pt x="11794" y="4897"/>
                    <a:pt x="12366" y="6767"/>
                    <a:pt x="11532" y="8207"/>
                  </a:cubicBezTo>
                  <a:cubicBezTo>
                    <a:pt x="10983" y="9165"/>
                    <a:pt x="9973" y="9693"/>
                    <a:pt x="8916" y="9693"/>
                  </a:cubicBezTo>
                  <a:cubicBezTo>
                    <a:pt x="8369" y="9693"/>
                    <a:pt x="7809" y="9551"/>
                    <a:pt x="7294" y="9255"/>
                  </a:cubicBezTo>
                  <a:cubicBezTo>
                    <a:pt x="5770" y="8386"/>
                    <a:pt x="5210" y="6517"/>
                    <a:pt x="6043" y="5064"/>
                  </a:cubicBezTo>
                  <a:cubicBezTo>
                    <a:pt x="6592" y="4115"/>
                    <a:pt x="7595" y="3590"/>
                    <a:pt x="8652" y="3590"/>
                  </a:cubicBezTo>
                  <a:close/>
                  <a:moveTo>
                    <a:pt x="8921" y="0"/>
                  </a:moveTo>
                  <a:cubicBezTo>
                    <a:pt x="3425" y="0"/>
                    <a:pt x="1" y="7231"/>
                    <a:pt x="3460" y="11124"/>
                  </a:cubicBezTo>
                  <a:cubicBezTo>
                    <a:pt x="4980" y="12835"/>
                    <a:pt x="6651" y="13348"/>
                    <a:pt x="8108" y="13348"/>
                  </a:cubicBezTo>
                  <a:cubicBezTo>
                    <a:pt x="10292" y="13348"/>
                    <a:pt x="11996" y="12196"/>
                    <a:pt x="11997" y="12196"/>
                  </a:cubicBezTo>
                  <a:lnTo>
                    <a:pt x="11997" y="12196"/>
                  </a:lnTo>
                  <a:cubicBezTo>
                    <a:pt x="11997" y="12196"/>
                    <a:pt x="10818" y="15958"/>
                    <a:pt x="7520" y="16423"/>
                  </a:cubicBezTo>
                  <a:cubicBezTo>
                    <a:pt x="4210" y="16899"/>
                    <a:pt x="1912" y="17518"/>
                    <a:pt x="2305" y="19173"/>
                  </a:cubicBezTo>
                  <a:cubicBezTo>
                    <a:pt x="2626" y="20508"/>
                    <a:pt x="3836" y="21163"/>
                    <a:pt x="5444" y="21163"/>
                  </a:cubicBezTo>
                  <a:cubicBezTo>
                    <a:pt x="8423" y="21163"/>
                    <a:pt x="12767" y="18912"/>
                    <a:pt x="15342" y="14565"/>
                  </a:cubicBezTo>
                  <a:cubicBezTo>
                    <a:pt x="19307" y="7874"/>
                    <a:pt x="17033" y="1873"/>
                    <a:pt x="10592" y="218"/>
                  </a:cubicBezTo>
                  <a:cubicBezTo>
                    <a:pt x="10018" y="69"/>
                    <a:pt x="9460" y="0"/>
                    <a:pt x="89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8"/>
            <p:cNvSpPr/>
            <p:nvPr/>
          </p:nvSpPr>
          <p:spPr>
            <a:xfrm>
              <a:off x="2046075" y="2061100"/>
              <a:ext cx="36350" cy="36050"/>
            </a:xfrm>
            <a:custGeom>
              <a:avLst/>
              <a:gdLst/>
              <a:ahLst/>
              <a:cxnLst/>
              <a:rect l="l" t="t" r="r" b="b"/>
              <a:pathLst>
                <a:path w="1454" h="1442" extrusionOk="0">
                  <a:moveTo>
                    <a:pt x="727" y="0"/>
                  </a:moveTo>
                  <a:cubicBezTo>
                    <a:pt x="322" y="0"/>
                    <a:pt x="1" y="322"/>
                    <a:pt x="1" y="727"/>
                  </a:cubicBezTo>
                  <a:cubicBezTo>
                    <a:pt x="1" y="1120"/>
                    <a:pt x="322" y="1441"/>
                    <a:pt x="727" y="1441"/>
                  </a:cubicBezTo>
                  <a:cubicBezTo>
                    <a:pt x="1132" y="1441"/>
                    <a:pt x="1453" y="1120"/>
                    <a:pt x="1453" y="727"/>
                  </a:cubicBezTo>
                  <a:cubicBezTo>
                    <a:pt x="1453" y="322"/>
                    <a:pt x="1132" y="0"/>
                    <a:pt x="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8"/>
            <p:cNvSpPr/>
            <p:nvPr/>
          </p:nvSpPr>
          <p:spPr>
            <a:xfrm>
              <a:off x="1866425" y="2108000"/>
              <a:ext cx="179675" cy="64750"/>
            </a:xfrm>
            <a:custGeom>
              <a:avLst/>
              <a:gdLst/>
              <a:ahLst/>
              <a:cxnLst/>
              <a:rect l="l" t="t" r="r" b="b"/>
              <a:pathLst>
                <a:path w="7187" h="2590" extrusionOk="0">
                  <a:moveTo>
                    <a:pt x="6473" y="0"/>
                  </a:moveTo>
                  <a:cubicBezTo>
                    <a:pt x="5731" y="0"/>
                    <a:pt x="4264" y="1127"/>
                    <a:pt x="2950" y="1127"/>
                  </a:cubicBezTo>
                  <a:cubicBezTo>
                    <a:pt x="2917" y="1127"/>
                    <a:pt x="2885" y="1126"/>
                    <a:pt x="2853" y="1125"/>
                  </a:cubicBezTo>
                  <a:cubicBezTo>
                    <a:pt x="2772" y="1122"/>
                    <a:pt x="2693" y="1120"/>
                    <a:pt x="2615" y="1120"/>
                  </a:cubicBezTo>
                  <a:cubicBezTo>
                    <a:pt x="1103" y="1120"/>
                    <a:pt x="0" y="1654"/>
                    <a:pt x="555" y="2220"/>
                  </a:cubicBezTo>
                  <a:cubicBezTo>
                    <a:pt x="816" y="2482"/>
                    <a:pt x="1430" y="2589"/>
                    <a:pt x="2132" y="2589"/>
                  </a:cubicBezTo>
                  <a:cubicBezTo>
                    <a:pt x="3028" y="2589"/>
                    <a:pt x="4069" y="2414"/>
                    <a:pt x="4710" y="2161"/>
                  </a:cubicBezTo>
                  <a:cubicBezTo>
                    <a:pt x="5853" y="1708"/>
                    <a:pt x="7187" y="756"/>
                    <a:pt x="6853" y="196"/>
                  </a:cubicBezTo>
                  <a:cubicBezTo>
                    <a:pt x="6770" y="57"/>
                    <a:pt x="6640" y="0"/>
                    <a:pt x="64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5" name="Google Shape;335;p18"/>
          <p:cNvGrpSpPr/>
          <p:nvPr/>
        </p:nvGrpSpPr>
        <p:grpSpPr>
          <a:xfrm rot="651154">
            <a:off x="9855572" y="85676"/>
            <a:ext cx="1005344" cy="1003875"/>
            <a:chOff x="345025" y="221948"/>
            <a:chExt cx="1016224" cy="1014094"/>
          </a:xfrm>
        </p:grpSpPr>
        <p:sp>
          <p:nvSpPr>
            <p:cNvPr id="336" name="Google Shape;336;p18"/>
            <p:cNvSpPr/>
            <p:nvPr/>
          </p:nvSpPr>
          <p:spPr>
            <a:xfrm rot="3022827">
              <a:off x="496652" y="364477"/>
              <a:ext cx="712970" cy="729036"/>
            </a:xfrm>
            <a:custGeom>
              <a:avLst/>
              <a:gdLst/>
              <a:ahLst/>
              <a:cxnLst/>
              <a:rect l="l" t="t" r="r" b="b"/>
              <a:pathLst>
                <a:path w="16287" h="16654" extrusionOk="0">
                  <a:moveTo>
                    <a:pt x="6602" y="1"/>
                  </a:moveTo>
                  <a:cubicBezTo>
                    <a:pt x="4440" y="1"/>
                    <a:pt x="2474" y="1200"/>
                    <a:pt x="1536" y="2842"/>
                  </a:cubicBezTo>
                  <a:cubicBezTo>
                    <a:pt x="0" y="5533"/>
                    <a:pt x="310" y="8021"/>
                    <a:pt x="1917" y="8473"/>
                  </a:cubicBezTo>
                  <a:cubicBezTo>
                    <a:pt x="2144" y="8536"/>
                    <a:pt x="2350" y="8566"/>
                    <a:pt x="2539" y="8566"/>
                  </a:cubicBezTo>
                  <a:cubicBezTo>
                    <a:pt x="4027" y="8566"/>
                    <a:pt x="4420" y="6743"/>
                    <a:pt x="4906" y="5211"/>
                  </a:cubicBezTo>
                  <a:cubicBezTo>
                    <a:pt x="5274" y="4041"/>
                    <a:pt x="5978" y="3410"/>
                    <a:pt x="6827" y="3410"/>
                  </a:cubicBezTo>
                  <a:cubicBezTo>
                    <a:pt x="7239" y="3410"/>
                    <a:pt x="7685" y="3558"/>
                    <a:pt x="8144" y="3866"/>
                  </a:cubicBezTo>
                  <a:cubicBezTo>
                    <a:pt x="9549" y="4818"/>
                    <a:pt x="8168" y="8938"/>
                    <a:pt x="7013" y="11057"/>
                  </a:cubicBezTo>
                  <a:cubicBezTo>
                    <a:pt x="5858" y="13165"/>
                    <a:pt x="5037" y="16605"/>
                    <a:pt x="7894" y="16653"/>
                  </a:cubicBezTo>
                  <a:cubicBezTo>
                    <a:pt x="7908" y="16653"/>
                    <a:pt x="7922" y="16653"/>
                    <a:pt x="7936" y="16653"/>
                  </a:cubicBezTo>
                  <a:cubicBezTo>
                    <a:pt x="10817" y="16653"/>
                    <a:pt x="16286" y="11800"/>
                    <a:pt x="15883" y="10378"/>
                  </a:cubicBezTo>
                  <a:cubicBezTo>
                    <a:pt x="15623" y="9451"/>
                    <a:pt x="14750" y="9032"/>
                    <a:pt x="13847" y="9032"/>
                  </a:cubicBezTo>
                  <a:cubicBezTo>
                    <a:pt x="13348" y="9032"/>
                    <a:pt x="12839" y="9160"/>
                    <a:pt x="12419" y="9402"/>
                  </a:cubicBezTo>
                  <a:cubicBezTo>
                    <a:pt x="11668" y="9855"/>
                    <a:pt x="11014" y="10438"/>
                    <a:pt x="10490" y="11140"/>
                  </a:cubicBezTo>
                  <a:cubicBezTo>
                    <a:pt x="10490" y="11140"/>
                    <a:pt x="14157" y="4675"/>
                    <a:pt x="10764" y="1663"/>
                  </a:cubicBezTo>
                  <a:cubicBezTo>
                    <a:pt x="9441" y="489"/>
                    <a:pt x="7982" y="1"/>
                    <a:pt x="6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8"/>
            <p:cNvSpPr/>
            <p:nvPr/>
          </p:nvSpPr>
          <p:spPr>
            <a:xfrm rot="3022827">
              <a:off x="774226" y="318054"/>
              <a:ext cx="184557" cy="226056"/>
            </a:xfrm>
            <a:custGeom>
              <a:avLst/>
              <a:gdLst/>
              <a:ahLst/>
              <a:cxnLst/>
              <a:rect l="l" t="t" r="r" b="b"/>
              <a:pathLst>
                <a:path w="4216" h="5164" extrusionOk="0">
                  <a:moveTo>
                    <a:pt x="3680" y="0"/>
                  </a:moveTo>
                  <a:cubicBezTo>
                    <a:pt x="3129" y="0"/>
                    <a:pt x="1983" y="685"/>
                    <a:pt x="1286" y="1779"/>
                  </a:cubicBezTo>
                  <a:cubicBezTo>
                    <a:pt x="429" y="3112"/>
                    <a:pt x="1" y="4887"/>
                    <a:pt x="715" y="5148"/>
                  </a:cubicBezTo>
                  <a:cubicBezTo>
                    <a:pt x="742" y="5159"/>
                    <a:pt x="768" y="5163"/>
                    <a:pt x="794" y="5163"/>
                  </a:cubicBezTo>
                  <a:cubicBezTo>
                    <a:pt x="1353" y="5163"/>
                    <a:pt x="1689" y="2929"/>
                    <a:pt x="2406" y="2053"/>
                  </a:cubicBezTo>
                  <a:cubicBezTo>
                    <a:pt x="3156" y="1124"/>
                    <a:pt x="4215" y="529"/>
                    <a:pt x="3953" y="112"/>
                  </a:cubicBezTo>
                  <a:cubicBezTo>
                    <a:pt x="3902" y="36"/>
                    <a:pt x="3807" y="0"/>
                    <a:pt x="36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8"/>
            <p:cNvSpPr/>
            <p:nvPr/>
          </p:nvSpPr>
          <p:spPr>
            <a:xfrm rot="3022827">
              <a:off x="1023192" y="438639"/>
              <a:ext cx="36027" cy="35983"/>
            </a:xfrm>
            <a:custGeom>
              <a:avLst/>
              <a:gdLst/>
              <a:ahLst/>
              <a:cxnLst/>
              <a:rect l="l" t="t" r="r" b="b"/>
              <a:pathLst>
                <a:path w="823" h="822" extrusionOk="0">
                  <a:moveTo>
                    <a:pt x="405" y="0"/>
                  </a:moveTo>
                  <a:cubicBezTo>
                    <a:pt x="179" y="0"/>
                    <a:pt x="1" y="191"/>
                    <a:pt x="1" y="417"/>
                  </a:cubicBezTo>
                  <a:cubicBezTo>
                    <a:pt x="1" y="643"/>
                    <a:pt x="179" y="822"/>
                    <a:pt x="405" y="822"/>
                  </a:cubicBezTo>
                  <a:cubicBezTo>
                    <a:pt x="632" y="822"/>
                    <a:pt x="822" y="643"/>
                    <a:pt x="822" y="417"/>
                  </a:cubicBezTo>
                  <a:cubicBezTo>
                    <a:pt x="822" y="191"/>
                    <a:pt x="632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9" name="Google Shape;339;p18"/>
          <p:cNvGrpSpPr/>
          <p:nvPr/>
        </p:nvGrpSpPr>
        <p:grpSpPr>
          <a:xfrm rot="-1928199">
            <a:off x="10337560" y="1652695"/>
            <a:ext cx="976088" cy="999277"/>
            <a:chOff x="2797650" y="3803725"/>
            <a:chExt cx="787175" cy="819250"/>
          </a:xfrm>
        </p:grpSpPr>
        <p:sp>
          <p:nvSpPr>
            <p:cNvPr id="340" name="Google Shape;340;p18"/>
            <p:cNvSpPr/>
            <p:nvPr/>
          </p:nvSpPr>
          <p:spPr>
            <a:xfrm>
              <a:off x="2797650" y="3803725"/>
              <a:ext cx="787175" cy="819250"/>
            </a:xfrm>
            <a:custGeom>
              <a:avLst/>
              <a:gdLst/>
              <a:ahLst/>
              <a:cxnLst/>
              <a:rect l="l" t="t" r="r" b="b"/>
              <a:pathLst>
                <a:path w="31487" h="32770" extrusionOk="0">
                  <a:moveTo>
                    <a:pt x="19368" y="5206"/>
                  </a:moveTo>
                  <a:cubicBezTo>
                    <a:pt x="20885" y="5206"/>
                    <a:pt x="22337" y="6384"/>
                    <a:pt x="22337" y="8157"/>
                  </a:cubicBezTo>
                  <a:cubicBezTo>
                    <a:pt x="22337" y="9788"/>
                    <a:pt x="21015" y="11110"/>
                    <a:pt x="19384" y="11110"/>
                  </a:cubicBezTo>
                  <a:lnTo>
                    <a:pt x="19372" y="11110"/>
                  </a:lnTo>
                  <a:cubicBezTo>
                    <a:pt x="16741" y="11098"/>
                    <a:pt x="15443" y="7919"/>
                    <a:pt x="17301" y="6074"/>
                  </a:cubicBezTo>
                  <a:cubicBezTo>
                    <a:pt x="17904" y="5474"/>
                    <a:pt x="18644" y="5206"/>
                    <a:pt x="19368" y="5206"/>
                  </a:cubicBezTo>
                  <a:close/>
                  <a:moveTo>
                    <a:pt x="14622" y="16964"/>
                  </a:moveTo>
                  <a:cubicBezTo>
                    <a:pt x="15232" y="16964"/>
                    <a:pt x="15847" y="17082"/>
                    <a:pt x="16431" y="17325"/>
                  </a:cubicBezTo>
                  <a:cubicBezTo>
                    <a:pt x="18217" y="18063"/>
                    <a:pt x="19372" y="19802"/>
                    <a:pt x="19372" y="21730"/>
                  </a:cubicBezTo>
                  <a:cubicBezTo>
                    <a:pt x="19372" y="24362"/>
                    <a:pt x="17241" y="26493"/>
                    <a:pt x="14610" y="26493"/>
                  </a:cubicBezTo>
                  <a:cubicBezTo>
                    <a:pt x="12681" y="26493"/>
                    <a:pt x="10943" y="25326"/>
                    <a:pt x="10216" y="23552"/>
                  </a:cubicBezTo>
                  <a:cubicBezTo>
                    <a:pt x="9478" y="21766"/>
                    <a:pt x="9883" y="19718"/>
                    <a:pt x="11240" y="18361"/>
                  </a:cubicBezTo>
                  <a:cubicBezTo>
                    <a:pt x="12158" y="17451"/>
                    <a:pt x="13381" y="16964"/>
                    <a:pt x="14622" y="16964"/>
                  </a:cubicBezTo>
                  <a:close/>
                  <a:moveTo>
                    <a:pt x="19725" y="1"/>
                  </a:moveTo>
                  <a:cubicBezTo>
                    <a:pt x="19020" y="1"/>
                    <a:pt x="18278" y="84"/>
                    <a:pt x="17503" y="263"/>
                  </a:cubicBezTo>
                  <a:cubicBezTo>
                    <a:pt x="7323" y="2621"/>
                    <a:pt x="10812" y="12110"/>
                    <a:pt x="10812" y="12110"/>
                  </a:cubicBezTo>
                  <a:cubicBezTo>
                    <a:pt x="7811" y="12336"/>
                    <a:pt x="1" y="18694"/>
                    <a:pt x="4632" y="27291"/>
                  </a:cubicBezTo>
                  <a:cubicBezTo>
                    <a:pt x="6708" y="31143"/>
                    <a:pt x="10415" y="32769"/>
                    <a:pt x="14135" y="32769"/>
                  </a:cubicBezTo>
                  <a:cubicBezTo>
                    <a:pt x="18716" y="32769"/>
                    <a:pt x="23317" y="30304"/>
                    <a:pt x="24921" y="26493"/>
                  </a:cubicBezTo>
                  <a:cubicBezTo>
                    <a:pt x="27826" y="19587"/>
                    <a:pt x="23885" y="14884"/>
                    <a:pt x="23885" y="14884"/>
                  </a:cubicBezTo>
                  <a:cubicBezTo>
                    <a:pt x="31486" y="12321"/>
                    <a:pt x="28294" y="1"/>
                    <a:pt x="197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8"/>
            <p:cNvSpPr/>
            <p:nvPr/>
          </p:nvSpPr>
          <p:spPr>
            <a:xfrm>
              <a:off x="3095025" y="3993950"/>
              <a:ext cx="52100" cy="52425"/>
            </a:xfrm>
            <a:custGeom>
              <a:avLst/>
              <a:gdLst/>
              <a:ahLst/>
              <a:cxnLst/>
              <a:rect l="l" t="t" r="r" b="b"/>
              <a:pathLst>
                <a:path w="2084" h="2097" extrusionOk="0">
                  <a:moveTo>
                    <a:pt x="1048" y="1"/>
                  </a:moveTo>
                  <a:cubicBezTo>
                    <a:pt x="465" y="1"/>
                    <a:pt x="0" y="465"/>
                    <a:pt x="0" y="1048"/>
                  </a:cubicBezTo>
                  <a:cubicBezTo>
                    <a:pt x="0" y="1620"/>
                    <a:pt x="465" y="2096"/>
                    <a:pt x="1048" y="2096"/>
                  </a:cubicBezTo>
                  <a:cubicBezTo>
                    <a:pt x="1619" y="2096"/>
                    <a:pt x="2084" y="1620"/>
                    <a:pt x="2084" y="1048"/>
                  </a:cubicBezTo>
                  <a:cubicBezTo>
                    <a:pt x="2084" y="465"/>
                    <a:pt x="1619" y="1"/>
                    <a:pt x="1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8"/>
            <p:cNvSpPr/>
            <p:nvPr/>
          </p:nvSpPr>
          <p:spPr>
            <a:xfrm>
              <a:off x="2908675" y="4172500"/>
              <a:ext cx="142325" cy="208700"/>
            </a:xfrm>
            <a:custGeom>
              <a:avLst/>
              <a:gdLst/>
              <a:ahLst/>
              <a:cxnLst/>
              <a:rect l="l" t="t" r="r" b="b"/>
              <a:pathLst>
                <a:path w="5693" h="8348" extrusionOk="0">
                  <a:moveTo>
                    <a:pt x="4297" y="1"/>
                  </a:moveTo>
                  <a:cubicBezTo>
                    <a:pt x="3111" y="1"/>
                    <a:pt x="1775" y="1987"/>
                    <a:pt x="1025" y="4170"/>
                  </a:cubicBezTo>
                  <a:cubicBezTo>
                    <a:pt x="239" y="6456"/>
                    <a:pt x="1" y="8110"/>
                    <a:pt x="882" y="8325"/>
                  </a:cubicBezTo>
                  <a:cubicBezTo>
                    <a:pt x="951" y="8340"/>
                    <a:pt x="1015" y="8348"/>
                    <a:pt x="1075" y="8348"/>
                  </a:cubicBezTo>
                  <a:cubicBezTo>
                    <a:pt x="2349" y="8348"/>
                    <a:pt x="1783" y="4988"/>
                    <a:pt x="2966" y="3658"/>
                  </a:cubicBezTo>
                  <a:cubicBezTo>
                    <a:pt x="4204" y="2265"/>
                    <a:pt x="5692" y="217"/>
                    <a:pt x="4466" y="14"/>
                  </a:cubicBezTo>
                  <a:cubicBezTo>
                    <a:pt x="4410" y="5"/>
                    <a:pt x="4354" y="1"/>
                    <a:pt x="42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8"/>
            <p:cNvSpPr/>
            <p:nvPr/>
          </p:nvSpPr>
          <p:spPr>
            <a:xfrm>
              <a:off x="3101875" y="3858125"/>
              <a:ext cx="155675" cy="104675"/>
            </a:xfrm>
            <a:custGeom>
              <a:avLst/>
              <a:gdLst/>
              <a:ahLst/>
              <a:cxnLst/>
              <a:rect l="l" t="t" r="r" b="b"/>
              <a:pathLst>
                <a:path w="6227" h="4187" extrusionOk="0">
                  <a:moveTo>
                    <a:pt x="5196" y="1"/>
                  </a:moveTo>
                  <a:cubicBezTo>
                    <a:pt x="4415" y="1"/>
                    <a:pt x="3142" y="589"/>
                    <a:pt x="2179" y="1362"/>
                  </a:cubicBezTo>
                  <a:cubicBezTo>
                    <a:pt x="845" y="2409"/>
                    <a:pt x="0" y="3838"/>
                    <a:pt x="714" y="4148"/>
                  </a:cubicBezTo>
                  <a:cubicBezTo>
                    <a:pt x="776" y="4174"/>
                    <a:pt x="835" y="4186"/>
                    <a:pt x="892" y="4186"/>
                  </a:cubicBezTo>
                  <a:cubicBezTo>
                    <a:pt x="1587" y="4186"/>
                    <a:pt x="2016" y="2368"/>
                    <a:pt x="3512" y="1862"/>
                  </a:cubicBezTo>
                  <a:cubicBezTo>
                    <a:pt x="5144" y="1326"/>
                    <a:pt x="6227" y="945"/>
                    <a:pt x="5822" y="266"/>
                  </a:cubicBezTo>
                  <a:cubicBezTo>
                    <a:pt x="5709" y="82"/>
                    <a:pt x="5487" y="1"/>
                    <a:pt x="51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658254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20"/>
          <p:cNvSpPr txBox="1">
            <a:spLocks noGrp="1"/>
          </p:cNvSpPr>
          <p:nvPr>
            <p:ph type="title"/>
          </p:nvPr>
        </p:nvSpPr>
        <p:spPr>
          <a:xfrm>
            <a:off x="960000" y="1499800"/>
            <a:ext cx="5219600" cy="236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64" name="Google Shape;364;p20"/>
          <p:cNvSpPr txBox="1">
            <a:spLocks noGrp="1"/>
          </p:cNvSpPr>
          <p:nvPr>
            <p:ph type="subTitle" idx="1"/>
          </p:nvPr>
        </p:nvSpPr>
        <p:spPr>
          <a:xfrm>
            <a:off x="960000" y="4010200"/>
            <a:ext cx="5219600" cy="13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133"/>
            </a:lvl1pPr>
            <a:lvl2pPr lvl="1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5" name="Google Shape;365;p20"/>
          <p:cNvSpPr/>
          <p:nvPr/>
        </p:nvSpPr>
        <p:spPr>
          <a:xfrm rot="-2955853">
            <a:off x="973799" y="807388"/>
            <a:ext cx="272368" cy="236731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6" name="Google Shape;366;p20"/>
          <p:cNvSpPr/>
          <p:nvPr/>
        </p:nvSpPr>
        <p:spPr>
          <a:xfrm rot="-2955913">
            <a:off x="627764" y="437639"/>
            <a:ext cx="379061" cy="329456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7" name="Google Shape;367;p20"/>
          <p:cNvSpPr/>
          <p:nvPr/>
        </p:nvSpPr>
        <p:spPr>
          <a:xfrm rot="10800000" flipH="1">
            <a:off x="9283700" y="94"/>
            <a:ext cx="2908384" cy="6870607"/>
          </a:xfrm>
          <a:custGeom>
            <a:avLst/>
            <a:gdLst/>
            <a:ahLst/>
            <a:cxnLst/>
            <a:rect l="l" t="t" r="r" b="b"/>
            <a:pathLst>
              <a:path w="34625" h="76391" extrusionOk="0">
                <a:moveTo>
                  <a:pt x="34624" y="0"/>
                </a:moveTo>
                <a:lnTo>
                  <a:pt x="10050" y="72"/>
                </a:lnTo>
                <a:cubicBezTo>
                  <a:pt x="10050" y="72"/>
                  <a:pt x="1" y="6370"/>
                  <a:pt x="10050" y="20670"/>
                </a:cubicBezTo>
                <a:cubicBezTo>
                  <a:pt x="20110" y="34969"/>
                  <a:pt x="18979" y="38791"/>
                  <a:pt x="16288" y="51257"/>
                </a:cubicBezTo>
                <a:cubicBezTo>
                  <a:pt x="13598" y="63722"/>
                  <a:pt x="34624" y="76391"/>
                  <a:pt x="34624" y="76391"/>
                </a:cubicBezTo>
                <a:lnTo>
                  <a:pt x="3462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222941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21"/>
          <p:cNvSpPr/>
          <p:nvPr/>
        </p:nvSpPr>
        <p:spPr>
          <a:xfrm rot="10800000">
            <a:off x="0" y="-6306"/>
            <a:ext cx="2908384" cy="6870607"/>
          </a:xfrm>
          <a:custGeom>
            <a:avLst/>
            <a:gdLst/>
            <a:ahLst/>
            <a:cxnLst/>
            <a:rect l="l" t="t" r="r" b="b"/>
            <a:pathLst>
              <a:path w="34625" h="76391" extrusionOk="0">
                <a:moveTo>
                  <a:pt x="34624" y="0"/>
                </a:moveTo>
                <a:lnTo>
                  <a:pt x="10050" y="72"/>
                </a:lnTo>
                <a:cubicBezTo>
                  <a:pt x="10050" y="72"/>
                  <a:pt x="1" y="6370"/>
                  <a:pt x="10050" y="20670"/>
                </a:cubicBezTo>
                <a:cubicBezTo>
                  <a:pt x="20110" y="34969"/>
                  <a:pt x="18979" y="38791"/>
                  <a:pt x="16288" y="51257"/>
                </a:cubicBezTo>
                <a:cubicBezTo>
                  <a:pt x="13598" y="63722"/>
                  <a:pt x="34624" y="76391"/>
                  <a:pt x="34624" y="76391"/>
                </a:cubicBezTo>
                <a:lnTo>
                  <a:pt x="3462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0" name="Google Shape;370;p21"/>
          <p:cNvSpPr txBox="1">
            <a:spLocks noGrp="1"/>
          </p:cNvSpPr>
          <p:nvPr>
            <p:ph type="title"/>
          </p:nvPr>
        </p:nvSpPr>
        <p:spPr>
          <a:xfrm>
            <a:off x="965200" y="593367"/>
            <a:ext cx="6756400" cy="10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71" name="Google Shape;371;p21"/>
          <p:cNvSpPr txBox="1">
            <a:spLocks noGrp="1"/>
          </p:cNvSpPr>
          <p:nvPr>
            <p:ph type="body" idx="1"/>
          </p:nvPr>
        </p:nvSpPr>
        <p:spPr>
          <a:xfrm>
            <a:off x="965167" y="2759000"/>
            <a:ext cx="3899600" cy="13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867">
                <a:solidFill>
                  <a:srgbClr val="FFFFFF"/>
                </a:solidFill>
              </a:defRPr>
            </a:lvl1pPr>
            <a:lvl2pPr marL="1219170" lvl="1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2" name="Google Shape;372;p21"/>
          <p:cNvSpPr/>
          <p:nvPr/>
        </p:nvSpPr>
        <p:spPr>
          <a:xfrm rot="930717">
            <a:off x="692580" y="861233"/>
            <a:ext cx="272368" cy="236729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3" name="Google Shape;373;p21"/>
          <p:cNvSpPr/>
          <p:nvPr/>
        </p:nvSpPr>
        <p:spPr>
          <a:xfrm rot="-522159">
            <a:off x="11153681" y="790724"/>
            <a:ext cx="272364" cy="236728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4" name="Google Shape;374;p21"/>
          <p:cNvSpPr/>
          <p:nvPr/>
        </p:nvSpPr>
        <p:spPr>
          <a:xfrm rot="-522202">
            <a:off x="10815560" y="474159"/>
            <a:ext cx="379061" cy="329455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3708502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bg>
      <p:bgPr>
        <a:solidFill>
          <a:schemeClr val="dk1"/>
        </a:solidFill>
        <a:effectLst/>
      </p:bgPr>
    </p:bg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26"/>
          <p:cNvSpPr txBox="1">
            <a:spLocks noGrp="1"/>
          </p:cNvSpPr>
          <p:nvPr>
            <p:ph type="subTitle" idx="1"/>
          </p:nvPr>
        </p:nvSpPr>
        <p:spPr>
          <a:xfrm>
            <a:off x="965200" y="1410699"/>
            <a:ext cx="10266800" cy="4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600"/>
            </a:lvl1pPr>
            <a:lvl2pPr lvl="1">
              <a:spcBef>
                <a:spcPts val="2133"/>
              </a:spcBef>
              <a:spcAft>
                <a:spcPts val="0"/>
              </a:spcAft>
              <a:buSzPts val="1500"/>
              <a:buAutoNum type="alphaLcPeriod"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AutoNum type="romanLcPeriod"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AutoNum type="arabicPeriod"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AutoNum type="alphaLcPeriod"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AutoNum type="romanLcPeriod"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AutoNum type="arabicPeriod"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AutoNum type="alphaLcPeriod"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394" name="Google Shape;394;p26"/>
          <p:cNvSpPr txBox="1">
            <a:spLocks noGrp="1"/>
          </p:cNvSpPr>
          <p:nvPr>
            <p:ph type="title"/>
          </p:nvPr>
        </p:nvSpPr>
        <p:spPr>
          <a:xfrm>
            <a:off x="965200" y="593367"/>
            <a:ext cx="8953600" cy="8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0693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9"/>
          <p:cNvSpPr/>
          <p:nvPr/>
        </p:nvSpPr>
        <p:spPr>
          <a:xfrm flipH="1">
            <a:off x="-146" y="4724401"/>
            <a:ext cx="5753243" cy="2133585"/>
          </a:xfrm>
          <a:custGeom>
            <a:avLst/>
            <a:gdLst/>
            <a:ahLst/>
            <a:cxnLst/>
            <a:rect l="l" t="t" r="r" b="b"/>
            <a:pathLst>
              <a:path w="96251" h="34817" extrusionOk="0">
                <a:moveTo>
                  <a:pt x="95847" y="1"/>
                </a:moveTo>
                <a:cubicBezTo>
                  <a:pt x="82372" y="1"/>
                  <a:pt x="71829" y="6460"/>
                  <a:pt x="66890" y="8051"/>
                </a:cubicBezTo>
                <a:cubicBezTo>
                  <a:pt x="62106" y="9588"/>
                  <a:pt x="54877" y="12752"/>
                  <a:pt x="40865" y="12752"/>
                </a:cubicBezTo>
                <a:cubicBezTo>
                  <a:pt x="37718" y="12752"/>
                  <a:pt x="34229" y="12592"/>
                  <a:pt x="30349" y="12219"/>
                </a:cubicBezTo>
                <a:cubicBezTo>
                  <a:pt x="29447" y="12132"/>
                  <a:pt x="28569" y="12090"/>
                  <a:pt x="27715" y="12090"/>
                </a:cubicBezTo>
                <a:cubicBezTo>
                  <a:pt x="8537" y="12090"/>
                  <a:pt x="1463" y="33058"/>
                  <a:pt x="893" y="33674"/>
                </a:cubicBezTo>
                <a:lnTo>
                  <a:pt x="0" y="34817"/>
                </a:lnTo>
                <a:lnTo>
                  <a:pt x="96250" y="34817"/>
                </a:lnTo>
                <a:lnTo>
                  <a:pt x="96250" y="3"/>
                </a:lnTo>
                <a:cubicBezTo>
                  <a:pt x="96116" y="2"/>
                  <a:pt x="95981" y="1"/>
                  <a:pt x="958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6" name="Google Shape;406;p29"/>
          <p:cNvSpPr/>
          <p:nvPr/>
        </p:nvSpPr>
        <p:spPr>
          <a:xfrm rot="10800000" flipH="1">
            <a:off x="4356102" y="16"/>
            <a:ext cx="7835793" cy="2133585"/>
          </a:xfrm>
          <a:custGeom>
            <a:avLst/>
            <a:gdLst/>
            <a:ahLst/>
            <a:cxnLst/>
            <a:rect l="l" t="t" r="r" b="b"/>
            <a:pathLst>
              <a:path w="96251" h="34817" extrusionOk="0">
                <a:moveTo>
                  <a:pt x="95847" y="1"/>
                </a:moveTo>
                <a:cubicBezTo>
                  <a:pt x="82372" y="1"/>
                  <a:pt x="71829" y="6460"/>
                  <a:pt x="66890" y="8051"/>
                </a:cubicBezTo>
                <a:cubicBezTo>
                  <a:pt x="62106" y="9588"/>
                  <a:pt x="54877" y="12752"/>
                  <a:pt x="40865" y="12752"/>
                </a:cubicBezTo>
                <a:cubicBezTo>
                  <a:pt x="37718" y="12752"/>
                  <a:pt x="34229" y="12592"/>
                  <a:pt x="30349" y="12219"/>
                </a:cubicBezTo>
                <a:cubicBezTo>
                  <a:pt x="29447" y="12132"/>
                  <a:pt x="28569" y="12090"/>
                  <a:pt x="27715" y="12090"/>
                </a:cubicBezTo>
                <a:cubicBezTo>
                  <a:pt x="8537" y="12090"/>
                  <a:pt x="1463" y="33058"/>
                  <a:pt x="893" y="33674"/>
                </a:cubicBezTo>
                <a:lnTo>
                  <a:pt x="0" y="34817"/>
                </a:lnTo>
                <a:lnTo>
                  <a:pt x="96250" y="34817"/>
                </a:lnTo>
                <a:lnTo>
                  <a:pt x="96250" y="3"/>
                </a:lnTo>
                <a:cubicBezTo>
                  <a:pt x="96116" y="2"/>
                  <a:pt x="95981" y="1"/>
                  <a:pt x="958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7" name="Google Shape;407;p29"/>
          <p:cNvSpPr/>
          <p:nvPr/>
        </p:nvSpPr>
        <p:spPr>
          <a:xfrm rot="2700000" flipH="1">
            <a:off x="7790109" y="1783045"/>
            <a:ext cx="384288" cy="372932"/>
          </a:xfrm>
          <a:custGeom>
            <a:avLst/>
            <a:gdLst/>
            <a:ahLst/>
            <a:cxnLst/>
            <a:rect l="l" t="t" r="r" b="b"/>
            <a:pathLst>
              <a:path w="2978" h="2890" extrusionOk="0">
                <a:moveTo>
                  <a:pt x="1162" y="0"/>
                </a:moveTo>
                <a:cubicBezTo>
                  <a:pt x="1099" y="0"/>
                  <a:pt x="1037" y="30"/>
                  <a:pt x="1001" y="90"/>
                </a:cubicBezTo>
                <a:cubicBezTo>
                  <a:pt x="846" y="340"/>
                  <a:pt x="763" y="626"/>
                  <a:pt x="775" y="911"/>
                </a:cubicBezTo>
                <a:cubicBezTo>
                  <a:pt x="536" y="923"/>
                  <a:pt x="310" y="995"/>
                  <a:pt x="108" y="1114"/>
                </a:cubicBezTo>
                <a:cubicBezTo>
                  <a:pt x="1" y="1173"/>
                  <a:pt x="1" y="1328"/>
                  <a:pt x="108" y="1388"/>
                </a:cubicBezTo>
                <a:cubicBezTo>
                  <a:pt x="296" y="1471"/>
                  <a:pt x="502" y="1509"/>
                  <a:pt x="702" y="1509"/>
                </a:cubicBezTo>
                <a:cubicBezTo>
                  <a:pt x="731" y="1509"/>
                  <a:pt x="759" y="1508"/>
                  <a:pt x="787" y="1507"/>
                </a:cubicBezTo>
                <a:cubicBezTo>
                  <a:pt x="810" y="1923"/>
                  <a:pt x="834" y="2376"/>
                  <a:pt x="1025" y="2745"/>
                </a:cubicBezTo>
                <a:cubicBezTo>
                  <a:pt x="1082" y="2846"/>
                  <a:pt x="1169" y="2889"/>
                  <a:pt x="1257" y="2889"/>
                </a:cubicBezTo>
                <a:cubicBezTo>
                  <a:pt x="1406" y="2889"/>
                  <a:pt x="1557" y="2767"/>
                  <a:pt x="1572" y="2602"/>
                </a:cubicBezTo>
                <a:cubicBezTo>
                  <a:pt x="1608" y="2233"/>
                  <a:pt x="1525" y="1852"/>
                  <a:pt x="1477" y="1471"/>
                </a:cubicBezTo>
                <a:cubicBezTo>
                  <a:pt x="1535" y="1471"/>
                  <a:pt x="1593" y="1471"/>
                  <a:pt x="1651" y="1471"/>
                </a:cubicBezTo>
                <a:cubicBezTo>
                  <a:pt x="2000" y="1471"/>
                  <a:pt x="2353" y="1462"/>
                  <a:pt x="2680" y="1340"/>
                </a:cubicBezTo>
                <a:cubicBezTo>
                  <a:pt x="2918" y="1257"/>
                  <a:pt x="2977" y="864"/>
                  <a:pt x="2680" y="792"/>
                </a:cubicBezTo>
                <a:cubicBezTo>
                  <a:pt x="2559" y="771"/>
                  <a:pt x="2437" y="762"/>
                  <a:pt x="2315" y="762"/>
                </a:cubicBezTo>
                <a:cubicBezTo>
                  <a:pt x="2026" y="762"/>
                  <a:pt x="1734" y="810"/>
                  <a:pt x="1441" y="852"/>
                </a:cubicBezTo>
                <a:cubicBezTo>
                  <a:pt x="1465" y="590"/>
                  <a:pt x="1418" y="328"/>
                  <a:pt x="1322" y="90"/>
                </a:cubicBezTo>
                <a:cubicBezTo>
                  <a:pt x="1287" y="30"/>
                  <a:pt x="1224" y="0"/>
                  <a:pt x="116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8" name="Google Shape;408;p29"/>
          <p:cNvSpPr/>
          <p:nvPr/>
        </p:nvSpPr>
        <p:spPr>
          <a:xfrm rot="2700000" flipH="1">
            <a:off x="2583109" y="4805645"/>
            <a:ext cx="384288" cy="372932"/>
          </a:xfrm>
          <a:custGeom>
            <a:avLst/>
            <a:gdLst/>
            <a:ahLst/>
            <a:cxnLst/>
            <a:rect l="l" t="t" r="r" b="b"/>
            <a:pathLst>
              <a:path w="2978" h="2890" extrusionOk="0">
                <a:moveTo>
                  <a:pt x="1162" y="0"/>
                </a:moveTo>
                <a:cubicBezTo>
                  <a:pt x="1099" y="0"/>
                  <a:pt x="1037" y="30"/>
                  <a:pt x="1001" y="90"/>
                </a:cubicBezTo>
                <a:cubicBezTo>
                  <a:pt x="846" y="340"/>
                  <a:pt x="763" y="626"/>
                  <a:pt x="775" y="911"/>
                </a:cubicBezTo>
                <a:cubicBezTo>
                  <a:pt x="536" y="923"/>
                  <a:pt x="310" y="995"/>
                  <a:pt x="108" y="1114"/>
                </a:cubicBezTo>
                <a:cubicBezTo>
                  <a:pt x="1" y="1173"/>
                  <a:pt x="1" y="1328"/>
                  <a:pt x="108" y="1388"/>
                </a:cubicBezTo>
                <a:cubicBezTo>
                  <a:pt x="296" y="1471"/>
                  <a:pt x="502" y="1509"/>
                  <a:pt x="702" y="1509"/>
                </a:cubicBezTo>
                <a:cubicBezTo>
                  <a:pt x="731" y="1509"/>
                  <a:pt x="759" y="1508"/>
                  <a:pt x="787" y="1507"/>
                </a:cubicBezTo>
                <a:cubicBezTo>
                  <a:pt x="810" y="1923"/>
                  <a:pt x="834" y="2376"/>
                  <a:pt x="1025" y="2745"/>
                </a:cubicBezTo>
                <a:cubicBezTo>
                  <a:pt x="1082" y="2846"/>
                  <a:pt x="1169" y="2889"/>
                  <a:pt x="1257" y="2889"/>
                </a:cubicBezTo>
                <a:cubicBezTo>
                  <a:pt x="1406" y="2889"/>
                  <a:pt x="1557" y="2767"/>
                  <a:pt x="1572" y="2602"/>
                </a:cubicBezTo>
                <a:cubicBezTo>
                  <a:pt x="1608" y="2233"/>
                  <a:pt x="1525" y="1852"/>
                  <a:pt x="1477" y="1471"/>
                </a:cubicBezTo>
                <a:cubicBezTo>
                  <a:pt x="1535" y="1471"/>
                  <a:pt x="1593" y="1471"/>
                  <a:pt x="1651" y="1471"/>
                </a:cubicBezTo>
                <a:cubicBezTo>
                  <a:pt x="2000" y="1471"/>
                  <a:pt x="2353" y="1462"/>
                  <a:pt x="2680" y="1340"/>
                </a:cubicBezTo>
                <a:cubicBezTo>
                  <a:pt x="2918" y="1257"/>
                  <a:pt x="2977" y="864"/>
                  <a:pt x="2680" y="792"/>
                </a:cubicBezTo>
                <a:cubicBezTo>
                  <a:pt x="2559" y="771"/>
                  <a:pt x="2437" y="762"/>
                  <a:pt x="2315" y="762"/>
                </a:cubicBezTo>
                <a:cubicBezTo>
                  <a:pt x="2026" y="762"/>
                  <a:pt x="1734" y="810"/>
                  <a:pt x="1441" y="852"/>
                </a:cubicBezTo>
                <a:cubicBezTo>
                  <a:pt x="1465" y="590"/>
                  <a:pt x="1418" y="328"/>
                  <a:pt x="1322" y="90"/>
                </a:cubicBezTo>
                <a:cubicBezTo>
                  <a:pt x="1287" y="30"/>
                  <a:pt x="1224" y="0"/>
                  <a:pt x="116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815175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lt1"/>
        </a:solidFill>
        <a:effectLst/>
      </p:bgPr>
    </p:bg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0"/>
          <p:cNvSpPr/>
          <p:nvPr/>
        </p:nvSpPr>
        <p:spPr>
          <a:xfrm>
            <a:off x="0" y="-1110767"/>
            <a:ext cx="12191931" cy="7968736"/>
          </a:xfrm>
          <a:custGeom>
            <a:avLst/>
            <a:gdLst/>
            <a:ahLst/>
            <a:cxnLst/>
            <a:rect l="l" t="t" r="r" b="b"/>
            <a:pathLst>
              <a:path w="67748" h="49441" extrusionOk="0">
                <a:moveTo>
                  <a:pt x="40003" y="0"/>
                </a:moveTo>
                <a:cubicBezTo>
                  <a:pt x="36827" y="0"/>
                  <a:pt x="33637" y="786"/>
                  <a:pt x="30707" y="2029"/>
                </a:cubicBezTo>
                <a:cubicBezTo>
                  <a:pt x="27849" y="3232"/>
                  <a:pt x="25075" y="4958"/>
                  <a:pt x="23396" y="7566"/>
                </a:cubicBezTo>
                <a:cubicBezTo>
                  <a:pt x="21503" y="10507"/>
                  <a:pt x="21087" y="14388"/>
                  <a:pt x="18539" y="16769"/>
                </a:cubicBezTo>
                <a:cubicBezTo>
                  <a:pt x="15300" y="19794"/>
                  <a:pt x="9811" y="19305"/>
                  <a:pt x="6644" y="22413"/>
                </a:cubicBezTo>
                <a:cubicBezTo>
                  <a:pt x="4144" y="24866"/>
                  <a:pt x="3894" y="28830"/>
                  <a:pt x="4406" y="32307"/>
                </a:cubicBezTo>
                <a:cubicBezTo>
                  <a:pt x="5144" y="37331"/>
                  <a:pt x="8025" y="48226"/>
                  <a:pt x="1" y="49416"/>
                </a:cubicBezTo>
                <a:cubicBezTo>
                  <a:pt x="5692" y="49428"/>
                  <a:pt x="11383" y="49440"/>
                  <a:pt x="17074" y="49440"/>
                </a:cubicBezTo>
                <a:lnTo>
                  <a:pt x="67747" y="49440"/>
                </a:lnTo>
                <a:cubicBezTo>
                  <a:pt x="62366" y="49440"/>
                  <a:pt x="60449" y="45332"/>
                  <a:pt x="60449" y="40534"/>
                </a:cubicBezTo>
                <a:cubicBezTo>
                  <a:pt x="60449" y="35546"/>
                  <a:pt x="64354" y="31057"/>
                  <a:pt x="63580" y="26068"/>
                </a:cubicBezTo>
                <a:cubicBezTo>
                  <a:pt x="63044" y="22675"/>
                  <a:pt x="60318" y="20329"/>
                  <a:pt x="58472" y="17627"/>
                </a:cubicBezTo>
                <a:cubicBezTo>
                  <a:pt x="56424" y="14638"/>
                  <a:pt x="55079" y="11197"/>
                  <a:pt x="53603" y="7911"/>
                </a:cubicBezTo>
                <a:cubicBezTo>
                  <a:pt x="51817" y="3923"/>
                  <a:pt x="47780" y="1196"/>
                  <a:pt x="43506" y="339"/>
                </a:cubicBezTo>
                <a:cubicBezTo>
                  <a:pt x="42350" y="107"/>
                  <a:pt x="41177" y="0"/>
                  <a:pt x="4000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1" name="Google Shape;411;p30"/>
          <p:cNvSpPr/>
          <p:nvPr/>
        </p:nvSpPr>
        <p:spPr>
          <a:xfrm rot="2700000" flipH="1">
            <a:off x="1452809" y="2799045"/>
            <a:ext cx="384288" cy="372932"/>
          </a:xfrm>
          <a:custGeom>
            <a:avLst/>
            <a:gdLst/>
            <a:ahLst/>
            <a:cxnLst/>
            <a:rect l="l" t="t" r="r" b="b"/>
            <a:pathLst>
              <a:path w="2978" h="2890" extrusionOk="0">
                <a:moveTo>
                  <a:pt x="1162" y="0"/>
                </a:moveTo>
                <a:cubicBezTo>
                  <a:pt x="1099" y="0"/>
                  <a:pt x="1037" y="30"/>
                  <a:pt x="1001" y="90"/>
                </a:cubicBezTo>
                <a:cubicBezTo>
                  <a:pt x="846" y="340"/>
                  <a:pt x="763" y="626"/>
                  <a:pt x="775" y="911"/>
                </a:cubicBezTo>
                <a:cubicBezTo>
                  <a:pt x="536" y="923"/>
                  <a:pt x="310" y="995"/>
                  <a:pt x="108" y="1114"/>
                </a:cubicBezTo>
                <a:cubicBezTo>
                  <a:pt x="1" y="1173"/>
                  <a:pt x="1" y="1328"/>
                  <a:pt x="108" y="1388"/>
                </a:cubicBezTo>
                <a:cubicBezTo>
                  <a:pt x="296" y="1471"/>
                  <a:pt x="502" y="1509"/>
                  <a:pt x="702" y="1509"/>
                </a:cubicBezTo>
                <a:cubicBezTo>
                  <a:pt x="731" y="1509"/>
                  <a:pt x="759" y="1508"/>
                  <a:pt x="787" y="1507"/>
                </a:cubicBezTo>
                <a:cubicBezTo>
                  <a:pt x="810" y="1923"/>
                  <a:pt x="834" y="2376"/>
                  <a:pt x="1025" y="2745"/>
                </a:cubicBezTo>
                <a:cubicBezTo>
                  <a:pt x="1082" y="2846"/>
                  <a:pt x="1169" y="2889"/>
                  <a:pt x="1257" y="2889"/>
                </a:cubicBezTo>
                <a:cubicBezTo>
                  <a:pt x="1406" y="2889"/>
                  <a:pt x="1557" y="2767"/>
                  <a:pt x="1572" y="2602"/>
                </a:cubicBezTo>
                <a:cubicBezTo>
                  <a:pt x="1608" y="2233"/>
                  <a:pt x="1525" y="1852"/>
                  <a:pt x="1477" y="1471"/>
                </a:cubicBezTo>
                <a:cubicBezTo>
                  <a:pt x="1535" y="1471"/>
                  <a:pt x="1593" y="1471"/>
                  <a:pt x="1651" y="1471"/>
                </a:cubicBezTo>
                <a:cubicBezTo>
                  <a:pt x="2000" y="1471"/>
                  <a:pt x="2353" y="1462"/>
                  <a:pt x="2680" y="1340"/>
                </a:cubicBezTo>
                <a:cubicBezTo>
                  <a:pt x="2918" y="1257"/>
                  <a:pt x="2977" y="864"/>
                  <a:pt x="2680" y="792"/>
                </a:cubicBezTo>
                <a:cubicBezTo>
                  <a:pt x="2559" y="771"/>
                  <a:pt x="2437" y="762"/>
                  <a:pt x="2315" y="762"/>
                </a:cubicBezTo>
                <a:cubicBezTo>
                  <a:pt x="2026" y="762"/>
                  <a:pt x="1734" y="810"/>
                  <a:pt x="1441" y="852"/>
                </a:cubicBezTo>
                <a:cubicBezTo>
                  <a:pt x="1465" y="590"/>
                  <a:pt x="1418" y="328"/>
                  <a:pt x="1322" y="90"/>
                </a:cubicBezTo>
                <a:cubicBezTo>
                  <a:pt x="1287" y="30"/>
                  <a:pt x="1224" y="0"/>
                  <a:pt x="116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2" name="Google Shape;412;p30"/>
          <p:cNvSpPr/>
          <p:nvPr/>
        </p:nvSpPr>
        <p:spPr>
          <a:xfrm rot="2700000" flipH="1">
            <a:off x="10772143" y="1338545"/>
            <a:ext cx="384288" cy="372932"/>
          </a:xfrm>
          <a:custGeom>
            <a:avLst/>
            <a:gdLst/>
            <a:ahLst/>
            <a:cxnLst/>
            <a:rect l="l" t="t" r="r" b="b"/>
            <a:pathLst>
              <a:path w="2978" h="2890" extrusionOk="0">
                <a:moveTo>
                  <a:pt x="1162" y="0"/>
                </a:moveTo>
                <a:cubicBezTo>
                  <a:pt x="1099" y="0"/>
                  <a:pt x="1037" y="30"/>
                  <a:pt x="1001" y="90"/>
                </a:cubicBezTo>
                <a:cubicBezTo>
                  <a:pt x="846" y="340"/>
                  <a:pt x="763" y="626"/>
                  <a:pt x="775" y="911"/>
                </a:cubicBezTo>
                <a:cubicBezTo>
                  <a:pt x="536" y="923"/>
                  <a:pt x="310" y="995"/>
                  <a:pt x="108" y="1114"/>
                </a:cubicBezTo>
                <a:cubicBezTo>
                  <a:pt x="1" y="1173"/>
                  <a:pt x="1" y="1328"/>
                  <a:pt x="108" y="1388"/>
                </a:cubicBezTo>
                <a:cubicBezTo>
                  <a:pt x="296" y="1471"/>
                  <a:pt x="502" y="1509"/>
                  <a:pt x="702" y="1509"/>
                </a:cubicBezTo>
                <a:cubicBezTo>
                  <a:pt x="731" y="1509"/>
                  <a:pt x="759" y="1508"/>
                  <a:pt x="787" y="1507"/>
                </a:cubicBezTo>
                <a:cubicBezTo>
                  <a:pt x="810" y="1923"/>
                  <a:pt x="834" y="2376"/>
                  <a:pt x="1025" y="2745"/>
                </a:cubicBezTo>
                <a:cubicBezTo>
                  <a:pt x="1082" y="2846"/>
                  <a:pt x="1169" y="2889"/>
                  <a:pt x="1257" y="2889"/>
                </a:cubicBezTo>
                <a:cubicBezTo>
                  <a:pt x="1406" y="2889"/>
                  <a:pt x="1557" y="2767"/>
                  <a:pt x="1572" y="2602"/>
                </a:cubicBezTo>
                <a:cubicBezTo>
                  <a:pt x="1608" y="2233"/>
                  <a:pt x="1525" y="1852"/>
                  <a:pt x="1477" y="1471"/>
                </a:cubicBezTo>
                <a:cubicBezTo>
                  <a:pt x="1535" y="1471"/>
                  <a:pt x="1593" y="1471"/>
                  <a:pt x="1651" y="1471"/>
                </a:cubicBezTo>
                <a:cubicBezTo>
                  <a:pt x="2000" y="1471"/>
                  <a:pt x="2353" y="1462"/>
                  <a:pt x="2680" y="1340"/>
                </a:cubicBezTo>
                <a:cubicBezTo>
                  <a:pt x="2918" y="1257"/>
                  <a:pt x="2977" y="864"/>
                  <a:pt x="2680" y="792"/>
                </a:cubicBezTo>
                <a:cubicBezTo>
                  <a:pt x="2559" y="771"/>
                  <a:pt x="2437" y="762"/>
                  <a:pt x="2315" y="762"/>
                </a:cubicBezTo>
                <a:cubicBezTo>
                  <a:pt x="2026" y="762"/>
                  <a:pt x="1734" y="810"/>
                  <a:pt x="1441" y="852"/>
                </a:cubicBezTo>
                <a:cubicBezTo>
                  <a:pt x="1465" y="590"/>
                  <a:pt x="1418" y="328"/>
                  <a:pt x="1322" y="90"/>
                </a:cubicBezTo>
                <a:cubicBezTo>
                  <a:pt x="1287" y="30"/>
                  <a:pt x="1224" y="0"/>
                  <a:pt x="116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268180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A6BEB2-C3A9-4E2C-87D8-D3B3B9EF8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386B7BB-C5D7-4F47-87CD-AF32FEB105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6626CA-93EB-42AE-94F6-4A5133BE7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2024/5/30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4BFEC5-914E-4233-99F4-56AE5C627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B82928-80CF-4487-803B-806EEB24D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26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2CB4767-E70A-4A02-B7C6-7CC9D1386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0EB2F54-6478-45BC-B32C-7AC89281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38EF575-CF47-488C-BDDA-F1059A1EE4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6EBC239-F0AA-482B-92F8-CE62BD7F2B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F134602B-992C-4AEC-8010-41C8BB0A2D93}"/>
              </a:ext>
            </a:extLst>
          </p:cNvPr>
          <p:cNvSpPr/>
          <p:nvPr userDrawn="1"/>
        </p:nvSpPr>
        <p:spPr>
          <a:xfrm>
            <a:off x="5468587" y="528453"/>
            <a:ext cx="4821382" cy="451855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422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2F967DDE-5030-41F2-9A2A-3984A8D4DC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A710E1D-8E5F-49C9-98BD-73DCBBC8B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6EE8480-F136-4A6B-BA44-E936F43FEC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697500C-0729-4AF2-9B7C-D5AEAE960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B3F5C8D6-99E7-44E6-B616-FEFEDF97F38F}"/>
              </a:ext>
            </a:extLst>
          </p:cNvPr>
          <p:cNvSpPr/>
          <p:nvPr userDrawn="1"/>
        </p:nvSpPr>
        <p:spPr>
          <a:xfrm>
            <a:off x="7849590" y="1692234"/>
            <a:ext cx="4342409" cy="5165766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9724B21-FF83-42DF-B8B6-D05599C12298}"/>
              </a:ext>
            </a:extLst>
          </p:cNvPr>
          <p:cNvSpPr/>
          <p:nvPr userDrawn="1"/>
        </p:nvSpPr>
        <p:spPr>
          <a:xfrm>
            <a:off x="0" y="1878281"/>
            <a:ext cx="10402783" cy="497971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0346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626270-05C9-4A86-9102-1EE1F36AD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7E3A3AF-FB8D-482B-B333-4938140BE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D95DA0-D54D-4797-A51A-4D5D88E9F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D748A6-6AC2-40F0-BE10-1D2B07101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2024/5/30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0D4DED3-82D4-4D47-A75B-7156B55C9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BDEEDD4-4C98-43F9-8E65-8F00E2C43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585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lt1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9"/>
          <p:cNvSpPr txBox="1">
            <a:spLocks noGrp="1"/>
          </p:cNvSpPr>
          <p:nvPr>
            <p:ph type="title"/>
          </p:nvPr>
        </p:nvSpPr>
        <p:spPr>
          <a:xfrm>
            <a:off x="1959400" y="1557400"/>
            <a:ext cx="8273200" cy="374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333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79" name="Google Shape;179;p9"/>
          <p:cNvSpPr/>
          <p:nvPr/>
        </p:nvSpPr>
        <p:spPr>
          <a:xfrm rot="10800000" flipH="1">
            <a:off x="-36625" y="-18373"/>
            <a:ext cx="2705156" cy="2108260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0" name="Google Shape;180;p9"/>
          <p:cNvSpPr/>
          <p:nvPr/>
        </p:nvSpPr>
        <p:spPr>
          <a:xfrm flipH="1">
            <a:off x="9523459" y="4768053"/>
            <a:ext cx="2705156" cy="2108260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" name="Google Shape;181;p9"/>
          <p:cNvSpPr/>
          <p:nvPr/>
        </p:nvSpPr>
        <p:spPr>
          <a:xfrm rot="-4460431">
            <a:off x="11025989" y="832836"/>
            <a:ext cx="412043" cy="389915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2" name="Google Shape;182;p9"/>
          <p:cNvSpPr/>
          <p:nvPr/>
        </p:nvSpPr>
        <p:spPr>
          <a:xfrm rot="1382476">
            <a:off x="214866" y="6298633"/>
            <a:ext cx="293348" cy="277595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3" name="Google Shape;183;p9"/>
          <p:cNvSpPr/>
          <p:nvPr/>
        </p:nvSpPr>
        <p:spPr>
          <a:xfrm rot="-1528383" flipH="1">
            <a:off x="-258844" y="5322821"/>
            <a:ext cx="612765" cy="607280"/>
          </a:xfrm>
          <a:custGeom>
            <a:avLst/>
            <a:gdLst/>
            <a:ahLst/>
            <a:cxnLst/>
            <a:rect l="l" t="t" r="r" b="b"/>
            <a:pathLst>
              <a:path w="16086" h="15942" extrusionOk="0">
                <a:moveTo>
                  <a:pt x="8438" y="1"/>
                </a:moveTo>
                <a:cubicBezTo>
                  <a:pt x="7314" y="1"/>
                  <a:pt x="5811" y="74"/>
                  <a:pt x="5204" y="756"/>
                </a:cubicBezTo>
                <a:cubicBezTo>
                  <a:pt x="4454" y="1590"/>
                  <a:pt x="4775" y="3781"/>
                  <a:pt x="4787" y="4816"/>
                </a:cubicBezTo>
                <a:cubicBezTo>
                  <a:pt x="4787" y="4983"/>
                  <a:pt x="4799" y="5162"/>
                  <a:pt x="4799" y="5328"/>
                </a:cubicBezTo>
                <a:cubicBezTo>
                  <a:pt x="3632" y="5531"/>
                  <a:pt x="2477" y="5781"/>
                  <a:pt x="1346" y="6078"/>
                </a:cubicBezTo>
                <a:cubicBezTo>
                  <a:pt x="929" y="6186"/>
                  <a:pt x="489" y="6317"/>
                  <a:pt x="251" y="6674"/>
                </a:cubicBezTo>
                <a:cubicBezTo>
                  <a:pt x="60" y="6936"/>
                  <a:pt x="36" y="7293"/>
                  <a:pt x="24" y="7614"/>
                </a:cubicBezTo>
                <a:cubicBezTo>
                  <a:pt x="1" y="8638"/>
                  <a:pt x="155" y="9805"/>
                  <a:pt x="977" y="10400"/>
                </a:cubicBezTo>
                <a:cubicBezTo>
                  <a:pt x="1429" y="10734"/>
                  <a:pt x="2001" y="10829"/>
                  <a:pt x="2560" y="10901"/>
                </a:cubicBezTo>
                <a:cubicBezTo>
                  <a:pt x="3489" y="11031"/>
                  <a:pt x="4418" y="11115"/>
                  <a:pt x="5347" y="11174"/>
                </a:cubicBezTo>
                <a:cubicBezTo>
                  <a:pt x="5549" y="12341"/>
                  <a:pt x="5799" y="13484"/>
                  <a:pt x="6097" y="14627"/>
                </a:cubicBezTo>
                <a:cubicBezTo>
                  <a:pt x="6204" y="15032"/>
                  <a:pt x="6335" y="15473"/>
                  <a:pt x="6692" y="15711"/>
                </a:cubicBezTo>
                <a:cubicBezTo>
                  <a:pt x="6954" y="15901"/>
                  <a:pt x="7311" y="15925"/>
                  <a:pt x="7644" y="15937"/>
                </a:cubicBezTo>
                <a:cubicBezTo>
                  <a:pt x="7726" y="15940"/>
                  <a:pt x="7809" y="15941"/>
                  <a:pt x="7893" y="15941"/>
                </a:cubicBezTo>
                <a:cubicBezTo>
                  <a:pt x="8842" y="15941"/>
                  <a:pt x="9871" y="15739"/>
                  <a:pt x="10419" y="14984"/>
                </a:cubicBezTo>
                <a:cubicBezTo>
                  <a:pt x="10752" y="14532"/>
                  <a:pt x="10847" y="13960"/>
                  <a:pt x="10919" y="13413"/>
                </a:cubicBezTo>
                <a:cubicBezTo>
                  <a:pt x="11026" y="12639"/>
                  <a:pt x="11109" y="11865"/>
                  <a:pt x="11169" y="11091"/>
                </a:cubicBezTo>
                <a:cubicBezTo>
                  <a:pt x="11716" y="11043"/>
                  <a:pt x="12264" y="10984"/>
                  <a:pt x="12824" y="10901"/>
                </a:cubicBezTo>
                <a:cubicBezTo>
                  <a:pt x="13681" y="10793"/>
                  <a:pt x="14562" y="10639"/>
                  <a:pt x="15348" y="10246"/>
                </a:cubicBezTo>
                <a:cubicBezTo>
                  <a:pt x="15538" y="10174"/>
                  <a:pt x="15705" y="10043"/>
                  <a:pt x="15836" y="9877"/>
                </a:cubicBezTo>
                <a:cubicBezTo>
                  <a:pt x="15931" y="9674"/>
                  <a:pt x="15979" y="9448"/>
                  <a:pt x="15955" y="9222"/>
                </a:cubicBezTo>
                <a:cubicBezTo>
                  <a:pt x="15955" y="8198"/>
                  <a:pt x="16086" y="5959"/>
                  <a:pt x="15217" y="5186"/>
                </a:cubicBezTo>
                <a:cubicBezTo>
                  <a:pt x="14769" y="4788"/>
                  <a:pt x="13948" y="4695"/>
                  <a:pt x="13120" y="4695"/>
                </a:cubicBezTo>
                <a:cubicBezTo>
                  <a:pt x="12385" y="4695"/>
                  <a:pt x="11644" y="4769"/>
                  <a:pt x="11157" y="4769"/>
                </a:cubicBezTo>
                <a:lnTo>
                  <a:pt x="11109" y="4769"/>
                </a:lnTo>
                <a:cubicBezTo>
                  <a:pt x="11062" y="4233"/>
                  <a:pt x="11002" y="3685"/>
                  <a:pt x="10931" y="3150"/>
                </a:cubicBezTo>
                <a:cubicBezTo>
                  <a:pt x="10812" y="2280"/>
                  <a:pt x="10657" y="1411"/>
                  <a:pt x="10276" y="625"/>
                </a:cubicBezTo>
                <a:cubicBezTo>
                  <a:pt x="10192" y="423"/>
                  <a:pt x="10061" y="256"/>
                  <a:pt x="9895" y="137"/>
                </a:cubicBezTo>
                <a:cubicBezTo>
                  <a:pt x="9713" y="52"/>
                  <a:pt x="9512" y="5"/>
                  <a:pt x="9317" y="5"/>
                </a:cubicBezTo>
                <a:cubicBezTo>
                  <a:pt x="9295" y="5"/>
                  <a:pt x="9273" y="5"/>
                  <a:pt x="9252" y="6"/>
                </a:cubicBezTo>
                <a:cubicBezTo>
                  <a:pt x="9026" y="6"/>
                  <a:pt x="8747" y="1"/>
                  <a:pt x="843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4" name="Google Shape;184;p9"/>
          <p:cNvSpPr/>
          <p:nvPr/>
        </p:nvSpPr>
        <p:spPr>
          <a:xfrm rot="-1528383" flipH="1">
            <a:off x="-199432" y="5551353"/>
            <a:ext cx="605071" cy="365656"/>
          </a:xfrm>
          <a:custGeom>
            <a:avLst/>
            <a:gdLst/>
            <a:ahLst/>
            <a:cxnLst/>
            <a:rect l="l" t="t" r="r" b="b"/>
            <a:pathLst>
              <a:path w="15884" h="9599" extrusionOk="0">
                <a:moveTo>
                  <a:pt x="620" y="0"/>
                </a:moveTo>
                <a:cubicBezTo>
                  <a:pt x="477" y="72"/>
                  <a:pt x="346" y="191"/>
                  <a:pt x="251" y="322"/>
                </a:cubicBezTo>
                <a:cubicBezTo>
                  <a:pt x="60" y="596"/>
                  <a:pt x="36" y="941"/>
                  <a:pt x="24" y="1274"/>
                </a:cubicBezTo>
                <a:cubicBezTo>
                  <a:pt x="1" y="2298"/>
                  <a:pt x="155" y="3453"/>
                  <a:pt x="977" y="4060"/>
                </a:cubicBezTo>
                <a:cubicBezTo>
                  <a:pt x="1429" y="4382"/>
                  <a:pt x="2001" y="4477"/>
                  <a:pt x="2560" y="4560"/>
                </a:cubicBezTo>
                <a:cubicBezTo>
                  <a:pt x="3477" y="4679"/>
                  <a:pt x="4418" y="4775"/>
                  <a:pt x="5347" y="4834"/>
                </a:cubicBezTo>
                <a:cubicBezTo>
                  <a:pt x="5549" y="5989"/>
                  <a:pt x="5799" y="7144"/>
                  <a:pt x="6097" y="8275"/>
                </a:cubicBezTo>
                <a:cubicBezTo>
                  <a:pt x="6204" y="8692"/>
                  <a:pt x="6335" y="9121"/>
                  <a:pt x="6692" y="9371"/>
                </a:cubicBezTo>
                <a:cubicBezTo>
                  <a:pt x="6954" y="9549"/>
                  <a:pt x="7311" y="9585"/>
                  <a:pt x="7644" y="9597"/>
                </a:cubicBezTo>
                <a:cubicBezTo>
                  <a:pt x="7707" y="9598"/>
                  <a:pt x="7769" y="9599"/>
                  <a:pt x="7832" y="9599"/>
                </a:cubicBezTo>
                <a:cubicBezTo>
                  <a:pt x="8798" y="9599"/>
                  <a:pt x="9860" y="9415"/>
                  <a:pt x="10419" y="8632"/>
                </a:cubicBezTo>
                <a:cubicBezTo>
                  <a:pt x="10752" y="8192"/>
                  <a:pt x="10847" y="7608"/>
                  <a:pt x="10919" y="7061"/>
                </a:cubicBezTo>
                <a:cubicBezTo>
                  <a:pt x="11026" y="6299"/>
                  <a:pt x="11109" y="5525"/>
                  <a:pt x="11169" y="4751"/>
                </a:cubicBezTo>
                <a:cubicBezTo>
                  <a:pt x="11716" y="4691"/>
                  <a:pt x="12264" y="4632"/>
                  <a:pt x="12824" y="4560"/>
                </a:cubicBezTo>
                <a:cubicBezTo>
                  <a:pt x="13681" y="4441"/>
                  <a:pt x="14562" y="4287"/>
                  <a:pt x="15348" y="3906"/>
                </a:cubicBezTo>
                <a:cubicBezTo>
                  <a:pt x="15538" y="3822"/>
                  <a:pt x="15705" y="3691"/>
                  <a:pt x="15824" y="3525"/>
                </a:cubicBezTo>
                <a:cubicBezTo>
                  <a:pt x="15848" y="3489"/>
                  <a:pt x="15872" y="3453"/>
                  <a:pt x="15884" y="3406"/>
                </a:cubicBezTo>
                <a:cubicBezTo>
                  <a:pt x="15419" y="3370"/>
                  <a:pt x="14955" y="3322"/>
                  <a:pt x="14502" y="3286"/>
                </a:cubicBezTo>
                <a:cubicBezTo>
                  <a:pt x="11788" y="3072"/>
                  <a:pt x="9026" y="3144"/>
                  <a:pt x="6347" y="2620"/>
                </a:cubicBezTo>
                <a:cubicBezTo>
                  <a:pt x="4263" y="2227"/>
                  <a:pt x="2179" y="1393"/>
                  <a:pt x="62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85" name="Google Shape;185;p9"/>
          <p:cNvGrpSpPr/>
          <p:nvPr/>
        </p:nvGrpSpPr>
        <p:grpSpPr>
          <a:xfrm rot="-1528249" flipH="1">
            <a:off x="293909" y="6684101"/>
            <a:ext cx="770953" cy="275507"/>
            <a:chOff x="4296650" y="2245925"/>
            <a:chExt cx="365250" cy="130525"/>
          </a:xfrm>
        </p:grpSpPr>
        <p:sp>
          <p:nvSpPr>
            <p:cNvPr id="186" name="Google Shape;186;p9"/>
            <p:cNvSpPr/>
            <p:nvPr/>
          </p:nvSpPr>
          <p:spPr>
            <a:xfrm>
              <a:off x="4296650" y="2245925"/>
              <a:ext cx="365250" cy="130225"/>
            </a:xfrm>
            <a:custGeom>
              <a:avLst/>
              <a:gdLst/>
              <a:ahLst/>
              <a:cxnLst/>
              <a:rect l="l" t="t" r="r" b="b"/>
              <a:pathLst>
                <a:path w="14610" h="5209" extrusionOk="0">
                  <a:moveTo>
                    <a:pt x="11552" y="1"/>
                  </a:moveTo>
                  <a:cubicBezTo>
                    <a:pt x="8221" y="1"/>
                    <a:pt x="4891" y="370"/>
                    <a:pt x="1560" y="517"/>
                  </a:cubicBezTo>
                  <a:cubicBezTo>
                    <a:pt x="1" y="587"/>
                    <a:pt x="200" y="5208"/>
                    <a:pt x="1739" y="5208"/>
                  </a:cubicBezTo>
                  <a:cubicBezTo>
                    <a:pt x="1751" y="5208"/>
                    <a:pt x="1763" y="5208"/>
                    <a:pt x="1775" y="5208"/>
                  </a:cubicBezTo>
                  <a:lnTo>
                    <a:pt x="7406" y="4958"/>
                  </a:lnTo>
                  <a:lnTo>
                    <a:pt x="11395" y="4791"/>
                  </a:lnTo>
                  <a:cubicBezTo>
                    <a:pt x="11462" y="4788"/>
                    <a:pt x="11534" y="4786"/>
                    <a:pt x="11607" y="4786"/>
                  </a:cubicBezTo>
                  <a:cubicBezTo>
                    <a:pt x="11843" y="4786"/>
                    <a:pt x="12107" y="4799"/>
                    <a:pt x="12374" y="4799"/>
                  </a:cubicBezTo>
                  <a:cubicBezTo>
                    <a:pt x="12924" y="4799"/>
                    <a:pt x="13487" y="4745"/>
                    <a:pt x="13836" y="4410"/>
                  </a:cubicBezTo>
                  <a:cubicBezTo>
                    <a:pt x="14610" y="3696"/>
                    <a:pt x="14395" y="1767"/>
                    <a:pt x="14002" y="898"/>
                  </a:cubicBezTo>
                  <a:cubicBezTo>
                    <a:pt x="13741" y="302"/>
                    <a:pt x="13431" y="112"/>
                    <a:pt x="12990" y="40"/>
                  </a:cubicBezTo>
                  <a:cubicBezTo>
                    <a:pt x="12705" y="17"/>
                    <a:pt x="12419" y="5"/>
                    <a:pt x="12133" y="5"/>
                  </a:cubicBezTo>
                  <a:cubicBezTo>
                    <a:pt x="11939" y="2"/>
                    <a:pt x="11746" y="1"/>
                    <a:pt x="11552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9"/>
            <p:cNvSpPr/>
            <p:nvPr/>
          </p:nvSpPr>
          <p:spPr>
            <a:xfrm>
              <a:off x="4297775" y="2261500"/>
              <a:ext cx="359375" cy="114950"/>
            </a:xfrm>
            <a:custGeom>
              <a:avLst/>
              <a:gdLst/>
              <a:ahLst/>
              <a:cxnLst/>
              <a:rect l="l" t="t" r="r" b="b"/>
              <a:pathLst>
                <a:path w="14375" h="4598" extrusionOk="0">
                  <a:moveTo>
                    <a:pt x="1182" y="1"/>
                  </a:moveTo>
                  <a:cubicBezTo>
                    <a:pt x="0" y="674"/>
                    <a:pt x="273" y="4597"/>
                    <a:pt x="1698" y="4597"/>
                  </a:cubicBezTo>
                  <a:cubicBezTo>
                    <a:pt x="1708" y="4597"/>
                    <a:pt x="1719" y="4597"/>
                    <a:pt x="1730" y="4597"/>
                  </a:cubicBezTo>
                  <a:lnTo>
                    <a:pt x="7361" y="4347"/>
                  </a:lnTo>
                  <a:lnTo>
                    <a:pt x="11350" y="4168"/>
                  </a:lnTo>
                  <a:cubicBezTo>
                    <a:pt x="11417" y="4165"/>
                    <a:pt x="11489" y="4163"/>
                    <a:pt x="11562" y="4163"/>
                  </a:cubicBezTo>
                  <a:cubicBezTo>
                    <a:pt x="11798" y="4163"/>
                    <a:pt x="12062" y="4176"/>
                    <a:pt x="12329" y="4176"/>
                  </a:cubicBezTo>
                  <a:cubicBezTo>
                    <a:pt x="12879" y="4176"/>
                    <a:pt x="13442" y="4122"/>
                    <a:pt x="13791" y="3787"/>
                  </a:cubicBezTo>
                  <a:cubicBezTo>
                    <a:pt x="14291" y="3334"/>
                    <a:pt x="14374" y="2382"/>
                    <a:pt x="14279" y="1525"/>
                  </a:cubicBezTo>
                  <a:lnTo>
                    <a:pt x="14279" y="1525"/>
                  </a:lnTo>
                  <a:cubicBezTo>
                    <a:pt x="11338" y="2525"/>
                    <a:pt x="8123" y="2668"/>
                    <a:pt x="4992" y="2668"/>
                  </a:cubicBezTo>
                  <a:cubicBezTo>
                    <a:pt x="4016" y="2668"/>
                    <a:pt x="2980" y="2632"/>
                    <a:pt x="2146" y="2120"/>
                  </a:cubicBezTo>
                  <a:cubicBezTo>
                    <a:pt x="1444" y="1680"/>
                    <a:pt x="980" y="763"/>
                    <a:pt x="1182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8" name="Google Shape;188;p9"/>
          <p:cNvGrpSpPr/>
          <p:nvPr/>
        </p:nvGrpSpPr>
        <p:grpSpPr>
          <a:xfrm rot="-9319476" flipH="1">
            <a:off x="325651" y="5100092"/>
            <a:ext cx="1144301" cy="1177403"/>
            <a:chOff x="6335847" y="-303270"/>
            <a:chExt cx="994972" cy="1036821"/>
          </a:xfrm>
        </p:grpSpPr>
        <p:sp>
          <p:nvSpPr>
            <p:cNvPr id="189" name="Google Shape;189;p9"/>
            <p:cNvSpPr/>
            <p:nvPr/>
          </p:nvSpPr>
          <p:spPr>
            <a:xfrm rot="1798800" flipH="1">
              <a:off x="6490026" y="-185306"/>
              <a:ext cx="686615" cy="800893"/>
            </a:xfrm>
            <a:custGeom>
              <a:avLst/>
              <a:gdLst/>
              <a:ahLst/>
              <a:cxnLst/>
              <a:rect l="l" t="t" r="r" b="b"/>
              <a:pathLst>
                <a:path w="16889" h="19701" extrusionOk="0">
                  <a:moveTo>
                    <a:pt x="11961" y="0"/>
                  </a:moveTo>
                  <a:cubicBezTo>
                    <a:pt x="11730" y="0"/>
                    <a:pt x="11515" y="28"/>
                    <a:pt x="11324" y="89"/>
                  </a:cubicBezTo>
                  <a:cubicBezTo>
                    <a:pt x="10228" y="434"/>
                    <a:pt x="9728" y="1779"/>
                    <a:pt x="9062" y="2601"/>
                  </a:cubicBezTo>
                  <a:lnTo>
                    <a:pt x="6180" y="6149"/>
                  </a:lnTo>
                  <a:lnTo>
                    <a:pt x="3299" y="9697"/>
                  </a:lnTo>
                  <a:lnTo>
                    <a:pt x="1858" y="11471"/>
                  </a:lnTo>
                  <a:cubicBezTo>
                    <a:pt x="1084" y="12435"/>
                    <a:pt x="1" y="13221"/>
                    <a:pt x="96" y="14602"/>
                  </a:cubicBezTo>
                  <a:lnTo>
                    <a:pt x="430" y="19293"/>
                  </a:lnTo>
                  <a:cubicBezTo>
                    <a:pt x="418" y="19401"/>
                    <a:pt x="453" y="19508"/>
                    <a:pt x="513" y="19591"/>
                  </a:cubicBezTo>
                  <a:cubicBezTo>
                    <a:pt x="572" y="19670"/>
                    <a:pt x="659" y="19700"/>
                    <a:pt x="755" y="19700"/>
                  </a:cubicBezTo>
                  <a:cubicBezTo>
                    <a:pt x="889" y="19700"/>
                    <a:pt x="1043" y="19642"/>
                    <a:pt x="1168" y="19579"/>
                  </a:cubicBezTo>
                  <a:cubicBezTo>
                    <a:pt x="2513" y="18877"/>
                    <a:pt x="4061" y="18281"/>
                    <a:pt x="5299" y="17400"/>
                  </a:cubicBezTo>
                  <a:cubicBezTo>
                    <a:pt x="6216" y="16746"/>
                    <a:pt x="6799" y="15662"/>
                    <a:pt x="7442" y="14757"/>
                  </a:cubicBezTo>
                  <a:cubicBezTo>
                    <a:pt x="8431" y="13388"/>
                    <a:pt x="9443" y="12043"/>
                    <a:pt x="10467" y="10709"/>
                  </a:cubicBezTo>
                  <a:cubicBezTo>
                    <a:pt x="10776" y="10304"/>
                    <a:pt x="11133" y="9935"/>
                    <a:pt x="11467" y="9554"/>
                  </a:cubicBezTo>
                  <a:cubicBezTo>
                    <a:pt x="12348" y="8578"/>
                    <a:pt x="13217" y="7590"/>
                    <a:pt x="14062" y="6590"/>
                  </a:cubicBezTo>
                  <a:cubicBezTo>
                    <a:pt x="14729" y="5804"/>
                    <a:pt x="15753" y="4851"/>
                    <a:pt x="16134" y="3875"/>
                  </a:cubicBezTo>
                  <a:cubicBezTo>
                    <a:pt x="16888" y="1952"/>
                    <a:pt x="13878" y="0"/>
                    <a:pt x="11961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9"/>
            <p:cNvSpPr/>
            <p:nvPr/>
          </p:nvSpPr>
          <p:spPr>
            <a:xfrm rot="1798800" flipH="1">
              <a:off x="6491670" y="-123851"/>
              <a:ext cx="653482" cy="735809"/>
            </a:xfrm>
            <a:custGeom>
              <a:avLst/>
              <a:gdLst/>
              <a:ahLst/>
              <a:cxnLst/>
              <a:rect l="l" t="t" r="r" b="b"/>
              <a:pathLst>
                <a:path w="16074" h="18100" extrusionOk="0">
                  <a:moveTo>
                    <a:pt x="15097" y="1"/>
                  </a:moveTo>
                  <a:cubicBezTo>
                    <a:pt x="14978" y="167"/>
                    <a:pt x="14859" y="334"/>
                    <a:pt x="14740" y="489"/>
                  </a:cubicBezTo>
                  <a:cubicBezTo>
                    <a:pt x="10942" y="5442"/>
                    <a:pt x="6608" y="9954"/>
                    <a:pt x="1810" y="13943"/>
                  </a:cubicBezTo>
                  <a:lnTo>
                    <a:pt x="0" y="16836"/>
                  </a:lnTo>
                  <a:cubicBezTo>
                    <a:pt x="12" y="17122"/>
                    <a:pt x="36" y="17408"/>
                    <a:pt x="60" y="17693"/>
                  </a:cubicBezTo>
                  <a:cubicBezTo>
                    <a:pt x="48" y="17801"/>
                    <a:pt x="83" y="17896"/>
                    <a:pt x="143" y="17991"/>
                  </a:cubicBezTo>
                  <a:cubicBezTo>
                    <a:pt x="202" y="18069"/>
                    <a:pt x="286" y="18099"/>
                    <a:pt x="381" y="18099"/>
                  </a:cubicBezTo>
                  <a:cubicBezTo>
                    <a:pt x="516" y="18099"/>
                    <a:pt x="671" y="18037"/>
                    <a:pt x="798" y="17967"/>
                  </a:cubicBezTo>
                  <a:cubicBezTo>
                    <a:pt x="2143" y="17277"/>
                    <a:pt x="3691" y="16681"/>
                    <a:pt x="4929" y="15800"/>
                  </a:cubicBezTo>
                  <a:cubicBezTo>
                    <a:pt x="5858" y="15146"/>
                    <a:pt x="6429" y="14062"/>
                    <a:pt x="7084" y="13157"/>
                  </a:cubicBezTo>
                  <a:cubicBezTo>
                    <a:pt x="8061" y="11788"/>
                    <a:pt x="9073" y="10431"/>
                    <a:pt x="10097" y="9097"/>
                  </a:cubicBezTo>
                  <a:cubicBezTo>
                    <a:pt x="10406" y="8704"/>
                    <a:pt x="10763" y="8323"/>
                    <a:pt x="11109" y="7954"/>
                  </a:cubicBezTo>
                  <a:cubicBezTo>
                    <a:pt x="11978" y="6966"/>
                    <a:pt x="12847" y="5990"/>
                    <a:pt x="13692" y="4978"/>
                  </a:cubicBezTo>
                  <a:cubicBezTo>
                    <a:pt x="14359" y="4192"/>
                    <a:pt x="15383" y="3251"/>
                    <a:pt x="15764" y="2275"/>
                  </a:cubicBezTo>
                  <a:cubicBezTo>
                    <a:pt x="16073" y="1477"/>
                    <a:pt x="15740" y="668"/>
                    <a:pt x="15097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9"/>
            <p:cNvSpPr/>
            <p:nvPr/>
          </p:nvSpPr>
          <p:spPr>
            <a:xfrm rot="1798800" flipH="1">
              <a:off x="6775047" y="437011"/>
              <a:ext cx="232504" cy="254200"/>
            </a:xfrm>
            <a:custGeom>
              <a:avLst/>
              <a:gdLst/>
              <a:ahLst/>
              <a:cxnLst/>
              <a:rect l="l" t="t" r="r" b="b"/>
              <a:pathLst>
                <a:path w="5719" h="6253" extrusionOk="0">
                  <a:moveTo>
                    <a:pt x="282" y="0"/>
                  </a:moveTo>
                  <a:cubicBezTo>
                    <a:pt x="268" y="0"/>
                    <a:pt x="253" y="0"/>
                    <a:pt x="239" y="0"/>
                  </a:cubicBezTo>
                  <a:cubicBezTo>
                    <a:pt x="167" y="96"/>
                    <a:pt x="120" y="203"/>
                    <a:pt x="84" y="322"/>
                  </a:cubicBezTo>
                  <a:cubicBezTo>
                    <a:pt x="12" y="596"/>
                    <a:pt x="0" y="882"/>
                    <a:pt x="36" y="1155"/>
                  </a:cubicBezTo>
                  <a:lnTo>
                    <a:pt x="370" y="5846"/>
                  </a:lnTo>
                  <a:cubicBezTo>
                    <a:pt x="358" y="5954"/>
                    <a:pt x="393" y="6049"/>
                    <a:pt x="453" y="6144"/>
                  </a:cubicBezTo>
                  <a:cubicBezTo>
                    <a:pt x="512" y="6222"/>
                    <a:pt x="596" y="6252"/>
                    <a:pt x="691" y="6252"/>
                  </a:cubicBezTo>
                  <a:cubicBezTo>
                    <a:pt x="826" y="6252"/>
                    <a:pt x="981" y="6190"/>
                    <a:pt x="1108" y="6120"/>
                  </a:cubicBezTo>
                  <a:cubicBezTo>
                    <a:pt x="2453" y="5430"/>
                    <a:pt x="4001" y="4834"/>
                    <a:pt x="5239" y="3953"/>
                  </a:cubicBezTo>
                  <a:cubicBezTo>
                    <a:pt x="5382" y="3846"/>
                    <a:pt x="5513" y="3739"/>
                    <a:pt x="5632" y="3620"/>
                  </a:cubicBezTo>
                  <a:cubicBezTo>
                    <a:pt x="5718" y="2737"/>
                    <a:pt x="5015" y="1999"/>
                    <a:pt x="4166" y="1999"/>
                  </a:cubicBezTo>
                  <a:cubicBezTo>
                    <a:pt x="4076" y="1999"/>
                    <a:pt x="3986" y="2008"/>
                    <a:pt x="3894" y="2025"/>
                  </a:cubicBezTo>
                  <a:cubicBezTo>
                    <a:pt x="4022" y="1257"/>
                    <a:pt x="3411" y="679"/>
                    <a:pt x="2761" y="679"/>
                  </a:cubicBezTo>
                  <a:cubicBezTo>
                    <a:pt x="2503" y="679"/>
                    <a:pt x="2239" y="770"/>
                    <a:pt x="2013" y="977"/>
                  </a:cubicBezTo>
                  <a:cubicBezTo>
                    <a:pt x="1744" y="299"/>
                    <a:pt x="1029" y="0"/>
                    <a:pt x="282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9"/>
            <p:cNvSpPr/>
            <p:nvPr/>
          </p:nvSpPr>
          <p:spPr>
            <a:xfrm rot="1798800" flipH="1">
              <a:off x="6843636" y="589819"/>
              <a:ext cx="115256" cy="117729"/>
            </a:xfrm>
            <a:custGeom>
              <a:avLst/>
              <a:gdLst/>
              <a:ahLst/>
              <a:cxnLst/>
              <a:rect l="l" t="t" r="r" b="b"/>
              <a:pathLst>
                <a:path w="2835" h="2896" extrusionOk="0">
                  <a:moveTo>
                    <a:pt x="1" y="0"/>
                  </a:moveTo>
                  <a:cubicBezTo>
                    <a:pt x="49" y="833"/>
                    <a:pt x="108" y="1655"/>
                    <a:pt x="168" y="2488"/>
                  </a:cubicBezTo>
                  <a:cubicBezTo>
                    <a:pt x="168" y="2596"/>
                    <a:pt x="203" y="2703"/>
                    <a:pt x="263" y="2786"/>
                  </a:cubicBezTo>
                  <a:cubicBezTo>
                    <a:pt x="322" y="2865"/>
                    <a:pt x="409" y="2895"/>
                    <a:pt x="505" y="2895"/>
                  </a:cubicBezTo>
                  <a:cubicBezTo>
                    <a:pt x="639" y="2895"/>
                    <a:pt x="793" y="2837"/>
                    <a:pt x="918" y="2774"/>
                  </a:cubicBezTo>
                  <a:cubicBezTo>
                    <a:pt x="1537" y="2453"/>
                    <a:pt x="2192" y="2155"/>
                    <a:pt x="2835" y="1834"/>
                  </a:cubicBezTo>
                  <a:cubicBezTo>
                    <a:pt x="2763" y="1715"/>
                    <a:pt x="2692" y="1595"/>
                    <a:pt x="2608" y="1476"/>
                  </a:cubicBezTo>
                  <a:cubicBezTo>
                    <a:pt x="2299" y="1024"/>
                    <a:pt x="1882" y="643"/>
                    <a:pt x="1418" y="369"/>
                  </a:cubicBezTo>
                  <a:cubicBezTo>
                    <a:pt x="977" y="131"/>
                    <a:pt x="489" y="0"/>
                    <a:pt x="1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3" name="Google Shape;193;p9"/>
          <p:cNvGrpSpPr/>
          <p:nvPr/>
        </p:nvGrpSpPr>
        <p:grpSpPr>
          <a:xfrm rot="-1768445">
            <a:off x="10075422" y="-218301"/>
            <a:ext cx="1098812" cy="1091735"/>
            <a:chOff x="4352202" y="2927017"/>
            <a:chExt cx="624305" cy="620284"/>
          </a:xfrm>
        </p:grpSpPr>
        <p:sp>
          <p:nvSpPr>
            <p:cNvPr id="194" name="Google Shape;194;p9"/>
            <p:cNvSpPr/>
            <p:nvPr/>
          </p:nvSpPr>
          <p:spPr>
            <a:xfrm rot="3287242">
              <a:off x="4445272" y="3009714"/>
              <a:ext cx="438165" cy="454890"/>
            </a:xfrm>
            <a:custGeom>
              <a:avLst/>
              <a:gdLst/>
              <a:ahLst/>
              <a:cxnLst/>
              <a:rect l="l" t="t" r="r" b="b"/>
              <a:pathLst>
                <a:path w="17527" h="18196" extrusionOk="0">
                  <a:moveTo>
                    <a:pt x="9682" y="1"/>
                  </a:moveTo>
                  <a:cubicBezTo>
                    <a:pt x="6586" y="1"/>
                    <a:pt x="1400" y="4345"/>
                    <a:pt x="762" y="5582"/>
                  </a:cubicBezTo>
                  <a:cubicBezTo>
                    <a:pt x="0" y="7082"/>
                    <a:pt x="2882" y="11261"/>
                    <a:pt x="4084" y="12249"/>
                  </a:cubicBezTo>
                  <a:cubicBezTo>
                    <a:pt x="4502" y="12589"/>
                    <a:pt x="4976" y="12766"/>
                    <a:pt x="5510" y="12766"/>
                  </a:cubicBezTo>
                  <a:cubicBezTo>
                    <a:pt x="6529" y="12766"/>
                    <a:pt x="7767" y="12124"/>
                    <a:pt x="9251" y="10749"/>
                  </a:cubicBezTo>
                  <a:cubicBezTo>
                    <a:pt x="9763" y="10272"/>
                    <a:pt x="10433" y="10032"/>
                    <a:pt x="11064" y="10032"/>
                  </a:cubicBezTo>
                  <a:cubicBezTo>
                    <a:pt x="11961" y="10032"/>
                    <a:pt x="12780" y="10516"/>
                    <a:pt x="12954" y="11487"/>
                  </a:cubicBezTo>
                  <a:cubicBezTo>
                    <a:pt x="13264" y="13142"/>
                    <a:pt x="12347" y="13737"/>
                    <a:pt x="10728" y="14095"/>
                  </a:cubicBezTo>
                  <a:cubicBezTo>
                    <a:pt x="9097" y="14452"/>
                    <a:pt x="7073" y="15333"/>
                    <a:pt x="7680" y="17178"/>
                  </a:cubicBezTo>
                  <a:cubicBezTo>
                    <a:pt x="7910" y="17887"/>
                    <a:pt x="8685" y="18196"/>
                    <a:pt x="9683" y="18196"/>
                  </a:cubicBezTo>
                  <a:cubicBezTo>
                    <a:pt x="11265" y="18196"/>
                    <a:pt x="13407" y="17420"/>
                    <a:pt x="14824" y="16238"/>
                  </a:cubicBezTo>
                  <a:cubicBezTo>
                    <a:pt x="17133" y="14321"/>
                    <a:pt x="17526" y="10761"/>
                    <a:pt x="16336" y="8630"/>
                  </a:cubicBezTo>
                  <a:cubicBezTo>
                    <a:pt x="15497" y="7137"/>
                    <a:pt x="13561" y="6088"/>
                    <a:pt x="11616" y="6088"/>
                  </a:cubicBezTo>
                  <a:cubicBezTo>
                    <a:pt x="10798" y="6088"/>
                    <a:pt x="9979" y="6273"/>
                    <a:pt x="9240" y="6689"/>
                  </a:cubicBezTo>
                  <a:cubicBezTo>
                    <a:pt x="6739" y="8082"/>
                    <a:pt x="6025" y="8749"/>
                    <a:pt x="6025" y="8749"/>
                  </a:cubicBezTo>
                  <a:cubicBezTo>
                    <a:pt x="6025" y="8749"/>
                    <a:pt x="5894" y="7641"/>
                    <a:pt x="5346" y="7129"/>
                  </a:cubicBezTo>
                  <a:cubicBezTo>
                    <a:pt x="5346" y="7129"/>
                    <a:pt x="13621" y="3331"/>
                    <a:pt x="11311" y="664"/>
                  </a:cubicBezTo>
                  <a:cubicBezTo>
                    <a:pt x="10906" y="198"/>
                    <a:pt x="10341" y="1"/>
                    <a:pt x="96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9"/>
            <p:cNvSpPr/>
            <p:nvPr/>
          </p:nvSpPr>
          <p:spPr>
            <a:xfrm rot="3287242">
              <a:off x="4659820" y="3050012"/>
              <a:ext cx="183396" cy="114273"/>
            </a:xfrm>
            <a:custGeom>
              <a:avLst/>
              <a:gdLst/>
              <a:ahLst/>
              <a:cxnLst/>
              <a:rect l="l" t="t" r="r" b="b"/>
              <a:pathLst>
                <a:path w="7336" h="4571" extrusionOk="0">
                  <a:moveTo>
                    <a:pt x="6697" y="0"/>
                  </a:moveTo>
                  <a:cubicBezTo>
                    <a:pt x="5771" y="0"/>
                    <a:pt x="3285" y="1082"/>
                    <a:pt x="1775" y="2319"/>
                  </a:cubicBezTo>
                  <a:cubicBezTo>
                    <a:pt x="1" y="3759"/>
                    <a:pt x="84" y="4307"/>
                    <a:pt x="322" y="4545"/>
                  </a:cubicBezTo>
                  <a:cubicBezTo>
                    <a:pt x="339" y="4562"/>
                    <a:pt x="366" y="4570"/>
                    <a:pt x="401" y="4570"/>
                  </a:cubicBezTo>
                  <a:cubicBezTo>
                    <a:pt x="862" y="4570"/>
                    <a:pt x="2810" y="3198"/>
                    <a:pt x="4204" y="2402"/>
                  </a:cubicBezTo>
                  <a:cubicBezTo>
                    <a:pt x="5704" y="1545"/>
                    <a:pt x="7335" y="497"/>
                    <a:pt x="7026" y="104"/>
                  </a:cubicBezTo>
                  <a:cubicBezTo>
                    <a:pt x="6972" y="33"/>
                    <a:pt x="6858" y="0"/>
                    <a:pt x="6697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9"/>
            <p:cNvSpPr/>
            <p:nvPr/>
          </p:nvSpPr>
          <p:spPr>
            <a:xfrm rot="3287242">
              <a:off x="4615891" y="3048534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203" y="0"/>
                    <a:pt x="0" y="202"/>
                    <a:pt x="0" y="441"/>
                  </a:cubicBezTo>
                  <a:cubicBezTo>
                    <a:pt x="0" y="679"/>
                    <a:pt x="203" y="881"/>
                    <a:pt x="441" y="881"/>
                  </a:cubicBezTo>
                  <a:cubicBezTo>
                    <a:pt x="691" y="881"/>
                    <a:pt x="881" y="679"/>
                    <a:pt x="881" y="441"/>
                  </a:cubicBezTo>
                  <a:cubicBezTo>
                    <a:pt x="881" y="202"/>
                    <a:pt x="691" y="0"/>
                    <a:pt x="441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7" name="Google Shape;197;p9"/>
          <p:cNvGrpSpPr/>
          <p:nvPr/>
        </p:nvGrpSpPr>
        <p:grpSpPr>
          <a:xfrm rot="-1569513">
            <a:off x="11338233" y="949332"/>
            <a:ext cx="1354652" cy="1352673"/>
            <a:chOff x="7005378" y="2367245"/>
            <a:chExt cx="539061" cy="538273"/>
          </a:xfrm>
        </p:grpSpPr>
        <p:sp>
          <p:nvSpPr>
            <p:cNvPr id="198" name="Google Shape;198;p9"/>
            <p:cNvSpPr/>
            <p:nvPr/>
          </p:nvSpPr>
          <p:spPr>
            <a:xfrm rot="2241434">
              <a:off x="7081707" y="2445274"/>
              <a:ext cx="386403" cy="382215"/>
            </a:xfrm>
            <a:custGeom>
              <a:avLst/>
              <a:gdLst/>
              <a:ahLst/>
              <a:cxnLst/>
              <a:rect l="l" t="t" r="r" b="b"/>
              <a:pathLst>
                <a:path w="19563" h="19351" extrusionOk="0">
                  <a:moveTo>
                    <a:pt x="5732" y="1"/>
                  </a:moveTo>
                  <a:cubicBezTo>
                    <a:pt x="5525" y="1"/>
                    <a:pt x="5362" y="24"/>
                    <a:pt x="5251" y="74"/>
                  </a:cubicBezTo>
                  <a:cubicBezTo>
                    <a:pt x="5251" y="74"/>
                    <a:pt x="1" y="18421"/>
                    <a:pt x="322" y="19314"/>
                  </a:cubicBezTo>
                  <a:cubicBezTo>
                    <a:pt x="331" y="19338"/>
                    <a:pt x="354" y="19350"/>
                    <a:pt x="389" y="19350"/>
                  </a:cubicBezTo>
                  <a:cubicBezTo>
                    <a:pt x="1662" y="19350"/>
                    <a:pt x="19563" y="4288"/>
                    <a:pt x="19563" y="4288"/>
                  </a:cubicBezTo>
                  <a:cubicBezTo>
                    <a:pt x="19563" y="4288"/>
                    <a:pt x="8549" y="1"/>
                    <a:pt x="57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9"/>
            <p:cNvSpPr/>
            <p:nvPr/>
          </p:nvSpPr>
          <p:spPr>
            <a:xfrm rot="2241434">
              <a:off x="7263992" y="2446898"/>
              <a:ext cx="127478" cy="82088"/>
            </a:xfrm>
            <a:custGeom>
              <a:avLst/>
              <a:gdLst/>
              <a:ahLst/>
              <a:cxnLst/>
              <a:rect l="l" t="t" r="r" b="b"/>
              <a:pathLst>
                <a:path w="6454" h="4156" extrusionOk="0">
                  <a:moveTo>
                    <a:pt x="1614" y="0"/>
                  </a:moveTo>
                  <a:cubicBezTo>
                    <a:pt x="1407" y="0"/>
                    <a:pt x="1243" y="23"/>
                    <a:pt x="1131" y="73"/>
                  </a:cubicBezTo>
                  <a:cubicBezTo>
                    <a:pt x="1131" y="73"/>
                    <a:pt x="655" y="1740"/>
                    <a:pt x="0" y="4085"/>
                  </a:cubicBezTo>
                  <a:cubicBezTo>
                    <a:pt x="335" y="4126"/>
                    <a:pt x="721" y="4155"/>
                    <a:pt x="1138" y="4155"/>
                  </a:cubicBezTo>
                  <a:cubicBezTo>
                    <a:pt x="2920" y="4155"/>
                    <a:pt x="5257" y="3617"/>
                    <a:pt x="6454" y="1108"/>
                  </a:cubicBezTo>
                  <a:cubicBezTo>
                    <a:pt x="4405" y="474"/>
                    <a:pt x="2556" y="0"/>
                    <a:pt x="16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9"/>
            <p:cNvSpPr/>
            <p:nvPr/>
          </p:nvSpPr>
          <p:spPr>
            <a:xfrm rot="2241434">
              <a:off x="7064605" y="2504910"/>
              <a:ext cx="383341" cy="316798"/>
            </a:xfrm>
            <a:custGeom>
              <a:avLst/>
              <a:gdLst/>
              <a:ahLst/>
              <a:cxnLst/>
              <a:rect l="l" t="t" r="r" b="b"/>
              <a:pathLst>
                <a:path w="19408" h="16039" extrusionOk="0">
                  <a:moveTo>
                    <a:pt x="16824" y="0"/>
                  </a:moveTo>
                  <a:cubicBezTo>
                    <a:pt x="14109" y="2739"/>
                    <a:pt x="10835" y="4906"/>
                    <a:pt x="7156" y="6060"/>
                  </a:cubicBezTo>
                  <a:cubicBezTo>
                    <a:pt x="6401" y="6293"/>
                    <a:pt x="5603" y="6488"/>
                    <a:pt x="4817" y="6488"/>
                  </a:cubicBezTo>
                  <a:cubicBezTo>
                    <a:pt x="4437" y="6488"/>
                    <a:pt x="4060" y="6443"/>
                    <a:pt x="3691" y="6334"/>
                  </a:cubicBezTo>
                  <a:cubicBezTo>
                    <a:pt x="3287" y="6215"/>
                    <a:pt x="2918" y="6001"/>
                    <a:pt x="2596" y="5727"/>
                  </a:cubicBezTo>
                  <a:cubicBezTo>
                    <a:pt x="1298" y="10525"/>
                    <a:pt x="1" y="15550"/>
                    <a:pt x="167" y="16002"/>
                  </a:cubicBezTo>
                  <a:cubicBezTo>
                    <a:pt x="176" y="16026"/>
                    <a:pt x="199" y="16038"/>
                    <a:pt x="234" y="16038"/>
                  </a:cubicBezTo>
                  <a:cubicBezTo>
                    <a:pt x="1507" y="16038"/>
                    <a:pt x="19408" y="976"/>
                    <a:pt x="19408" y="976"/>
                  </a:cubicBezTo>
                  <a:cubicBezTo>
                    <a:pt x="19408" y="976"/>
                    <a:pt x="18360" y="560"/>
                    <a:pt x="168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1" name="Google Shape;201;p9"/>
          <p:cNvGrpSpPr/>
          <p:nvPr/>
        </p:nvGrpSpPr>
        <p:grpSpPr>
          <a:xfrm rot="-1523330">
            <a:off x="11472950" y="135962"/>
            <a:ext cx="409348" cy="579559"/>
            <a:chOff x="7321293" y="2218507"/>
            <a:chExt cx="649401" cy="985419"/>
          </a:xfrm>
        </p:grpSpPr>
        <p:sp>
          <p:nvSpPr>
            <p:cNvPr id="202" name="Google Shape;202;p9"/>
            <p:cNvSpPr/>
            <p:nvPr/>
          </p:nvSpPr>
          <p:spPr>
            <a:xfrm>
              <a:off x="7321293" y="2218507"/>
              <a:ext cx="649401" cy="985419"/>
            </a:xfrm>
            <a:custGeom>
              <a:avLst/>
              <a:gdLst/>
              <a:ahLst/>
              <a:cxnLst/>
              <a:rect l="l" t="t" r="r" b="b"/>
              <a:pathLst>
                <a:path w="22780" h="34567" extrusionOk="0">
                  <a:moveTo>
                    <a:pt x="13306" y="0"/>
                  </a:moveTo>
                  <a:cubicBezTo>
                    <a:pt x="10161" y="0"/>
                    <a:pt x="1" y="7471"/>
                    <a:pt x="622" y="9458"/>
                  </a:cubicBezTo>
                  <a:cubicBezTo>
                    <a:pt x="1330" y="11733"/>
                    <a:pt x="2323" y="12531"/>
                    <a:pt x="3382" y="12531"/>
                  </a:cubicBezTo>
                  <a:cubicBezTo>
                    <a:pt x="5858" y="12531"/>
                    <a:pt x="8692" y="8165"/>
                    <a:pt x="9065" y="8165"/>
                  </a:cubicBezTo>
                  <a:cubicBezTo>
                    <a:pt x="9074" y="8165"/>
                    <a:pt x="9082" y="8167"/>
                    <a:pt x="9088" y="8172"/>
                  </a:cubicBezTo>
                  <a:cubicBezTo>
                    <a:pt x="9445" y="8494"/>
                    <a:pt x="9469" y="28496"/>
                    <a:pt x="8909" y="28508"/>
                  </a:cubicBezTo>
                  <a:cubicBezTo>
                    <a:pt x="6230" y="28568"/>
                    <a:pt x="2849" y="29068"/>
                    <a:pt x="2492" y="32116"/>
                  </a:cubicBezTo>
                  <a:cubicBezTo>
                    <a:pt x="2257" y="34047"/>
                    <a:pt x="4117" y="34567"/>
                    <a:pt x="6780" y="34567"/>
                  </a:cubicBezTo>
                  <a:cubicBezTo>
                    <a:pt x="8304" y="34567"/>
                    <a:pt x="10091" y="34397"/>
                    <a:pt x="11897" y="34223"/>
                  </a:cubicBezTo>
                  <a:cubicBezTo>
                    <a:pt x="16862" y="33735"/>
                    <a:pt x="22780" y="32973"/>
                    <a:pt x="22113" y="29223"/>
                  </a:cubicBezTo>
                  <a:cubicBezTo>
                    <a:pt x="21811" y="27552"/>
                    <a:pt x="20540" y="27138"/>
                    <a:pt x="19189" y="27138"/>
                  </a:cubicBezTo>
                  <a:cubicBezTo>
                    <a:pt x="17862" y="27138"/>
                    <a:pt x="16456" y="27538"/>
                    <a:pt x="15816" y="27538"/>
                  </a:cubicBezTo>
                  <a:cubicBezTo>
                    <a:pt x="15644" y="27538"/>
                    <a:pt x="15527" y="27509"/>
                    <a:pt x="15481" y="27437"/>
                  </a:cubicBezTo>
                  <a:cubicBezTo>
                    <a:pt x="15100" y="26818"/>
                    <a:pt x="16065" y="1350"/>
                    <a:pt x="13874" y="124"/>
                  </a:cubicBezTo>
                  <a:cubicBezTo>
                    <a:pt x="13726" y="40"/>
                    <a:pt x="13535" y="0"/>
                    <a:pt x="13306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9"/>
            <p:cNvSpPr/>
            <p:nvPr/>
          </p:nvSpPr>
          <p:spPr>
            <a:xfrm>
              <a:off x="7597305" y="2290575"/>
              <a:ext cx="55704" cy="55704"/>
            </a:xfrm>
            <a:custGeom>
              <a:avLst/>
              <a:gdLst/>
              <a:ahLst/>
              <a:cxnLst/>
              <a:rect l="l" t="t" r="r" b="b"/>
              <a:pathLst>
                <a:path w="1954" h="1954" extrusionOk="0">
                  <a:moveTo>
                    <a:pt x="977" y="1"/>
                  </a:moveTo>
                  <a:cubicBezTo>
                    <a:pt x="441" y="1"/>
                    <a:pt x="1" y="441"/>
                    <a:pt x="1" y="977"/>
                  </a:cubicBezTo>
                  <a:cubicBezTo>
                    <a:pt x="1" y="1513"/>
                    <a:pt x="441" y="1953"/>
                    <a:pt x="977" y="1953"/>
                  </a:cubicBezTo>
                  <a:cubicBezTo>
                    <a:pt x="1513" y="1953"/>
                    <a:pt x="1954" y="1513"/>
                    <a:pt x="1954" y="977"/>
                  </a:cubicBezTo>
                  <a:cubicBezTo>
                    <a:pt x="1954" y="441"/>
                    <a:pt x="1513" y="1"/>
                    <a:pt x="97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9"/>
            <p:cNvSpPr/>
            <p:nvPr/>
          </p:nvSpPr>
          <p:spPr>
            <a:xfrm>
              <a:off x="7360406" y="2350127"/>
              <a:ext cx="199952" cy="144134"/>
            </a:xfrm>
            <a:custGeom>
              <a:avLst/>
              <a:gdLst/>
              <a:ahLst/>
              <a:cxnLst/>
              <a:rect l="l" t="t" r="r" b="b"/>
              <a:pathLst>
                <a:path w="7014" h="5056" extrusionOk="0">
                  <a:moveTo>
                    <a:pt x="6209" y="1"/>
                  </a:moveTo>
                  <a:cubicBezTo>
                    <a:pt x="5509" y="1"/>
                    <a:pt x="4182" y="623"/>
                    <a:pt x="2834" y="1638"/>
                  </a:cubicBezTo>
                  <a:cubicBezTo>
                    <a:pt x="1108" y="2936"/>
                    <a:pt x="0" y="4401"/>
                    <a:pt x="381" y="4889"/>
                  </a:cubicBezTo>
                  <a:cubicBezTo>
                    <a:pt x="465" y="5002"/>
                    <a:pt x="616" y="5055"/>
                    <a:pt x="820" y="5055"/>
                  </a:cubicBezTo>
                  <a:cubicBezTo>
                    <a:pt x="1520" y="5055"/>
                    <a:pt x="2843" y="4427"/>
                    <a:pt x="4179" y="3412"/>
                  </a:cubicBezTo>
                  <a:cubicBezTo>
                    <a:pt x="5918" y="2115"/>
                    <a:pt x="7013" y="650"/>
                    <a:pt x="6644" y="162"/>
                  </a:cubicBezTo>
                  <a:cubicBezTo>
                    <a:pt x="6561" y="53"/>
                    <a:pt x="6411" y="1"/>
                    <a:pt x="6209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9"/>
            <p:cNvSpPr/>
            <p:nvPr/>
          </p:nvSpPr>
          <p:spPr>
            <a:xfrm>
              <a:off x="7439828" y="3058203"/>
              <a:ext cx="337757" cy="65168"/>
            </a:xfrm>
            <a:custGeom>
              <a:avLst/>
              <a:gdLst/>
              <a:ahLst/>
              <a:cxnLst/>
              <a:rect l="l" t="t" r="r" b="b"/>
              <a:pathLst>
                <a:path w="11848" h="2286" extrusionOk="0">
                  <a:moveTo>
                    <a:pt x="9440" y="0"/>
                  </a:moveTo>
                  <a:cubicBezTo>
                    <a:pt x="8430" y="0"/>
                    <a:pt x="7170" y="79"/>
                    <a:pt x="5811" y="244"/>
                  </a:cubicBezTo>
                  <a:cubicBezTo>
                    <a:pt x="2572" y="637"/>
                    <a:pt x="0" y="1351"/>
                    <a:pt x="60" y="1851"/>
                  </a:cubicBezTo>
                  <a:cubicBezTo>
                    <a:pt x="94" y="2134"/>
                    <a:pt x="1007" y="2285"/>
                    <a:pt x="2403" y="2285"/>
                  </a:cubicBezTo>
                  <a:cubicBezTo>
                    <a:pt x="3412" y="2285"/>
                    <a:pt x="4673" y="2207"/>
                    <a:pt x="6037" y="2042"/>
                  </a:cubicBezTo>
                  <a:cubicBezTo>
                    <a:pt x="9275" y="1649"/>
                    <a:pt x="11847" y="934"/>
                    <a:pt x="11788" y="434"/>
                  </a:cubicBezTo>
                  <a:cubicBezTo>
                    <a:pt x="11753" y="151"/>
                    <a:pt x="10836" y="0"/>
                    <a:pt x="9440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5801160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9C04A4-16FD-4B4F-977C-46E64C9A9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AD6F4F3-FFD9-4300-B7DA-B75592F97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9FF8EE5-6064-4E2B-B7DA-0C1FAFB286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563AA0A-CFBF-4B3C-A01A-0D298DBFC8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9FC2AD7-0D85-4E74-8ADA-7593AA436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C1E3527-10C2-4A07-BB8E-6BD202DEC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2024/5/30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2C782C8-DF7F-49FD-A250-77DC55580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1A1DD12-9F12-4694-B8F0-548E846D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1148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0C7F4D-45A1-488E-8531-C4205ED8D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D197F7A-6992-4E4A-B540-F620B081A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2024/5/30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08F24E7-9F00-461E-8015-27E47C9AF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3FB0D02-71A9-4313-8318-A3F6D4D33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974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0706738-1855-4FF7-9B8C-BC5497248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2024/5/30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25F39FE-D8FA-4A11-9818-ECD9F86AD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1DDB770-64F3-4067-BEE1-345C353E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370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BDEF95-D875-4B01-A29F-17A7FA9A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4CE581-BFA1-4444-94C1-A10EB635D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A9E2E4A-4124-4DE5-A906-90554021B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32D8D1C-C6DD-4070-8F90-372EAFB31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2024/5/30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8DD2C15-B667-458D-861F-2B2D32985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9A4D7F7-EF42-45FD-96D8-B2FD8E636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992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2E7F5D-41E1-4577-A1E4-9CE23BC92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4F1DCCB-FB07-45B3-982C-564BBC913A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93E2295-7815-4479-A656-4F3701AC3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B8225CA-EA3B-4CBD-9CF3-ABE4CA6C9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2024/5/30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5357892-DDDD-4D06-9BEF-E4A3073A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5D60A67-557B-480E-88D1-71617ACDD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738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F20100-572F-4CF8-8031-764432E3C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946F2C-3939-44DE-A2E5-23015D26C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68FD76-474C-42F6-98B2-74FDEC61A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2024/5/30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E61D4B-2712-41F8-A61F-540265EE4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84D929-411A-46B4-B8F4-700BD7CA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457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2C73D62-486C-489E-B836-A182E951A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13B8DC2-34B0-4BEB-A8E6-A410767EDB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26C0E3-EE43-4086-9956-1453634DC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2024/5/30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721D57-D5C3-4AFF-B1E4-10BB97284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B89063E-FFD0-4E24-8DDA-C84EDBCC4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081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1752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chemeClr val="lt1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4"/>
          <p:cNvSpPr/>
          <p:nvPr/>
        </p:nvSpPr>
        <p:spPr>
          <a:xfrm>
            <a:off x="-88900" y="-33"/>
            <a:ext cx="5142251" cy="6942032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5" name="Google Shape;245;p14"/>
          <p:cNvSpPr/>
          <p:nvPr/>
        </p:nvSpPr>
        <p:spPr>
          <a:xfrm>
            <a:off x="3017700" y="4154336"/>
            <a:ext cx="235453" cy="217049"/>
          </a:xfrm>
          <a:custGeom>
            <a:avLst/>
            <a:gdLst/>
            <a:ahLst/>
            <a:cxnLst/>
            <a:rect l="l" t="t" r="r" b="b"/>
            <a:pathLst>
              <a:path w="3403" h="3137" extrusionOk="0">
                <a:moveTo>
                  <a:pt x="1673" y="0"/>
                </a:moveTo>
                <a:cubicBezTo>
                  <a:pt x="1551" y="0"/>
                  <a:pt x="1429" y="84"/>
                  <a:pt x="1429" y="250"/>
                </a:cubicBezTo>
                <a:cubicBezTo>
                  <a:pt x="1382" y="631"/>
                  <a:pt x="1370" y="1012"/>
                  <a:pt x="1370" y="1405"/>
                </a:cubicBezTo>
                <a:cubicBezTo>
                  <a:pt x="1013" y="1429"/>
                  <a:pt x="655" y="1417"/>
                  <a:pt x="298" y="1453"/>
                </a:cubicBezTo>
                <a:cubicBezTo>
                  <a:pt x="48" y="1453"/>
                  <a:pt x="1" y="1798"/>
                  <a:pt x="239" y="1870"/>
                </a:cubicBezTo>
                <a:cubicBezTo>
                  <a:pt x="620" y="2013"/>
                  <a:pt x="1025" y="2084"/>
                  <a:pt x="1429" y="2096"/>
                </a:cubicBezTo>
                <a:cubicBezTo>
                  <a:pt x="1465" y="2417"/>
                  <a:pt x="1584" y="2715"/>
                  <a:pt x="1751" y="2989"/>
                </a:cubicBezTo>
                <a:cubicBezTo>
                  <a:pt x="1820" y="3090"/>
                  <a:pt x="1924" y="3136"/>
                  <a:pt x="2026" y="3136"/>
                </a:cubicBezTo>
                <a:cubicBezTo>
                  <a:pt x="2189" y="3136"/>
                  <a:pt x="2346" y="3020"/>
                  <a:pt x="2346" y="2822"/>
                </a:cubicBezTo>
                <a:cubicBezTo>
                  <a:pt x="2358" y="2560"/>
                  <a:pt x="2310" y="2298"/>
                  <a:pt x="2227" y="2036"/>
                </a:cubicBezTo>
                <a:cubicBezTo>
                  <a:pt x="2560" y="1989"/>
                  <a:pt x="2882" y="1882"/>
                  <a:pt x="3168" y="1703"/>
                </a:cubicBezTo>
                <a:cubicBezTo>
                  <a:pt x="3402" y="1550"/>
                  <a:pt x="3336" y="1143"/>
                  <a:pt x="3038" y="1143"/>
                </a:cubicBezTo>
                <a:cubicBezTo>
                  <a:pt x="3033" y="1143"/>
                  <a:pt x="3029" y="1143"/>
                  <a:pt x="3025" y="1143"/>
                </a:cubicBezTo>
                <a:cubicBezTo>
                  <a:pt x="2703" y="1167"/>
                  <a:pt x="2382" y="1227"/>
                  <a:pt x="2072" y="1310"/>
                </a:cubicBezTo>
                <a:cubicBezTo>
                  <a:pt x="2001" y="965"/>
                  <a:pt x="1953" y="608"/>
                  <a:pt x="1917" y="250"/>
                </a:cubicBezTo>
                <a:cubicBezTo>
                  <a:pt x="1917" y="84"/>
                  <a:pt x="1795" y="0"/>
                  <a:pt x="167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6" name="Google Shape;246;p14"/>
          <p:cNvSpPr/>
          <p:nvPr/>
        </p:nvSpPr>
        <p:spPr>
          <a:xfrm rot="6532479">
            <a:off x="11251246" y="5992485"/>
            <a:ext cx="346236" cy="327641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7" name="Google Shape;247;p14"/>
          <p:cNvSpPr/>
          <p:nvPr/>
        </p:nvSpPr>
        <p:spPr>
          <a:xfrm rot="-9224351">
            <a:off x="11543019" y="5775232"/>
            <a:ext cx="246508" cy="233269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8" name="Google Shape;248;p14"/>
          <p:cNvSpPr txBox="1">
            <a:spLocks noGrp="1"/>
          </p:cNvSpPr>
          <p:nvPr>
            <p:ph type="title" hasCustomPrompt="1"/>
          </p:nvPr>
        </p:nvSpPr>
        <p:spPr>
          <a:xfrm>
            <a:off x="3680800" y="1901953"/>
            <a:ext cx="1141200" cy="84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5067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49" name="Google Shape;249;p14"/>
          <p:cNvSpPr txBox="1">
            <a:spLocks noGrp="1"/>
          </p:cNvSpPr>
          <p:nvPr>
            <p:ph type="title" idx="2"/>
          </p:nvPr>
        </p:nvSpPr>
        <p:spPr>
          <a:xfrm>
            <a:off x="3680800" y="2900069"/>
            <a:ext cx="3302000" cy="6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None/>
              <a:defRPr sz="1867">
                <a:solidFill>
                  <a:schemeClr val="accent4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50" name="Google Shape;250;p14"/>
          <p:cNvSpPr txBox="1">
            <a:spLocks noGrp="1"/>
          </p:cNvSpPr>
          <p:nvPr>
            <p:ph type="subTitle" idx="1"/>
          </p:nvPr>
        </p:nvSpPr>
        <p:spPr>
          <a:xfrm>
            <a:off x="3680800" y="2409019"/>
            <a:ext cx="3302000" cy="6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500"/>
              <a:buFont typeface="Holtwood One SC"/>
              <a:buNone/>
              <a:defRPr sz="2933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14"/>
          <p:cNvSpPr txBox="1">
            <a:spLocks noGrp="1"/>
          </p:cNvSpPr>
          <p:nvPr>
            <p:ph type="title" idx="3" hasCustomPrompt="1"/>
          </p:nvPr>
        </p:nvSpPr>
        <p:spPr>
          <a:xfrm>
            <a:off x="3680784" y="4165833"/>
            <a:ext cx="1290800" cy="96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5067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52" name="Google Shape;252;p14"/>
          <p:cNvSpPr txBox="1">
            <a:spLocks noGrp="1"/>
          </p:cNvSpPr>
          <p:nvPr>
            <p:ph type="title" idx="4"/>
          </p:nvPr>
        </p:nvSpPr>
        <p:spPr>
          <a:xfrm>
            <a:off x="3680800" y="5275840"/>
            <a:ext cx="3302000" cy="6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None/>
              <a:defRPr sz="1867">
                <a:solidFill>
                  <a:schemeClr val="accent4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53" name="Google Shape;253;p14"/>
          <p:cNvSpPr txBox="1">
            <a:spLocks noGrp="1"/>
          </p:cNvSpPr>
          <p:nvPr>
            <p:ph type="subTitle" idx="5"/>
          </p:nvPr>
        </p:nvSpPr>
        <p:spPr>
          <a:xfrm>
            <a:off x="3680800" y="4800248"/>
            <a:ext cx="3302000" cy="6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Font typeface="Holtwood One SC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14"/>
          <p:cNvSpPr txBox="1">
            <a:spLocks noGrp="1"/>
          </p:cNvSpPr>
          <p:nvPr>
            <p:ph type="title" idx="6" hasCustomPrompt="1"/>
          </p:nvPr>
        </p:nvSpPr>
        <p:spPr>
          <a:xfrm>
            <a:off x="7808343" y="1901937"/>
            <a:ext cx="1290800" cy="84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5067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55" name="Google Shape;255;p14"/>
          <p:cNvSpPr txBox="1">
            <a:spLocks noGrp="1"/>
          </p:cNvSpPr>
          <p:nvPr>
            <p:ph type="title" idx="7"/>
          </p:nvPr>
        </p:nvSpPr>
        <p:spPr>
          <a:xfrm>
            <a:off x="7808343" y="2897552"/>
            <a:ext cx="3416400" cy="8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None/>
              <a:defRPr sz="1867">
                <a:solidFill>
                  <a:schemeClr val="accent4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56" name="Google Shape;256;p14"/>
          <p:cNvSpPr txBox="1">
            <a:spLocks noGrp="1"/>
          </p:cNvSpPr>
          <p:nvPr>
            <p:ph type="subTitle" idx="8"/>
          </p:nvPr>
        </p:nvSpPr>
        <p:spPr>
          <a:xfrm>
            <a:off x="7808343" y="2408985"/>
            <a:ext cx="3416400" cy="6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Font typeface="Holtwood One SC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14"/>
          <p:cNvSpPr txBox="1">
            <a:spLocks noGrp="1"/>
          </p:cNvSpPr>
          <p:nvPr>
            <p:ph type="title" idx="9" hasCustomPrompt="1"/>
          </p:nvPr>
        </p:nvSpPr>
        <p:spPr>
          <a:xfrm>
            <a:off x="7808343" y="4367007"/>
            <a:ext cx="1290800" cy="76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5067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58" name="Google Shape;258;p14"/>
          <p:cNvSpPr txBox="1">
            <a:spLocks noGrp="1"/>
          </p:cNvSpPr>
          <p:nvPr>
            <p:ph type="title" idx="13"/>
          </p:nvPr>
        </p:nvSpPr>
        <p:spPr>
          <a:xfrm>
            <a:off x="7808343" y="5280657"/>
            <a:ext cx="3302000" cy="6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None/>
              <a:defRPr sz="1867">
                <a:solidFill>
                  <a:schemeClr val="accent4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59" name="Google Shape;259;p14"/>
          <p:cNvSpPr txBox="1">
            <a:spLocks noGrp="1"/>
          </p:cNvSpPr>
          <p:nvPr>
            <p:ph type="subTitle" idx="14"/>
          </p:nvPr>
        </p:nvSpPr>
        <p:spPr>
          <a:xfrm>
            <a:off x="7808343" y="4805315"/>
            <a:ext cx="3416400" cy="6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Font typeface="Holtwood One SC"/>
              <a:buNone/>
              <a:defRPr sz="2933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14"/>
          <p:cNvSpPr txBox="1">
            <a:spLocks noGrp="1"/>
          </p:cNvSpPr>
          <p:nvPr>
            <p:ph type="title" idx="15"/>
          </p:nvPr>
        </p:nvSpPr>
        <p:spPr>
          <a:xfrm>
            <a:off x="965200" y="593367"/>
            <a:ext cx="6912800" cy="7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9461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 userDrawn="1">
  <p:cSld name="Title and four columns 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4681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9"/>
          <p:cNvSpPr/>
          <p:nvPr/>
        </p:nvSpPr>
        <p:spPr>
          <a:xfrm flipH="1">
            <a:off x="-146" y="4724401"/>
            <a:ext cx="5753243" cy="2133585"/>
          </a:xfrm>
          <a:custGeom>
            <a:avLst/>
            <a:gdLst/>
            <a:ahLst/>
            <a:cxnLst/>
            <a:rect l="l" t="t" r="r" b="b"/>
            <a:pathLst>
              <a:path w="96251" h="34817" extrusionOk="0">
                <a:moveTo>
                  <a:pt x="95847" y="1"/>
                </a:moveTo>
                <a:cubicBezTo>
                  <a:pt x="82372" y="1"/>
                  <a:pt x="71829" y="6460"/>
                  <a:pt x="66890" y="8051"/>
                </a:cubicBezTo>
                <a:cubicBezTo>
                  <a:pt x="62106" y="9588"/>
                  <a:pt x="54877" y="12752"/>
                  <a:pt x="40865" y="12752"/>
                </a:cubicBezTo>
                <a:cubicBezTo>
                  <a:pt x="37718" y="12752"/>
                  <a:pt x="34229" y="12592"/>
                  <a:pt x="30349" y="12219"/>
                </a:cubicBezTo>
                <a:cubicBezTo>
                  <a:pt x="29447" y="12132"/>
                  <a:pt x="28569" y="12090"/>
                  <a:pt x="27715" y="12090"/>
                </a:cubicBezTo>
                <a:cubicBezTo>
                  <a:pt x="8537" y="12090"/>
                  <a:pt x="1463" y="33058"/>
                  <a:pt x="893" y="33674"/>
                </a:cubicBezTo>
                <a:lnTo>
                  <a:pt x="0" y="34817"/>
                </a:lnTo>
                <a:lnTo>
                  <a:pt x="96250" y="34817"/>
                </a:lnTo>
                <a:lnTo>
                  <a:pt x="96250" y="3"/>
                </a:lnTo>
                <a:cubicBezTo>
                  <a:pt x="96116" y="2"/>
                  <a:pt x="95981" y="1"/>
                  <a:pt x="958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6" name="Google Shape;406;p29"/>
          <p:cNvSpPr/>
          <p:nvPr/>
        </p:nvSpPr>
        <p:spPr>
          <a:xfrm rot="10800000" flipH="1">
            <a:off x="4356102" y="16"/>
            <a:ext cx="7835793" cy="2133585"/>
          </a:xfrm>
          <a:custGeom>
            <a:avLst/>
            <a:gdLst/>
            <a:ahLst/>
            <a:cxnLst/>
            <a:rect l="l" t="t" r="r" b="b"/>
            <a:pathLst>
              <a:path w="96251" h="34817" extrusionOk="0">
                <a:moveTo>
                  <a:pt x="95847" y="1"/>
                </a:moveTo>
                <a:cubicBezTo>
                  <a:pt x="82372" y="1"/>
                  <a:pt x="71829" y="6460"/>
                  <a:pt x="66890" y="8051"/>
                </a:cubicBezTo>
                <a:cubicBezTo>
                  <a:pt x="62106" y="9588"/>
                  <a:pt x="54877" y="12752"/>
                  <a:pt x="40865" y="12752"/>
                </a:cubicBezTo>
                <a:cubicBezTo>
                  <a:pt x="37718" y="12752"/>
                  <a:pt x="34229" y="12592"/>
                  <a:pt x="30349" y="12219"/>
                </a:cubicBezTo>
                <a:cubicBezTo>
                  <a:pt x="29447" y="12132"/>
                  <a:pt x="28569" y="12090"/>
                  <a:pt x="27715" y="12090"/>
                </a:cubicBezTo>
                <a:cubicBezTo>
                  <a:pt x="8537" y="12090"/>
                  <a:pt x="1463" y="33058"/>
                  <a:pt x="893" y="33674"/>
                </a:cubicBezTo>
                <a:lnTo>
                  <a:pt x="0" y="34817"/>
                </a:lnTo>
                <a:lnTo>
                  <a:pt x="96250" y="34817"/>
                </a:lnTo>
                <a:lnTo>
                  <a:pt x="96250" y="3"/>
                </a:lnTo>
                <a:cubicBezTo>
                  <a:pt x="96116" y="2"/>
                  <a:pt x="95981" y="1"/>
                  <a:pt x="958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7" name="Google Shape;407;p29"/>
          <p:cNvSpPr/>
          <p:nvPr/>
        </p:nvSpPr>
        <p:spPr>
          <a:xfrm rot="2700000" flipH="1">
            <a:off x="7790109" y="1783045"/>
            <a:ext cx="384288" cy="372932"/>
          </a:xfrm>
          <a:custGeom>
            <a:avLst/>
            <a:gdLst/>
            <a:ahLst/>
            <a:cxnLst/>
            <a:rect l="l" t="t" r="r" b="b"/>
            <a:pathLst>
              <a:path w="2978" h="2890" extrusionOk="0">
                <a:moveTo>
                  <a:pt x="1162" y="0"/>
                </a:moveTo>
                <a:cubicBezTo>
                  <a:pt x="1099" y="0"/>
                  <a:pt x="1037" y="30"/>
                  <a:pt x="1001" y="90"/>
                </a:cubicBezTo>
                <a:cubicBezTo>
                  <a:pt x="846" y="340"/>
                  <a:pt x="763" y="626"/>
                  <a:pt x="775" y="911"/>
                </a:cubicBezTo>
                <a:cubicBezTo>
                  <a:pt x="536" y="923"/>
                  <a:pt x="310" y="995"/>
                  <a:pt x="108" y="1114"/>
                </a:cubicBezTo>
                <a:cubicBezTo>
                  <a:pt x="1" y="1173"/>
                  <a:pt x="1" y="1328"/>
                  <a:pt x="108" y="1388"/>
                </a:cubicBezTo>
                <a:cubicBezTo>
                  <a:pt x="296" y="1471"/>
                  <a:pt x="502" y="1509"/>
                  <a:pt x="702" y="1509"/>
                </a:cubicBezTo>
                <a:cubicBezTo>
                  <a:pt x="731" y="1509"/>
                  <a:pt x="759" y="1508"/>
                  <a:pt x="787" y="1507"/>
                </a:cubicBezTo>
                <a:cubicBezTo>
                  <a:pt x="810" y="1923"/>
                  <a:pt x="834" y="2376"/>
                  <a:pt x="1025" y="2745"/>
                </a:cubicBezTo>
                <a:cubicBezTo>
                  <a:pt x="1082" y="2846"/>
                  <a:pt x="1169" y="2889"/>
                  <a:pt x="1257" y="2889"/>
                </a:cubicBezTo>
                <a:cubicBezTo>
                  <a:pt x="1406" y="2889"/>
                  <a:pt x="1557" y="2767"/>
                  <a:pt x="1572" y="2602"/>
                </a:cubicBezTo>
                <a:cubicBezTo>
                  <a:pt x="1608" y="2233"/>
                  <a:pt x="1525" y="1852"/>
                  <a:pt x="1477" y="1471"/>
                </a:cubicBezTo>
                <a:cubicBezTo>
                  <a:pt x="1535" y="1471"/>
                  <a:pt x="1593" y="1471"/>
                  <a:pt x="1651" y="1471"/>
                </a:cubicBezTo>
                <a:cubicBezTo>
                  <a:pt x="2000" y="1471"/>
                  <a:pt x="2353" y="1462"/>
                  <a:pt x="2680" y="1340"/>
                </a:cubicBezTo>
                <a:cubicBezTo>
                  <a:pt x="2918" y="1257"/>
                  <a:pt x="2977" y="864"/>
                  <a:pt x="2680" y="792"/>
                </a:cubicBezTo>
                <a:cubicBezTo>
                  <a:pt x="2559" y="771"/>
                  <a:pt x="2437" y="762"/>
                  <a:pt x="2315" y="762"/>
                </a:cubicBezTo>
                <a:cubicBezTo>
                  <a:pt x="2026" y="762"/>
                  <a:pt x="1734" y="810"/>
                  <a:pt x="1441" y="852"/>
                </a:cubicBezTo>
                <a:cubicBezTo>
                  <a:pt x="1465" y="590"/>
                  <a:pt x="1418" y="328"/>
                  <a:pt x="1322" y="90"/>
                </a:cubicBezTo>
                <a:cubicBezTo>
                  <a:pt x="1287" y="30"/>
                  <a:pt x="1224" y="0"/>
                  <a:pt x="116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8" name="Google Shape;408;p29"/>
          <p:cNvSpPr/>
          <p:nvPr/>
        </p:nvSpPr>
        <p:spPr>
          <a:xfrm rot="2700000" flipH="1">
            <a:off x="2583109" y="4805645"/>
            <a:ext cx="384288" cy="372932"/>
          </a:xfrm>
          <a:custGeom>
            <a:avLst/>
            <a:gdLst/>
            <a:ahLst/>
            <a:cxnLst/>
            <a:rect l="l" t="t" r="r" b="b"/>
            <a:pathLst>
              <a:path w="2978" h="2890" extrusionOk="0">
                <a:moveTo>
                  <a:pt x="1162" y="0"/>
                </a:moveTo>
                <a:cubicBezTo>
                  <a:pt x="1099" y="0"/>
                  <a:pt x="1037" y="30"/>
                  <a:pt x="1001" y="90"/>
                </a:cubicBezTo>
                <a:cubicBezTo>
                  <a:pt x="846" y="340"/>
                  <a:pt x="763" y="626"/>
                  <a:pt x="775" y="911"/>
                </a:cubicBezTo>
                <a:cubicBezTo>
                  <a:pt x="536" y="923"/>
                  <a:pt x="310" y="995"/>
                  <a:pt x="108" y="1114"/>
                </a:cubicBezTo>
                <a:cubicBezTo>
                  <a:pt x="1" y="1173"/>
                  <a:pt x="1" y="1328"/>
                  <a:pt x="108" y="1388"/>
                </a:cubicBezTo>
                <a:cubicBezTo>
                  <a:pt x="296" y="1471"/>
                  <a:pt x="502" y="1509"/>
                  <a:pt x="702" y="1509"/>
                </a:cubicBezTo>
                <a:cubicBezTo>
                  <a:pt x="731" y="1509"/>
                  <a:pt x="759" y="1508"/>
                  <a:pt x="787" y="1507"/>
                </a:cubicBezTo>
                <a:cubicBezTo>
                  <a:pt x="810" y="1923"/>
                  <a:pt x="834" y="2376"/>
                  <a:pt x="1025" y="2745"/>
                </a:cubicBezTo>
                <a:cubicBezTo>
                  <a:pt x="1082" y="2846"/>
                  <a:pt x="1169" y="2889"/>
                  <a:pt x="1257" y="2889"/>
                </a:cubicBezTo>
                <a:cubicBezTo>
                  <a:pt x="1406" y="2889"/>
                  <a:pt x="1557" y="2767"/>
                  <a:pt x="1572" y="2602"/>
                </a:cubicBezTo>
                <a:cubicBezTo>
                  <a:pt x="1608" y="2233"/>
                  <a:pt x="1525" y="1852"/>
                  <a:pt x="1477" y="1471"/>
                </a:cubicBezTo>
                <a:cubicBezTo>
                  <a:pt x="1535" y="1471"/>
                  <a:pt x="1593" y="1471"/>
                  <a:pt x="1651" y="1471"/>
                </a:cubicBezTo>
                <a:cubicBezTo>
                  <a:pt x="2000" y="1471"/>
                  <a:pt x="2353" y="1462"/>
                  <a:pt x="2680" y="1340"/>
                </a:cubicBezTo>
                <a:cubicBezTo>
                  <a:pt x="2918" y="1257"/>
                  <a:pt x="2977" y="864"/>
                  <a:pt x="2680" y="792"/>
                </a:cubicBezTo>
                <a:cubicBezTo>
                  <a:pt x="2559" y="771"/>
                  <a:pt x="2437" y="762"/>
                  <a:pt x="2315" y="762"/>
                </a:cubicBezTo>
                <a:cubicBezTo>
                  <a:pt x="2026" y="762"/>
                  <a:pt x="1734" y="810"/>
                  <a:pt x="1441" y="852"/>
                </a:cubicBezTo>
                <a:cubicBezTo>
                  <a:pt x="1465" y="590"/>
                  <a:pt x="1418" y="328"/>
                  <a:pt x="1322" y="90"/>
                </a:cubicBezTo>
                <a:cubicBezTo>
                  <a:pt x="1287" y="30"/>
                  <a:pt x="1224" y="0"/>
                  <a:pt x="116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763156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lt1"/>
        </a:solidFill>
        <a:effectLst/>
      </p:bgPr>
    </p:bg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0"/>
          <p:cNvSpPr/>
          <p:nvPr/>
        </p:nvSpPr>
        <p:spPr>
          <a:xfrm>
            <a:off x="0" y="-1110767"/>
            <a:ext cx="12191931" cy="7968736"/>
          </a:xfrm>
          <a:custGeom>
            <a:avLst/>
            <a:gdLst/>
            <a:ahLst/>
            <a:cxnLst/>
            <a:rect l="l" t="t" r="r" b="b"/>
            <a:pathLst>
              <a:path w="67748" h="49441" extrusionOk="0">
                <a:moveTo>
                  <a:pt x="40003" y="0"/>
                </a:moveTo>
                <a:cubicBezTo>
                  <a:pt x="36827" y="0"/>
                  <a:pt x="33637" y="786"/>
                  <a:pt x="30707" y="2029"/>
                </a:cubicBezTo>
                <a:cubicBezTo>
                  <a:pt x="27849" y="3232"/>
                  <a:pt x="25075" y="4958"/>
                  <a:pt x="23396" y="7566"/>
                </a:cubicBezTo>
                <a:cubicBezTo>
                  <a:pt x="21503" y="10507"/>
                  <a:pt x="21087" y="14388"/>
                  <a:pt x="18539" y="16769"/>
                </a:cubicBezTo>
                <a:cubicBezTo>
                  <a:pt x="15300" y="19794"/>
                  <a:pt x="9811" y="19305"/>
                  <a:pt x="6644" y="22413"/>
                </a:cubicBezTo>
                <a:cubicBezTo>
                  <a:pt x="4144" y="24866"/>
                  <a:pt x="3894" y="28830"/>
                  <a:pt x="4406" y="32307"/>
                </a:cubicBezTo>
                <a:cubicBezTo>
                  <a:pt x="5144" y="37331"/>
                  <a:pt x="8025" y="48226"/>
                  <a:pt x="1" y="49416"/>
                </a:cubicBezTo>
                <a:cubicBezTo>
                  <a:pt x="5692" y="49428"/>
                  <a:pt x="11383" y="49440"/>
                  <a:pt x="17074" y="49440"/>
                </a:cubicBezTo>
                <a:lnTo>
                  <a:pt x="67747" y="49440"/>
                </a:lnTo>
                <a:cubicBezTo>
                  <a:pt x="62366" y="49440"/>
                  <a:pt x="60449" y="45332"/>
                  <a:pt x="60449" y="40534"/>
                </a:cubicBezTo>
                <a:cubicBezTo>
                  <a:pt x="60449" y="35546"/>
                  <a:pt x="64354" y="31057"/>
                  <a:pt x="63580" y="26068"/>
                </a:cubicBezTo>
                <a:cubicBezTo>
                  <a:pt x="63044" y="22675"/>
                  <a:pt x="60318" y="20329"/>
                  <a:pt x="58472" y="17627"/>
                </a:cubicBezTo>
                <a:cubicBezTo>
                  <a:pt x="56424" y="14638"/>
                  <a:pt x="55079" y="11197"/>
                  <a:pt x="53603" y="7911"/>
                </a:cubicBezTo>
                <a:cubicBezTo>
                  <a:pt x="51817" y="3923"/>
                  <a:pt x="47780" y="1196"/>
                  <a:pt x="43506" y="339"/>
                </a:cubicBezTo>
                <a:cubicBezTo>
                  <a:pt x="42350" y="107"/>
                  <a:pt x="41177" y="0"/>
                  <a:pt x="4000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1" name="Google Shape;411;p30"/>
          <p:cNvSpPr/>
          <p:nvPr/>
        </p:nvSpPr>
        <p:spPr>
          <a:xfrm rot="2700000" flipH="1">
            <a:off x="1452809" y="2799045"/>
            <a:ext cx="384288" cy="372932"/>
          </a:xfrm>
          <a:custGeom>
            <a:avLst/>
            <a:gdLst/>
            <a:ahLst/>
            <a:cxnLst/>
            <a:rect l="l" t="t" r="r" b="b"/>
            <a:pathLst>
              <a:path w="2978" h="2890" extrusionOk="0">
                <a:moveTo>
                  <a:pt x="1162" y="0"/>
                </a:moveTo>
                <a:cubicBezTo>
                  <a:pt x="1099" y="0"/>
                  <a:pt x="1037" y="30"/>
                  <a:pt x="1001" y="90"/>
                </a:cubicBezTo>
                <a:cubicBezTo>
                  <a:pt x="846" y="340"/>
                  <a:pt x="763" y="626"/>
                  <a:pt x="775" y="911"/>
                </a:cubicBezTo>
                <a:cubicBezTo>
                  <a:pt x="536" y="923"/>
                  <a:pt x="310" y="995"/>
                  <a:pt x="108" y="1114"/>
                </a:cubicBezTo>
                <a:cubicBezTo>
                  <a:pt x="1" y="1173"/>
                  <a:pt x="1" y="1328"/>
                  <a:pt x="108" y="1388"/>
                </a:cubicBezTo>
                <a:cubicBezTo>
                  <a:pt x="296" y="1471"/>
                  <a:pt x="502" y="1509"/>
                  <a:pt x="702" y="1509"/>
                </a:cubicBezTo>
                <a:cubicBezTo>
                  <a:pt x="731" y="1509"/>
                  <a:pt x="759" y="1508"/>
                  <a:pt x="787" y="1507"/>
                </a:cubicBezTo>
                <a:cubicBezTo>
                  <a:pt x="810" y="1923"/>
                  <a:pt x="834" y="2376"/>
                  <a:pt x="1025" y="2745"/>
                </a:cubicBezTo>
                <a:cubicBezTo>
                  <a:pt x="1082" y="2846"/>
                  <a:pt x="1169" y="2889"/>
                  <a:pt x="1257" y="2889"/>
                </a:cubicBezTo>
                <a:cubicBezTo>
                  <a:pt x="1406" y="2889"/>
                  <a:pt x="1557" y="2767"/>
                  <a:pt x="1572" y="2602"/>
                </a:cubicBezTo>
                <a:cubicBezTo>
                  <a:pt x="1608" y="2233"/>
                  <a:pt x="1525" y="1852"/>
                  <a:pt x="1477" y="1471"/>
                </a:cubicBezTo>
                <a:cubicBezTo>
                  <a:pt x="1535" y="1471"/>
                  <a:pt x="1593" y="1471"/>
                  <a:pt x="1651" y="1471"/>
                </a:cubicBezTo>
                <a:cubicBezTo>
                  <a:pt x="2000" y="1471"/>
                  <a:pt x="2353" y="1462"/>
                  <a:pt x="2680" y="1340"/>
                </a:cubicBezTo>
                <a:cubicBezTo>
                  <a:pt x="2918" y="1257"/>
                  <a:pt x="2977" y="864"/>
                  <a:pt x="2680" y="792"/>
                </a:cubicBezTo>
                <a:cubicBezTo>
                  <a:pt x="2559" y="771"/>
                  <a:pt x="2437" y="762"/>
                  <a:pt x="2315" y="762"/>
                </a:cubicBezTo>
                <a:cubicBezTo>
                  <a:pt x="2026" y="762"/>
                  <a:pt x="1734" y="810"/>
                  <a:pt x="1441" y="852"/>
                </a:cubicBezTo>
                <a:cubicBezTo>
                  <a:pt x="1465" y="590"/>
                  <a:pt x="1418" y="328"/>
                  <a:pt x="1322" y="90"/>
                </a:cubicBezTo>
                <a:cubicBezTo>
                  <a:pt x="1287" y="30"/>
                  <a:pt x="1224" y="0"/>
                  <a:pt x="116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2" name="Google Shape;412;p30"/>
          <p:cNvSpPr/>
          <p:nvPr/>
        </p:nvSpPr>
        <p:spPr>
          <a:xfrm rot="2700000" flipH="1">
            <a:off x="10772143" y="1338545"/>
            <a:ext cx="384288" cy="372932"/>
          </a:xfrm>
          <a:custGeom>
            <a:avLst/>
            <a:gdLst/>
            <a:ahLst/>
            <a:cxnLst/>
            <a:rect l="l" t="t" r="r" b="b"/>
            <a:pathLst>
              <a:path w="2978" h="2890" extrusionOk="0">
                <a:moveTo>
                  <a:pt x="1162" y="0"/>
                </a:moveTo>
                <a:cubicBezTo>
                  <a:pt x="1099" y="0"/>
                  <a:pt x="1037" y="30"/>
                  <a:pt x="1001" y="90"/>
                </a:cubicBezTo>
                <a:cubicBezTo>
                  <a:pt x="846" y="340"/>
                  <a:pt x="763" y="626"/>
                  <a:pt x="775" y="911"/>
                </a:cubicBezTo>
                <a:cubicBezTo>
                  <a:pt x="536" y="923"/>
                  <a:pt x="310" y="995"/>
                  <a:pt x="108" y="1114"/>
                </a:cubicBezTo>
                <a:cubicBezTo>
                  <a:pt x="1" y="1173"/>
                  <a:pt x="1" y="1328"/>
                  <a:pt x="108" y="1388"/>
                </a:cubicBezTo>
                <a:cubicBezTo>
                  <a:pt x="296" y="1471"/>
                  <a:pt x="502" y="1509"/>
                  <a:pt x="702" y="1509"/>
                </a:cubicBezTo>
                <a:cubicBezTo>
                  <a:pt x="731" y="1509"/>
                  <a:pt x="759" y="1508"/>
                  <a:pt x="787" y="1507"/>
                </a:cubicBezTo>
                <a:cubicBezTo>
                  <a:pt x="810" y="1923"/>
                  <a:pt x="834" y="2376"/>
                  <a:pt x="1025" y="2745"/>
                </a:cubicBezTo>
                <a:cubicBezTo>
                  <a:pt x="1082" y="2846"/>
                  <a:pt x="1169" y="2889"/>
                  <a:pt x="1257" y="2889"/>
                </a:cubicBezTo>
                <a:cubicBezTo>
                  <a:pt x="1406" y="2889"/>
                  <a:pt x="1557" y="2767"/>
                  <a:pt x="1572" y="2602"/>
                </a:cubicBezTo>
                <a:cubicBezTo>
                  <a:pt x="1608" y="2233"/>
                  <a:pt x="1525" y="1852"/>
                  <a:pt x="1477" y="1471"/>
                </a:cubicBezTo>
                <a:cubicBezTo>
                  <a:pt x="1535" y="1471"/>
                  <a:pt x="1593" y="1471"/>
                  <a:pt x="1651" y="1471"/>
                </a:cubicBezTo>
                <a:cubicBezTo>
                  <a:pt x="2000" y="1471"/>
                  <a:pt x="2353" y="1462"/>
                  <a:pt x="2680" y="1340"/>
                </a:cubicBezTo>
                <a:cubicBezTo>
                  <a:pt x="2918" y="1257"/>
                  <a:pt x="2977" y="864"/>
                  <a:pt x="2680" y="792"/>
                </a:cubicBezTo>
                <a:cubicBezTo>
                  <a:pt x="2559" y="771"/>
                  <a:pt x="2437" y="762"/>
                  <a:pt x="2315" y="762"/>
                </a:cubicBezTo>
                <a:cubicBezTo>
                  <a:pt x="2026" y="762"/>
                  <a:pt x="1734" y="810"/>
                  <a:pt x="1441" y="852"/>
                </a:cubicBezTo>
                <a:cubicBezTo>
                  <a:pt x="1465" y="590"/>
                  <a:pt x="1418" y="328"/>
                  <a:pt x="1322" y="90"/>
                </a:cubicBezTo>
                <a:cubicBezTo>
                  <a:pt x="1287" y="30"/>
                  <a:pt x="1224" y="0"/>
                  <a:pt x="116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570727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5297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24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086163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  <p:sldLayoutId id="2147483666" r:id="rId4"/>
    <p:sldLayoutId id="2147483667" r:id="rId5"/>
    <p:sldLayoutId id="2147483670" r:id="rId6"/>
    <p:sldLayoutId id="2147483675" r:id="rId7"/>
    <p:sldLayoutId id="2147483676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094110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8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CE3C12E-1571-493B-AD45-9F23EFABC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257F64D-2FF4-4538-9415-98A3C327B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BEEFCE-53DD-441E-832E-02C87526BA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7F36E-A47A-4D45-8559-5E0803DB9047}" type="datetimeFigureOut">
              <a:rPr lang="zh-CN" altLang="en-US" smtClean="0"/>
              <a:t>2024/5/30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1CCD47-2031-4365-961C-1AF05B8E1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688F8F8-1C9D-4D6E-9678-68A1784A0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68AD337-AB93-EDBF-F0EA-A5FF8CE2CBF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2301" y="237045"/>
            <a:ext cx="1303451" cy="13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220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4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5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6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1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1.mp4"/><Relationship Id="rId7" Type="http://schemas.openxmlformats.org/officeDocument/2006/relationships/image" Target="../media/image11.png"/><Relationship Id="rId2" Type="http://schemas.openxmlformats.org/officeDocument/2006/relationships/video" Target="NULL" TargetMode="External"/><Relationship Id="rId1" Type="http://schemas.openxmlformats.org/officeDocument/2006/relationships/tags" Target="../tags/tag4.xml"/><Relationship Id="rId6" Type="http://schemas.openxmlformats.org/officeDocument/2006/relationships/image" Target="../media/image14.png"/><Relationship Id="rId5" Type="http://schemas.openxmlformats.org/officeDocument/2006/relationships/audio" Target="../media/audio1.wav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microsoft.com/office/2007/relationships/hdphoto" Target="../media/hdphoto1.wdp"/><Relationship Id="rId3" Type="http://schemas.openxmlformats.org/officeDocument/2006/relationships/audio" Target="../media/media2.wav"/><Relationship Id="rId7" Type="http://schemas.openxmlformats.org/officeDocument/2006/relationships/audio" Target="../media/audio3.wav"/><Relationship Id="rId12" Type="http://schemas.openxmlformats.org/officeDocument/2006/relationships/image" Target="../media/image11.png"/><Relationship Id="rId2" Type="http://schemas.microsoft.com/office/2007/relationships/media" Target="../media/media2.wav"/><Relationship Id="rId1" Type="http://schemas.openxmlformats.org/officeDocument/2006/relationships/tags" Target="../tags/tag5.xml"/><Relationship Id="rId6" Type="http://schemas.openxmlformats.org/officeDocument/2006/relationships/audio" Target="../media/audio2.wav"/><Relationship Id="rId11" Type="http://schemas.openxmlformats.org/officeDocument/2006/relationships/image" Target="../media/image130.png"/><Relationship Id="rId5" Type="http://schemas.openxmlformats.org/officeDocument/2006/relationships/notesSlide" Target="../notesSlides/notesSlide3.xml"/><Relationship Id="rId10" Type="http://schemas.openxmlformats.org/officeDocument/2006/relationships/image" Target="../media/image120.png"/><Relationship Id="rId4" Type="http://schemas.openxmlformats.org/officeDocument/2006/relationships/slideLayout" Target="../slideLayouts/slideLayout5.xml"/><Relationship Id="rId9" Type="http://schemas.microsoft.com/office/2007/relationships/hdphoto" Target="../media/hdphoto2.wdp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6" Type="http://schemas.microsoft.com/office/2007/relationships/hdphoto" Target="../media/hdphoto2.wdp"/><Relationship Id="rId11" Type="http://schemas.openxmlformats.org/officeDocument/2006/relationships/image" Target="../media/image160.png"/><Relationship Id="rId5" Type="http://schemas.openxmlformats.org/officeDocument/2006/relationships/image" Target="../media/image15.png"/><Relationship Id="rId10" Type="http://schemas.openxmlformats.org/officeDocument/2006/relationships/image" Target="../media/image18.png"/><Relationship Id="rId4" Type="http://schemas.openxmlformats.org/officeDocument/2006/relationships/audio" Target="../media/audio2.wav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3" Type="http://schemas.openxmlformats.org/officeDocument/2006/relationships/notesSlide" Target="../notesSlides/notesSlide5.xml"/><Relationship Id="rId7" Type="http://schemas.microsoft.com/office/2007/relationships/hdphoto" Target="../media/hdphoto2.wdp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6" Type="http://schemas.openxmlformats.org/officeDocument/2006/relationships/image" Target="../media/image15.png"/><Relationship Id="rId11" Type="http://schemas.openxmlformats.org/officeDocument/2006/relationships/image" Target="../media/image180.png"/><Relationship Id="rId5" Type="http://schemas.openxmlformats.org/officeDocument/2006/relationships/audio" Target="../media/audio3.wav"/><Relationship Id="rId10" Type="http://schemas.microsoft.com/office/2007/relationships/hdphoto" Target="../media/hdphoto1.wdp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media3.mp3"/><Relationship Id="rId7" Type="http://schemas.microsoft.com/office/2007/relationships/hdphoto" Target="../media/hdphoto1.wdp"/><Relationship Id="rId2" Type="http://schemas.microsoft.com/office/2007/relationships/media" Target="../media/media3.mp3"/><Relationship Id="rId1" Type="http://schemas.openxmlformats.org/officeDocument/2006/relationships/tags" Target="../tags/tag8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9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9;p2">
            <a:extLst>
              <a:ext uri="{FF2B5EF4-FFF2-40B4-BE49-F238E27FC236}">
                <a16:creationId xmlns:a16="http://schemas.microsoft.com/office/drawing/2014/main" id="{5B8DD714-91D3-43E7-B60E-013A7BBB016C}"/>
              </a:ext>
            </a:extLst>
          </p:cNvPr>
          <p:cNvSpPr/>
          <p:nvPr/>
        </p:nvSpPr>
        <p:spPr>
          <a:xfrm>
            <a:off x="395948" y="61333"/>
            <a:ext cx="10872843" cy="6857961"/>
          </a:xfrm>
          <a:custGeom>
            <a:avLst/>
            <a:gdLst/>
            <a:ahLst/>
            <a:cxnLst/>
            <a:rect l="l" t="t" r="r" b="b"/>
            <a:pathLst>
              <a:path w="67748" h="49441" extrusionOk="0">
                <a:moveTo>
                  <a:pt x="40003" y="0"/>
                </a:moveTo>
                <a:cubicBezTo>
                  <a:pt x="36827" y="0"/>
                  <a:pt x="33637" y="786"/>
                  <a:pt x="30707" y="2029"/>
                </a:cubicBezTo>
                <a:cubicBezTo>
                  <a:pt x="27849" y="3232"/>
                  <a:pt x="25075" y="4958"/>
                  <a:pt x="23396" y="7566"/>
                </a:cubicBezTo>
                <a:cubicBezTo>
                  <a:pt x="21503" y="10507"/>
                  <a:pt x="21087" y="14388"/>
                  <a:pt x="18539" y="16769"/>
                </a:cubicBezTo>
                <a:cubicBezTo>
                  <a:pt x="15300" y="19794"/>
                  <a:pt x="9811" y="19305"/>
                  <a:pt x="6644" y="22413"/>
                </a:cubicBezTo>
                <a:cubicBezTo>
                  <a:pt x="4144" y="24866"/>
                  <a:pt x="3894" y="28830"/>
                  <a:pt x="4406" y="32307"/>
                </a:cubicBezTo>
                <a:cubicBezTo>
                  <a:pt x="5144" y="37331"/>
                  <a:pt x="8025" y="48226"/>
                  <a:pt x="1" y="49416"/>
                </a:cubicBezTo>
                <a:cubicBezTo>
                  <a:pt x="5692" y="49428"/>
                  <a:pt x="11383" y="49440"/>
                  <a:pt x="17074" y="49440"/>
                </a:cubicBezTo>
                <a:lnTo>
                  <a:pt x="67747" y="49440"/>
                </a:lnTo>
                <a:cubicBezTo>
                  <a:pt x="62366" y="49440"/>
                  <a:pt x="60449" y="45332"/>
                  <a:pt x="60449" y="40534"/>
                </a:cubicBezTo>
                <a:cubicBezTo>
                  <a:pt x="60449" y="35546"/>
                  <a:pt x="64354" y="31057"/>
                  <a:pt x="63580" y="26068"/>
                </a:cubicBezTo>
                <a:cubicBezTo>
                  <a:pt x="63044" y="22675"/>
                  <a:pt x="60318" y="20329"/>
                  <a:pt x="58472" y="17627"/>
                </a:cubicBezTo>
                <a:cubicBezTo>
                  <a:pt x="56424" y="14638"/>
                  <a:pt x="55079" y="11197"/>
                  <a:pt x="53603" y="7911"/>
                </a:cubicBezTo>
                <a:cubicBezTo>
                  <a:pt x="51817" y="3923"/>
                  <a:pt x="47780" y="1196"/>
                  <a:pt x="43506" y="339"/>
                </a:cubicBezTo>
                <a:cubicBezTo>
                  <a:pt x="42350" y="107"/>
                  <a:pt x="41177" y="0"/>
                  <a:pt x="400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54" name="Google Shape;22;p2">
            <a:extLst>
              <a:ext uri="{FF2B5EF4-FFF2-40B4-BE49-F238E27FC236}">
                <a16:creationId xmlns:a16="http://schemas.microsoft.com/office/drawing/2014/main" id="{050E10F2-84A1-4923-BCAF-570E279ED010}"/>
              </a:ext>
            </a:extLst>
          </p:cNvPr>
          <p:cNvGrpSpPr/>
          <p:nvPr/>
        </p:nvGrpSpPr>
        <p:grpSpPr>
          <a:xfrm rot="-822915">
            <a:off x="11115937" y="994511"/>
            <a:ext cx="584241" cy="606543"/>
            <a:chOff x="614950" y="1682850"/>
            <a:chExt cx="438175" cy="454900"/>
          </a:xfrm>
        </p:grpSpPr>
        <p:sp>
          <p:nvSpPr>
            <p:cNvPr id="255" name="Google Shape;23;p2">
              <a:extLst>
                <a:ext uri="{FF2B5EF4-FFF2-40B4-BE49-F238E27FC236}">
                  <a16:creationId xmlns:a16="http://schemas.microsoft.com/office/drawing/2014/main" id="{E665292E-578C-4774-9494-EE9D6CF9F4F0}"/>
                </a:ext>
              </a:extLst>
            </p:cNvPr>
            <p:cNvSpPr/>
            <p:nvPr/>
          </p:nvSpPr>
          <p:spPr>
            <a:xfrm>
              <a:off x="614950" y="1682850"/>
              <a:ext cx="438175" cy="454900"/>
            </a:xfrm>
            <a:custGeom>
              <a:avLst/>
              <a:gdLst/>
              <a:ahLst/>
              <a:cxnLst/>
              <a:rect l="l" t="t" r="r" b="b"/>
              <a:pathLst>
                <a:path w="17527" h="18196" extrusionOk="0">
                  <a:moveTo>
                    <a:pt x="9682" y="1"/>
                  </a:moveTo>
                  <a:cubicBezTo>
                    <a:pt x="6586" y="1"/>
                    <a:pt x="1400" y="4345"/>
                    <a:pt x="762" y="5582"/>
                  </a:cubicBezTo>
                  <a:cubicBezTo>
                    <a:pt x="0" y="7082"/>
                    <a:pt x="2882" y="11261"/>
                    <a:pt x="4084" y="12249"/>
                  </a:cubicBezTo>
                  <a:cubicBezTo>
                    <a:pt x="4502" y="12589"/>
                    <a:pt x="4976" y="12766"/>
                    <a:pt x="5510" y="12766"/>
                  </a:cubicBezTo>
                  <a:cubicBezTo>
                    <a:pt x="6529" y="12766"/>
                    <a:pt x="7767" y="12124"/>
                    <a:pt x="9251" y="10749"/>
                  </a:cubicBezTo>
                  <a:cubicBezTo>
                    <a:pt x="9763" y="10272"/>
                    <a:pt x="10433" y="10032"/>
                    <a:pt x="11064" y="10032"/>
                  </a:cubicBezTo>
                  <a:cubicBezTo>
                    <a:pt x="11961" y="10032"/>
                    <a:pt x="12780" y="10516"/>
                    <a:pt x="12954" y="11487"/>
                  </a:cubicBezTo>
                  <a:cubicBezTo>
                    <a:pt x="13264" y="13142"/>
                    <a:pt x="12347" y="13737"/>
                    <a:pt x="10728" y="14095"/>
                  </a:cubicBezTo>
                  <a:cubicBezTo>
                    <a:pt x="9097" y="14452"/>
                    <a:pt x="7073" y="15333"/>
                    <a:pt x="7680" y="17178"/>
                  </a:cubicBezTo>
                  <a:cubicBezTo>
                    <a:pt x="7910" y="17887"/>
                    <a:pt x="8685" y="18196"/>
                    <a:pt x="9683" y="18196"/>
                  </a:cubicBezTo>
                  <a:cubicBezTo>
                    <a:pt x="11265" y="18196"/>
                    <a:pt x="13407" y="17420"/>
                    <a:pt x="14824" y="16238"/>
                  </a:cubicBezTo>
                  <a:cubicBezTo>
                    <a:pt x="17133" y="14321"/>
                    <a:pt x="17526" y="10761"/>
                    <a:pt x="16336" y="8630"/>
                  </a:cubicBezTo>
                  <a:cubicBezTo>
                    <a:pt x="15497" y="7137"/>
                    <a:pt x="13561" y="6088"/>
                    <a:pt x="11616" y="6088"/>
                  </a:cubicBezTo>
                  <a:cubicBezTo>
                    <a:pt x="10798" y="6088"/>
                    <a:pt x="9979" y="6273"/>
                    <a:pt x="9240" y="6689"/>
                  </a:cubicBezTo>
                  <a:cubicBezTo>
                    <a:pt x="6739" y="8082"/>
                    <a:pt x="6025" y="8749"/>
                    <a:pt x="6025" y="8749"/>
                  </a:cubicBezTo>
                  <a:cubicBezTo>
                    <a:pt x="6025" y="8749"/>
                    <a:pt x="5894" y="7641"/>
                    <a:pt x="5346" y="7129"/>
                  </a:cubicBezTo>
                  <a:cubicBezTo>
                    <a:pt x="5346" y="7129"/>
                    <a:pt x="13621" y="3331"/>
                    <a:pt x="11311" y="664"/>
                  </a:cubicBezTo>
                  <a:cubicBezTo>
                    <a:pt x="10906" y="198"/>
                    <a:pt x="10341" y="1"/>
                    <a:pt x="96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" name="Google Shape;24;p2">
              <a:extLst>
                <a:ext uri="{FF2B5EF4-FFF2-40B4-BE49-F238E27FC236}">
                  <a16:creationId xmlns:a16="http://schemas.microsoft.com/office/drawing/2014/main" id="{0FDE9E8D-FCEB-4259-892A-7030423289C9}"/>
                </a:ext>
              </a:extLst>
            </p:cNvPr>
            <p:cNvSpPr/>
            <p:nvPr/>
          </p:nvSpPr>
          <p:spPr>
            <a:xfrm>
              <a:off x="686375" y="1706975"/>
              <a:ext cx="183400" cy="114275"/>
            </a:xfrm>
            <a:custGeom>
              <a:avLst/>
              <a:gdLst/>
              <a:ahLst/>
              <a:cxnLst/>
              <a:rect l="l" t="t" r="r" b="b"/>
              <a:pathLst>
                <a:path w="7336" h="4571" extrusionOk="0">
                  <a:moveTo>
                    <a:pt x="6697" y="0"/>
                  </a:moveTo>
                  <a:cubicBezTo>
                    <a:pt x="5771" y="0"/>
                    <a:pt x="3285" y="1082"/>
                    <a:pt x="1775" y="2319"/>
                  </a:cubicBezTo>
                  <a:cubicBezTo>
                    <a:pt x="1" y="3759"/>
                    <a:pt x="84" y="4307"/>
                    <a:pt x="322" y="4545"/>
                  </a:cubicBezTo>
                  <a:cubicBezTo>
                    <a:pt x="339" y="4562"/>
                    <a:pt x="366" y="4570"/>
                    <a:pt x="401" y="4570"/>
                  </a:cubicBezTo>
                  <a:cubicBezTo>
                    <a:pt x="862" y="4570"/>
                    <a:pt x="2810" y="3198"/>
                    <a:pt x="4204" y="2402"/>
                  </a:cubicBezTo>
                  <a:cubicBezTo>
                    <a:pt x="5704" y="1545"/>
                    <a:pt x="7335" y="497"/>
                    <a:pt x="7026" y="104"/>
                  </a:cubicBezTo>
                  <a:cubicBezTo>
                    <a:pt x="6972" y="33"/>
                    <a:pt x="6858" y="0"/>
                    <a:pt x="66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" name="Google Shape;25;p2">
              <a:extLst>
                <a:ext uri="{FF2B5EF4-FFF2-40B4-BE49-F238E27FC236}">
                  <a16:creationId xmlns:a16="http://schemas.microsoft.com/office/drawing/2014/main" id="{89113F07-1CB0-4328-92B8-58A6A1DDB230}"/>
                </a:ext>
              </a:extLst>
            </p:cNvPr>
            <p:cNvSpPr/>
            <p:nvPr/>
          </p:nvSpPr>
          <p:spPr>
            <a:xfrm>
              <a:off x="656325" y="1827450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203" y="0"/>
                    <a:pt x="0" y="202"/>
                    <a:pt x="0" y="441"/>
                  </a:cubicBezTo>
                  <a:cubicBezTo>
                    <a:pt x="0" y="679"/>
                    <a:pt x="203" y="881"/>
                    <a:pt x="441" y="881"/>
                  </a:cubicBezTo>
                  <a:cubicBezTo>
                    <a:pt x="691" y="881"/>
                    <a:pt x="881" y="679"/>
                    <a:pt x="881" y="441"/>
                  </a:cubicBezTo>
                  <a:cubicBezTo>
                    <a:pt x="881" y="202"/>
                    <a:pt x="691" y="0"/>
                    <a:pt x="441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58" name="Google Shape;26;p2">
            <a:extLst>
              <a:ext uri="{FF2B5EF4-FFF2-40B4-BE49-F238E27FC236}">
                <a16:creationId xmlns:a16="http://schemas.microsoft.com/office/drawing/2014/main" id="{6EE58B3B-2F3F-42D3-829B-6236F057564F}"/>
              </a:ext>
            </a:extLst>
          </p:cNvPr>
          <p:cNvGrpSpPr/>
          <p:nvPr/>
        </p:nvGrpSpPr>
        <p:grpSpPr>
          <a:xfrm rot="546724">
            <a:off x="10059523" y="6203827"/>
            <a:ext cx="513712" cy="635212"/>
            <a:chOff x="1761950" y="1669000"/>
            <a:chExt cx="482700" cy="529100"/>
          </a:xfrm>
        </p:grpSpPr>
        <p:sp>
          <p:nvSpPr>
            <p:cNvPr id="259" name="Google Shape;27;p2">
              <a:extLst>
                <a:ext uri="{FF2B5EF4-FFF2-40B4-BE49-F238E27FC236}">
                  <a16:creationId xmlns:a16="http://schemas.microsoft.com/office/drawing/2014/main" id="{4A6ADAC4-987E-4438-A203-1062601ACAAE}"/>
                </a:ext>
              </a:extLst>
            </p:cNvPr>
            <p:cNvSpPr/>
            <p:nvPr/>
          </p:nvSpPr>
          <p:spPr>
            <a:xfrm>
              <a:off x="1761950" y="1669000"/>
              <a:ext cx="482700" cy="529100"/>
            </a:xfrm>
            <a:custGeom>
              <a:avLst/>
              <a:gdLst/>
              <a:ahLst/>
              <a:cxnLst/>
              <a:rect l="l" t="t" r="r" b="b"/>
              <a:pathLst>
                <a:path w="19308" h="21164" extrusionOk="0">
                  <a:moveTo>
                    <a:pt x="8652" y="3590"/>
                  </a:moveTo>
                  <a:cubicBezTo>
                    <a:pt x="9200" y="3590"/>
                    <a:pt x="9762" y="3731"/>
                    <a:pt x="10282" y="4028"/>
                  </a:cubicBezTo>
                  <a:cubicBezTo>
                    <a:pt x="11794" y="4897"/>
                    <a:pt x="12366" y="6767"/>
                    <a:pt x="11532" y="8207"/>
                  </a:cubicBezTo>
                  <a:cubicBezTo>
                    <a:pt x="10983" y="9165"/>
                    <a:pt x="9973" y="9693"/>
                    <a:pt x="8916" y="9693"/>
                  </a:cubicBezTo>
                  <a:cubicBezTo>
                    <a:pt x="8369" y="9693"/>
                    <a:pt x="7809" y="9551"/>
                    <a:pt x="7294" y="9255"/>
                  </a:cubicBezTo>
                  <a:cubicBezTo>
                    <a:pt x="5770" y="8386"/>
                    <a:pt x="5210" y="6517"/>
                    <a:pt x="6043" y="5064"/>
                  </a:cubicBezTo>
                  <a:cubicBezTo>
                    <a:pt x="6592" y="4115"/>
                    <a:pt x="7595" y="3590"/>
                    <a:pt x="8652" y="3590"/>
                  </a:cubicBezTo>
                  <a:close/>
                  <a:moveTo>
                    <a:pt x="8921" y="0"/>
                  </a:moveTo>
                  <a:cubicBezTo>
                    <a:pt x="3425" y="0"/>
                    <a:pt x="1" y="7231"/>
                    <a:pt x="3460" y="11124"/>
                  </a:cubicBezTo>
                  <a:cubicBezTo>
                    <a:pt x="4980" y="12835"/>
                    <a:pt x="6651" y="13348"/>
                    <a:pt x="8108" y="13348"/>
                  </a:cubicBezTo>
                  <a:cubicBezTo>
                    <a:pt x="10292" y="13348"/>
                    <a:pt x="11996" y="12196"/>
                    <a:pt x="11997" y="12196"/>
                  </a:cubicBezTo>
                  <a:lnTo>
                    <a:pt x="11997" y="12196"/>
                  </a:lnTo>
                  <a:cubicBezTo>
                    <a:pt x="11997" y="12196"/>
                    <a:pt x="10818" y="15958"/>
                    <a:pt x="7520" y="16423"/>
                  </a:cubicBezTo>
                  <a:cubicBezTo>
                    <a:pt x="4210" y="16899"/>
                    <a:pt x="1912" y="17518"/>
                    <a:pt x="2305" y="19173"/>
                  </a:cubicBezTo>
                  <a:cubicBezTo>
                    <a:pt x="2626" y="20508"/>
                    <a:pt x="3836" y="21163"/>
                    <a:pt x="5444" y="21163"/>
                  </a:cubicBezTo>
                  <a:cubicBezTo>
                    <a:pt x="8423" y="21163"/>
                    <a:pt x="12767" y="18912"/>
                    <a:pt x="15342" y="14565"/>
                  </a:cubicBezTo>
                  <a:cubicBezTo>
                    <a:pt x="19307" y="7874"/>
                    <a:pt x="17033" y="1873"/>
                    <a:pt x="10592" y="218"/>
                  </a:cubicBezTo>
                  <a:cubicBezTo>
                    <a:pt x="10018" y="69"/>
                    <a:pt x="9460" y="0"/>
                    <a:pt x="89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" name="Google Shape;28;p2">
              <a:extLst>
                <a:ext uri="{FF2B5EF4-FFF2-40B4-BE49-F238E27FC236}">
                  <a16:creationId xmlns:a16="http://schemas.microsoft.com/office/drawing/2014/main" id="{E4DEAEFF-F968-4F37-B8F5-82F50D536156}"/>
                </a:ext>
              </a:extLst>
            </p:cNvPr>
            <p:cNvSpPr/>
            <p:nvPr/>
          </p:nvSpPr>
          <p:spPr>
            <a:xfrm>
              <a:off x="2046075" y="2061100"/>
              <a:ext cx="36350" cy="36050"/>
            </a:xfrm>
            <a:custGeom>
              <a:avLst/>
              <a:gdLst/>
              <a:ahLst/>
              <a:cxnLst/>
              <a:rect l="l" t="t" r="r" b="b"/>
              <a:pathLst>
                <a:path w="1454" h="1442" extrusionOk="0">
                  <a:moveTo>
                    <a:pt x="727" y="0"/>
                  </a:moveTo>
                  <a:cubicBezTo>
                    <a:pt x="322" y="0"/>
                    <a:pt x="1" y="322"/>
                    <a:pt x="1" y="727"/>
                  </a:cubicBezTo>
                  <a:cubicBezTo>
                    <a:pt x="1" y="1120"/>
                    <a:pt x="322" y="1441"/>
                    <a:pt x="727" y="1441"/>
                  </a:cubicBezTo>
                  <a:cubicBezTo>
                    <a:pt x="1132" y="1441"/>
                    <a:pt x="1453" y="1120"/>
                    <a:pt x="1453" y="727"/>
                  </a:cubicBezTo>
                  <a:cubicBezTo>
                    <a:pt x="1453" y="322"/>
                    <a:pt x="1132" y="0"/>
                    <a:pt x="7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1" name="Google Shape;29;p2">
              <a:extLst>
                <a:ext uri="{FF2B5EF4-FFF2-40B4-BE49-F238E27FC236}">
                  <a16:creationId xmlns:a16="http://schemas.microsoft.com/office/drawing/2014/main" id="{A2A9D1F9-1308-439E-BC0C-1A3FDA32E536}"/>
                </a:ext>
              </a:extLst>
            </p:cNvPr>
            <p:cNvSpPr/>
            <p:nvPr/>
          </p:nvSpPr>
          <p:spPr>
            <a:xfrm>
              <a:off x="1866425" y="2108000"/>
              <a:ext cx="179675" cy="64750"/>
            </a:xfrm>
            <a:custGeom>
              <a:avLst/>
              <a:gdLst/>
              <a:ahLst/>
              <a:cxnLst/>
              <a:rect l="l" t="t" r="r" b="b"/>
              <a:pathLst>
                <a:path w="7187" h="2590" extrusionOk="0">
                  <a:moveTo>
                    <a:pt x="6473" y="0"/>
                  </a:moveTo>
                  <a:cubicBezTo>
                    <a:pt x="5731" y="0"/>
                    <a:pt x="4264" y="1127"/>
                    <a:pt x="2950" y="1127"/>
                  </a:cubicBezTo>
                  <a:cubicBezTo>
                    <a:pt x="2917" y="1127"/>
                    <a:pt x="2885" y="1126"/>
                    <a:pt x="2853" y="1125"/>
                  </a:cubicBezTo>
                  <a:cubicBezTo>
                    <a:pt x="2772" y="1122"/>
                    <a:pt x="2693" y="1120"/>
                    <a:pt x="2615" y="1120"/>
                  </a:cubicBezTo>
                  <a:cubicBezTo>
                    <a:pt x="1103" y="1120"/>
                    <a:pt x="0" y="1654"/>
                    <a:pt x="555" y="2220"/>
                  </a:cubicBezTo>
                  <a:cubicBezTo>
                    <a:pt x="816" y="2482"/>
                    <a:pt x="1430" y="2589"/>
                    <a:pt x="2132" y="2589"/>
                  </a:cubicBezTo>
                  <a:cubicBezTo>
                    <a:pt x="3028" y="2589"/>
                    <a:pt x="4069" y="2414"/>
                    <a:pt x="4710" y="2161"/>
                  </a:cubicBezTo>
                  <a:cubicBezTo>
                    <a:pt x="5853" y="1708"/>
                    <a:pt x="7187" y="756"/>
                    <a:pt x="6853" y="196"/>
                  </a:cubicBezTo>
                  <a:cubicBezTo>
                    <a:pt x="6770" y="57"/>
                    <a:pt x="6640" y="0"/>
                    <a:pt x="64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70" name="Google Shape;38;p2">
            <a:extLst>
              <a:ext uri="{FF2B5EF4-FFF2-40B4-BE49-F238E27FC236}">
                <a16:creationId xmlns:a16="http://schemas.microsoft.com/office/drawing/2014/main" id="{4A31D0B4-76CA-4123-8DF7-5311EA74A7E9}"/>
              </a:ext>
            </a:extLst>
          </p:cNvPr>
          <p:cNvGrpSpPr/>
          <p:nvPr/>
        </p:nvGrpSpPr>
        <p:grpSpPr>
          <a:xfrm rot="-822915">
            <a:off x="185066" y="2502913"/>
            <a:ext cx="651633" cy="804289"/>
            <a:chOff x="345025" y="221948"/>
            <a:chExt cx="1016224" cy="1014094"/>
          </a:xfrm>
        </p:grpSpPr>
        <p:sp>
          <p:nvSpPr>
            <p:cNvPr id="271" name="Google Shape;39;p2">
              <a:extLst>
                <a:ext uri="{FF2B5EF4-FFF2-40B4-BE49-F238E27FC236}">
                  <a16:creationId xmlns:a16="http://schemas.microsoft.com/office/drawing/2014/main" id="{1B8D86FC-202E-4505-BD3C-C82E359D7AFD}"/>
                </a:ext>
              </a:extLst>
            </p:cNvPr>
            <p:cNvSpPr/>
            <p:nvPr/>
          </p:nvSpPr>
          <p:spPr>
            <a:xfrm rot="3022827">
              <a:off x="496652" y="364477"/>
              <a:ext cx="712970" cy="729036"/>
            </a:xfrm>
            <a:custGeom>
              <a:avLst/>
              <a:gdLst/>
              <a:ahLst/>
              <a:cxnLst/>
              <a:rect l="l" t="t" r="r" b="b"/>
              <a:pathLst>
                <a:path w="16287" h="16654" extrusionOk="0">
                  <a:moveTo>
                    <a:pt x="6602" y="1"/>
                  </a:moveTo>
                  <a:cubicBezTo>
                    <a:pt x="4440" y="1"/>
                    <a:pt x="2474" y="1200"/>
                    <a:pt x="1536" y="2842"/>
                  </a:cubicBezTo>
                  <a:cubicBezTo>
                    <a:pt x="0" y="5533"/>
                    <a:pt x="310" y="8021"/>
                    <a:pt x="1917" y="8473"/>
                  </a:cubicBezTo>
                  <a:cubicBezTo>
                    <a:pt x="2144" y="8536"/>
                    <a:pt x="2350" y="8566"/>
                    <a:pt x="2539" y="8566"/>
                  </a:cubicBezTo>
                  <a:cubicBezTo>
                    <a:pt x="4027" y="8566"/>
                    <a:pt x="4420" y="6743"/>
                    <a:pt x="4906" y="5211"/>
                  </a:cubicBezTo>
                  <a:cubicBezTo>
                    <a:pt x="5274" y="4041"/>
                    <a:pt x="5978" y="3410"/>
                    <a:pt x="6827" y="3410"/>
                  </a:cubicBezTo>
                  <a:cubicBezTo>
                    <a:pt x="7239" y="3410"/>
                    <a:pt x="7685" y="3558"/>
                    <a:pt x="8144" y="3866"/>
                  </a:cubicBezTo>
                  <a:cubicBezTo>
                    <a:pt x="9549" y="4818"/>
                    <a:pt x="8168" y="8938"/>
                    <a:pt x="7013" y="11057"/>
                  </a:cubicBezTo>
                  <a:cubicBezTo>
                    <a:pt x="5858" y="13165"/>
                    <a:pt x="5037" y="16605"/>
                    <a:pt x="7894" y="16653"/>
                  </a:cubicBezTo>
                  <a:cubicBezTo>
                    <a:pt x="7908" y="16653"/>
                    <a:pt x="7922" y="16653"/>
                    <a:pt x="7936" y="16653"/>
                  </a:cubicBezTo>
                  <a:cubicBezTo>
                    <a:pt x="10817" y="16653"/>
                    <a:pt x="16286" y="11800"/>
                    <a:pt x="15883" y="10378"/>
                  </a:cubicBezTo>
                  <a:cubicBezTo>
                    <a:pt x="15623" y="9451"/>
                    <a:pt x="14750" y="9032"/>
                    <a:pt x="13847" y="9032"/>
                  </a:cubicBezTo>
                  <a:cubicBezTo>
                    <a:pt x="13348" y="9032"/>
                    <a:pt x="12839" y="9160"/>
                    <a:pt x="12419" y="9402"/>
                  </a:cubicBezTo>
                  <a:cubicBezTo>
                    <a:pt x="11668" y="9855"/>
                    <a:pt x="11014" y="10438"/>
                    <a:pt x="10490" y="11140"/>
                  </a:cubicBezTo>
                  <a:cubicBezTo>
                    <a:pt x="10490" y="11140"/>
                    <a:pt x="14157" y="4675"/>
                    <a:pt x="10764" y="1663"/>
                  </a:cubicBezTo>
                  <a:cubicBezTo>
                    <a:pt x="9441" y="489"/>
                    <a:pt x="7982" y="1"/>
                    <a:pt x="6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" name="Google Shape;40;p2">
              <a:extLst>
                <a:ext uri="{FF2B5EF4-FFF2-40B4-BE49-F238E27FC236}">
                  <a16:creationId xmlns:a16="http://schemas.microsoft.com/office/drawing/2014/main" id="{64722046-D687-4652-9E14-8858F79CC9C3}"/>
                </a:ext>
              </a:extLst>
            </p:cNvPr>
            <p:cNvSpPr/>
            <p:nvPr/>
          </p:nvSpPr>
          <p:spPr>
            <a:xfrm rot="3022827">
              <a:off x="774226" y="318054"/>
              <a:ext cx="184557" cy="226056"/>
            </a:xfrm>
            <a:custGeom>
              <a:avLst/>
              <a:gdLst/>
              <a:ahLst/>
              <a:cxnLst/>
              <a:rect l="l" t="t" r="r" b="b"/>
              <a:pathLst>
                <a:path w="4216" h="5164" extrusionOk="0">
                  <a:moveTo>
                    <a:pt x="3680" y="0"/>
                  </a:moveTo>
                  <a:cubicBezTo>
                    <a:pt x="3129" y="0"/>
                    <a:pt x="1983" y="685"/>
                    <a:pt x="1286" y="1779"/>
                  </a:cubicBezTo>
                  <a:cubicBezTo>
                    <a:pt x="429" y="3112"/>
                    <a:pt x="1" y="4887"/>
                    <a:pt x="715" y="5148"/>
                  </a:cubicBezTo>
                  <a:cubicBezTo>
                    <a:pt x="742" y="5159"/>
                    <a:pt x="768" y="5163"/>
                    <a:pt x="794" y="5163"/>
                  </a:cubicBezTo>
                  <a:cubicBezTo>
                    <a:pt x="1353" y="5163"/>
                    <a:pt x="1689" y="2929"/>
                    <a:pt x="2406" y="2053"/>
                  </a:cubicBezTo>
                  <a:cubicBezTo>
                    <a:pt x="3156" y="1124"/>
                    <a:pt x="4215" y="529"/>
                    <a:pt x="3953" y="112"/>
                  </a:cubicBezTo>
                  <a:cubicBezTo>
                    <a:pt x="3902" y="36"/>
                    <a:pt x="3807" y="0"/>
                    <a:pt x="36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" name="Google Shape;41;p2">
              <a:extLst>
                <a:ext uri="{FF2B5EF4-FFF2-40B4-BE49-F238E27FC236}">
                  <a16:creationId xmlns:a16="http://schemas.microsoft.com/office/drawing/2014/main" id="{AB2C4DCD-4B68-4717-B6B7-2FB20966B493}"/>
                </a:ext>
              </a:extLst>
            </p:cNvPr>
            <p:cNvSpPr/>
            <p:nvPr/>
          </p:nvSpPr>
          <p:spPr>
            <a:xfrm rot="3022827">
              <a:off x="1023192" y="438639"/>
              <a:ext cx="36027" cy="35983"/>
            </a:xfrm>
            <a:custGeom>
              <a:avLst/>
              <a:gdLst/>
              <a:ahLst/>
              <a:cxnLst/>
              <a:rect l="l" t="t" r="r" b="b"/>
              <a:pathLst>
                <a:path w="823" h="822" extrusionOk="0">
                  <a:moveTo>
                    <a:pt x="405" y="0"/>
                  </a:moveTo>
                  <a:cubicBezTo>
                    <a:pt x="179" y="0"/>
                    <a:pt x="1" y="191"/>
                    <a:pt x="1" y="417"/>
                  </a:cubicBezTo>
                  <a:cubicBezTo>
                    <a:pt x="1" y="643"/>
                    <a:pt x="179" y="822"/>
                    <a:pt x="405" y="822"/>
                  </a:cubicBezTo>
                  <a:cubicBezTo>
                    <a:pt x="632" y="822"/>
                    <a:pt x="822" y="643"/>
                    <a:pt x="822" y="417"/>
                  </a:cubicBezTo>
                  <a:cubicBezTo>
                    <a:pt x="822" y="191"/>
                    <a:pt x="632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74" name="Google Shape;42;p2">
            <a:extLst>
              <a:ext uri="{FF2B5EF4-FFF2-40B4-BE49-F238E27FC236}">
                <a16:creationId xmlns:a16="http://schemas.microsoft.com/office/drawing/2014/main" id="{CD160847-2172-45B4-90E4-7D53478889C7}"/>
              </a:ext>
            </a:extLst>
          </p:cNvPr>
          <p:cNvSpPr/>
          <p:nvPr/>
        </p:nvSpPr>
        <p:spPr>
          <a:xfrm>
            <a:off x="3423517" y="6315595"/>
            <a:ext cx="373536" cy="344328"/>
          </a:xfrm>
          <a:custGeom>
            <a:avLst/>
            <a:gdLst/>
            <a:ahLst/>
            <a:cxnLst/>
            <a:rect l="l" t="t" r="r" b="b"/>
            <a:pathLst>
              <a:path w="3403" h="3137" extrusionOk="0">
                <a:moveTo>
                  <a:pt x="1673" y="0"/>
                </a:moveTo>
                <a:cubicBezTo>
                  <a:pt x="1551" y="0"/>
                  <a:pt x="1429" y="84"/>
                  <a:pt x="1429" y="250"/>
                </a:cubicBezTo>
                <a:cubicBezTo>
                  <a:pt x="1382" y="631"/>
                  <a:pt x="1370" y="1012"/>
                  <a:pt x="1370" y="1405"/>
                </a:cubicBezTo>
                <a:cubicBezTo>
                  <a:pt x="1013" y="1429"/>
                  <a:pt x="655" y="1417"/>
                  <a:pt x="298" y="1453"/>
                </a:cubicBezTo>
                <a:cubicBezTo>
                  <a:pt x="48" y="1453"/>
                  <a:pt x="1" y="1798"/>
                  <a:pt x="239" y="1870"/>
                </a:cubicBezTo>
                <a:cubicBezTo>
                  <a:pt x="620" y="2013"/>
                  <a:pt x="1025" y="2084"/>
                  <a:pt x="1429" y="2096"/>
                </a:cubicBezTo>
                <a:cubicBezTo>
                  <a:pt x="1465" y="2417"/>
                  <a:pt x="1584" y="2715"/>
                  <a:pt x="1751" y="2989"/>
                </a:cubicBezTo>
                <a:cubicBezTo>
                  <a:pt x="1820" y="3090"/>
                  <a:pt x="1924" y="3136"/>
                  <a:pt x="2026" y="3136"/>
                </a:cubicBezTo>
                <a:cubicBezTo>
                  <a:pt x="2189" y="3136"/>
                  <a:pt x="2346" y="3020"/>
                  <a:pt x="2346" y="2822"/>
                </a:cubicBezTo>
                <a:cubicBezTo>
                  <a:pt x="2358" y="2560"/>
                  <a:pt x="2310" y="2298"/>
                  <a:pt x="2227" y="2036"/>
                </a:cubicBezTo>
                <a:cubicBezTo>
                  <a:pt x="2560" y="1989"/>
                  <a:pt x="2882" y="1882"/>
                  <a:pt x="3168" y="1703"/>
                </a:cubicBezTo>
                <a:cubicBezTo>
                  <a:pt x="3402" y="1550"/>
                  <a:pt x="3336" y="1143"/>
                  <a:pt x="3038" y="1143"/>
                </a:cubicBezTo>
                <a:cubicBezTo>
                  <a:pt x="3033" y="1143"/>
                  <a:pt x="3029" y="1143"/>
                  <a:pt x="3025" y="1143"/>
                </a:cubicBezTo>
                <a:cubicBezTo>
                  <a:pt x="2703" y="1167"/>
                  <a:pt x="2382" y="1227"/>
                  <a:pt x="2072" y="1310"/>
                </a:cubicBezTo>
                <a:cubicBezTo>
                  <a:pt x="2001" y="965"/>
                  <a:pt x="1953" y="608"/>
                  <a:pt x="1917" y="250"/>
                </a:cubicBezTo>
                <a:cubicBezTo>
                  <a:pt x="1917" y="84"/>
                  <a:pt x="1795" y="0"/>
                  <a:pt x="16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75" name="Google Shape;43;p2">
            <a:extLst>
              <a:ext uri="{FF2B5EF4-FFF2-40B4-BE49-F238E27FC236}">
                <a16:creationId xmlns:a16="http://schemas.microsoft.com/office/drawing/2014/main" id="{77EFE5B1-C1C7-45C6-B1E5-1D5D5CDF7F53}"/>
              </a:ext>
            </a:extLst>
          </p:cNvPr>
          <p:cNvSpPr/>
          <p:nvPr/>
        </p:nvSpPr>
        <p:spPr>
          <a:xfrm rot="1938657">
            <a:off x="4652466" y="6161660"/>
            <a:ext cx="346237" cy="327643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76" name="Google Shape;44;p2">
            <a:extLst>
              <a:ext uri="{FF2B5EF4-FFF2-40B4-BE49-F238E27FC236}">
                <a16:creationId xmlns:a16="http://schemas.microsoft.com/office/drawing/2014/main" id="{5E362E03-6E5C-4E9D-967D-D91751CC264C}"/>
              </a:ext>
            </a:extLst>
          </p:cNvPr>
          <p:cNvSpPr/>
          <p:nvPr/>
        </p:nvSpPr>
        <p:spPr>
          <a:xfrm rot="1938657">
            <a:off x="11102001" y="772141"/>
            <a:ext cx="325827" cy="209025"/>
          </a:xfrm>
          <a:custGeom>
            <a:avLst/>
            <a:gdLst/>
            <a:ahLst/>
            <a:cxnLst/>
            <a:rect l="l" t="t" r="r" b="b"/>
            <a:pathLst>
              <a:path w="3049" h="1956" extrusionOk="0">
                <a:moveTo>
                  <a:pt x="1465" y="0"/>
                </a:moveTo>
                <a:cubicBezTo>
                  <a:pt x="1250" y="143"/>
                  <a:pt x="1191" y="381"/>
                  <a:pt x="1203" y="667"/>
                </a:cubicBezTo>
                <a:cubicBezTo>
                  <a:pt x="893" y="691"/>
                  <a:pt x="584" y="715"/>
                  <a:pt x="274" y="727"/>
                </a:cubicBezTo>
                <a:cubicBezTo>
                  <a:pt x="72" y="727"/>
                  <a:pt x="0" y="1072"/>
                  <a:pt x="226" y="1096"/>
                </a:cubicBezTo>
                <a:cubicBezTo>
                  <a:pt x="572" y="1155"/>
                  <a:pt x="929" y="1179"/>
                  <a:pt x="1286" y="1179"/>
                </a:cubicBezTo>
                <a:cubicBezTo>
                  <a:pt x="1334" y="1381"/>
                  <a:pt x="1405" y="1572"/>
                  <a:pt x="1488" y="1751"/>
                </a:cubicBezTo>
                <a:cubicBezTo>
                  <a:pt x="1545" y="1893"/>
                  <a:pt x="1674" y="1956"/>
                  <a:pt x="1800" y="1956"/>
                </a:cubicBezTo>
                <a:cubicBezTo>
                  <a:pt x="1989" y="1956"/>
                  <a:pt x="2170" y="1813"/>
                  <a:pt x="2084" y="1584"/>
                </a:cubicBezTo>
                <a:cubicBezTo>
                  <a:pt x="2024" y="1441"/>
                  <a:pt x="1965" y="1286"/>
                  <a:pt x="1917" y="1143"/>
                </a:cubicBezTo>
                <a:cubicBezTo>
                  <a:pt x="2286" y="1096"/>
                  <a:pt x="2691" y="1048"/>
                  <a:pt x="2965" y="774"/>
                </a:cubicBezTo>
                <a:cubicBezTo>
                  <a:pt x="3048" y="691"/>
                  <a:pt x="3001" y="548"/>
                  <a:pt x="2893" y="512"/>
                </a:cubicBezTo>
                <a:cubicBezTo>
                  <a:pt x="2792" y="483"/>
                  <a:pt x="2690" y="471"/>
                  <a:pt x="2588" y="471"/>
                </a:cubicBezTo>
                <a:cubicBezTo>
                  <a:pt x="2317" y="471"/>
                  <a:pt x="2042" y="552"/>
                  <a:pt x="1774" y="596"/>
                </a:cubicBezTo>
                <a:cubicBezTo>
                  <a:pt x="1727" y="346"/>
                  <a:pt x="1715" y="155"/>
                  <a:pt x="147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77" name="Google Shape;45;p2">
            <a:extLst>
              <a:ext uri="{FF2B5EF4-FFF2-40B4-BE49-F238E27FC236}">
                <a16:creationId xmlns:a16="http://schemas.microsoft.com/office/drawing/2014/main" id="{E264819E-E285-477C-9886-68E661B1BDE5}"/>
              </a:ext>
            </a:extLst>
          </p:cNvPr>
          <p:cNvGrpSpPr/>
          <p:nvPr/>
        </p:nvGrpSpPr>
        <p:grpSpPr>
          <a:xfrm>
            <a:off x="4037540" y="5722393"/>
            <a:ext cx="557277" cy="570521"/>
            <a:chOff x="2797650" y="3803725"/>
            <a:chExt cx="787175" cy="819250"/>
          </a:xfrm>
        </p:grpSpPr>
        <p:sp>
          <p:nvSpPr>
            <p:cNvPr id="278" name="Google Shape;46;p2">
              <a:extLst>
                <a:ext uri="{FF2B5EF4-FFF2-40B4-BE49-F238E27FC236}">
                  <a16:creationId xmlns:a16="http://schemas.microsoft.com/office/drawing/2014/main" id="{F95C6A01-C274-4824-8680-A55E53FEC9F2}"/>
                </a:ext>
              </a:extLst>
            </p:cNvPr>
            <p:cNvSpPr/>
            <p:nvPr/>
          </p:nvSpPr>
          <p:spPr>
            <a:xfrm>
              <a:off x="2797650" y="3803725"/>
              <a:ext cx="787175" cy="819250"/>
            </a:xfrm>
            <a:custGeom>
              <a:avLst/>
              <a:gdLst/>
              <a:ahLst/>
              <a:cxnLst/>
              <a:rect l="l" t="t" r="r" b="b"/>
              <a:pathLst>
                <a:path w="31487" h="32770" extrusionOk="0">
                  <a:moveTo>
                    <a:pt x="19368" y="5206"/>
                  </a:moveTo>
                  <a:cubicBezTo>
                    <a:pt x="20885" y="5206"/>
                    <a:pt x="22337" y="6384"/>
                    <a:pt x="22337" y="8157"/>
                  </a:cubicBezTo>
                  <a:cubicBezTo>
                    <a:pt x="22337" y="9788"/>
                    <a:pt x="21015" y="11110"/>
                    <a:pt x="19384" y="11110"/>
                  </a:cubicBezTo>
                  <a:lnTo>
                    <a:pt x="19372" y="11110"/>
                  </a:lnTo>
                  <a:cubicBezTo>
                    <a:pt x="16741" y="11098"/>
                    <a:pt x="15443" y="7919"/>
                    <a:pt x="17301" y="6074"/>
                  </a:cubicBezTo>
                  <a:cubicBezTo>
                    <a:pt x="17904" y="5474"/>
                    <a:pt x="18644" y="5206"/>
                    <a:pt x="19368" y="5206"/>
                  </a:cubicBezTo>
                  <a:close/>
                  <a:moveTo>
                    <a:pt x="14622" y="16964"/>
                  </a:moveTo>
                  <a:cubicBezTo>
                    <a:pt x="15232" y="16964"/>
                    <a:pt x="15847" y="17082"/>
                    <a:pt x="16431" y="17325"/>
                  </a:cubicBezTo>
                  <a:cubicBezTo>
                    <a:pt x="18217" y="18063"/>
                    <a:pt x="19372" y="19802"/>
                    <a:pt x="19372" y="21730"/>
                  </a:cubicBezTo>
                  <a:cubicBezTo>
                    <a:pt x="19372" y="24362"/>
                    <a:pt x="17241" y="26493"/>
                    <a:pt x="14610" y="26493"/>
                  </a:cubicBezTo>
                  <a:cubicBezTo>
                    <a:pt x="12681" y="26493"/>
                    <a:pt x="10943" y="25326"/>
                    <a:pt x="10216" y="23552"/>
                  </a:cubicBezTo>
                  <a:cubicBezTo>
                    <a:pt x="9478" y="21766"/>
                    <a:pt x="9883" y="19718"/>
                    <a:pt x="11240" y="18361"/>
                  </a:cubicBezTo>
                  <a:cubicBezTo>
                    <a:pt x="12158" y="17451"/>
                    <a:pt x="13381" y="16964"/>
                    <a:pt x="14622" y="16964"/>
                  </a:cubicBezTo>
                  <a:close/>
                  <a:moveTo>
                    <a:pt x="19725" y="1"/>
                  </a:moveTo>
                  <a:cubicBezTo>
                    <a:pt x="19020" y="1"/>
                    <a:pt x="18278" y="84"/>
                    <a:pt x="17503" y="263"/>
                  </a:cubicBezTo>
                  <a:cubicBezTo>
                    <a:pt x="7323" y="2621"/>
                    <a:pt x="10812" y="12110"/>
                    <a:pt x="10812" y="12110"/>
                  </a:cubicBezTo>
                  <a:cubicBezTo>
                    <a:pt x="7811" y="12336"/>
                    <a:pt x="1" y="18694"/>
                    <a:pt x="4632" y="27291"/>
                  </a:cubicBezTo>
                  <a:cubicBezTo>
                    <a:pt x="6708" y="31143"/>
                    <a:pt x="10415" y="32769"/>
                    <a:pt x="14135" y="32769"/>
                  </a:cubicBezTo>
                  <a:cubicBezTo>
                    <a:pt x="18716" y="32769"/>
                    <a:pt x="23317" y="30304"/>
                    <a:pt x="24921" y="26493"/>
                  </a:cubicBezTo>
                  <a:cubicBezTo>
                    <a:pt x="27826" y="19587"/>
                    <a:pt x="23885" y="14884"/>
                    <a:pt x="23885" y="14884"/>
                  </a:cubicBezTo>
                  <a:cubicBezTo>
                    <a:pt x="31486" y="12321"/>
                    <a:pt x="28294" y="1"/>
                    <a:pt x="197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" name="Google Shape;47;p2">
              <a:extLst>
                <a:ext uri="{FF2B5EF4-FFF2-40B4-BE49-F238E27FC236}">
                  <a16:creationId xmlns:a16="http://schemas.microsoft.com/office/drawing/2014/main" id="{400942D3-7225-45B6-8194-072A0A429109}"/>
                </a:ext>
              </a:extLst>
            </p:cNvPr>
            <p:cNvSpPr/>
            <p:nvPr/>
          </p:nvSpPr>
          <p:spPr>
            <a:xfrm>
              <a:off x="3095025" y="3993950"/>
              <a:ext cx="52100" cy="52425"/>
            </a:xfrm>
            <a:custGeom>
              <a:avLst/>
              <a:gdLst/>
              <a:ahLst/>
              <a:cxnLst/>
              <a:rect l="l" t="t" r="r" b="b"/>
              <a:pathLst>
                <a:path w="2084" h="2097" extrusionOk="0">
                  <a:moveTo>
                    <a:pt x="1048" y="1"/>
                  </a:moveTo>
                  <a:cubicBezTo>
                    <a:pt x="465" y="1"/>
                    <a:pt x="0" y="465"/>
                    <a:pt x="0" y="1048"/>
                  </a:cubicBezTo>
                  <a:cubicBezTo>
                    <a:pt x="0" y="1620"/>
                    <a:pt x="465" y="2096"/>
                    <a:pt x="1048" y="2096"/>
                  </a:cubicBezTo>
                  <a:cubicBezTo>
                    <a:pt x="1619" y="2096"/>
                    <a:pt x="2084" y="1620"/>
                    <a:pt x="2084" y="1048"/>
                  </a:cubicBezTo>
                  <a:cubicBezTo>
                    <a:pt x="2084" y="465"/>
                    <a:pt x="1619" y="1"/>
                    <a:pt x="1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" name="Google Shape;48;p2">
              <a:extLst>
                <a:ext uri="{FF2B5EF4-FFF2-40B4-BE49-F238E27FC236}">
                  <a16:creationId xmlns:a16="http://schemas.microsoft.com/office/drawing/2014/main" id="{559358D5-86E5-4837-8E69-A3F6268B23C6}"/>
                </a:ext>
              </a:extLst>
            </p:cNvPr>
            <p:cNvSpPr/>
            <p:nvPr/>
          </p:nvSpPr>
          <p:spPr>
            <a:xfrm>
              <a:off x="2908675" y="4172500"/>
              <a:ext cx="142325" cy="208700"/>
            </a:xfrm>
            <a:custGeom>
              <a:avLst/>
              <a:gdLst/>
              <a:ahLst/>
              <a:cxnLst/>
              <a:rect l="l" t="t" r="r" b="b"/>
              <a:pathLst>
                <a:path w="5693" h="8348" extrusionOk="0">
                  <a:moveTo>
                    <a:pt x="4297" y="1"/>
                  </a:moveTo>
                  <a:cubicBezTo>
                    <a:pt x="3111" y="1"/>
                    <a:pt x="1775" y="1987"/>
                    <a:pt x="1025" y="4170"/>
                  </a:cubicBezTo>
                  <a:cubicBezTo>
                    <a:pt x="239" y="6456"/>
                    <a:pt x="1" y="8110"/>
                    <a:pt x="882" y="8325"/>
                  </a:cubicBezTo>
                  <a:cubicBezTo>
                    <a:pt x="951" y="8340"/>
                    <a:pt x="1015" y="8348"/>
                    <a:pt x="1075" y="8348"/>
                  </a:cubicBezTo>
                  <a:cubicBezTo>
                    <a:pt x="2349" y="8348"/>
                    <a:pt x="1783" y="4988"/>
                    <a:pt x="2966" y="3658"/>
                  </a:cubicBezTo>
                  <a:cubicBezTo>
                    <a:pt x="4204" y="2265"/>
                    <a:pt x="5692" y="217"/>
                    <a:pt x="4466" y="14"/>
                  </a:cubicBezTo>
                  <a:cubicBezTo>
                    <a:pt x="4410" y="5"/>
                    <a:pt x="4354" y="1"/>
                    <a:pt x="42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" name="Google Shape;49;p2">
              <a:extLst>
                <a:ext uri="{FF2B5EF4-FFF2-40B4-BE49-F238E27FC236}">
                  <a16:creationId xmlns:a16="http://schemas.microsoft.com/office/drawing/2014/main" id="{C7F0D977-0CA5-47EC-B58F-1126C6ECCA11}"/>
                </a:ext>
              </a:extLst>
            </p:cNvPr>
            <p:cNvSpPr/>
            <p:nvPr/>
          </p:nvSpPr>
          <p:spPr>
            <a:xfrm>
              <a:off x="3101875" y="3858125"/>
              <a:ext cx="155675" cy="104675"/>
            </a:xfrm>
            <a:custGeom>
              <a:avLst/>
              <a:gdLst/>
              <a:ahLst/>
              <a:cxnLst/>
              <a:rect l="l" t="t" r="r" b="b"/>
              <a:pathLst>
                <a:path w="6227" h="4187" extrusionOk="0">
                  <a:moveTo>
                    <a:pt x="5196" y="1"/>
                  </a:moveTo>
                  <a:cubicBezTo>
                    <a:pt x="4415" y="1"/>
                    <a:pt x="3142" y="589"/>
                    <a:pt x="2179" y="1362"/>
                  </a:cubicBezTo>
                  <a:cubicBezTo>
                    <a:pt x="845" y="2409"/>
                    <a:pt x="0" y="3838"/>
                    <a:pt x="714" y="4148"/>
                  </a:cubicBezTo>
                  <a:cubicBezTo>
                    <a:pt x="776" y="4174"/>
                    <a:pt x="835" y="4186"/>
                    <a:pt x="892" y="4186"/>
                  </a:cubicBezTo>
                  <a:cubicBezTo>
                    <a:pt x="1587" y="4186"/>
                    <a:pt x="2016" y="2368"/>
                    <a:pt x="3512" y="1862"/>
                  </a:cubicBezTo>
                  <a:cubicBezTo>
                    <a:pt x="5144" y="1326"/>
                    <a:pt x="6227" y="945"/>
                    <a:pt x="5822" y="266"/>
                  </a:cubicBezTo>
                  <a:cubicBezTo>
                    <a:pt x="5709" y="82"/>
                    <a:pt x="5487" y="1"/>
                    <a:pt x="51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82" name="Google Shape;50;p2">
            <a:extLst>
              <a:ext uri="{FF2B5EF4-FFF2-40B4-BE49-F238E27FC236}">
                <a16:creationId xmlns:a16="http://schemas.microsoft.com/office/drawing/2014/main" id="{C79A54E3-A997-4818-ADDC-70BCB2179DEC}"/>
              </a:ext>
            </a:extLst>
          </p:cNvPr>
          <p:cNvSpPr/>
          <p:nvPr/>
        </p:nvSpPr>
        <p:spPr>
          <a:xfrm rot="7925529">
            <a:off x="337346" y="4817761"/>
            <a:ext cx="346237" cy="327644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83" name="Google Shape;51;p2">
            <a:extLst>
              <a:ext uri="{FF2B5EF4-FFF2-40B4-BE49-F238E27FC236}">
                <a16:creationId xmlns:a16="http://schemas.microsoft.com/office/drawing/2014/main" id="{3ADBB6A5-4920-4A2C-BCCD-A83ECB4F9C61}"/>
              </a:ext>
            </a:extLst>
          </p:cNvPr>
          <p:cNvSpPr/>
          <p:nvPr/>
        </p:nvSpPr>
        <p:spPr>
          <a:xfrm rot="7925529">
            <a:off x="1801995" y="6331580"/>
            <a:ext cx="325827" cy="209025"/>
          </a:xfrm>
          <a:custGeom>
            <a:avLst/>
            <a:gdLst/>
            <a:ahLst/>
            <a:cxnLst/>
            <a:rect l="l" t="t" r="r" b="b"/>
            <a:pathLst>
              <a:path w="3049" h="1956" extrusionOk="0">
                <a:moveTo>
                  <a:pt x="1465" y="0"/>
                </a:moveTo>
                <a:cubicBezTo>
                  <a:pt x="1250" y="143"/>
                  <a:pt x="1191" y="381"/>
                  <a:pt x="1203" y="667"/>
                </a:cubicBezTo>
                <a:cubicBezTo>
                  <a:pt x="893" y="691"/>
                  <a:pt x="584" y="715"/>
                  <a:pt x="274" y="727"/>
                </a:cubicBezTo>
                <a:cubicBezTo>
                  <a:pt x="72" y="727"/>
                  <a:pt x="0" y="1072"/>
                  <a:pt x="226" y="1096"/>
                </a:cubicBezTo>
                <a:cubicBezTo>
                  <a:pt x="572" y="1155"/>
                  <a:pt x="929" y="1179"/>
                  <a:pt x="1286" y="1179"/>
                </a:cubicBezTo>
                <a:cubicBezTo>
                  <a:pt x="1334" y="1381"/>
                  <a:pt x="1405" y="1572"/>
                  <a:pt x="1488" y="1751"/>
                </a:cubicBezTo>
                <a:cubicBezTo>
                  <a:pt x="1545" y="1893"/>
                  <a:pt x="1674" y="1956"/>
                  <a:pt x="1800" y="1956"/>
                </a:cubicBezTo>
                <a:cubicBezTo>
                  <a:pt x="1989" y="1956"/>
                  <a:pt x="2170" y="1813"/>
                  <a:pt x="2084" y="1584"/>
                </a:cubicBezTo>
                <a:cubicBezTo>
                  <a:pt x="2024" y="1441"/>
                  <a:pt x="1965" y="1286"/>
                  <a:pt x="1917" y="1143"/>
                </a:cubicBezTo>
                <a:cubicBezTo>
                  <a:pt x="2286" y="1096"/>
                  <a:pt x="2691" y="1048"/>
                  <a:pt x="2965" y="774"/>
                </a:cubicBezTo>
                <a:cubicBezTo>
                  <a:pt x="3048" y="691"/>
                  <a:pt x="3001" y="548"/>
                  <a:pt x="2893" y="512"/>
                </a:cubicBezTo>
                <a:cubicBezTo>
                  <a:pt x="2792" y="483"/>
                  <a:pt x="2690" y="471"/>
                  <a:pt x="2588" y="471"/>
                </a:cubicBezTo>
                <a:cubicBezTo>
                  <a:pt x="2317" y="471"/>
                  <a:pt x="2042" y="552"/>
                  <a:pt x="1774" y="596"/>
                </a:cubicBezTo>
                <a:cubicBezTo>
                  <a:pt x="1727" y="346"/>
                  <a:pt x="1715" y="155"/>
                  <a:pt x="147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84" name="Google Shape;52;p2">
            <a:extLst>
              <a:ext uri="{FF2B5EF4-FFF2-40B4-BE49-F238E27FC236}">
                <a16:creationId xmlns:a16="http://schemas.microsoft.com/office/drawing/2014/main" id="{080893DE-24F7-4F41-85D1-7AE4054F535C}"/>
              </a:ext>
            </a:extLst>
          </p:cNvPr>
          <p:cNvGrpSpPr/>
          <p:nvPr/>
        </p:nvGrpSpPr>
        <p:grpSpPr>
          <a:xfrm rot="2390256">
            <a:off x="207948" y="3939043"/>
            <a:ext cx="454992" cy="472235"/>
            <a:chOff x="614950" y="1682850"/>
            <a:chExt cx="438175" cy="454900"/>
          </a:xfrm>
        </p:grpSpPr>
        <p:sp>
          <p:nvSpPr>
            <p:cNvPr id="285" name="Google Shape;53;p2">
              <a:extLst>
                <a:ext uri="{FF2B5EF4-FFF2-40B4-BE49-F238E27FC236}">
                  <a16:creationId xmlns:a16="http://schemas.microsoft.com/office/drawing/2014/main" id="{D3F9C491-B04D-4241-AAD6-6D7153E73D94}"/>
                </a:ext>
              </a:extLst>
            </p:cNvPr>
            <p:cNvSpPr/>
            <p:nvPr/>
          </p:nvSpPr>
          <p:spPr>
            <a:xfrm>
              <a:off x="614950" y="1682850"/>
              <a:ext cx="438175" cy="454900"/>
            </a:xfrm>
            <a:custGeom>
              <a:avLst/>
              <a:gdLst/>
              <a:ahLst/>
              <a:cxnLst/>
              <a:rect l="l" t="t" r="r" b="b"/>
              <a:pathLst>
                <a:path w="17527" h="18196" extrusionOk="0">
                  <a:moveTo>
                    <a:pt x="9682" y="1"/>
                  </a:moveTo>
                  <a:cubicBezTo>
                    <a:pt x="6586" y="1"/>
                    <a:pt x="1400" y="4345"/>
                    <a:pt x="762" y="5582"/>
                  </a:cubicBezTo>
                  <a:cubicBezTo>
                    <a:pt x="0" y="7082"/>
                    <a:pt x="2882" y="11261"/>
                    <a:pt x="4084" y="12249"/>
                  </a:cubicBezTo>
                  <a:cubicBezTo>
                    <a:pt x="4502" y="12589"/>
                    <a:pt x="4976" y="12766"/>
                    <a:pt x="5510" y="12766"/>
                  </a:cubicBezTo>
                  <a:cubicBezTo>
                    <a:pt x="6529" y="12766"/>
                    <a:pt x="7767" y="12124"/>
                    <a:pt x="9251" y="10749"/>
                  </a:cubicBezTo>
                  <a:cubicBezTo>
                    <a:pt x="9763" y="10272"/>
                    <a:pt x="10433" y="10032"/>
                    <a:pt x="11064" y="10032"/>
                  </a:cubicBezTo>
                  <a:cubicBezTo>
                    <a:pt x="11961" y="10032"/>
                    <a:pt x="12780" y="10516"/>
                    <a:pt x="12954" y="11487"/>
                  </a:cubicBezTo>
                  <a:cubicBezTo>
                    <a:pt x="13264" y="13142"/>
                    <a:pt x="12347" y="13737"/>
                    <a:pt x="10728" y="14095"/>
                  </a:cubicBezTo>
                  <a:cubicBezTo>
                    <a:pt x="9097" y="14452"/>
                    <a:pt x="7073" y="15333"/>
                    <a:pt x="7680" y="17178"/>
                  </a:cubicBezTo>
                  <a:cubicBezTo>
                    <a:pt x="7910" y="17887"/>
                    <a:pt x="8685" y="18196"/>
                    <a:pt x="9683" y="18196"/>
                  </a:cubicBezTo>
                  <a:cubicBezTo>
                    <a:pt x="11265" y="18196"/>
                    <a:pt x="13407" y="17420"/>
                    <a:pt x="14824" y="16238"/>
                  </a:cubicBezTo>
                  <a:cubicBezTo>
                    <a:pt x="17133" y="14321"/>
                    <a:pt x="17526" y="10761"/>
                    <a:pt x="16336" y="8630"/>
                  </a:cubicBezTo>
                  <a:cubicBezTo>
                    <a:pt x="15497" y="7137"/>
                    <a:pt x="13561" y="6088"/>
                    <a:pt x="11616" y="6088"/>
                  </a:cubicBezTo>
                  <a:cubicBezTo>
                    <a:pt x="10798" y="6088"/>
                    <a:pt x="9979" y="6273"/>
                    <a:pt x="9240" y="6689"/>
                  </a:cubicBezTo>
                  <a:cubicBezTo>
                    <a:pt x="6739" y="8082"/>
                    <a:pt x="6025" y="8749"/>
                    <a:pt x="6025" y="8749"/>
                  </a:cubicBezTo>
                  <a:cubicBezTo>
                    <a:pt x="6025" y="8749"/>
                    <a:pt x="5894" y="7641"/>
                    <a:pt x="5346" y="7129"/>
                  </a:cubicBezTo>
                  <a:cubicBezTo>
                    <a:pt x="5346" y="7129"/>
                    <a:pt x="13621" y="3331"/>
                    <a:pt x="11311" y="664"/>
                  </a:cubicBezTo>
                  <a:cubicBezTo>
                    <a:pt x="10906" y="198"/>
                    <a:pt x="10341" y="1"/>
                    <a:pt x="96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" name="Google Shape;54;p2">
              <a:extLst>
                <a:ext uri="{FF2B5EF4-FFF2-40B4-BE49-F238E27FC236}">
                  <a16:creationId xmlns:a16="http://schemas.microsoft.com/office/drawing/2014/main" id="{275B2921-8895-4B9B-B2FB-AEA391B47A68}"/>
                </a:ext>
              </a:extLst>
            </p:cNvPr>
            <p:cNvSpPr/>
            <p:nvPr/>
          </p:nvSpPr>
          <p:spPr>
            <a:xfrm>
              <a:off x="686375" y="1706975"/>
              <a:ext cx="183400" cy="114275"/>
            </a:xfrm>
            <a:custGeom>
              <a:avLst/>
              <a:gdLst/>
              <a:ahLst/>
              <a:cxnLst/>
              <a:rect l="l" t="t" r="r" b="b"/>
              <a:pathLst>
                <a:path w="7336" h="4571" extrusionOk="0">
                  <a:moveTo>
                    <a:pt x="6697" y="0"/>
                  </a:moveTo>
                  <a:cubicBezTo>
                    <a:pt x="5771" y="0"/>
                    <a:pt x="3285" y="1082"/>
                    <a:pt x="1775" y="2319"/>
                  </a:cubicBezTo>
                  <a:cubicBezTo>
                    <a:pt x="1" y="3759"/>
                    <a:pt x="84" y="4307"/>
                    <a:pt x="322" y="4545"/>
                  </a:cubicBezTo>
                  <a:cubicBezTo>
                    <a:pt x="339" y="4562"/>
                    <a:pt x="366" y="4570"/>
                    <a:pt x="401" y="4570"/>
                  </a:cubicBezTo>
                  <a:cubicBezTo>
                    <a:pt x="862" y="4570"/>
                    <a:pt x="2810" y="3198"/>
                    <a:pt x="4204" y="2402"/>
                  </a:cubicBezTo>
                  <a:cubicBezTo>
                    <a:pt x="5704" y="1545"/>
                    <a:pt x="7335" y="497"/>
                    <a:pt x="7026" y="104"/>
                  </a:cubicBezTo>
                  <a:cubicBezTo>
                    <a:pt x="6972" y="33"/>
                    <a:pt x="6858" y="0"/>
                    <a:pt x="6697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" name="Google Shape;55;p2">
              <a:extLst>
                <a:ext uri="{FF2B5EF4-FFF2-40B4-BE49-F238E27FC236}">
                  <a16:creationId xmlns:a16="http://schemas.microsoft.com/office/drawing/2014/main" id="{13F0F15E-3D98-4765-B702-65EE755DAEDA}"/>
                </a:ext>
              </a:extLst>
            </p:cNvPr>
            <p:cNvSpPr/>
            <p:nvPr/>
          </p:nvSpPr>
          <p:spPr>
            <a:xfrm>
              <a:off x="656325" y="1827450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203" y="0"/>
                    <a:pt x="0" y="202"/>
                    <a:pt x="0" y="441"/>
                  </a:cubicBezTo>
                  <a:cubicBezTo>
                    <a:pt x="0" y="679"/>
                    <a:pt x="203" y="881"/>
                    <a:pt x="441" y="881"/>
                  </a:cubicBezTo>
                  <a:cubicBezTo>
                    <a:pt x="691" y="881"/>
                    <a:pt x="881" y="679"/>
                    <a:pt x="881" y="441"/>
                  </a:cubicBezTo>
                  <a:cubicBezTo>
                    <a:pt x="881" y="202"/>
                    <a:pt x="691" y="0"/>
                    <a:pt x="441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88" name="Google Shape;56;p2">
            <a:extLst>
              <a:ext uri="{FF2B5EF4-FFF2-40B4-BE49-F238E27FC236}">
                <a16:creationId xmlns:a16="http://schemas.microsoft.com/office/drawing/2014/main" id="{85279145-89EE-488C-B747-347B6A34484C}"/>
              </a:ext>
            </a:extLst>
          </p:cNvPr>
          <p:cNvSpPr/>
          <p:nvPr/>
        </p:nvSpPr>
        <p:spPr>
          <a:xfrm rot="7925529">
            <a:off x="8638079" y="6142461"/>
            <a:ext cx="346237" cy="327644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421" name="Google Shape;421;p33"/>
          <p:cNvGrpSpPr/>
          <p:nvPr/>
        </p:nvGrpSpPr>
        <p:grpSpPr>
          <a:xfrm>
            <a:off x="2767811" y="1874323"/>
            <a:ext cx="6978751" cy="3704287"/>
            <a:chOff x="2180925" y="540000"/>
            <a:chExt cx="4796700" cy="2370300"/>
          </a:xfrm>
        </p:grpSpPr>
        <p:sp>
          <p:nvSpPr>
            <p:cNvPr id="422" name="Google Shape;422;p33"/>
            <p:cNvSpPr/>
            <p:nvPr/>
          </p:nvSpPr>
          <p:spPr>
            <a:xfrm>
              <a:off x="2180925" y="540000"/>
              <a:ext cx="4796700" cy="2370300"/>
            </a:xfrm>
            <a:prstGeom prst="roundRect">
              <a:avLst>
                <a:gd name="adj" fmla="val 11171"/>
              </a:avLst>
            </a:prstGeom>
            <a:solidFill>
              <a:srgbClr val="7848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33"/>
            <p:cNvSpPr/>
            <p:nvPr/>
          </p:nvSpPr>
          <p:spPr>
            <a:xfrm>
              <a:off x="2479450" y="819175"/>
              <a:ext cx="4198200" cy="1829700"/>
            </a:xfrm>
            <a:prstGeom prst="roundRect">
              <a:avLst>
                <a:gd name="adj" fmla="val 6628"/>
              </a:avLst>
            </a:prstGeom>
            <a:solidFill>
              <a:schemeClr val="accent5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33"/>
            <p:cNvSpPr/>
            <p:nvPr/>
          </p:nvSpPr>
          <p:spPr>
            <a:xfrm rot="-2509601">
              <a:off x="2306914" y="612850"/>
              <a:ext cx="103467" cy="211973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33"/>
            <p:cNvSpPr/>
            <p:nvPr/>
          </p:nvSpPr>
          <p:spPr>
            <a:xfrm rot="2282138">
              <a:off x="6703648" y="602412"/>
              <a:ext cx="103221" cy="211468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33"/>
            <p:cNvSpPr/>
            <p:nvPr/>
          </p:nvSpPr>
          <p:spPr>
            <a:xfrm>
              <a:off x="2249000" y="80010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33"/>
            <p:cNvSpPr/>
            <p:nvPr/>
          </p:nvSpPr>
          <p:spPr>
            <a:xfrm>
              <a:off x="2344250" y="262635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1" name="Google Shape;1328;p59">
            <a:extLst>
              <a:ext uri="{FF2B5EF4-FFF2-40B4-BE49-F238E27FC236}">
                <a16:creationId xmlns:a16="http://schemas.microsoft.com/office/drawing/2014/main" id="{BFAB172E-3C71-4453-ABD0-9FDA2B7833AD}"/>
              </a:ext>
            </a:extLst>
          </p:cNvPr>
          <p:cNvGrpSpPr/>
          <p:nvPr/>
        </p:nvGrpSpPr>
        <p:grpSpPr>
          <a:xfrm>
            <a:off x="7733969" y="5897749"/>
            <a:ext cx="2184596" cy="756249"/>
            <a:chOff x="3391175" y="2667000"/>
            <a:chExt cx="3297190" cy="955893"/>
          </a:xfrm>
        </p:grpSpPr>
        <p:sp>
          <p:nvSpPr>
            <p:cNvPr id="82" name="Google Shape;1329;p59">
              <a:extLst>
                <a:ext uri="{FF2B5EF4-FFF2-40B4-BE49-F238E27FC236}">
                  <a16:creationId xmlns:a16="http://schemas.microsoft.com/office/drawing/2014/main" id="{C959B6E0-83F0-42AB-BBD2-01E5ABACA48F}"/>
                </a:ext>
              </a:extLst>
            </p:cNvPr>
            <p:cNvSpPr/>
            <p:nvPr/>
          </p:nvSpPr>
          <p:spPr>
            <a:xfrm>
              <a:off x="3391175" y="2668780"/>
              <a:ext cx="1005774" cy="931938"/>
            </a:xfrm>
            <a:custGeom>
              <a:avLst/>
              <a:gdLst/>
              <a:ahLst/>
              <a:cxnLst/>
              <a:rect l="l" t="t" r="r" b="b"/>
              <a:pathLst>
                <a:path w="20909" h="19374" extrusionOk="0">
                  <a:moveTo>
                    <a:pt x="4324" y="1"/>
                  </a:moveTo>
                  <a:cubicBezTo>
                    <a:pt x="3140" y="1"/>
                    <a:pt x="2013" y="278"/>
                    <a:pt x="1299" y="846"/>
                  </a:cubicBezTo>
                  <a:cubicBezTo>
                    <a:pt x="1" y="1882"/>
                    <a:pt x="656" y="4239"/>
                    <a:pt x="751" y="5632"/>
                  </a:cubicBezTo>
                  <a:cubicBezTo>
                    <a:pt x="965" y="8954"/>
                    <a:pt x="1144" y="12264"/>
                    <a:pt x="1084" y="15598"/>
                  </a:cubicBezTo>
                  <a:cubicBezTo>
                    <a:pt x="1061" y="17336"/>
                    <a:pt x="1144" y="18943"/>
                    <a:pt x="3204" y="19170"/>
                  </a:cubicBezTo>
                  <a:cubicBezTo>
                    <a:pt x="3507" y="19205"/>
                    <a:pt x="3799" y="19226"/>
                    <a:pt x="4077" y="19226"/>
                  </a:cubicBezTo>
                  <a:cubicBezTo>
                    <a:pt x="5374" y="19226"/>
                    <a:pt x="6351" y="18772"/>
                    <a:pt x="6537" y="17253"/>
                  </a:cubicBezTo>
                  <a:cubicBezTo>
                    <a:pt x="6823" y="15038"/>
                    <a:pt x="6621" y="12788"/>
                    <a:pt x="6466" y="10573"/>
                  </a:cubicBezTo>
                  <a:cubicBezTo>
                    <a:pt x="6442" y="10323"/>
                    <a:pt x="6228" y="6418"/>
                    <a:pt x="6240" y="6418"/>
                  </a:cubicBezTo>
                  <a:lnTo>
                    <a:pt x="6240" y="6418"/>
                  </a:lnTo>
                  <a:cubicBezTo>
                    <a:pt x="6454" y="6454"/>
                    <a:pt x="6537" y="6597"/>
                    <a:pt x="6645" y="6775"/>
                  </a:cubicBezTo>
                  <a:cubicBezTo>
                    <a:pt x="6990" y="7347"/>
                    <a:pt x="7097" y="8049"/>
                    <a:pt x="7180" y="8692"/>
                  </a:cubicBezTo>
                  <a:cubicBezTo>
                    <a:pt x="7359" y="10014"/>
                    <a:pt x="7216" y="11359"/>
                    <a:pt x="7430" y="12681"/>
                  </a:cubicBezTo>
                  <a:cubicBezTo>
                    <a:pt x="7716" y="14479"/>
                    <a:pt x="7597" y="16824"/>
                    <a:pt x="8883" y="18265"/>
                  </a:cubicBezTo>
                  <a:cubicBezTo>
                    <a:pt x="9489" y="18935"/>
                    <a:pt x="10432" y="19305"/>
                    <a:pt x="11353" y="19305"/>
                  </a:cubicBezTo>
                  <a:cubicBezTo>
                    <a:pt x="11807" y="19305"/>
                    <a:pt x="12256" y="19215"/>
                    <a:pt x="12657" y="19027"/>
                  </a:cubicBezTo>
                  <a:cubicBezTo>
                    <a:pt x="14157" y="18289"/>
                    <a:pt x="13943" y="16276"/>
                    <a:pt x="14157" y="14871"/>
                  </a:cubicBezTo>
                  <a:cubicBezTo>
                    <a:pt x="14527" y="12335"/>
                    <a:pt x="14884" y="9776"/>
                    <a:pt x="15431" y="7275"/>
                  </a:cubicBezTo>
                  <a:cubicBezTo>
                    <a:pt x="15479" y="7085"/>
                    <a:pt x="15562" y="6847"/>
                    <a:pt x="15753" y="6799"/>
                  </a:cubicBezTo>
                  <a:cubicBezTo>
                    <a:pt x="15776" y="6794"/>
                    <a:pt x="15798" y="6791"/>
                    <a:pt x="15820" y="6791"/>
                  </a:cubicBezTo>
                  <a:cubicBezTo>
                    <a:pt x="15994" y="6791"/>
                    <a:pt x="16145" y="6949"/>
                    <a:pt x="16229" y="7097"/>
                  </a:cubicBezTo>
                  <a:cubicBezTo>
                    <a:pt x="16491" y="7561"/>
                    <a:pt x="16491" y="8121"/>
                    <a:pt x="16479" y="8656"/>
                  </a:cubicBezTo>
                  <a:cubicBezTo>
                    <a:pt x="16408" y="10657"/>
                    <a:pt x="16182" y="12645"/>
                    <a:pt x="15801" y="14621"/>
                  </a:cubicBezTo>
                  <a:cubicBezTo>
                    <a:pt x="15634" y="15431"/>
                    <a:pt x="15455" y="16253"/>
                    <a:pt x="15539" y="17086"/>
                  </a:cubicBezTo>
                  <a:cubicBezTo>
                    <a:pt x="15610" y="17908"/>
                    <a:pt x="16015" y="18753"/>
                    <a:pt x="16753" y="19134"/>
                  </a:cubicBezTo>
                  <a:cubicBezTo>
                    <a:pt x="17092" y="19311"/>
                    <a:pt x="17473" y="19374"/>
                    <a:pt x="17861" y="19374"/>
                  </a:cubicBezTo>
                  <a:cubicBezTo>
                    <a:pt x="18127" y="19374"/>
                    <a:pt x="18397" y="19344"/>
                    <a:pt x="18658" y="19301"/>
                  </a:cubicBezTo>
                  <a:cubicBezTo>
                    <a:pt x="19408" y="19182"/>
                    <a:pt x="20218" y="18931"/>
                    <a:pt x="20599" y="18277"/>
                  </a:cubicBezTo>
                  <a:cubicBezTo>
                    <a:pt x="20908" y="17753"/>
                    <a:pt x="20861" y="17086"/>
                    <a:pt x="20813" y="16491"/>
                  </a:cubicBezTo>
                  <a:cubicBezTo>
                    <a:pt x="20492" y="12431"/>
                    <a:pt x="20444" y="8359"/>
                    <a:pt x="20694" y="4287"/>
                  </a:cubicBezTo>
                  <a:cubicBezTo>
                    <a:pt x="20742" y="3299"/>
                    <a:pt x="20789" y="2203"/>
                    <a:pt x="20134" y="1465"/>
                  </a:cubicBezTo>
                  <a:cubicBezTo>
                    <a:pt x="19872" y="1191"/>
                    <a:pt x="19551" y="977"/>
                    <a:pt x="19182" y="858"/>
                  </a:cubicBezTo>
                  <a:cubicBezTo>
                    <a:pt x="18932" y="763"/>
                    <a:pt x="18682" y="703"/>
                    <a:pt x="18420" y="667"/>
                  </a:cubicBezTo>
                  <a:cubicBezTo>
                    <a:pt x="18180" y="633"/>
                    <a:pt x="17939" y="616"/>
                    <a:pt x="17698" y="616"/>
                  </a:cubicBezTo>
                  <a:cubicBezTo>
                    <a:pt x="15677" y="616"/>
                    <a:pt x="13679" y="1788"/>
                    <a:pt x="12764" y="3596"/>
                  </a:cubicBezTo>
                  <a:cubicBezTo>
                    <a:pt x="11490" y="6097"/>
                    <a:pt x="12276" y="9180"/>
                    <a:pt x="11324" y="11800"/>
                  </a:cubicBezTo>
                  <a:cubicBezTo>
                    <a:pt x="11229" y="12062"/>
                    <a:pt x="11098" y="12347"/>
                    <a:pt x="10848" y="12466"/>
                  </a:cubicBezTo>
                  <a:cubicBezTo>
                    <a:pt x="10766" y="12507"/>
                    <a:pt x="10691" y="12526"/>
                    <a:pt x="10624" y="12526"/>
                  </a:cubicBezTo>
                  <a:cubicBezTo>
                    <a:pt x="9840" y="12526"/>
                    <a:pt x="9998" y="9979"/>
                    <a:pt x="9955" y="9573"/>
                  </a:cubicBezTo>
                  <a:lnTo>
                    <a:pt x="9407" y="3894"/>
                  </a:lnTo>
                  <a:cubicBezTo>
                    <a:pt x="9347" y="3263"/>
                    <a:pt x="9288" y="2620"/>
                    <a:pt x="8990" y="2072"/>
                  </a:cubicBezTo>
                  <a:cubicBezTo>
                    <a:pt x="8258" y="710"/>
                    <a:pt x="6218" y="1"/>
                    <a:pt x="4324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1330;p59">
              <a:extLst>
                <a:ext uri="{FF2B5EF4-FFF2-40B4-BE49-F238E27FC236}">
                  <a16:creationId xmlns:a16="http://schemas.microsoft.com/office/drawing/2014/main" id="{7754CD0D-F331-4454-9E84-673697A2B184}"/>
                </a:ext>
              </a:extLst>
            </p:cNvPr>
            <p:cNvSpPr/>
            <p:nvPr/>
          </p:nvSpPr>
          <p:spPr>
            <a:xfrm>
              <a:off x="5150011" y="2667000"/>
              <a:ext cx="725097" cy="936700"/>
            </a:xfrm>
            <a:custGeom>
              <a:avLst/>
              <a:gdLst/>
              <a:ahLst/>
              <a:cxnLst/>
              <a:rect l="l" t="t" r="r" b="b"/>
              <a:pathLst>
                <a:path w="15074" h="19473" extrusionOk="0">
                  <a:moveTo>
                    <a:pt x="10639" y="1"/>
                  </a:moveTo>
                  <a:cubicBezTo>
                    <a:pt x="8699" y="1"/>
                    <a:pt x="6758" y="456"/>
                    <a:pt x="4810" y="456"/>
                  </a:cubicBezTo>
                  <a:cubicBezTo>
                    <a:pt x="4751" y="456"/>
                    <a:pt x="4691" y="455"/>
                    <a:pt x="4632" y="454"/>
                  </a:cubicBezTo>
                  <a:cubicBezTo>
                    <a:pt x="4289" y="451"/>
                    <a:pt x="3932" y="437"/>
                    <a:pt x="3575" y="437"/>
                  </a:cubicBezTo>
                  <a:cubicBezTo>
                    <a:pt x="2629" y="437"/>
                    <a:pt x="1688" y="535"/>
                    <a:pt x="1048" y="1192"/>
                  </a:cubicBezTo>
                  <a:cubicBezTo>
                    <a:pt x="667" y="1585"/>
                    <a:pt x="476" y="2121"/>
                    <a:pt x="321" y="2645"/>
                  </a:cubicBezTo>
                  <a:cubicBezTo>
                    <a:pt x="143" y="3264"/>
                    <a:pt x="0" y="3931"/>
                    <a:pt x="131" y="4562"/>
                  </a:cubicBezTo>
                  <a:cubicBezTo>
                    <a:pt x="341" y="5579"/>
                    <a:pt x="1097" y="5914"/>
                    <a:pt x="1934" y="5914"/>
                  </a:cubicBezTo>
                  <a:cubicBezTo>
                    <a:pt x="2283" y="5914"/>
                    <a:pt x="2645" y="5856"/>
                    <a:pt x="2988" y="5764"/>
                  </a:cubicBezTo>
                  <a:cubicBezTo>
                    <a:pt x="3266" y="5690"/>
                    <a:pt x="3505" y="5654"/>
                    <a:pt x="3710" y="5654"/>
                  </a:cubicBezTo>
                  <a:cubicBezTo>
                    <a:pt x="4611" y="5654"/>
                    <a:pt x="4831" y="6349"/>
                    <a:pt x="4608" y="7455"/>
                  </a:cubicBezTo>
                  <a:cubicBezTo>
                    <a:pt x="4417" y="8348"/>
                    <a:pt x="4453" y="9348"/>
                    <a:pt x="4405" y="10265"/>
                  </a:cubicBezTo>
                  <a:cubicBezTo>
                    <a:pt x="4262" y="12730"/>
                    <a:pt x="3750" y="15385"/>
                    <a:pt x="4334" y="17825"/>
                  </a:cubicBezTo>
                  <a:cubicBezTo>
                    <a:pt x="4621" y="19027"/>
                    <a:pt x="5578" y="19473"/>
                    <a:pt x="6624" y="19473"/>
                  </a:cubicBezTo>
                  <a:cubicBezTo>
                    <a:pt x="7443" y="19473"/>
                    <a:pt x="8317" y="19199"/>
                    <a:pt x="8965" y="18802"/>
                  </a:cubicBezTo>
                  <a:cubicBezTo>
                    <a:pt x="9406" y="18552"/>
                    <a:pt x="9739" y="18159"/>
                    <a:pt x="9906" y="17683"/>
                  </a:cubicBezTo>
                  <a:cubicBezTo>
                    <a:pt x="10466" y="15801"/>
                    <a:pt x="10144" y="13682"/>
                    <a:pt x="10108" y="11753"/>
                  </a:cubicBezTo>
                  <a:cubicBezTo>
                    <a:pt x="10073" y="9503"/>
                    <a:pt x="10085" y="7265"/>
                    <a:pt x="10144" y="5014"/>
                  </a:cubicBezTo>
                  <a:lnTo>
                    <a:pt x="10144" y="5014"/>
                  </a:lnTo>
                  <a:cubicBezTo>
                    <a:pt x="10137" y="5351"/>
                    <a:pt x="10419" y="5474"/>
                    <a:pt x="10829" y="5474"/>
                  </a:cubicBezTo>
                  <a:cubicBezTo>
                    <a:pt x="11796" y="5474"/>
                    <a:pt x="13472" y="4792"/>
                    <a:pt x="13740" y="4633"/>
                  </a:cubicBezTo>
                  <a:cubicBezTo>
                    <a:pt x="14418" y="4217"/>
                    <a:pt x="14990" y="3538"/>
                    <a:pt x="15026" y="2740"/>
                  </a:cubicBezTo>
                  <a:cubicBezTo>
                    <a:pt x="15073" y="1990"/>
                    <a:pt x="14633" y="1252"/>
                    <a:pt x="14014" y="811"/>
                  </a:cubicBezTo>
                  <a:cubicBezTo>
                    <a:pt x="13978" y="776"/>
                    <a:pt x="13930" y="752"/>
                    <a:pt x="13883" y="716"/>
                  </a:cubicBezTo>
                  <a:cubicBezTo>
                    <a:pt x="13287" y="335"/>
                    <a:pt x="12585" y="157"/>
                    <a:pt x="11894" y="73"/>
                  </a:cubicBezTo>
                  <a:cubicBezTo>
                    <a:pt x="11476" y="22"/>
                    <a:pt x="11057" y="1"/>
                    <a:pt x="10639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1331;p59">
              <a:extLst>
                <a:ext uri="{FF2B5EF4-FFF2-40B4-BE49-F238E27FC236}">
                  <a16:creationId xmlns:a16="http://schemas.microsoft.com/office/drawing/2014/main" id="{64B24BC9-205B-4280-912C-2A6E24B64ED4}"/>
                </a:ext>
              </a:extLst>
            </p:cNvPr>
            <p:cNvSpPr/>
            <p:nvPr/>
          </p:nvSpPr>
          <p:spPr>
            <a:xfrm>
              <a:off x="5878463" y="2687684"/>
              <a:ext cx="809902" cy="911735"/>
            </a:xfrm>
            <a:custGeom>
              <a:avLst/>
              <a:gdLst/>
              <a:ahLst/>
              <a:cxnLst/>
              <a:rect l="l" t="t" r="r" b="b"/>
              <a:pathLst>
                <a:path w="16837" h="18954" extrusionOk="0">
                  <a:moveTo>
                    <a:pt x="13593" y="0"/>
                  </a:moveTo>
                  <a:cubicBezTo>
                    <a:pt x="13579" y="0"/>
                    <a:pt x="13564" y="0"/>
                    <a:pt x="13550" y="0"/>
                  </a:cubicBezTo>
                  <a:cubicBezTo>
                    <a:pt x="10693" y="48"/>
                    <a:pt x="10574" y="2179"/>
                    <a:pt x="11133" y="4430"/>
                  </a:cubicBezTo>
                  <a:cubicBezTo>
                    <a:pt x="11252" y="4965"/>
                    <a:pt x="11526" y="5918"/>
                    <a:pt x="11324" y="6454"/>
                  </a:cubicBezTo>
                  <a:cubicBezTo>
                    <a:pt x="11167" y="6856"/>
                    <a:pt x="10568" y="6942"/>
                    <a:pt x="9981" y="6942"/>
                  </a:cubicBezTo>
                  <a:cubicBezTo>
                    <a:pt x="9542" y="6942"/>
                    <a:pt x="9110" y="6894"/>
                    <a:pt x="8871" y="6894"/>
                  </a:cubicBezTo>
                  <a:cubicBezTo>
                    <a:pt x="8317" y="6902"/>
                    <a:pt x="7045" y="7651"/>
                    <a:pt x="6178" y="7651"/>
                  </a:cubicBezTo>
                  <a:cubicBezTo>
                    <a:pt x="5777" y="7651"/>
                    <a:pt x="5463" y="7492"/>
                    <a:pt x="5347" y="7025"/>
                  </a:cubicBezTo>
                  <a:cubicBezTo>
                    <a:pt x="5299" y="6751"/>
                    <a:pt x="5323" y="6466"/>
                    <a:pt x="5418" y="6204"/>
                  </a:cubicBezTo>
                  <a:cubicBezTo>
                    <a:pt x="5704" y="5108"/>
                    <a:pt x="6906" y="2334"/>
                    <a:pt x="5775" y="1334"/>
                  </a:cubicBezTo>
                  <a:cubicBezTo>
                    <a:pt x="5264" y="494"/>
                    <a:pt x="4464" y="90"/>
                    <a:pt x="3607" y="90"/>
                  </a:cubicBezTo>
                  <a:cubicBezTo>
                    <a:pt x="3128" y="90"/>
                    <a:pt x="2630" y="217"/>
                    <a:pt x="2156" y="465"/>
                  </a:cubicBezTo>
                  <a:cubicBezTo>
                    <a:pt x="1" y="1584"/>
                    <a:pt x="322" y="4846"/>
                    <a:pt x="441" y="6858"/>
                  </a:cubicBezTo>
                  <a:cubicBezTo>
                    <a:pt x="513" y="8073"/>
                    <a:pt x="656" y="9287"/>
                    <a:pt x="810" y="10502"/>
                  </a:cubicBezTo>
                  <a:cubicBezTo>
                    <a:pt x="977" y="11907"/>
                    <a:pt x="763" y="13324"/>
                    <a:pt x="656" y="14728"/>
                  </a:cubicBezTo>
                  <a:cubicBezTo>
                    <a:pt x="572" y="15919"/>
                    <a:pt x="537" y="17217"/>
                    <a:pt x="1441" y="18110"/>
                  </a:cubicBezTo>
                  <a:cubicBezTo>
                    <a:pt x="1998" y="18666"/>
                    <a:pt x="2966" y="18954"/>
                    <a:pt x="3833" y="18954"/>
                  </a:cubicBezTo>
                  <a:cubicBezTo>
                    <a:pt x="4135" y="18954"/>
                    <a:pt x="4424" y="18919"/>
                    <a:pt x="4680" y="18848"/>
                  </a:cubicBezTo>
                  <a:cubicBezTo>
                    <a:pt x="6347" y="18408"/>
                    <a:pt x="6311" y="16407"/>
                    <a:pt x="6240" y="15026"/>
                  </a:cubicBezTo>
                  <a:cubicBezTo>
                    <a:pt x="6144" y="13050"/>
                    <a:pt x="5216" y="11157"/>
                    <a:pt x="7978" y="10930"/>
                  </a:cubicBezTo>
                  <a:cubicBezTo>
                    <a:pt x="8340" y="10899"/>
                    <a:pt x="9170" y="10765"/>
                    <a:pt x="9923" y="10765"/>
                  </a:cubicBezTo>
                  <a:cubicBezTo>
                    <a:pt x="10582" y="10765"/>
                    <a:pt x="11182" y="10867"/>
                    <a:pt x="11359" y="11228"/>
                  </a:cubicBezTo>
                  <a:cubicBezTo>
                    <a:pt x="11502" y="11526"/>
                    <a:pt x="11455" y="11871"/>
                    <a:pt x="11395" y="12192"/>
                  </a:cubicBezTo>
                  <a:cubicBezTo>
                    <a:pt x="11002" y="14312"/>
                    <a:pt x="9859" y="17931"/>
                    <a:pt x="12883" y="18622"/>
                  </a:cubicBezTo>
                  <a:cubicBezTo>
                    <a:pt x="13194" y="18687"/>
                    <a:pt x="13732" y="18758"/>
                    <a:pt x="14275" y="18758"/>
                  </a:cubicBezTo>
                  <a:cubicBezTo>
                    <a:pt x="14918" y="18758"/>
                    <a:pt x="15569" y="18659"/>
                    <a:pt x="15860" y="18336"/>
                  </a:cubicBezTo>
                  <a:cubicBezTo>
                    <a:pt x="15979" y="18181"/>
                    <a:pt x="16062" y="18015"/>
                    <a:pt x="16110" y="17848"/>
                  </a:cubicBezTo>
                  <a:cubicBezTo>
                    <a:pt x="16836" y="15633"/>
                    <a:pt x="16372" y="13324"/>
                    <a:pt x="16241" y="11061"/>
                  </a:cubicBezTo>
                  <a:cubicBezTo>
                    <a:pt x="16181" y="10216"/>
                    <a:pt x="16158" y="9383"/>
                    <a:pt x="16181" y="8549"/>
                  </a:cubicBezTo>
                  <a:cubicBezTo>
                    <a:pt x="16217" y="6287"/>
                    <a:pt x="16824" y="4108"/>
                    <a:pt x="16515" y="1834"/>
                  </a:cubicBezTo>
                  <a:cubicBezTo>
                    <a:pt x="16338" y="481"/>
                    <a:pt x="14768" y="0"/>
                    <a:pt x="13593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1332;p59">
              <a:extLst>
                <a:ext uri="{FF2B5EF4-FFF2-40B4-BE49-F238E27FC236}">
                  <a16:creationId xmlns:a16="http://schemas.microsoft.com/office/drawing/2014/main" id="{5CED66AE-2F8A-43D1-AC78-CBFB61D9A857}"/>
                </a:ext>
              </a:extLst>
            </p:cNvPr>
            <p:cNvSpPr/>
            <p:nvPr/>
          </p:nvSpPr>
          <p:spPr>
            <a:xfrm>
              <a:off x="4390583" y="2690955"/>
              <a:ext cx="888309" cy="931938"/>
            </a:xfrm>
            <a:custGeom>
              <a:avLst/>
              <a:gdLst/>
              <a:ahLst/>
              <a:cxnLst/>
              <a:rect l="l" t="t" r="r" b="b"/>
              <a:pathLst>
                <a:path w="18467" h="19374" extrusionOk="0">
                  <a:moveTo>
                    <a:pt x="9735" y="5266"/>
                  </a:moveTo>
                  <a:cubicBezTo>
                    <a:pt x="10919" y="5266"/>
                    <a:pt x="12094" y="9746"/>
                    <a:pt x="11585" y="10196"/>
                  </a:cubicBezTo>
                  <a:cubicBezTo>
                    <a:pt x="11328" y="10417"/>
                    <a:pt x="10317" y="10587"/>
                    <a:pt x="9382" y="10587"/>
                  </a:cubicBezTo>
                  <a:cubicBezTo>
                    <a:pt x="8455" y="10587"/>
                    <a:pt x="7603" y="10420"/>
                    <a:pt x="7632" y="9969"/>
                  </a:cubicBezTo>
                  <a:cubicBezTo>
                    <a:pt x="7680" y="9065"/>
                    <a:pt x="8978" y="5302"/>
                    <a:pt x="9716" y="5266"/>
                  </a:cubicBezTo>
                  <a:cubicBezTo>
                    <a:pt x="9722" y="5266"/>
                    <a:pt x="9728" y="5266"/>
                    <a:pt x="9735" y="5266"/>
                  </a:cubicBezTo>
                  <a:close/>
                  <a:moveTo>
                    <a:pt x="9147" y="0"/>
                  </a:moveTo>
                  <a:cubicBezTo>
                    <a:pt x="8290" y="0"/>
                    <a:pt x="7419" y="232"/>
                    <a:pt x="6906" y="849"/>
                  </a:cubicBezTo>
                  <a:cubicBezTo>
                    <a:pt x="5870" y="2111"/>
                    <a:pt x="5406" y="3790"/>
                    <a:pt x="4787" y="5266"/>
                  </a:cubicBezTo>
                  <a:cubicBezTo>
                    <a:pt x="3882" y="7445"/>
                    <a:pt x="3155" y="9696"/>
                    <a:pt x="2393" y="11934"/>
                  </a:cubicBezTo>
                  <a:cubicBezTo>
                    <a:pt x="1870" y="13506"/>
                    <a:pt x="0" y="16637"/>
                    <a:pt x="881" y="18280"/>
                  </a:cubicBezTo>
                  <a:cubicBezTo>
                    <a:pt x="1306" y="19062"/>
                    <a:pt x="2116" y="19373"/>
                    <a:pt x="2988" y="19373"/>
                  </a:cubicBezTo>
                  <a:cubicBezTo>
                    <a:pt x="4120" y="19373"/>
                    <a:pt x="5357" y="18849"/>
                    <a:pt x="5989" y="18149"/>
                  </a:cubicBezTo>
                  <a:cubicBezTo>
                    <a:pt x="6573" y="17494"/>
                    <a:pt x="6965" y="16577"/>
                    <a:pt x="7775" y="16161"/>
                  </a:cubicBezTo>
                  <a:cubicBezTo>
                    <a:pt x="8322" y="15884"/>
                    <a:pt x="9574" y="15554"/>
                    <a:pt x="10663" y="15554"/>
                  </a:cubicBezTo>
                  <a:cubicBezTo>
                    <a:pt x="11448" y="15554"/>
                    <a:pt x="12148" y="15725"/>
                    <a:pt x="12442" y="16208"/>
                  </a:cubicBezTo>
                  <a:cubicBezTo>
                    <a:pt x="12954" y="17066"/>
                    <a:pt x="12847" y="18161"/>
                    <a:pt x="13847" y="18661"/>
                  </a:cubicBezTo>
                  <a:cubicBezTo>
                    <a:pt x="14152" y="18812"/>
                    <a:pt x="14639" y="18891"/>
                    <a:pt x="15185" y="18891"/>
                  </a:cubicBezTo>
                  <a:cubicBezTo>
                    <a:pt x="16619" y="18891"/>
                    <a:pt x="18458" y="18348"/>
                    <a:pt x="18467" y="17149"/>
                  </a:cubicBezTo>
                  <a:cubicBezTo>
                    <a:pt x="18467" y="16244"/>
                    <a:pt x="17800" y="15256"/>
                    <a:pt x="17455" y="14446"/>
                  </a:cubicBezTo>
                  <a:cubicBezTo>
                    <a:pt x="16550" y="12327"/>
                    <a:pt x="15609" y="10172"/>
                    <a:pt x="14883" y="7981"/>
                  </a:cubicBezTo>
                  <a:cubicBezTo>
                    <a:pt x="14514" y="6862"/>
                    <a:pt x="14252" y="5719"/>
                    <a:pt x="13931" y="4600"/>
                  </a:cubicBezTo>
                  <a:cubicBezTo>
                    <a:pt x="13359" y="2647"/>
                    <a:pt x="12728" y="873"/>
                    <a:pt x="10597" y="218"/>
                  </a:cubicBezTo>
                  <a:cubicBezTo>
                    <a:pt x="10172" y="84"/>
                    <a:pt x="9662" y="0"/>
                    <a:pt x="9147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1333;p59">
              <a:extLst>
                <a:ext uri="{FF2B5EF4-FFF2-40B4-BE49-F238E27FC236}">
                  <a16:creationId xmlns:a16="http://schemas.microsoft.com/office/drawing/2014/main" id="{2FE2A122-E577-46A9-8864-C581B2584ECC}"/>
                </a:ext>
              </a:extLst>
            </p:cNvPr>
            <p:cNvSpPr/>
            <p:nvPr/>
          </p:nvSpPr>
          <p:spPr>
            <a:xfrm>
              <a:off x="4390583" y="2690955"/>
              <a:ext cx="888309" cy="931938"/>
            </a:xfrm>
            <a:custGeom>
              <a:avLst/>
              <a:gdLst/>
              <a:ahLst/>
              <a:cxnLst/>
              <a:rect l="l" t="t" r="r" b="b"/>
              <a:pathLst>
                <a:path w="18467" h="19374" extrusionOk="0">
                  <a:moveTo>
                    <a:pt x="9735" y="5266"/>
                  </a:moveTo>
                  <a:cubicBezTo>
                    <a:pt x="10919" y="5266"/>
                    <a:pt x="12094" y="9746"/>
                    <a:pt x="11585" y="10196"/>
                  </a:cubicBezTo>
                  <a:cubicBezTo>
                    <a:pt x="11328" y="10417"/>
                    <a:pt x="10317" y="10587"/>
                    <a:pt x="9382" y="10587"/>
                  </a:cubicBezTo>
                  <a:cubicBezTo>
                    <a:pt x="8455" y="10587"/>
                    <a:pt x="7603" y="10420"/>
                    <a:pt x="7632" y="9969"/>
                  </a:cubicBezTo>
                  <a:cubicBezTo>
                    <a:pt x="7680" y="9065"/>
                    <a:pt x="8978" y="5302"/>
                    <a:pt x="9716" y="5266"/>
                  </a:cubicBezTo>
                  <a:cubicBezTo>
                    <a:pt x="9722" y="5266"/>
                    <a:pt x="9728" y="5266"/>
                    <a:pt x="9735" y="5266"/>
                  </a:cubicBezTo>
                  <a:close/>
                  <a:moveTo>
                    <a:pt x="9147" y="0"/>
                  </a:moveTo>
                  <a:cubicBezTo>
                    <a:pt x="8290" y="0"/>
                    <a:pt x="7419" y="232"/>
                    <a:pt x="6906" y="849"/>
                  </a:cubicBezTo>
                  <a:cubicBezTo>
                    <a:pt x="5870" y="2111"/>
                    <a:pt x="5406" y="3790"/>
                    <a:pt x="4787" y="5266"/>
                  </a:cubicBezTo>
                  <a:cubicBezTo>
                    <a:pt x="3882" y="7445"/>
                    <a:pt x="3155" y="9696"/>
                    <a:pt x="2393" y="11934"/>
                  </a:cubicBezTo>
                  <a:cubicBezTo>
                    <a:pt x="1870" y="13506"/>
                    <a:pt x="0" y="16637"/>
                    <a:pt x="881" y="18280"/>
                  </a:cubicBezTo>
                  <a:cubicBezTo>
                    <a:pt x="1306" y="19062"/>
                    <a:pt x="2116" y="19373"/>
                    <a:pt x="2988" y="19373"/>
                  </a:cubicBezTo>
                  <a:cubicBezTo>
                    <a:pt x="4120" y="19373"/>
                    <a:pt x="5357" y="18849"/>
                    <a:pt x="5989" y="18149"/>
                  </a:cubicBezTo>
                  <a:cubicBezTo>
                    <a:pt x="6573" y="17494"/>
                    <a:pt x="6965" y="16577"/>
                    <a:pt x="7775" y="16161"/>
                  </a:cubicBezTo>
                  <a:cubicBezTo>
                    <a:pt x="8322" y="15884"/>
                    <a:pt x="9574" y="15554"/>
                    <a:pt x="10663" y="15554"/>
                  </a:cubicBezTo>
                  <a:cubicBezTo>
                    <a:pt x="11448" y="15554"/>
                    <a:pt x="12148" y="15725"/>
                    <a:pt x="12442" y="16208"/>
                  </a:cubicBezTo>
                  <a:cubicBezTo>
                    <a:pt x="12954" y="17066"/>
                    <a:pt x="12847" y="18161"/>
                    <a:pt x="13847" y="18661"/>
                  </a:cubicBezTo>
                  <a:cubicBezTo>
                    <a:pt x="14152" y="18812"/>
                    <a:pt x="14639" y="18891"/>
                    <a:pt x="15185" y="18891"/>
                  </a:cubicBezTo>
                  <a:cubicBezTo>
                    <a:pt x="16619" y="18891"/>
                    <a:pt x="18458" y="18348"/>
                    <a:pt x="18467" y="17149"/>
                  </a:cubicBezTo>
                  <a:cubicBezTo>
                    <a:pt x="18467" y="16244"/>
                    <a:pt x="17800" y="15256"/>
                    <a:pt x="17455" y="14446"/>
                  </a:cubicBezTo>
                  <a:cubicBezTo>
                    <a:pt x="16550" y="12327"/>
                    <a:pt x="15609" y="10172"/>
                    <a:pt x="14883" y="7981"/>
                  </a:cubicBezTo>
                  <a:cubicBezTo>
                    <a:pt x="14514" y="6862"/>
                    <a:pt x="14252" y="5719"/>
                    <a:pt x="13931" y="4600"/>
                  </a:cubicBezTo>
                  <a:cubicBezTo>
                    <a:pt x="13359" y="2647"/>
                    <a:pt x="12728" y="873"/>
                    <a:pt x="10597" y="218"/>
                  </a:cubicBezTo>
                  <a:cubicBezTo>
                    <a:pt x="10172" y="84"/>
                    <a:pt x="9662" y="0"/>
                    <a:pt x="9147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1334;p59">
              <a:extLst>
                <a:ext uri="{FF2B5EF4-FFF2-40B4-BE49-F238E27FC236}">
                  <a16:creationId xmlns:a16="http://schemas.microsoft.com/office/drawing/2014/main" id="{CCC0FA89-69CC-4ADE-9D25-B0E598F7357D}"/>
                </a:ext>
              </a:extLst>
            </p:cNvPr>
            <p:cNvSpPr/>
            <p:nvPr/>
          </p:nvSpPr>
          <p:spPr>
            <a:xfrm>
              <a:off x="5150011" y="2691099"/>
              <a:ext cx="430710" cy="912601"/>
            </a:xfrm>
            <a:custGeom>
              <a:avLst/>
              <a:gdLst/>
              <a:ahLst/>
              <a:cxnLst/>
              <a:rect l="l" t="t" r="r" b="b"/>
              <a:pathLst>
                <a:path w="8954" h="18972" extrusionOk="0">
                  <a:moveTo>
                    <a:pt x="2477" y="1"/>
                  </a:moveTo>
                  <a:lnTo>
                    <a:pt x="2477" y="1"/>
                  </a:lnTo>
                  <a:cubicBezTo>
                    <a:pt x="1941" y="72"/>
                    <a:pt x="1441" y="310"/>
                    <a:pt x="1048" y="691"/>
                  </a:cubicBezTo>
                  <a:cubicBezTo>
                    <a:pt x="667" y="1084"/>
                    <a:pt x="476" y="1620"/>
                    <a:pt x="321" y="2144"/>
                  </a:cubicBezTo>
                  <a:cubicBezTo>
                    <a:pt x="143" y="2763"/>
                    <a:pt x="0" y="3418"/>
                    <a:pt x="131" y="4061"/>
                  </a:cubicBezTo>
                  <a:cubicBezTo>
                    <a:pt x="340" y="5072"/>
                    <a:pt x="1088" y="5408"/>
                    <a:pt x="1919" y="5408"/>
                  </a:cubicBezTo>
                  <a:cubicBezTo>
                    <a:pt x="2272" y="5408"/>
                    <a:pt x="2640" y="5348"/>
                    <a:pt x="2988" y="5252"/>
                  </a:cubicBezTo>
                  <a:cubicBezTo>
                    <a:pt x="3260" y="5180"/>
                    <a:pt x="3496" y="5146"/>
                    <a:pt x="3697" y="5146"/>
                  </a:cubicBezTo>
                  <a:cubicBezTo>
                    <a:pt x="4609" y="5146"/>
                    <a:pt x="4832" y="5843"/>
                    <a:pt x="4608" y="6954"/>
                  </a:cubicBezTo>
                  <a:cubicBezTo>
                    <a:pt x="4429" y="7847"/>
                    <a:pt x="4465" y="8847"/>
                    <a:pt x="4405" y="9764"/>
                  </a:cubicBezTo>
                  <a:cubicBezTo>
                    <a:pt x="4262" y="12229"/>
                    <a:pt x="3750" y="14884"/>
                    <a:pt x="4334" y="17324"/>
                  </a:cubicBezTo>
                  <a:cubicBezTo>
                    <a:pt x="4614" y="18526"/>
                    <a:pt x="5569" y="18972"/>
                    <a:pt x="6613" y="18972"/>
                  </a:cubicBezTo>
                  <a:cubicBezTo>
                    <a:pt x="7431" y="18972"/>
                    <a:pt x="8305" y="18698"/>
                    <a:pt x="8954" y="18301"/>
                  </a:cubicBezTo>
                  <a:cubicBezTo>
                    <a:pt x="8346" y="18063"/>
                    <a:pt x="7811" y="17741"/>
                    <a:pt x="7441" y="17194"/>
                  </a:cubicBezTo>
                  <a:cubicBezTo>
                    <a:pt x="7156" y="16765"/>
                    <a:pt x="7037" y="16253"/>
                    <a:pt x="6929" y="15753"/>
                  </a:cubicBezTo>
                  <a:cubicBezTo>
                    <a:pt x="6298" y="12800"/>
                    <a:pt x="6239" y="9764"/>
                    <a:pt x="6751" y="6787"/>
                  </a:cubicBezTo>
                  <a:cubicBezTo>
                    <a:pt x="6941" y="5680"/>
                    <a:pt x="7156" y="4371"/>
                    <a:pt x="6370" y="3549"/>
                  </a:cubicBezTo>
                  <a:cubicBezTo>
                    <a:pt x="5453" y="2585"/>
                    <a:pt x="3786" y="2989"/>
                    <a:pt x="2596" y="2382"/>
                  </a:cubicBezTo>
                  <a:cubicBezTo>
                    <a:pt x="2405" y="2299"/>
                    <a:pt x="2250" y="2156"/>
                    <a:pt x="2143" y="1977"/>
                  </a:cubicBezTo>
                  <a:cubicBezTo>
                    <a:pt x="2084" y="1787"/>
                    <a:pt x="2072" y="1573"/>
                    <a:pt x="2119" y="1382"/>
                  </a:cubicBezTo>
                  <a:cubicBezTo>
                    <a:pt x="2203" y="918"/>
                    <a:pt x="2322" y="453"/>
                    <a:pt x="2477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1335;p59">
              <a:extLst>
                <a:ext uri="{FF2B5EF4-FFF2-40B4-BE49-F238E27FC236}">
                  <a16:creationId xmlns:a16="http://schemas.microsoft.com/office/drawing/2014/main" id="{372CCAB8-B708-48C1-B712-F7532B816D84}"/>
                </a:ext>
              </a:extLst>
            </p:cNvPr>
            <p:cNvSpPr/>
            <p:nvPr/>
          </p:nvSpPr>
          <p:spPr>
            <a:xfrm>
              <a:off x="3709608" y="3302759"/>
              <a:ext cx="3511" cy="110010"/>
            </a:xfrm>
            <a:custGeom>
              <a:avLst/>
              <a:gdLst/>
              <a:ahLst/>
              <a:cxnLst/>
              <a:rect l="l" t="t" r="r" b="b"/>
              <a:pathLst>
                <a:path w="73" h="2287" extrusionOk="0">
                  <a:moveTo>
                    <a:pt x="13" y="1"/>
                  </a:moveTo>
                  <a:cubicBezTo>
                    <a:pt x="13" y="763"/>
                    <a:pt x="1" y="1525"/>
                    <a:pt x="48" y="2287"/>
                  </a:cubicBezTo>
                  <a:cubicBezTo>
                    <a:pt x="72" y="1525"/>
                    <a:pt x="48" y="763"/>
                    <a:pt x="13" y="1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1336;p59">
              <a:extLst>
                <a:ext uri="{FF2B5EF4-FFF2-40B4-BE49-F238E27FC236}">
                  <a16:creationId xmlns:a16="http://schemas.microsoft.com/office/drawing/2014/main" id="{D97E0658-2579-4C7C-8596-84ED033DAF2A}"/>
                </a:ext>
              </a:extLst>
            </p:cNvPr>
            <p:cNvSpPr/>
            <p:nvPr/>
          </p:nvSpPr>
          <p:spPr>
            <a:xfrm>
              <a:off x="3391175" y="2672243"/>
              <a:ext cx="212565" cy="921548"/>
            </a:xfrm>
            <a:custGeom>
              <a:avLst/>
              <a:gdLst/>
              <a:ahLst/>
              <a:cxnLst/>
              <a:rect l="l" t="t" r="r" b="b"/>
              <a:pathLst>
                <a:path w="4419" h="19158" extrusionOk="0">
                  <a:moveTo>
                    <a:pt x="3323" y="0"/>
                  </a:moveTo>
                  <a:cubicBezTo>
                    <a:pt x="2525" y="119"/>
                    <a:pt x="1811" y="381"/>
                    <a:pt x="1299" y="786"/>
                  </a:cubicBezTo>
                  <a:cubicBezTo>
                    <a:pt x="1" y="1822"/>
                    <a:pt x="656" y="4179"/>
                    <a:pt x="751" y="5560"/>
                  </a:cubicBezTo>
                  <a:cubicBezTo>
                    <a:pt x="965" y="8882"/>
                    <a:pt x="1144" y="12192"/>
                    <a:pt x="1084" y="15538"/>
                  </a:cubicBezTo>
                  <a:cubicBezTo>
                    <a:pt x="1061" y="17264"/>
                    <a:pt x="1144" y="18883"/>
                    <a:pt x="3204" y="19110"/>
                  </a:cubicBezTo>
                  <a:cubicBezTo>
                    <a:pt x="3474" y="19141"/>
                    <a:pt x="3743" y="19157"/>
                    <a:pt x="4013" y="19157"/>
                  </a:cubicBezTo>
                  <a:cubicBezTo>
                    <a:pt x="4148" y="19157"/>
                    <a:pt x="4283" y="19153"/>
                    <a:pt x="4418" y="19145"/>
                  </a:cubicBezTo>
                  <a:cubicBezTo>
                    <a:pt x="4216" y="19014"/>
                    <a:pt x="4049" y="18848"/>
                    <a:pt x="3906" y="18657"/>
                  </a:cubicBezTo>
                  <a:cubicBezTo>
                    <a:pt x="3442" y="17990"/>
                    <a:pt x="3311" y="17145"/>
                    <a:pt x="3204" y="16335"/>
                  </a:cubicBezTo>
                  <a:cubicBezTo>
                    <a:pt x="2977" y="14680"/>
                    <a:pt x="2751" y="13014"/>
                    <a:pt x="2525" y="11347"/>
                  </a:cubicBezTo>
                  <a:cubicBezTo>
                    <a:pt x="2227" y="9215"/>
                    <a:pt x="1942" y="7072"/>
                    <a:pt x="2061" y="4929"/>
                  </a:cubicBezTo>
                  <a:cubicBezTo>
                    <a:pt x="2156" y="3227"/>
                    <a:pt x="2537" y="1500"/>
                    <a:pt x="3323" y="0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1337;p59">
              <a:extLst>
                <a:ext uri="{FF2B5EF4-FFF2-40B4-BE49-F238E27FC236}">
                  <a16:creationId xmlns:a16="http://schemas.microsoft.com/office/drawing/2014/main" id="{EB33ABF4-95FA-4573-949D-257428B1AF6C}"/>
                </a:ext>
              </a:extLst>
            </p:cNvPr>
            <p:cNvSpPr/>
            <p:nvPr/>
          </p:nvSpPr>
          <p:spPr>
            <a:xfrm>
              <a:off x="3715332" y="2955706"/>
              <a:ext cx="332244" cy="641976"/>
            </a:xfrm>
            <a:custGeom>
              <a:avLst/>
              <a:gdLst/>
              <a:ahLst/>
              <a:cxnLst/>
              <a:rect l="l" t="t" r="r" b="b"/>
              <a:pathLst>
                <a:path w="6907" h="13346" extrusionOk="0">
                  <a:moveTo>
                    <a:pt x="13" y="1"/>
                  </a:moveTo>
                  <a:lnTo>
                    <a:pt x="1" y="989"/>
                  </a:lnTo>
                  <a:cubicBezTo>
                    <a:pt x="275" y="1525"/>
                    <a:pt x="370" y="2156"/>
                    <a:pt x="453" y="2739"/>
                  </a:cubicBezTo>
                  <a:cubicBezTo>
                    <a:pt x="632" y="4049"/>
                    <a:pt x="489" y="5406"/>
                    <a:pt x="691" y="6716"/>
                  </a:cubicBezTo>
                  <a:cubicBezTo>
                    <a:pt x="977" y="8514"/>
                    <a:pt x="858" y="10871"/>
                    <a:pt x="2156" y="12300"/>
                  </a:cubicBezTo>
                  <a:cubicBezTo>
                    <a:pt x="2754" y="12970"/>
                    <a:pt x="3694" y="13346"/>
                    <a:pt x="4615" y="13346"/>
                  </a:cubicBezTo>
                  <a:cubicBezTo>
                    <a:pt x="5068" y="13346"/>
                    <a:pt x="5517" y="13254"/>
                    <a:pt x="5918" y="13062"/>
                  </a:cubicBezTo>
                  <a:cubicBezTo>
                    <a:pt x="6371" y="12836"/>
                    <a:pt x="6716" y="12455"/>
                    <a:pt x="6906" y="12002"/>
                  </a:cubicBezTo>
                  <a:lnTo>
                    <a:pt x="6906" y="12002"/>
                  </a:lnTo>
                  <a:cubicBezTo>
                    <a:pt x="6732" y="12037"/>
                    <a:pt x="6551" y="12059"/>
                    <a:pt x="6374" y="12059"/>
                  </a:cubicBezTo>
                  <a:cubicBezTo>
                    <a:pt x="6309" y="12059"/>
                    <a:pt x="6244" y="12056"/>
                    <a:pt x="6180" y="12050"/>
                  </a:cubicBezTo>
                  <a:cubicBezTo>
                    <a:pt x="4025" y="11847"/>
                    <a:pt x="2608" y="9668"/>
                    <a:pt x="2108" y="7549"/>
                  </a:cubicBezTo>
                  <a:cubicBezTo>
                    <a:pt x="1608" y="5442"/>
                    <a:pt x="1715" y="3215"/>
                    <a:pt x="965" y="1191"/>
                  </a:cubicBezTo>
                  <a:cubicBezTo>
                    <a:pt x="787" y="691"/>
                    <a:pt x="513" y="179"/>
                    <a:pt x="13" y="1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1338;p59">
              <a:extLst>
                <a:ext uri="{FF2B5EF4-FFF2-40B4-BE49-F238E27FC236}">
                  <a16:creationId xmlns:a16="http://schemas.microsoft.com/office/drawing/2014/main" id="{C8366E8C-9763-4D31-A327-E7944E949B4F}"/>
                </a:ext>
              </a:extLst>
            </p:cNvPr>
            <p:cNvSpPr/>
            <p:nvPr/>
          </p:nvSpPr>
          <p:spPr>
            <a:xfrm>
              <a:off x="4134586" y="2987068"/>
              <a:ext cx="146665" cy="614221"/>
            </a:xfrm>
            <a:custGeom>
              <a:avLst/>
              <a:gdLst/>
              <a:ahLst/>
              <a:cxnLst/>
              <a:rect l="l" t="t" r="r" b="b"/>
              <a:pathLst>
                <a:path w="3049" h="12769" extrusionOk="0">
                  <a:moveTo>
                    <a:pt x="780" y="0"/>
                  </a:moveTo>
                  <a:cubicBezTo>
                    <a:pt x="731" y="0"/>
                    <a:pt x="681" y="9"/>
                    <a:pt x="631" y="27"/>
                  </a:cubicBezTo>
                  <a:cubicBezTo>
                    <a:pt x="536" y="51"/>
                    <a:pt x="465" y="111"/>
                    <a:pt x="405" y="182"/>
                  </a:cubicBezTo>
                  <a:cubicBezTo>
                    <a:pt x="572" y="230"/>
                    <a:pt x="703" y="337"/>
                    <a:pt x="786" y="492"/>
                  </a:cubicBezTo>
                  <a:cubicBezTo>
                    <a:pt x="1036" y="956"/>
                    <a:pt x="1048" y="1516"/>
                    <a:pt x="1024" y="2051"/>
                  </a:cubicBezTo>
                  <a:cubicBezTo>
                    <a:pt x="965" y="4052"/>
                    <a:pt x="727" y="6040"/>
                    <a:pt x="346" y="8016"/>
                  </a:cubicBezTo>
                  <a:cubicBezTo>
                    <a:pt x="191" y="8826"/>
                    <a:pt x="0" y="9647"/>
                    <a:pt x="84" y="10481"/>
                  </a:cubicBezTo>
                  <a:cubicBezTo>
                    <a:pt x="167" y="11302"/>
                    <a:pt x="560" y="12148"/>
                    <a:pt x="1298" y="12529"/>
                  </a:cubicBezTo>
                  <a:cubicBezTo>
                    <a:pt x="1643" y="12705"/>
                    <a:pt x="2023" y="12768"/>
                    <a:pt x="2409" y="12768"/>
                  </a:cubicBezTo>
                  <a:cubicBezTo>
                    <a:pt x="2622" y="12768"/>
                    <a:pt x="2837" y="12749"/>
                    <a:pt x="3048" y="12719"/>
                  </a:cubicBezTo>
                  <a:cubicBezTo>
                    <a:pt x="1655" y="11136"/>
                    <a:pt x="1500" y="8707"/>
                    <a:pt x="1774" y="6552"/>
                  </a:cubicBezTo>
                  <a:cubicBezTo>
                    <a:pt x="2048" y="4504"/>
                    <a:pt x="2548" y="2242"/>
                    <a:pt x="1453" y="492"/>
                  </a:cubicBezTo>
                  <a:cubicBezTo>
                    <a:pt x="1292" y="250"/>
                    <a:pt x="1046" y="0"/>
                    <a:pt x="780" y="0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1339;p59">
              <a:extLst>
                <a:ext uri="{FF2B5EF4-FFF2-40B4-BE49-F238E27FC236}">
                  <a16:creationId xmlns:a16="http://schemas.microsoft.com/office/drawing/2014/main" id="{54880406-E196-4274-A592-59CFB1886515}"/>
                </a:ext>
              </a:extLst>
            </p:cNvPr>
            <p:cNvSpPr/>
            <p:nvPr/>
          </p:nvSpPr>
          <p:spPr>
            <a:xfrm>
              <a:off x="4391160" y="2690666"/>
              <a:ext cx="813846" cy="932178"/>
            </a:xfrm>
            <a:custGeom>
              <a:avLst/>
              <a:gdLst/>
              <a:ahLst/>
              <a:cxnLst/>
              <a:rect l="l" t="t" r="r" b="b"/>
              <a:pathLst>
                <a:path w="16919" h="19379" extrusionOk="0">
                  <a:moveTo>
                    <a:pt x="9153" y="0"/>
                  </a:moveTo>
                  <a:cubicBezTo>
                    <a:pt x="8292" y="0"/>
                    <a:pt x="7416" y="237"/>
                    <a:pt x="6894" y="855"/>
                  </a:cubicBezTo>
                  <a:cubicBezTo>
                    <a:pt x="5858" y="2117"/>
                    <a:pt x="5394" y="3796"/>
                    <a:pt x="4775" y="5272"/>
                  </a:cubicBezTo>
                  <a:cubicBezTo>
                    <a:pt x="3870" y="7451"/>
                    <a:pt x="3143" y="9702"/>
                    <a:pt x="2393" y="11940"/>
                  </a:cubicBezTo>
                  <a:cubicBezTo>
                    <a:pt x="1858" y="13512"/>
                    <a:pt x="0" y="16643"/>
                    <a:pt x="869" y="18286"/>
                  </a:cubicBezTo>
                  <a:cubicBezTo>
                    <a:pt x="1293" y="19067"/>
                    <a:pt x="2102" y="19378"/>
                    <a:pt x="2972" y="19378"/>
                  </a:cubicBezTo>
                  <a:cubicBezTo>
                    <a:pt x="4105" y="19378"/>
                    <a:pt x="5344" y="18850"/>
                    <a:pt x="5977" y="18143"/>
                  </a:cubicBezTo>
                  <a:cubicBezTo>
                    <a:pt x="6561" y="17500"/>
                    <a:pt x="6953" y="16583"/>
                    <a:pt x="7763" y="16167"/>
                  </a:cubicBezTo>
                  <a:cubicBezTo>
                    <a:pt x="8317" y="15890"/>
                    <a:pt x="9567" y="15560"/>
                    <a:pt x="10655" y="15560"/>
                  </a:cubicBezTo>
                  <a:cubicBezTo>
                    <a:pt x="11438" y="15560"/>
                    <a:pt x="12136" y="15731"/>
                    <a:pt x="12430" y="16214"/>
                  </a:cubicBezTo>
                  <a:cubicBezTo>
                    <a:pt x="12942" y="17060"/>
                    <a:pt x="12835" y="18167"/>
                    <a:pt x="13835" y="18655"/>
                  </a:cubicBezTo>
                  <a:cubicBezTo>
                    <a:pt x="14145" y="18810"/>
                    <a:pt x="14645" y="18890"/>
                    <a:pt x="15203" y="18890"/>
                  </a:cubicBezTo>
                  <a:cubicBezTo>
                    <a:pt x="15761" y="18890"/>
                    <a:pt x="16377" y="18810"/>
                    <a:pt x="16919" y="18643"/>
                  </a:cubicBezTo>
                  <a:cubicBezTo>
                    <a:pt x="15895" y="18453"/>
                    <a:pt x="15002" y="17845"/>
                    <a:pt x="14454" y="16952"/>
                  </a:cubicBezTo>
                  <a:cubicBezTo>
                    <a:pt x="14109" y="16369"/>
                    <a:pt x="13931" y="15690"/>
                    <a:pt x="13526" y="15143"/>
                  </a:cubicBezTo>
                  <a:cubicBezTo>
                    <a:pt x="12936" y="14354"/>
                    <a:pt x="11957" y="13997"/>
                    <a:pt x="10964" y="13997"/>
                  </a:cubicBezTo>
                  <a:cubicBezTo>
                    <a:pt x="10473" y="13997"/>
                    <a:pt x="9978" y="14084"/>
                    <a:pt x="9525" y="14250"/>
                  </a:cubicBezTo>
                  <a:cubicBezTo>
                    <a:pt x="8144" y="14738"/>
                    <a:pt x="7049" y="15798"/>
                    <a:pt x="6001" y="16822"/>
                  </a:cubicBezTo>
                  <a:cubicBezTo>
                    <a:pt x="5505" y="17306"/>
                    <a:pt x="4907" y="17832"/>
                    <a:pt x="4236" y="17832"/>
                  </a:cubicBezTo>
                  <a:cubicBezTo>
                    <a:pt x="4182" y="17832"/>
                    <a:pt x="4127" y="17829"/>
                    <a:pt x="4072" y="17822"/>
                  </a:cubicBezTo>
                  <a:cubicBezTo>
                    <a:pt x="3322" y="17726"/>
                    <a:pt x="2822" y="16988"/>
                    <a:pt x="2739" y="16250"/>
                  </a:cubicBezTo>
                  <a:cubicBezTo>
                    <a:pt x="2667" y="15500"/>
                    <a:pt x="2917" y="14774"/>
                    <a:pt x="3179" y="14083"/>
                  </a:cubicBezTo>
                  <a:cubicBezTo>
                    <a:pt x="4965" y="9273"/>
                    <a:pt x="7192" y="4630"/>
                    <a:pt x="9454" y="10"/>
                  </a:cubicBezTo>
                  <a:cubicBezTo>
                    <a:pt x="9354" y="4"/>
                    <a:pt x="9254" y="0"/>
                    <a:pt x="9153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1340;p59">
              <a:extLst>
                <a:ext uri="{FF2B5EF4-FFF2-40B4-BE49-F238E27FC236}">
                  <a16:creationId xmlns:a16="http://schemas.microsoft.com/office/drawing/2014/main" id="{DA308263-5807-46B8-9C98-1D176D1C2D15}"/>
                </a:ext>
              </a:extLst>
            </p:cNvPr>
            <p:cNvSpPr/>
            <p:nvPr/>
          </p:nvSpPr>
          <p:spPr>
            <a:xfrm>
              <a:off x="5879040" y="2699132"/>
              <a:ext cx="301314" cy="900286"/>
            </a:xfrm>
            <a:custGeom>
              <a:avLst/>
              <a:gdLst/>
              <a:ahLst/>
              <a:cxnLst/>
              <a:rect l="l" t="t" r="r" b="b"/>
              <a:pathLst>
                <a:path w="6264" h="18716" extrusionOk="0">
                  <a:moveTo>
                    <a:pt x="2715" y="1"/>
                  </a:moveTo>
                  <a:lnTo>
                    <a:pt x="2715" y="1"/>
                  </a:lnTo>
                  <a:cubicBezTo>
                    <a:pt x="2513" y="60"/>
                    <a:pt x="2334" y="132"/>
                    <a:pt x="2156" y="227"/>
                  </a:cubicBezTo>
                  <a:cubicBezTo>
                    <a:pt x="1" y="1346"/>
                    <a:pt x="310" y="4608"/>
                    <a:pt x="429" y="6632"/>
                  </a:cubicBezTo>
                  <a:cubicBezTo>
                    <a:pt x="501" y="7847"/>
                    <a:pt x="644" y="9061"/>
                    <a:pt x="798" y="10264"/>
                  </a:cubicBezTo>
                  <a:cubicBezTo>
                    <a:pt x="965" y="11681"/>
                    <a:pt x="751" y="13097"/>
                    <a:pt x="644" y="14502"/>
                  </a:cubicBezTo>
                  <a:cubicBezTo>
                    <a:pt x="548" y="15669"/>
                    <a:pt x="525" y="16979"/>
                    <a:pt x="1429" y="17872"/>
                  </a:cubicBezTo>
                  <a:cubicBezTo>
                    <a:pt x="1977" y="18428"/>
                    <a:pt x="2943" y="18716"/>
                    <a:pt x="3814" y="18716"/>
                  </a:cubicBezTo>
                  <a:cubicBezTo>
                    <a:pt x="4117" y="18716"/>
                    <a:pt x="4409" y="18681"/>
                    <a:pt x="4668" y="18610"/>
                  </a:cubicBezTo>
                  <a:cubicBezTo>
                    <a:pt x="6109" y="18217"/>
                    <a:pt x="6263" y="16657"/>
                    <a:pt x="6240" y="15360"/>
                  </a:cubicBezTo>
                  <a:lnTo>
                    <a:pt x="6240" y="15360"/>
                  </a:lnTo>
                  <a:cubicBezTo>
                    <a:pt x="6228" y="15443"/>
                    <a:pt x="6192" y="15538"/>
                    <a:pt x="6156" y="15622"/>
                  </a:cubicBezTo>
                  <a:cubicBezTo>
                    <a:pt x="5926" y="16241"/>
                    <a:pt x="5269" y="16728"/>
                    <a:pt x="4649" y="16728"/>
                  </a:cubicBezTo>
                  <a:cubicBezTo>
                    <a:pt x="4434" y="16728"/>
                    <a:pt x="4224" y="16670"/>
                    <a:pt x="4037" y="16538"/>
                  </a:cubicBezTo>
                  <a:cubicBezTo>
                    <a:pt x="3858" y="16384"/>
                    <a:pt x="3704" y="16205"/>
                    <a:pt x="3584" y="15991"/>
                  </a:cubicBezTo>
                  <a:cubicBezTo>
                    <a:pt x="2870" y="14848"/>
                    <a:pt x="2572" y="13502"/>
                    <a:pt x="2358" y="12169"/>
                  </a:cubicBezTo>
                  <a:cubicBezTo>
                    <a:pt x="1668" y="8133"/>
                    <a:pt x="1608" y="3930"/>
                    <a:pt x="2715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1341;p59">
              <a:extLst>
                <a:ext uri="{FF2B5EF4-FFF2-40B4-BE49-F238E27FC236}">
                  <a16:creationId xmlns:a16="http://schemas.microsoft.com/office/drawing/2014/main" id="{74D50804-B62F-4A53-8146-7374F4D8211F}"/>
                </a:ext>
              </a:extLst>
            </p:cNvPr>
            <p:cNvSpPr/>
            <p:nvPr/>
          </p:nvSpPr>
          <p:spPr>
            <a:xfrm>
              <a:off x="6168275" y="3133586"/>
              <a:ext cx="376883" cy="452741"/>
            </a:xfrm>
            <a:custGeom>
              <a:avLst/>
              <a:gdLst/>
              <a:ahLst/>
              <a:cxnLst/>
              <a:rect l="l" t="t" r="r" b="b"/>
              <a:pathLst>
                <a:path w="7835" h="9412" extrusionOk="0">
                  <a:moveTo>
                    <a:pt x="4721" y="1"/>
                  </a:moveTo>
                  <a:cubicBezTo>
                    <a:pt x="3771" y="1"/>
                    <a:pt x="2829" y="80"/>
                    <a:pt x="1929" y="375"/>
                  </a:cubicBezTo>
                  <a:cubicBezTo>
                    <a:pt x="1346" y="577"/>
                    <a:pt x="762" y="875"/>
                    <a:pt x="417" y="1375"/>
                  </a:cubicBezTo>
                  <a:cubicBezTo>
                    <a:pt x="96" y="1839"/>
                    <a:pt x="0" y="2399"/>
                    <a:pt x="24" y="2970"/>
                  </a:cubicBezTo>
                  <a:cubicBezTo>
                    <a:pt x="143" y="2268"/>
                    <a:pt x="619" y="1768"/>
                    <a:pt x="1953" y="1660"/>
                  </a:cubicBezTo>
                  <a:cubicBezTo>
                    <a:pt x="2317" y="1628"/>
                    <a:pt x="3153" y="1490"/>
                    <a:pt x="3908" y="1490"/>
                  </a:cubicBezTo>
                  <a:cubicBezTo>
                    <a:pt x="4560" y="1490"/>
                    <a:pt x="5151" y="1594"/>
                    <a:pt x="5322" y="1958"/>
                  </a:cubicBezTo>
                  <a:cubicBezTo>
                    <a:pt x="5477" y="2256"/>
                    <a:pt x="5430" y="2601"/>
                    <a:pt x="5370" y="2922"/>
                  </a:cubicBezTo>
                  <a:cubicBezTo>
                    <a:pt x="4965" y="5042"/>
                    <a:pt x="3834" y="8649"/>
                    <a:pt x="6858" y="9340"/>
                  </a:cubicBezTo>
                  <a:cubicBezTo>
                    <a:pt x="6965" y="9364"/>
                    <a:pt x="7096" y="9388"/>
                    <a:pt x="7251" y="9411"/>
                  </a:cubicBezTo>
                  <a:cubicBezTo>
                    <a:pt x="6704" y="8292"/>
                    <a:pt x="6489" y="7042"/>
                    <a:pt x="6644" y="5816"/>
                  </a:cubicBezTo>
                  <a:cubicBezTo>
                    <a:pt x="6882" y="4065"/>
                    <a:pt x="7835" y="2280"/>
                    <a:pt x="7216" y="625"/>
                  </a:cubicBezTo>
                  <a:cubicBezTo>
                    <a:pt x="7168" y="446"/>
                    <a:pt x="7061" y="291"/>
                    <a:pt x="6918" y="184"/>
                  </a:cubicBezTo>
                  <a:cubicBezTo>
                    <a:pt x="6768" y="98"/>
                    <a:pt x="6589" y="51"/>
                    <a:pt x="6416" y="51"/>
                  </a:cubicBezTo>
                  <a:cubicBezTo>
                    <a:pt x="6397" y="51"/>
                    <a:pt x="6378" y="52"/>
                    <a:pt x="6358" y="53"/>
                  </a:cubicBezTo>
                  <a:cubicBezTo>
                    <a:pt x="5815" y="27"/>
                    <a:pt x="5267" y="1"/>
                    <a:pt x="4721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96" name="Google Shape;548;p38">
            <a:extLst>
              <a:ext uri="{FF2B5EF4-FFF2-40B4-BE49-F238E27FC236}">
                <a16:creationId xmlns:a16="http://schemas.microsoft.com/office/drawing/2014/main" id="{C5A43586-C652-4CF0-9AE2-D110423B3E90}"/>
              </a:ext>
            </a:extLst>
          </p:cNvPr>
          <p:cNvGrpSpPr/>
          <p:nvPr/>
        </p:nvGrpSpPr>
        <p:grpSpPr>
          <a:xfrm>
            <a:off x="5671275" y="5392229"/>
            <a:ext cx="2052168" cy="1253503"/>
            <a:chOff x="3097975" y="807826"/>
            <a:chExt cx="2943183" cy="1556699"/>
          </a:xfrm>
        </p:grpSpPr>
        <p:grpSp>
          <p:nvGrpSpPr>
            <p:cNvPr id="97" name="Google Shape;549;p38">
              <a:extLst>
                <a:ext uri="{FF2B5EF4-FFF2-40B4-BE49-F238E27FC236}">
                  <a16:creationId xmlns:a16="http://schemas.microsoft.com/office/drawing/2014/main" id="{6FBE3309-B662-496C-A7BC-87739C9FD7BE}"/>
                </a:ext>
              </a:extLst>
            </p:cNvPr>
            <p:cNvGrpSpPr/>
            <p:nvPr/>
          </p:nvGrpSpPr>
          <p:grpSpPr>
            <a:xfrm rot="3899974">
              <a:off x="4955299" y="1705505"/>
              <a:ext cx="567545" cy="564922"/>
              <a:chOff x="5337287" y="1473735"/>
              <a:chExt cx="729497" cy="726126"/>
            </a:xfrm>
          </p:grpSpPr>
          <p:sp>
            <p:nvSpPr>
              <p:cNvPr id="130" name="Google Shape;550;p38">
                <a:extLst>
                  <a:ext uri="{FF2B5EF4-FFF2-40B4-BE49-F238E27FC236}">
                    <a16:creationId xmlns:a16="http://schemas.microsoft.com/office/drawing/2014/main" id="{7A00DD80-BB1F-42A8-BA06-D302216DF162}"/>
                  </a:ext>
                </a:extLst>
              </p:cNvPr>
              <p:cNvSpPr/>
              <p:nvPr/>
            </p:nvSpPr>
            <p:spPr>
              <a:xfrm rot="1111093">
                <a:off x="5413336" y="1550628"/>
                <a:ext cx="577510" cy="572340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5942" extrusionOk="0">
                    <a:moveTo>
                      <a:pt x="8438" y="1"/>
                    </a:moveTo>
                    <a:cubicBezTo>
                      <a:pt x="7314" y="1"/>
                      <a:pt x="5811" y="74"/>
                      <a:pt x="5204" y="756"/>
                    </a:cubicBezTo>
                    <a:cubicBezTo>
                      <a:pt x="4454" y="1590"/>
                      <a:pt x="4775" y="3781"/>
                      <a:pt x="4787" y="4816"/>
                    </a:cubicBezTo>
                    <a:cubicBezTo>
                      <a:pt x="4787" y="4983"/>
                      <a:pt x="4799" y="5162"/>
                      <a:pt x="4799" y="5328"/>
                    </a:cubicBezTo>
                    <a:cubicBezTo>
                      <a:pt x="3632" y="5531"/>
                      <a:pt x="2477" y="5781"/>
                      <a:pt x="1346" y="6078"/>
                    </a:cubicBezTo>
                    <a:cubicBezTo>
                      <a:pt x="929" y="6186"/>
                      <a:pt x="489" y="6317"/>
                      <a:pt x="251" y="6674"/>
                    </a:cubicBezTo>
                    <a:cubicBezTo>
                      <a:pt x="60" y="6936"/>
                      <a:pt x="36" y="7293"/>
                      <a:pt x="24" y="7614"/>
                    </a:cubicBezTo>
                    <a:cubicBezTo>
                      <a:pt x="1" y="8638"/>
                      <a:pt x="155" y="9805"/>
                      <a:pt x="977" y="10400"/>
                    </a:cubicBezTo>
                    <a:cubicBezTo>
                      <a:pt x="1429" y="10734"/>
                      <a:pt x="2001" y="10829"/>
                      <a:pt x="2560" y="10901"/>
                    </a:cubicBezTo>
                    <a:cubicBezTo>
                      <a:pt x="3489" y="11031"/>
                      <a:pt x="4418" y="11115"/>
                      <a:pt x="5347" y="11174"/>
                    </a:cubicBezTo>
                    <a:cubicBezTo>
                      <a:pt x="5549" y="12341"/>
                      <a:pt x="5799" y="13484"/>
                      <a:pt x="6097" y="14627"/>
                    </a:cubicBezTo>
                    <a:cubicBezTo>
                      <a:pt x="6204" y="15032"/>
                      <a:pt x="6335" y="15473"/>
                      <a:pt x="6692" y="15711"/>
                    </a:cubicBezTo>
                    <a:cubicBezTo>
                      <a:pt x="6954" y="15901"/>
                      <a:pt x="7311" y="15925"/>
                      <a:pt x="7644" y="15937"/>
                    </a:cubicBezTo>
                    <a:cubicBezTo>
                      <a:pt x="7726" y="15940"/>
                      <a:pt x="7809" y="15941"/>
                      <a:pt x="7893" y="15941"/>
                    </a:cubicBezTo>
                    <a:cubicBezTo>
                      <a:pt x="8842" y="15941"/>
                      <a:pt x="9871" y="15739"/>
                      <a:pt x="10419" y="14984"/>
                    </a:cubicBezTo>
                    <a:cubicBezTo>
                      <a:pt x="10752" y="14532"/>
                      <a:pt x="10847" y="13960"/>
                      <a:pt x="10919" y="13413"/>
                    </a:cubicBezTo>
                    <a:cubicBezTo>
                      <a:pt x="11026" y="12639"/>
                      <a:pt x="11109" y="11865"/>
                      <a:pt x="11169" y="11091"/>
                    </a:cubicBezTo>
                    <a:cubicBezTo>
                      <a:pt x="11716" y="11043"/>
                      <a:pt x="12264" y="10984"/>
                      <a:pt x="12824" y="10901"/>
                    </a:cubicBezTo>
                    <a:cubicBezTo>
                      <a:pt x="13681" y="10793"/>
                      <a:pt x="14562" y="10639"/>
                      <a:pt x="15348" y="10246"/>
                    </a:cubicBezTo>
                    <a:cubicBezTo>
                      <a:pt x="15538" y="10174"/>
                      <a:pt x="15705" y="10043"/>
                      <a:pt x="15836" y="9877"/>
                    </a:cubicBezTo>
                    <a:cubicBezTo>
                      <a:pt x="15931" y="9674"/>
                      <a:pt x="15979" y="9448"/>
                      <a:pt x="15955" y="9222"/>
                    </a:cubicBezTo>
                    <a:cubicBezTo>
                      <a:pt x="15955" y="8198"/>
                      <a:pt x="16086" y="5959"/>
                      <a:pt x="15217" y="5186"/>
                    </a:cubicBezTo>
                    <a:cubicBezTo>
                      <a:pt x="14769" y="4788"/>
                      <a:pt x="13948" y="4695"/>
                      <a:pt x="13120" y="4695"/>
                    </a:cubicBezTo>
                    <a:cubicBezTo>
                      <a:pt x="12385" y="4695"/>
                      <a:pt x="11644" y="4769"/>
                      <a:pt x="11157" y="4769"/>
                    </a:cubicBezTo>
                    <a:lnTo>
                      <a:pt x="11109" y="4769"/>
                    </a:lnTo>
                    <a:cubicBezTo>
                      <a:pt x="11062" y="4233"/>
                      <a:pt x="11002" y="3685"/>
                      <a:pt x="10931" y="3150"/>
                    </a:cubicBezTo>
                    <a:cubicBezTo>
                      <a:pt x="10812" y="2280"/>
                      <a:pt x="10657" y="1411"/>
                      <a:pt x="10276" y="625"/>
                    </a:cubicBezTo>
                    <a:cubicBezTo>
                      <a:pt x="10192" y="423"/>
                      <a:pt x="10061" y="256"/>
                      <a:pt x="9895" y="137"/>
                    </a:cubicBezTo>
                    <a:cubicBezTo>
                      <a:pt x="9713" y="52"/>
                      <a:pt x="9512" y="5"/>
                      <a:pt x="9317" y="5"/>
                    </a:cubicBezTo>
                    <a:cubicBezTo>
                      <a:pt x="9295" y="5"/>
                      <a:pt x="9273" y="5"/>
                      <a:pt x="9252" y="6"/>
                    </a:cubicBezTo>
                    <a:cubicBezTo>
                      <a:pt x="9026" y="6"/>
                      <a:pt x="8747" y="1"/>
                      <a:pt x="8438" y="1"/>
                    </a:cubicBezTo>
                    <a:close/>
                  </a:path>
                </a:pathLst>
              </a:custGeom>
              <a:solidFill>
                <a:srgbClr val="73C3B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551;p38">
                <a:extLst>
                  <a:ext uri="{FF2B5EF4-FFF2-40B4-BE49-F238E27FC236}">
                    <a16:creationId xmlns:a16="http://schemas.microsoft.com/office/drawing/2014/main" id="{D5C7B009-ABA9-452E-9F35-781DAD321FCE}"/>
                  </a:ext>
                </a:extLst>
              </p:cNvPr>
              <p:cNvSpPr/>
              <p:nvPr/>
            </p:nvSpPr>
            <p:spPr>
              <a:xfrm rot="1111093">
                <a:off x="5377250" y="1771623"/>
                <a:ext cx="570257" cy="344617"/>
              </a:xfrm>
              <a:custGeom>
                <a:avLst/>
                <a:gdLst/>
                <a:ahLst/>
                <a:cxnLst/>
                <a:rect l="l" t="t" r="r" b="b"/>
                <a:pathLst>
                  <a:path w="15884" h="9599" extrusionOk="0">
                    <a:moveTo>
                      <a:pt x="620" y="0"/>
                    </a:moveTo>
                    <a:cubicBezTo>
                      <a:pt x="477" y="72"/>
                      <a:pt x="346" y="191"/>
                      <a:pt x="251" y="322"/>
                    </a:cubicBezTo>
                    <a:cubicBezTo>
                      <a:pt x="60" y="596"/>
                      <a:pt x="36" y="941"/>
                      <a:pt x="24" y="1274"/>
                    </a:cubicBezTo>
                    <a:cubicBezTo>
                      <a:pt x="1" y="2298"/>
                      <a:pt x="155" y="3453"/>
                      <a:pt x="977" y="4060"/>
                    </a:cubicBezTo>
                    <a:cubicBezTo>
                      <a:pt x="1429" y="4382"/>
                      <a:pt x="2001" y="4477"/>
                      <a:pt x="2560" y="4560"/>
                    </a:cubicBezTo>
                    <a:cubicBezTo>
                      <a:pt x="3477" y="4679"/>
                      <a:pt x="4418" y="4775"/>
                      <a:pt x="5347" y="4834"/>
                    </a:cubicBezTo>
                    <a:cubicBezTo>
                      <a:pt x="5549" y="5989"/>
                      <a:pt x="5799" y="7144"/>
                      <a:pt x="6097" y="8275"/>
                    </a:cubicBezTo>
                    <a:cubicBezTo>
                      <a:pt x="6204" y="8692"/>
                      <a:pt x="6335" y="9121"/>
                      <a:pt x="6692" y="9371"/>
                    </a:cubicBezTo>
                    <a:cubicBezTo>
                      <a:pt x="6954" y="9549"/>
                      <a:pt x="7311" y="9585"/>
                      <a:pt x="7644" y="9597"/>
                    </a:cubicBezTo>
                    <a:cubicBezTo>
                      <a:pt x="7707" y="9598"/>
                      <a:pt x="7769" y="9599"/>
                      <a:pt x="7832" y="9599"/>
                    </a:cubicBezTo>
                    <a:cubicBezTo>
                      <a:pt x="8798" y="9599"/>
                      <a:pt x="9860" y="9415"/>
                      <a:pt x="10419" y="8632"/>
                    </a:cubicBezTo>
                    <a:cubicBezTo>
                      <a:pt x="10752" y="8192"/>
                      <a:pt x="10847" y="7608"/>
                      <a:pt x="10919" y="7061"/>
                    </a:cubicBezTo>
                    <a:cubicBezTo>
                      <a:pt x="11026" y="6299"/>
                      <a:pt x="11109" y="5525"/>
                      <a:pt x="11169" y="4751"/>
                    </a:cubicBezTo>
                    <a:cubicBezTo>
                      <a:pt x="11716" y="4691"/>
                      <a:pt x="12264" y="4632"/>
                      <a:pt x="12824" y="4560"/>
                    </a:cubicBezTo>
                    <a:cubicBezTo>
                      <a:pt x="13681" y="4441"/>
                      <a:pt x="14562" y="4287"/>
                      <a:pt x="15348" y="3906"/>
                    </a:cubicBezTo>
                    <a:cubicBezTo>
                      <a:pt x="15538" y="3822"/>
                      <a:pt x="15705" y="3691"/>
                      <a:pt x="15824" y="3525"/>
                    </a:cubicBezTo>
                    <a:cubicBezTo>
                      <a:pt x="15848" y="3489"/>
                      <a:pt x="15872" y="3453"/>
                      <a:pt x="15884" y="3406"/>
                    </a:cubicBezTo>
                    <a:cubicBezTo>
                      <a:pt x="15419" y="3370"/>
                      <a:pt x="14955" y="3322"/>
                      <a:pt x="14502" y="3286"/>
                    </a:cubicBezTo>
                    <a:cubicBezTo>
                      <a:pt x="11788" y="3072"/>
                      <a:pt x="9026" y="3144"/>
                      <a:pt x="6347" y="2620"/>
                    </a:cubicBezTo>
                    <a:cubicBezTo>
                      <a:pt x="4263" y="2227"/>
                      <a:pt x="2179" y="1393"/>
                      <a:pt x="620" y="0"/>
                    </a:cubicBezTo>
                    <a:close/>
                  </a:path>
                </a:pathLst>
              </a:custGeom>
              <a:solidFill>
                <a:srgbClr val="36A28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8" name="Google Shape;552;p38">
              <a:extLst>
                <a:ext uri="{FF2B5EF4-FFF2-40B4-BE49-F238E27FC236}">
                  <a16:creationId xmlns:a16="http://schemas.microsoft.com/office/drawing/2014/main" id="{E785E37F-3C5C-4D30-B62C-75FBA9E79006}"/>
                </a:ext>
              </a:extLst>
            </p:cNvPr>
            <p:cNvSpPr/>
            <p:nvPr/>
          </p:nvSpPr>
          <p:spPr>
            <a:xfrm rot="-1686541">
              <a:off x="4207313" y="924067"/>
              <a:ext cx="729406" cy="942610"/>
            </a:xfrm>
            <a:custGeom>
              <a:avLst/>
              <a:gdLst/>
              <a:ahLst/>
              <a:cxnLst/>
              <a:rect l="l" t="t" r="r" b="b"/>
              <a:pathLst>
                <a:path w="22111" h="28574" extrusionOk="0">
                  <a:moveTo>
                    <a:pt x="7240" y="1"/>
                  </a:moveTo>
                  <a:cubicBezTo>
                    <a:pt x="6935" y="1"/>
                    <a:pt x="6631" y="43"/>
                    <a:pt x="6335" y="133"/>
                  </a:cubicBezTo>
                  <a:cubicBezTo>
                    <a:pt x="4870" y="669"/>
                    <a:pt x="4775" y="2443"/>
                    <a:pt x="4466" y="3717"/>
                  </a:cubicBezTo>
                  <a:cubicBezTo>
                    <a:pt x="4013" y="5669"/>
                    <a:pt x="3334" y="7610"/>
                    <a:pt x="2775" y="9551"/>
                  </a:cubicBezTo>
                  <a:cubicBezTo>
                    <a:pt x="1608" y="13551"/>
                    <a:pt x="429" y="17587"/>
                    <a:pt x="96" y="21743"/>
                  </a:cubicBezTo>
                  <a:cubicBezTo>
                    <a:pt x="1" y="22898"/>
                    <a:pt x="1" y="24160"/>
                    <a:pt x="667" y="25100"/>
                  </a:cubicBezTo>
                  <a:cubicBezTo>
                    <a:pt x="1406" y="26160"/>
                    <a:pt x="2775" y="26553"/>
                    <a:pt x="4037" y="26851"/>
                  </a:cubicBezTo>
                  <a:cubicBezTo>
                    <a:pt x="6132" y="27339"/>
                    <a:pt x="8240" y="27791"/>
                    <a:pt x="10347" y="28184"/>
                  </a:cubicBezTo>
                  <a:cubicBezTo>
                    <a:pt x="11180" y="28342"/>
                    <a:pt x="12362" y="28573"/>
                    <a:pt x="13431" y="28573"/>
                  </a:cubicBezTo>
                  <a:cubicBezTo>
                    <a:pt x="14136" y="28573"/>
                    <a:pt x="14791" y="28473"/>
                    <a:pt x="15265" y="28184"/>
                  </a:cubicBezTo>
                  <a:cubicBezTo>
                    <a:pt x="16157" y="27636"/>
                    <a:pt x="16693" y="26648"/>
                    <a:pt x="17134" y="25696"/>
                  </a:cubicBezTo>
                  <a:cubicBezTo>
                    <a:pt x="19586" y="20504"/>
                    <a:pt x="20146" y="14623"/>
                    <a:pt x="21515" y="9039"/>
                  </a:cubicBezTo>
                  <a:cubicBezTo>
                    <a:pt x="21813" y="7789"/>
                    <a:pt x="22111" y="6431"/>
                    <a:pt x="21587" y="5253"/>
                  </a:cubicBezTo>
                  <a:cubicBezTo>
                    <a:pt x="21099" y="4193"/>
                    <a:pt x="20039" y="3526"/>
                    <a:pt x="19003" y="2990"/>
                  </a:cubicBezTo>
                  <a:cubicBezTo>
                    <a:pt x="15443" y="1169"/>
                    <a:pt x="11526" y="145"/>
                    <a:pt x="7537" y="14"/>
                  </a:cubicBezTo>
                  <a:cubicBezTo>
                    <a:pt x="7438" y="5"/>
                    <a:pt x="7339" y="1"/>
                    <a:pt x="7240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553;p38">
              <a:extLst>
                <a:ext uri="{FF2B5EF4-FFF2-40B4-BE49-F238E27FC236}">
                  <a16:creationId xmlns:a16="http://schemas.microsoft.com/office/drawing/2014/main" id="{DDBB6053-8BC1-4F40-99B6-0E26B2BC11A0}"/>
                </a:ext>
              </a:extLst>
            </p:cNvPr>
            <p:cNvSpPr/>
            <p:nvPr/>
          </p:nvSpPr>
          <p:spPr>
            <a:xfrm rot="-1686541">
              <a:off x="4221072" y="979031"/>
              <a:ext cx="599795" cy="916648"/>
            </a:xfrm>
            <a:custGeom>
              <a:avLst/>
              <a:gdLst/>
              <a:ahLst/>
              <a:cxnLst/>
              <a:rect l="l" t="t" r="r" b="b"/>
              <a:pathLst>
                <a:path w="18182" h="27787" extrusionOk="0">
                  <a:moveTo>
                    <a:pt x="5442" y="1"/>
                  </a:moveTo>
                  <a:lnTo>
                    <a:pt x="5442" y="1"/>
                  </a:lnTo>
                  <a:cubicBezTo>
                    <a:pt x="4811" y="787"/>
                    <a:pt x="4704" y="1977"/>
                    <a:pt x="4477" y="2918"/>
                  </a:cubicBezTo>
                  <a:cubicBezTo>
                    <a:pt x="4001" y="4882"/>
                    <a:pt x="3334" y="6823"/>
                    <a:pt x="2775" y="8764"/>
                  </a:cubicBezTo>
                  <a:cubicBezTo>
                    <a:pt x="1608" y="12764"/>
                    <a:pt x="429" y="16800"/>
                    <a:pt x="96" y="20956"/>
                  </a:cubicBezTo>
                  <a:cubicBezTo>
                    <a:pt x="1" y="22111"/>
                    <a:pt x="1" y="23373"/>
                    <a:pt x="667" y="24313"/>
                  </a:cubicBezTo>
                  <a:cubicBezTo>
                    <a:pt x="1406" y="25373"/>
                    <a:pt x="2775" y="25766"/>
                    <a:pt x="4037" y="26064"/>
                  </a:cubicBezTo>
                  <a:cubicBezTo>
                    <a:pt x="6132" y="26552"/>
                    <a:pt x="8240" y="27004"/>
                    <a:pt x="10347" y="27397"/>
                  </a:cubicBezTo>
                  <a:cubicBezTo>
                    <a:pt x="11180" y="27555"/>
                    <a:pt x="12362" y="27786"/>
                    <a:pt x="13431" y="27786"/>
                  </a:cubicBezTo>
                  <a:cubicBezTo>
                    <a:pt x="14136" y="27786"/>
                    <a:pt x="14791" y="27686"/>
                    <a:pt x="15265" y="27397"/>
                  </a:cubicBezTo>
                  <a:cubicBezTo>
                    <a:pt x="16157" y="26849"/>
                    <a:pt x="16681" y="25861"/>
                    <a:pt x="17134" y="24909"/>
                  </a:cubicBezTo>
                  <a:cubicBezTo>
                    <a:pt x="17527" y="24075"/>
                    <a:pt x="17872" y="23218"/>
                    <a:pt x="18182" y="22349"/>
                  </a:cubicBezTo>
                  <a:cubicBezTo>
                    <a:pt x="16253" y="21884"/>
                    <a:pt x="14443" y="21027"/>
                    <a:pt x="12871" y="19825"/>
                  </a:cubicBezTo>
                  <a:cubicBezTo>
                    <a:pt x="10002" y="17634"/>
                    <a:pt x="7942" y="14503"/>
                    <a:pt x="6502" y="11181"/>
                  </a:cubicBezTo>
                  <a:cubicBezTo>
                    <a:pt x="5466" y="8764"/>
                    <a:pt x="4704" y="6156"/>
                    <a:pt x="4847" y="3525"/>
                  </a:cubicBezTo>
                  <a:cubicBezTo>
                    <a:pt x="4930" y="2334"/>
                    <a:pt x="5120" y="1156"/>
                    <a:pt x="5442" y="1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554;p38">
              <a:extLst>
                <a:ext uri="{FF2B5EF4-FFF2-40B4-BE49-F238E27FC236}">
                  <a16:creationId xmlns:a16="http://schemas.microsoft.com/office/drawing/2014/main" id="{2B41A18D-7FF7-4EEB-9131-ACBBD977F6B4}"/>
                </a:ext>
              </a:extLst>
            </p:cNvPr>
            <p:cNvSpPr/>
            <p:nvPr/>
          </p:nvSpPr>
          <p:spPr>
            <a:xfrm rot="-1686541">
              <a:off x="4283656" y="1004791"/>
              <a:ext cx="451314" cy="271264"/>
            </a:xfrm>
            <a:custGeom>
              <a:avLst/>
              <a:gdLst/>
              <a:ahLst/>
              <a:cxnLst/>
              <a:rect l="l" t="t" r="r" b="b"/>
              <a:pathLst>
                <a:path w="13681" h="8223" extrusionOk="0">
                  <a:moveTo>
                    <a:pt x="2180" y="1"/>
                  </a:moveTo>
                  <a:cubicBezTo>
                    <a:pt x="1626" y="1"/>
                    <a:pt x="1125" y="184"/>
                    <a:pt x="738" y="789"/>
                  </a:cubicBezTo>
                  <a:cubicBezTo>
                    <a:pt x="191" y="1635"/>
                    <a:pt x="191" y="2837"/>
                    <a:pt x="71" y="3802"/>
                  </a:cubicBezTo>
                  <a:cubicBezTo>
                    <a:pt x="24" y="4159"/>
                    <a:pt x="0" y="4552"/>
                    <a:pt x="167" y="4861"/>
                  </a:cubicBezTo>
                  <a:cubicBezTo>
                    <a:pt x="417" y="5290"/>
                    <a:pt x="953" y="5457"/>
                    <a:pt x="1441" y="5576"/>
                  </a:cubicBezTo>
                  <a:lnTo>
                    <a:pt x="11835" y="8159"/>
                  </a:lnTo>
                  <a:cubicBezTo>
                    <a:pt x="11967" y="8191"/>
                    <a:pt x="12112" y="8222"/>
                    <a:pt x="12249" y="8222"/>
                  </a:cubicBezTo>
                  <a:cubicBezTo>
                    <a:pt x="12372" y="8222"/>
                    <a:pt x="12489" y="8197"/>
                    <a:pt x="12585" y="8124"/>
                  </a:cubicBezTo>
                  <a:cubicBezTo>
                    <a:pt x="12716" y="7981"/>
                    <a:pt x="12811" y="7802"/>
                    <a:pt x="12835" y="7600"/>
                  </a:cubicBezTo>
                  <a:cubicBezTo>
                    <a:pt x="13085" y="6540"/>
                    <a:pt x="13323" y="5480"/>
                    <a:pt x="13549" y="4421"/>
                  </a:cubicBezTo>
                  <a:cubicBezTo>
                    <a:pt x="13680" y="4123"/>
                    <a:pt x="13502" y="3790"/>
                    <a:pt x="13180" y="3730"/>
                  </a:cubicBezTo>
                  <a:cubicBezTo>
                    <a:pt x="10204" y="2373"/>
                    <a:pt x="7025" y="1027"/>
                    <a:pt x="3774" y="277"/>
                  </a:cubicBezTo>
                  <a:cubicBezTo>
                    <a:pt x="3230" y="153"/>
                    <a:pt x="2683" y="1"/>
                    <a:pt x="2180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555;p38">
              <a:extLst>
                <a:ext uri="{FF2B5EF4-FFF2-40B4-BE49-F238E27FC236}">
                  <a16:creationId xmlns:a16="http://schemas.microsoft.com/office/drawing/2014/main" id="{2D37841A-B333-417C-9045-82C97D9C8473}"/>
                </a:ext>
              </a:extLst>
            </p:cNvPr>
            <p:cNvSpPr/>
            <p:nvPr/>
          </p:nvSpPr>
          <p:spPr>
            <a:xfrm rot="-1686541">
              <a:off x="4323771" y="1326672"/>
              <a:ext cx="104507" cy="96293"/>
            </a:xfrm>
            <a:custGeom>
              <a:avLst/>
              <a:gdLst/>
              <a:ahLst/>
              <a:cxnLst/>
              <a:rect l="l" t="t" r="r" b="b"/>
              <a:pathLst>
                <a:path w="3168" h="2919" extrusionOk="0">
                  <a:moveTo>
                    <a:pt x="1439" y="1"/>
                  </a:moveTo>
                  <a:cubicBezTo>
                    <a:pt x="1294" y="1"/>
                    <a:pt x="1159" y="20"/>
                    <a:pt x="1048" y="60"/>
                  </a:cubicBezTo>
                  <a:cubicBezTo>
                    <a:pt x="476" y="274"/>
                    <a:pt x="0" y="1310"/>
                    <a:pt x="95" y="2036"/>
                  </a:cubicBezTo>
                  <a:cubicBezTo>
                    <a:pt x="181" y="2633"/>
                    <a:pt x="1018" y="2919"/>
                    <a:pt x="1739" y="2919"/>
                  </a:cubicBezTo>
                  <a:cubicBezTo>
                    <a:pt x="2025" y="2919"/>
                    <a:pt x="2293" y="2874"/>
                    <a:pt x="2488" y="2786"/>
                  </a:cubicBezTo>
                  <a:cubicBezTo>
                    <a:pt x="3084" y="2513"/>
                    <a:pt x="3167" y="1393"/>
                    <a:pt x="3036" y="858"/>
                  </a:cubicBezTo>
                  <a:cubicBezTo>
                    <a:pt x="2910" y="355"/>
                    <a:pt x="2069" y="1"/>
                    <a:pt x="1439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556;p38">
              <a:extLst>
                <a:ext uri="{FF2B5EF4-FFF2-40B4-BE49-F238E27FC236}">
                  <a16:creationId xmlns:a16="http://schemas.microsoft.com/office/drawing/2014/main" id="{4D19CAA6-4EF0-4910-A4EF-29D7FD6CEA73}"/>
                </a:ext>
              </a:extLst>
            </p:cNvPr>
            <p:cNvSpPr/>
            <p:nvPr/>
          </p:nvSpPr>
          <p:spPr>
            <a:xfrm rot="-1686541">
              <a:off x="4442547" y="1298195"/>
              <a:ext cx="104507" cy="96260"/>
            </a:xfrm>
            <a:custGeom>
              <a:avLst/>
              <a:gdLst/>
              <a:ahLst/>
              <a:cxnLst/>
              <a:rect l="l" t="t" r="r" b="b"/>
              <a:pathLst>
                <a:path w="3168" h="2918" extrusionOk="0">
                  <a:moveTo>
                    <a:pt x="1462" y="1"/>
                  </a:moveTo>
                  <a:cubicBezTo>
                    <a:pt x="1309" y="1"/>
                    <a:pt x="1167" y="21"/>
                    <a:pt x="1049" y="65"/>
                  </a:cubicBezTo>
                  <a:cubicBezTo>
                    <a:pt x="477" y="268"/>
                    <a:pt x="1" y="1304"/>
                    <a:pt x="108" y="2030"/>
                  </a:cubicBezTo>
                  <a:cubicBezTo>
                    <a:pt x="185" y="2626"/>
                    <a:pt x="1017" y="2918"/>
                    <a:pt x="1737" y="2918"/>
                  </a:cubicBezTo>
                  <a:cubicBezTo>
                    <a:pt x="2024" y="2918"/>
                    <a:pt x="2293" y="2872"/>
                    <a:pt x="2489" y="2780"/>
                  </a:cubicBezTo>
                  <a:cubicBezTo>
                    <a:pt x="3085" y="2518"/>
                    <a:pt x="3168" y="1399"/>
                    <a:pt x="3037" y="851"/>
                  </a:cubicBezTo>
                  <a:cubicBezTo>
                    <a:pt x="2922" y="353"/>
                    <a:pt x="2097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557;p38">
              <a:extLst>
                <a:ext uri="{FF2B5EF4-FFF2-40B4-BE49-F238E27FC236}">
                  <a16:creationId xmlns:a16="http://schemas.microsoft.com/office/drawing/2014/main" id="{B76639B4-6607-4142-8D16-DAF8AB23BF8C}"/>
                </a:ext>
              </a:extLst>
            </p:cNvPr>
            <p:cNvSpPr/>
            <p:nvPr/>
          </p:nvSpPr>
          <p:spPr>
            <a:xfrm rot="-1686541">
              <a:off x="4561531" y="1269163"/>
              <a:ext cx="104507" cy="96293"/>
            </a:xfrm>
            <a:custGeom>
              <a:avLst/>
              <a:gdLst/>
              <a:ahLst/>
              <a:cxnLst/>
              <a:rect l="l" t="t" r="r" b="b"/>
              <a:pathLst>
                <a:path w="3168" h="2919" extrusionOk="0">
                  <a:moveTo>
                    <a:pt x="1440" y="0"/>
                  </a:moveTo>
                  <a:cubicBezTo>
                    <a:pt x="1294" y="0"/>
                    <a:pt x="1160" y="19"/>
                    <a:pt x="1048" y="59"/>
                  </a:cubicBezTo>
                  <a:cubicBezTo>
                    <a:pt x="477" y="274"/>
                    <a:pt x="1" y="1309"/>
                    <a:pt x="96" y="2036"/>
                  </a:cubicBezTo>
                  <a:cubicBezTo>
                    <a:pt x="181" y="2633"/>
                    <a:pt x="1018" y="2918"/>
                    <a:pt x="1740" y="2918"/>
                  </a:cubicBezTo>
                  <a:cubicBezTo>
                    <a:pt x="2026" y="2918"/>
                    <a:pt x="2293" y="2874"/>
                    <a:pt x="2489" y="2786"/>
                  </a:cubicBezTo>
                  <a:cubicBezTo>
                    <a:pt x="3084" y="2524"/>
                    <a:pt x="3168" y="1393"/>
                    <a:pt x="3037" y="857"/>
                  </a:cubicBezTo>
                  <a:cubicBezTo>
                    <a:pt x="2911" y="354"/>
                    <a:pt x="2070" y="0"/>
                    <a:pt x="1440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558;p38">
              <a:extLst>
                <a:ext uri="{FF2B5EF4-FFF2-40B4-BE49-F238E27FC236}">
                  <a16:creationId xmlns:a16="http://schemas.microsoft.com/office/drawing/2014/main" id="{D7C03B87-90EC-465C-BADC-251E549B465B}"/>
                </a:ext>
              </a:extLst>
            </p:cNvPr>
            <p:cNvSpPr/>
            <p:nvPr/>
          </p:nvSpPr>
          <p:spPr>
            <a:xfrm rot="-1686541">
              <a:off x="4683156" y="1241028"/>
              <a:ext cx="104111" cy="96260"/>
            </a:xfrm>
            <a:custGeom>
              <a:avLst/>
              <a:gdLst/>
              <a:ahLst/>
              <a:cxnLst/>
              <a:rect l="l" t="t" r="r" b="b"/>
              <a:pathLst>
                <a:path w="3156" h="2918" extrusionOk="0">
                  <a:moveTo>
                    <a:pt x="1450" y="1"/>
                  </a:moveTo>
                  <a:cubicBezTo>
                    <a:pt x="1297" y="1"/>
                    <a:pt x="1155" y="21"/>
                    <a:pt x="1037" y="65"/>
                  </a:cubicBezTo>
                  <a:cubicBezTo>
                    <a:pt x="477" y="268"/>
                    <a:pt x="1" y="1304"/>
                    <a:pt x="96" y="2030"/>
                  </a:cubicBezTo>
                  <a:cubicBezTo>
                    <a:pt x="181" y="2626"/>
                    <a:pt x="1016" y="2918"/>
                    <a:pt x="1732" y="2918"/>
                  </a:cubicBezTo>
                  <a:cubicBezTo>
                    <a:pt x="2018" y="2918"/>
                    <a:pt x="2284" y="2872"/>
                    <a:pt x="2477" y="2780"/>
                  </a:cubicBezTo>
                  <a:cubicBezTo>
                    <a:pt x="3073" y="2518"/>
                    <a:pt x="3156" y="1399"/>
                    <a:pt x="3025" y="851"/>
                  </a:cubicBezTo>
                  <a:cubicBezTo>
                    <a:pt x="2910" y="353"/>
                    <a:pt x="2085" y="1"/>
                    <a:pt x="1450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559;p38">
              <a:extLst>
                <a:ext uri="{FF2B5EF4-FFF2-40B4-BE49-F238E27FC236}">
                  <a16:creationId xmlns:a16="http://schemas.microsoft.com/office/drawing/2014/main" id="{CC6015EE-2046-4525-9E89-F7FF889F1881}"/>
                </a:ext>
              </a:extLst>
            </p:cNvPr>
            <p:cNvSpPr/>
            <p:nvPr/>
          </p:nvSpPr>
          <p:spPr>
            <a:xfrm rot="-1686541">
              <a:off x="4350331" y="1456527"/>
              <a:ext cx="104507" cy="96095"/>
            </a:xfrm>
            <a:custGeom>
              <a:avLst/>
              <a:gdLst/>
              <a:ahLst/>
              <a:cxnLst/>
              <a:rect l="l" t="t" r="r" b="b"/>
              <a:pathLst>
                <a:path w="3168" h="2913" extrusionOk="0">
                  <a:moveTo>
                    <a:pt x="1462" y="1"/>
                  </a:moveTo>
                  <a:cubicBezTo>
                    <a:pt x="1308" y="1"/>
                    <a:pt x="1166" y="21"/>
                    <a:pt x="1048" y="65"/>
                  </a:cubicBezTo>
                  <a:cubicBezTo>
                    <a:pt x="476" y="268"/>
                    <a:pt x="0" y="1304"/>
                    <a:pt x="107" y="2030"/>
                  </a:cubicBezTo>
                  <a:cubicBezTo>
                    <a:pt x="184" y="2627"/>
                    <a:pt x="1019" y="2913"/>
                    <a:pt x="1740" y="2913"/>
                  </a:cubicBezTo>
                  <a:cubicBezTo>
                    <a:pt x="2025" y="2913"/>
                    <a:pt x="2293" y="2868"/>
                    <a:pt x="2488" y="2780"/>
                  </a:cubicBezTo>
                  <a:cubicBezTo>
                    <a:pt x="3084" y="2518"/>
                    <a:pt x="3167" y="1387"/>
                    <a:pt x="3036" y="851"/>
                  </a:cubicBezTo>
                  <a:cubicBezTo>
                    <a:pt x="2921" y="353"/>
                    <a:pt x="2096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560;p38">
              <a:extLst>
                <a:ext uri="{FF2B5EF4-FFF2-40B4-BE49-F238E27FC236}">
                  <a16:creationId xmlns:a16="http://schemas.microsoft.com/office/drawing/2014/main" id="{DA3704C9-129E-4744-B898-EDCC14428456}"/>
                </a:ext>
              </a:extLst>
            </p:cNvPr>
            <p:cNvSpPr/>
            <p:nvPr/>
          </p:nvSpPr>
          <p:spPr>
            <a:xfrm rot="-1686541">
              <a:off x="4469410" y="1427678"/>
              <a:ext cx="104507" cy="96260"/>
            </a:xfrm>
            <a:custGeom>
              <a:avLst/>
              <a:gdLst/>
              <a:ahLst/>
              <a:cxnLst/>
              <a:rect l="l" t="t" r="r" b="b"/>
              <a:pathLst>
                <a:path w="3168" h="2918" extrusionOk="0">
                  <a:moveTo>
                    <a:pt x="1457" y="1"/>
                  </a:moveTo>
                  <a:cubicBezTo>
                    <a:pt x="1305" y="1"/>
                    <a:pt x="1164" y="21"/>
                    <a:pt x="1049" y="65"/>
                  </a:cubicBezTo>
                  <a:cubicBezTo>
                    <a:pt x="477" y="268"/>
                    <a:pt x="1" y="1303"/>
                    <a:pt x="96" y="2030"/>
                  </a:cubicBezTo>
                  <a:cubicBezTo>
                    <a:pt x="181" y="2626"/>
                    <a:pt x="1016" y="2917"/>
                    <a:pt x="1737" y="2917"/>
                  </a:cubicBezTo>
                  <a:cubicBezTo>
                    <a:pt x="2024" y="2917"/>
                    <a:pt x="2293" y="2871"/>
                    <a:pt x="2489" y="2780"/>
                  </a:cubicBezTo>
                  <a:cubicBezTo>
                    <a:pt x="3084" y="2518"/>
                    <a:pt x="3168" y="1399"/>
                    <a:pt x="3037" y="851"/>
                  </a:cubicBezTo>
                  <a:cubicBezTo>
                    <a:pt x="2912" y="352"/>
                    <a:pt x="2085" y="1"/>
                    <a:pt x="145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561;p38">
              <a:extLst>
                <a:ext uri="{FF2B5EF4-FFF2-40B4-BE49-F238E27FC236}">
                  <a16:creationId xmlns:a16="http://schemas.microsoft.com/office/drawing/2014/main" id="{F39D40B6-B008-4732-975C-346211433A0F}"/>
                </a:ext>
              </a:extLst>
            </p:cNvPr>
            <p:cNvSpPr/>
            <p:nvPr/>
          </p:nvSpPr>
          <p:spPr>
            <a:xfrm rot="-1686541">
              <a:off x="4588084" y="1398757"/>
              <a:ext cx="104507" cy="96590"/>
            </a:xfrm>
            <a:custGeom>
              <a:avLst/>
              <a:gdLst/>
              <a:ahLst/>
              <a:cxnLst/>
              <a:rect l="l" t="t" r="r" b="b"/>
              <a:pathLst>
                <a:path w="3168" h="2928" extrusionOk="0">
                  <a:moveTo>
                    <a:pt x="1453" y="1"/>
                  </a:moveTo>
                  <a:cubicBezTo>
                    <a:pt x="1303" y="1"/>
                    <a:pt x="1164" y="20"/>
                    <a:pt x="1048" y="61"/>
                  </a:cubicBezTo>
                  <a:cubicBezTo>
                    <a:pt x="477" y="275"/>
                    <a:pt x="1" y="1323"/>
                    <a:pt x="108" y="2037"/>
                  </a:cubicBezTo>
                  <a:cubicBezTo>
                    <a:pt x="184" y="2639"/>
                    <a:pt x="1009" y="2927"/>
                    <a:pt x="1726" y="2927"/>
                  </a:cubicBezTo>
                  <a:cubicBezTo>
                    <a:pt x="2017" y="2927"/>
                    <a:pt x="2290" y="2880"/>
                    <a:pt x="2489" y="2787"/>
                  </a:cubicBezTo>
                  <a:cubicBezTo>
                    <a:pt x="3084" y="2514"/>
                    <a:pt x="3168" y="1394"/>
                    <a:pt x="3037" y="847"/>
                  </a:cubicBezTo>
                  <a:cubicBezTo>
                    <a:pt x="2921" y="346"/>
                    <a:pt x="2088" y="1"/>
                    <a:pt x="1453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562;p38">
              <a:extLst>
                <a:ext uri="{FF2B5EF4-FFF2-40B4-BE49-F238E27FC236}">
                  <a16:creationId xmlns:a16="http://schemas.microsoft.com/office/drawing/2014/main" id="{688C151F-86EB-4C6A-A418-DA4C1B041562}"/>
                </a:ext>
              </a:extLst>
            </p:cNvPr>
            <p:cNvSpPr/>
            <p:nvPr/>
          </p:nvSpPr>
          <p:spPr>
            <a:xfrm rot="-1686541">
              <a:off x="4709639" y="1370507"/>
              <a:ext cx="104903" cy="96326"/>
            </a:xfrm>
            <a:custGeom>
              <a:avLst/>
              <a:gdLst/>
              <a:ahLst/>
              <a:cxnLst/>
              <a:rect l="l" t="t" r="r" b="b"/>
              <a:pathLst>
                <a:path w="3180" h="2920" extrusionOk="0">
                  <a:moveTo>
                    <a:pt x="1462" y="1"/>
                  </a:moveTo>
                  <a:cubicBezTo>
                    <a:pt x="1309" y="1"/>
                    <a:pt x="1167" y="21"/>
                    <a:pt x="1049" y="65"/>
                  </a:cubicBezTo>
                  <a:cubicBezTo>
                    <a:pt x="477" y="268"/>
                    <a:pt x="1" y="1303"/>
                    <a:pt x="108" y="2030"/>
                  </a:cubicBezTo>
                  <a:cubicBezTo>
                    <a:pt x="184" y="2632"/>
                    <a:pt x="1009" y="2920"/>
                    <a:pt x="1727" y="2920"/>
                  </a:cubicBezTo>
                  <a:cubicBezTo>
                    <a:pt x="2017" y="2920"/>
                    <a:pt x="2290" y="2872"/>
                    <a:pt x="2489" y="2780"/>
                  </a:cubicBezTo>
                  <a:cubicBezTo>
                    <a:pt x="3084" y="2518"/>
                    <a:pt x="3180" y="1399"/>
                    <a:pt x="3037" y="851"/>
                  </a:cubicBezTo>
                  <a:cubicBezTo>
                    <a:pt x="2922" y="352"/>
                    <a:pt x="2096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563;p38">
              <a:extLst>
                <a:ext uri="{FF2B5EF4-FFF2-40B4-BE49-F238E27FC236}">
                  <a16:creationId xmlns:a16="http://schemas.microsoft.com/office/drawing/2014/main" id="{3D2139EA-A981-4DFE-8452-1DAB6529BDA1}"/>
                </a:ext>
              </a:extLst>
            </p:cNvPr>
            <p:cNvSpPr/>
            <p:nvPr/>
          </p:nvSpPr>
          <p:spPr>
            <a:xfrm rot="-1686541">
              <a:off x="4377148" y="1585790"/>
              <a:ext cx="104540" cy="96491"/>
            </a:xfrm>
            <a:custGeom>
              <a:avLst/>
              <a:gdLst/>
              <a:ahLst/>
              <a:cxnLst/>
              <a:rect l="l" t="t" r="r" b="b"/>
              <a:pathLst>
                <a:path w="3169" h="2925" extrusionOk="0">
                  <a:moveTo>
                    <a:pt x="1448" y="0"/>
                  </a:moveTo>
                  <a:cubicBezTo>
                    <a:pt x="1300" y="0"/>
                    <a:pt x="1162" y="19"/>
                    <a:pt x="1049" y="60"/>
                  </a:cubicBezTo>
                  <a:cubicBezTo>
                    <a:pt x="477" y="275"/>
                    <a:pt x="1" y="1310"/>
                    <a:pt x="96" y="2037"/>
                  </a:cubicBezTo>
                  <a:cubicBezTo>
                    <a:pt x="181" y="2633"/>
                    <a:pt x="1016" y="2924"/>
                    <a:pt x="1737" y="2924"/>
                  </a:cubicBezTo>
                  <a:cubicBezTo>
                    <a:pt x="2024" y="2924"/>
                    <a:pt x="2293" y="2878"/>
                    <a:pt x="2489" y="2787"/>
                  </a:cubicBezTo>
                  <a:cubicBezTo>
                    <a:pt x="3085" y="2513"/>
                    <a:pt x="3168" y="1394"/>
                    <a:pt x="3037" y="846"/>
                  </a:cubicBezTo>
                  <a:cubicBezTo>
                    <a:pt x="2912" y="345"/>
                    <a:pt x="2077" y="0"/>
                    <a:pt x="1448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564;p38">
              <a:extLst>
                <a:ext uri="{FF2B5EF4-FFF2-40B4-BE49-F238E27FC236}">
                  <a16:creationId xmlns:a16="http://schemas.microsoft.com/office/drawing/2014/main" id="{578D33BE-CF6E-48F8-81A5-F18FFA7943D9}"/>
                </a:ext>
              </a:extLst>
            </p:cNvPr>
            <p:cNvSpPr/>
            <p:nvPr/>
          </p:nvSpPr>
          <p:spPr>
            <a:xfrm rot="-1686541">
              <a:off x="4495839" y="1557005"/>
              <a:ext cx="104903" cy="96524"/>
            </a:xfrm>
            <a:custGeom>
              <a:avLst/>
              <a:gdLst/>
              <a:ahLst/>
              <a:cxnLst/>
              <a:rect l="l" t="t" r="r" b="b"/>
              <a:pathLst>
                <a:path w="3180" h="2926" extrusionOk="0">
                  <a:moveTo>
                    <a:pt x="1460" y="1"/>
                  </a:moveTo>
                  <a:cubicBezTo>
                    <a:pt x="1311" y="1"/>
                    <a:pt x="1174" y="20"/>
                    <a:pt x="1060" y="61"/>
                  </a:cubicBezTo>
                  <a:cubicBezTo>
                    <a:pt x="477" y="275"/>
                    <a:pt x="1" y="1311"/>
                    <a:pt x="108" y="2037"/>
                  </a:cubicBezTo>
                  <a:cubicBezTo>
                    <a:pt x="193" y="2634"/>
                    <a:pt x="1028" y="2925"/>
                    <a:pt x="1749" y="2925"/>
                  </a:cubicBezTo>
                  <a:cubicBezTo>
                    <a:pt x="2036" y="2925"/>
                    <a:pt x="2305" y="2879"/>
                    <a:pt x="2501" y="2787"/>
                  </a:cubicBezTo>
                  <a:cubicBezTo>
                    <a:pt x="3096" y="2514"/>
                    <a:pt x="3180" y="1394"/>
                    <a:pt x="3049" y="847"/>
                  </a:cubicBezTo>
                  <a:cubicBezTo>
                    <a:pt x="2924" y="346"/>
                    <a:pt x="2089" y="1"/>
                    <a:pt x="1460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565;p38">
              <a:extLst>
                <a:ext uri="{FF2B5EF4-FFF2-40B4-BE49-F238E27FC236}">
                  <a16:creationId xmlns:a16="http://schemas.microsoft.com/office/drawing/2014/main" id="{5375F3B2-62CA-4C66-A051-3793611CE6FD}"/>
                </a:ext>
              </a:extLst>
            </p:cNvPr>
            <p:cNvSpPr/>
            <p:nvPr/>
          </p:nvSpPr>
          <p:spPr>
            <a:xfrm rot="-1686541">
              <a:off x="4614939" y="1528241"/>
              <a:ext cx="104507" cy="96557"/>
            </a:xfrm>
            <a:custGeom>
              <a:avLst/>
              <a:gdLst/>
              <a:ahLst/>
              <a:cxnLst/>
              <a:rect l="l" t="t" r="r" b="b"/>
              <a:pathLst>
                <a:path w="3168" h="2927" extrusionOk="0">
                  <a:moveTo>
                    <a:pt x="1447" y="1"/>
                  </a:moveTo>
                  <a:cubicBezTo>
                    <a:pt x="1299" y="1"/>
                    <a:pt x="1162" y="20"/>
                    <a:pt x="1048" y="61"/>
                  </a:cubicBezTo>
                  <a:cubicBezTo>
                    <a:pt x="477" y="275"/>
                    <a:pt x="0" y="1311"/>
                    <a:pt x="96" y="2037"/>
                  </a:cubicBezTo>
                  <a:cubicBezTo>
                    <a:pt x="180" y="2639"/>
                    <a:pt x="1007" y="2927"/>
                    <a:pt x="1726" y="2927"/>
                  </a:cubicBezTo>
                  <a:cubicBezTo>
                    <a:pt x="2017" y="2927"/>
                    <a:pt x="2290" y="2880"/>
                    <a:pt x="2489" y="2787"/>
                  </a:cubicBezTo>
                  <a:cubicBezTo>
                    <a:pt x="3084" y="2513"/>
                    <a:pt x="3168" y="1394"/>
                    <a:pt x="3037" y="846"/>
                  </a:cubicBezTo>
                  <a:cubicBezTo>
                    <a:pt x="2911" y="346"/>
                    <a:pt x="2077" y="1"/>
                    <a:pt x="144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566;p38">
              <a:extLst>
                <a:ext uri="{FF2B5EF4-FFF2-40B4-BE49-F238E27FC236}">
                  <a16:creationId xmlns:a16="http://schemas.microsoft.com/office/drawing/2014/main" id="{63973F1B-024D-4EF5-92F6-EF40C6EC4423}"/>
                </a:ext>
              </a:extLst>
            </p:cNvPr>
            <p:cNvSpPr/>
            <p:nvPr/>
          </p:nvSpPr>
          <p:spPr>
            <a:xfrm rot="-1686541">
              <a:off x="4729866" y="1501749"/>
              <a:ext cx="140630" cy="212346"/>
            </a:xfrm>
            <a:custGeom>
              <a:avLst/>
              <a:gdLst/>
              <a:ahLst/>
              <a:cxnLst/>
              <a:rect l="l" t="t" r="r" b="b"/>
              <a:pathLst>
                <a:path w="4263" h="6437" extrusionOk="0">
                  <a:moveTo>
                    <a:pt x="2556" y="0"/>
                  </a:moveTo>
                  <a:cubicBezTo>
                    <a:pt x="2403" y="0"/>
                    <a:pt x="2262" y="21"/>
                    <a:pt x="2143" y="65"/>
                  </a:cubicBezTo>
                  <a:cubicBezTo>
                    <a:pt x="1572" y="267"/>
                    <a:pt x="0" y="4827"/>
                    <a:pt x="107" y="5554"/>
                  </a:cubicBezTo>
                  <a:cubicBezTo>
                    <a:pt x="184" y="6151"/>
                    <a:pt x="1025" y="6436"/>
                    <a:pt x="1745" y="6436"/>
                  </a:cubicBezTo>
                  <a:cubicBezTo>
                    <a:pt x="2030" y="6436"/>
                    <a:pt x="2296" y="6391"/>
                    <a:pt x="2489" y="6304"/>
                  </a:cubicBezTo>
                  <a:cubicBezTo>
                    <a:pt x="3084" y="6030"/>
                    <a:pt x="4263" y="1386"/>
                    <a:pt x="4132" y="851"/>
                  </a:cubicBezTo>
                  <a:cubicBezTo>
                    <a:pt x="4007" y="352"/>
                    <a:pt x="3188" y="0"/>
                    <a:pt x="2556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567;p38">
              <a:extLst>
                <a:ext uri="{FF2B5EF4-FFF2-40B4-BE49-F238E27FC236}">
                  <a16:creationId xmlns:a16="http://schemas.microsoft.com/office/drawing/2014/main" id="{0DE1258C-F152-42DD-B5B0-63BDD7C5C22B}"/>
                </a:ext>
              </a:extLst>
            </p:cNvPr>
            <p:cNvSpPr/>
            <p:nvPr/>
          </p:nvSpPr>
          <p:spPr>
            <a:xfrm rot="-1686541">
              <a:off x="4403662" y="1715460"/>
              <a:ext cx="104540" cy="96491"/>
            </a:xfrm>
            <a:custGeom>
              <a:avLst/>
              <a:gdLst/>
              <a:ahLst/>
              <a:cxnLst/>
              <a:rect l="l" t="t" r="r" b="b"/>
              <a:pathLst>
                <a:path w="3169" h="2925" extrusionOk="0">
                  <a:moveTo>
                    <a:pt x="1445" y="1"/>
                  </a:moveTo>
                  <a:cubicBezTo>
                    <a:pt x="1299" y="1"/>
                    <a:pt x="1163" y="20"/>
                    <a:pt x="1049" y="60"/>
                  </a:cubicBezTo>
                  <a:cubicBezTo>
                    <a:pt x="489" y="274"/>
                    <a:pt x="1" y="1310"/>
                    <a:pt x="108" y="2036"/>
                  </a:cubicBezTo>
                  <a:cubicBezTo>
                    <a:pt x="185" y="2633"/>
                    <a:pt x="1017" y="2924"/>
                    <a:pt x="1737" y="2924"/>
                  </a:cubicBezTo>
                  <a:cubicBezTo>
                    <a:pt x="2024" y="2924"/>
                    <a:pt x="2293" y="2878"/>
                    <a:pt x="2489" y="2787"/>
                  </a:cubicBezTo>
                  <a:cubicBezTo>
                    <a:pt x="3085" y="2525"/>
                    <a:pt x="3168" y="1405"/>
                    <a:pt x="3037" y="858"/>
                  </a:cubicBezTo>
                  <a:cubicBezTo>
                    <a:pt x="2921" y="355"/>
                    <a:pt x="2082" y="1"/>
                    <a:pt x="1445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568;p38">
              <a:extLst>
                <a:ext uri="{FF2B5EF4-FFF2-40B4-BE49-F238E27FC236}">
                  <a16:creationId xmlns:a16="http://schemas.microsoft.com/office/drawing/2014/main" id="{7F105814-4093-4422-9414-EDA2C15906D8}"/>
                </a:ext>
              </a:extLst>
            </p:cNvPr>
            <p:cNvSpPr/>
            <p:nvPr/>
          </p:nvSpPr>
          <p:spPr>
            <a:xfrm rot="-1686541">
              <a:off x="4522772" y="1686800"/>
              <a:ext cx="104507" cy="96260"/>
            </a:xfrm>
            <a:custGeom>
              <a:avLst/>
              <a:gdLst/>
              <a:ahLst/>
              <a:cxnLst/>
              <a:rect l="l" t="t" r="r" b="b"/>
              <a:pathLst>
                <a:path w="3168" h="2918" extrusionOk="0">
                  <a:moveTo>
                    <a:pt x="1457" y="1"/>
                  </a:moveTo>
                  <a:cubicBezTo>
                    <a:pt x="1305" y="1"/>
                    <a:pt x="1164" y="22"/>
                    <a:pt x="1048" y="66"/>
                  </a:cubicBezTo>
                  <a:cubicBezTo>
                    <a:pt x="477" y="268"/>
                    <a:pt x="1" y="1304"/>
                    <a:pt x="96" y="2030"/>
                  </a:cubicBezTo>
                  <a:cubicBezTo>
                    <a:pt x="181" y="2626"/>
                    <a:pt x="1016" y="2918"/>
                    <a:pt x="1737" y="2918"/>
                  </a:cubicBezTo>
                  <a:cubicBezTo>
                    <a:pt x="2024" y="2918"/>
                    <a:pt x="2293" y="2872"/>
                    <a:pt x="2489" y="2780"/>
                  </a:cubicBezTo>
                  <a:cubicBezTo>
                    <a:pt x="3084" y="2518"/>
                    <a:pt x="3168" y="1399"/>
                    <a:pt x="3037" y="851"/>
                  </a:cubicBezTo>
                  <a:cubicBezTo>
                    <a:pt x="2912" y="353"/>
                    <a:pt x="2085" y="1"/>
                    <a:pt x="145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569;p38">
              <a:extLst>
                <a:ext uri="{FF2B5EF4-FFF2-40B4-BE49-F238E27FC236}">
                  <a16:creationId xmlns:a16="http://schemas.microsoft.com/office/drawing/2014/main" id="{8FB9C6AB-0064-4868-AFCD-A401A0FA3B13}"/>
                </a:ext>
              </a:extLst>
            </p:cNvPr>
            <p:cNvSpPr/>
            <p:nvPr/>
          </p:nvSpPr>
          <p:spPr>
            <a:xfrm rot="-1686541">
              <a:off x="4641515" y="1658027"/>
              <a:ext cx="104903" cy="96458"/>
            </a:xfrm>
            <a:custGeom>
              <a:avLst/>
              <a:gdLst/>
              <a:ahLst/>
              <a:cxnLst/>
              <a:rect l="l" t="t" r="r" b="b"/>
              <a:pathLst>
                <a:path w="3180" h="2924" extrusionOk="0">
                  <a:moveTo>
                    <a:pt x="1462" y="1"/>
                  </a:moveTo>
                  <a:cubicBezTo>
                    <a:pt x="1309" y="1"/>
                    <a:pt x="1166" y="21"/>
                    <a:pt x="1048" y="65"/>
                  </a:cubicBezTo>
                  <a:cubicBezTo>
                    <a:pt x="489" y="268"/>
                    <a:pt x="0" y="1304"/>
                    <a:pt x="108" y="2030"/>
                  </a:cubicBezTo>
                  <a:cubicBezTo>
                    <a:pt x="184" y="2636"/>
                    <a:pt x="1021" y="2924"/>
                    <a:pt x="1743" y="2924"/>
                  </a:cubicBezTo>
                  <a:cubicBezTo>
                    <a:pt x="2027" y="2924"/>
                    <a:pt x="2294" y="2879"/>
                    <a:pt x="2489" y="2792"/>
                  </a:cubicBezTo>
                  <a:cubicBezTo>
                    <a:pt x="3084" y="2518"/>
                    <a:pt x="3179" y="1399"/>
                    <a:pt x="3037" y="851"/>
                  </a:cubicBezTo>
                  <a:cubicBezTo>
                    <a:pt x="2921" y="353"/>
                    <a:pt x="2096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570;p38">
              <a:extLst>
                <a:ext uri="{FF2B5EF4-FFF2-40B4-BE49-F238E27FC236}">
                  <a16:creationId xmlns:a16="http://schemas.microsoft.com/office/drawing/2014/main" id="{0B99327E-EFD0-4CBA-9540-B2F0A3C4BB43}"/>
                </a:ext>
              </a:extLst>
            </p:cNvPr>
            <p:cNvSpPr/>
            <p:nvPr/>
          </p:nvSpPr>
          <p:spPr>
            <a:xfrm rot="-1686541">
              <a:off x="4288791" y="1025309"/>
              <a:ext cx="430498" cy="254670"/>
            </a:xfrm>
            <a:custGeom>
              <a:avLst/>
              <a:gdLst/>
              <a:ahLst/>
              <a:cxnLst/>
              <a:rect l="l" t="t" r="r" b="b"/>
              <a:pathLst>
                <a:path w="13050" h="7720" extrusionOk="0">
                  <a:moveTo>
                    <a:pt x="953" y="1"/>
                  </a:moveTo>
                  <a:cubicBezTo>
                    <a:pt x="869" y="96"/>
                    <a:pt x="798" y="179"/>
                    <a:pt x="726" y="286"/>
                  </a:cubicBezTo>
                  <a:cubicBezTo>
                    <a:pt x="191" y="1132"/>
                    <a:pt x="191" y="2334"/>
                    <a:pt x="71" y="3299"/>
                  </a:cubicBezTo>
                  <a:cubicBezTo>
                    <a:pt x="24" y="3656"/>
                    <a:pt x="0" y="4049"/>
                    <a:pt x="167" y="4358"/>
                  </a:cubicBezTo>
                  <a:cubicBezTo>
                    <a:pt x="417" y="4787"/>
                    <a:pt x="953" y="4954"/>
                    <a:pt x="1441" y="5073"/>
                  </a:cubicBezTo>
                  <a:lnTo>
                    <a:pt x="11835" y="7656"/>
                  </a:lnTo>
                  <a:cubicBezTo>
                    <a:pt x="11967" y="7688"/>
                    <a:pt x="12108" y="7719"/>
                    <a:pt x="12244" y="7719"/>
                  </a:cubicBezTo>
                  <a:cubicBezTo>
                    <a:pt x="12366" y="7719"/>
                    <a:pt x="12484" y="7694"/>
                    <a:pt x="12585" y="7621"/>
                  </a:cubicBezTo>
                  <a:cubicBezTo>
                    <a:pt x="12716" y="7478"/>
                    <a:pt x="12811" y="7299"/>
                    <a:pt x="12835" y="7097"/>
                  </a:cubicBezTo>
                  <a:cubicBezTo>
                    <a:pt x="12906" y="6799"/>
                    <a:pt x="12978" y="6490"/>
                    <a:pt x="13049" y="6180"/>
                  </a:cubicBezTo>
                  <a:cubicBezTo>
                    <a:pt x="10299" y="5978"/>
                    <a:pt x="7596" y="5347"/>
                    <a:pt x="5060" y="4287"/>
                  </a:cubicBezTo>
                  <a:cubicBezTo>
                    <a:pt x="3893" y="3811"/>
                    <a:pt x="2727" y="3215"/>
                    <a:pt x="1905" y="2263"/>
                  </a:cubicBezTo>
                  <a:cubicBezTo>
                    <a:pt x="1357" y="1632"/>
                    <a:pt x="1024" y="846"/>
                    <a:pt x="953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17" name="Google Shape;571;p38">
              <a:extLst>
                <a:ext uri="{FF2B5EF4-FFF2-40B4-BE49-F238E27FC236}">
                  <a16:creationId xmlns:a16="http://schemas.microsoft.com/office/drawing/2014/main" id="{8972A242-75AB-4BFF-A0D4-4302FFC4590E}"/>
                </a:ext>
              </a:extLst>
            </p:cNvPr>
            <p:cNvGrpSpPr/>
            <p:nvPr/>
          </p:nvGrpSpPr>
          <p:grpSpPr>
            <a:xfrm rot="1758233">
              <a:off x="5087284" y="1191978"/>
              <a:ext cx="510162" cy="250650"/>
              <a:chOff x="5546225" y="738275"/>
              <a:chExt cx="672125" cy="330225"/>
            </a:xfrm>
          </p:grpSpPr>
          <p:sp>
            <p:nvSpPr>
              <p:cNvPr id="128" name="Google Shape;572;p38">
                <a:extLst>
                  <a:ext uri="{FF2B5EF4-FFF2-40B4-BE49-F238E27FC236}">
                    <a16:creationId xmlns:a16="http://schemas.microsoft.com/office/drawing/2014/main" id="{2AB96260-5D45-456E-A050-1D685A1982CB}"/>
                  </a:ext>
                </a:extLst>
              </p:cNvPr>
              <p:cNvSpPr/>
              <p:nvPr/>
            </p:nvSpPr>
            <p:spPr>
              <a:xfrm>
                <a:off x="5546225" y="738275"/>
                <a:ext cx="672125" cy="329925"/>
              </a:xfrm>
              <a:custGeom>
                <a:avLst/>
                <a:gdLst/>
                <a:ahLst/>
                <a:cxnLst/>
                <a:rect l="l" t="t" r="r" b="b"/>
                <a:pathLst>
                  <a:path w="26885" h="13197" extrusionOk="0">
                    <a:moveTo>
                      <a:pt x="13990" y="3690"/>
                    </a:moveTo>
                    <a:cubicBezTo>
                      <a:pt x="15832" y="3690"/>
                      <a:pt x="17603" y="4285"/>
                      <a:pt x="18681" y="5610"/>
                    </a:cubicBezTo>
                    <a:cubicBezTo>
                      <a:pt x="19515" y="6646"/>
                      <a:pt x="19860" y="8004"/>
                      <a:pt x="19610" y="9325"/>
                    </a:cubicBezTo>
                    <a:lnTo>
                      <a:pt x="10049" y="9456"/>
                    </a:lnTo>
                    <a:cubicBezTo>
                      <a:pt x="9474" y="9465"/>
                      <a:pt x="8878" y="9508"/>
                      <a:pt x="8298" y="9508"/>
                    </a:cubicBezTo>
                    <a:cubicBezTo>
                      <a:pt x="8110" y="9508"/>
                      <a:pt x="7923" y="9503"/>
                      <a:pt x="7739" y="9492"/>
                    </a:cubicBezTo>
                    <a:cubicBezTo>
                      <a:pt x="6953" y="9444"/>
                      <a:pt x="6930" y="9278"/>
                      <a:pt x="6965" y="8646"/>
                    </a:cubicBezTo>
                    <a:cubicBezTo>
                      <a:pt x="7149" y="5604"/>
                      <a:pt x="10685" y="3690"/>
                      <a:pt x="13990" y="3690"/>
                    </a:cubicBezTo>
                    <a:close/>
                    <a:moveTo>
                      <a:pt x="14723" y="1"/>
                    </a:moveTo>
                    <a:cubicBezTo>
                      <a:pt x="7831" y="1"/>
                      <a:pt x="454" y="4347"/>
                      <a:pt x="72" y="11266"/>
                    </a:cubicBezTo>
                    <a:cubicBezTo>
                      <a:pt x="0" y="12671"/>
                      <a:pt x="48" y="13052"/>
                      <a:pt x="1691" y="13159"/>
                    </a:cubicBezTo>
                    <a:cubicBezTo>
                      <a:pt x="2087" y="13186"/>
                      <a:pt x="2489" y="13196"/>
                      <a:pt x="2894" y="13196"/>
                    </a:cubicBezTo>
                    <a:cubicBezTo>
                      <a:pt x="4093" y="13196"/>
                      <a:pt x="5317" y="13105"/>
                      <a:pt x="6501" y="13088"/>
                    </a:cubicBezTo>
                    <a:lnTo>
                      <a:pt x="26432" y="12790"/>
                    </a:lnTo>
                    <a:cubicBezTo>
                      <a:pt x="26884" y="9885"/>
                      <a:pt x="26337" y="6837"/>
                      <a:pt x="24503" y="4360"/>
                    </a:cubicBezTo>
                    <a:cubicBezTo>
                      <a:pt x="22257" y="1352"/>
                      <a:pt x="18566" y="1"/>
                      <a:pt x="1472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573;p38">
                <a:extLst>
                  <a:ext uri="{FF2B5EF4-FFF2-40B4-BE49-F238E27FC236}">
                    <a16:creationId xmlns:a16="http://schemas.microsoft.com/office/drawing/2014/main" id="{4554CCDC-7777-4397-88DD-9D24EFAEC3EE}"/>
                  </a:ext>
                </a:extLst>
              </p:cNvPr>
              <p:cNvSpPr/>
              <p:nvPr/>
            </p:nvSpPr>
            <p:spPr>
              <a:xfrm>
                <a:off x="5546225" y="738625"/>
                <a:ext cx="665275" cy="329875"/>
              </a:xfrm>
              <a:custGeom>
                <a:avLst/>
                <a:gdLst/>
                <a:ahLst/>
                <a:cxnLst/>
                <a:rect l="l" t="t" r="r" b="b"/>
                <a:pathLst>
                  <a:path w="26611" h="13195" extrusionOk="0">
                    <a:moveTo>
                      <a:pt x="14038" y="0"/>
                    </a:moveTo>
                    <a:lnTo>
                      <a:pt x="14038" y="0"/>
                    </a:lnTo>
                    <a:cubicBezTo>
                      <a:pt x="7346" y="286"/>
                      <a:pt x="441" y="4561"/>
                      <a:pt x="72" y="11252"/>
                    </a:cubicBezTo>
                    <a:cubicBezTo>
                      <a:pt x="0" y="12669"/>
                      <a:pt x="60" y="13038"/>
                      <a:pt x="1691" y="13157"/>
                    </a:cubicBezTo>
                    <a:cubicBezTo>
                      <a:pt x="2087" y="13184"/>
                      <a:pt x="2489" y="13194"/>
                      <a:pt x="2894" y="13194"/>
                    </a:cubicBezTo>
                    <a:cubicBezTo>
                      <a:pt x="4093" y="13194"/>
                      <a:pt x="5317" y="13103"/>
                      <a:pt x="6501" y="13085"/>
                    </a:cubicBezTo>
                    <a:lnTo>
                      <a:pt x="26432" y="12776"/>
                    </a:lnTo>
                    <a:cubicBezTo>
                      <a:pt x="26563" y="11883"/>
                      <a:pt x="26611" y="10990"/>
                      <a:pt x="26551" y="10097"/>
                    </a:cubicBezTo>
                    <a:lnTo>
                      <a:pt x="26551" y="10097"/>
                    </a:lnTo>
                    <a:cubicBezTo>
                      <a:pt x="25825" y="10549"/>
                      <a:pt x="25087" y="11002"/>
                      <a:pt x="24277" y="11264"/>
                    </a:cubicBezTo>
                    <a:cubicBezTo>
                      <a:pt x="23408" y="11550"/>
                      <a:pt x="22491" y="11621"/>
                      <a:pt x="21574" y="11657"/>
                    </a:cubicBezTo>
                    <a:cubicBezTo>
                      <a:pt x="20303" y="11720"/>
                      <a:pt x="19031" y="11746"/>
                      <a:pt x="17758" y="11746"/>
                    </a:cubicBezTo>
                    <a:cubicBezTo>
                      <a:pt x="14965" y="11746"/>
                      <a:pt x="12171" y="11621"/>
                      <a:pt x="9382" y="11490"/>
                    </a:cubicBezTo>
                    <a:cubicBezTo>
                      <a:pt x="7739" y="11419"/>
                      <a:pt x="6072" y="11347"/>
                      <a:pt x="4501" y="10847"/>
                    </a:cubicBezTo>
                    <a:cubicBezTo>
                      <a:pt x="4215" y="10776"/>
                      <a:pt x="3965" y="10645"/>
                      <a:pt x="3751" y="10442"/>
                    </a:cubicBezTo>
                    <a:cubicBezTo>
                      <a:pt x="3477" y="10133"/>
                      <a:pt x="3465" y="9668"/>
                      <a:pt x="3501" y="9264"/>
                    </a:cubicBezTo>
                    <a:cubicBezTo>
                      <a:pt x="3751" y="6192"/>
                      <a:pt x="5953" y="3537"/>
                      <a:pt x="8632" y="2001"/>
                    </a:cubicBezTo>
                    <a:cubicBezTo>
                      <a:pt x="10299" y="1024"/>
                      <a:pt x="12145" y="429"/>
                      <a:pt x="14038" y="0"/>
                    </a:cubicBezTo>
                    <a:close/>
                  </a:path>
                </a:pathLst>
              </a:custGeom>
              <a:solidFill>
                <a:srgbClr val="8F588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8" name="Google Shape;574;p38">
              <a:extLst>
                <a:ext uri="{FF2B5EF4-FFF2-40B4-BE49-F238E27FC236}">
                  <a16:creationId xmlns:a16="http://schemas.microsoft.com/office/drawing/2014/main" id="{975BFBB8-3460-4722-98B0-354F3F912FC4}"/>
                </a:ext>
              </a:extLst>
            </p:cNvPr>
            <p:cNvSpPr/>
            <p:nvPr/>
          </p:nvSpPr>
          <p:spPr>
            <a:xfrm>
              <a:off x="3097983" y="1398030"/>
              <a:ext cx="960940" cy="731344"/>
            </a:xfrm>
            <a:custGeom>
              <a:avLst/>
              <a:gdLst/>
              <a:ahLst/>
              <a:cxnLst/>
              <a:rect l="l" t="t" r="r" b="b"/>
              <a:pathLst>
                <a:path w="23551" h="17924" extrusionOk="0">
                  <a:moveTo>
                    <a:pt x="16310" y="4500"/>
                  </a:moveTo>
                  <a:cubicBezTo>
                    <a:pt x="16417" y="4500"/>
                    <a:pt x="16510" y="4517"/>
                    <a:pt x="16574" y="4563"/>
                  </a:cubicBezTo>
                  <a:cubicBezTo>
                    <a:pt x="17014" y="4873"/>
                    <a:pt x="15954" y="5837"/>
                    <a:pt x="15752" y="6075"/>
                  </a:cubicBezTo>
                  <a:cubicBezTo>
                    <a:pt x="14145" y="7992"/>
                    <a:pt x="12228" y="9730"/>
                    <a:pt x="10537" y="11552"/>
                  </a:cubicBezTo>
                  <a:cubicBezTo>
                    <a:pt x="10182" y="11946"/>
                    <a:pt x="9478" y="12773"/>
                    <a:pt x="8795" y="12773"/>
                  </a:cubicBezTo>
                  <a:cubicBezTo>
                    <a:pt x="8631" y="12773"/>
                    <a:pt x="8467" y="12725"/>
                    <a:pt x="8311" y="12612"/>
                  </a:cubicBezTo>
                  <a:cubicBezTo>
                    <a:pt x="8156" y="12493"/>
                    <a:pt x="8025" y="12338"/>
                    <a:pt x="7918" y="12171"/>
                  </a:cubicBezTo>
                  <a:cubicBezTo>
                    <a:pt x="7108" y="10981"/>
                    <a:pt x="6287" y="9790"/>
                    <a:pt x="5489" y="8576"/>
                  </a:cubicBezTo>
                  <a:cubicBezTo>
                    <a:pt x="5215" y="8159"/>
                    <a:pt x="4965" y="7623"/>
                    <a:pt x="5429" y="7218"/>
                  </a:cubicBezTo>
                  <a:cubicBezTo>
                    <a:pt x="5655" y="7052"/>
                    <a:pt x="5917" y="6932"/>
                    <a:pt x="6191" y="6885"/>
                  </a:cubicBezTo>
                  <a:cubicBezTo>
                    <a:pt x="8549" y="6266"/>
                    <a:pt x="10894" y="5670"/>
                    <a:pt x="13264" y="5135"/>
                  </a:cubicBezTo>
                  <a:cubicBezTo>
                    <a:pt x="13966" y="4980"/>
                    <a:pt x="14669" y="4825"/>
                    <a:pt x="15371" y="4694"/>
                  </a:cubicBezTo>
                  <a:cubicBezTo>
                    <a:pt x="15566" y="4650"/>
                    <a:pt x="15999" y="4500"/>
                    <a:pt x="16310" y="4500"/>
                  </a:cubicBezTo>
                  <a:close/>
                  <a:moveTo>
                    <a:pt x="22190" y="1"/>
                  </a:moveTo>
                  <a:cubicBezTo>
                    <a:pt x="21584" y="1"/>
                    <a:pt x="20737" y="328"/>
                    <a:pt x="20336" y="408"/>
                  </a:cubicBezTo>
                  <a:cubicBezTo>
                    <a:pt x="18967" y="705"/>
                    <a:pt x="17597" y="1027"/>
                    <a:pt x="16228" y="1372"/>
                  </a:cubicBezTo>
                  <a:cubicBezTo>
                    <a:pt x="11597" y="2539"/>
                    <a:pt x="7001" y="3837"/>
                    <a:pt x="2405" y="5170"/>
                  </a:cubicBezTo>
                  <a:cubicBezTo>
                    <a:pt x="1869" y="5325"/>
                    <a:pt x="1310" y="5504"/>
                    <a:pt x="905" y="5885"/>
                  </a:cubicBezTo>
                  <a:cubicBezTo>
                    <a:pt x="0" y="6766"/>
                    <a:pt x="488" y="7933"/>
                    <a:pt x="1024" y="8837"/>
                  </a:cubicBezTo>
                  <a:cubicBezTo>
                    <a:pt x="2572" y="11457"/>
                    <a:pt x="4191" y="14029"/>
                    <a:pt x="5786" y="16612"/>
                  </a:cubicBezTo>
                  <a:cubicBezTo>
                    <a:pt x="5977" y="16981"/>
                    <a:pt x="6239" y="17303"/>
                    <a:pt x="6548" y="17577"/>
                  </a:cubicBezTo>
                  <a:cubicBezTo>
                    <a:pt x="6854" y="17820"/>
                    <a:pt x="7171" y="17923"/>
                    <a:pt x="7491" y="17923"/>
                  </a:cubicBezTo>
                  <a:cubicBezTo>
                    <a:pt x="8825" y="17923"/>
                    <a:pt x="10193" y="16124"/>
                    <a:pt x="10894" y="15279"/>
                  </a:cubicBezTo>
                  <a:cubicBezTo>
                    <a:pt x="14216" y="11326"/>
                    <a:pt x="17955" y="7540"/>
                    <a:pt x="21098" y="3396"/>
                  </a:cubicBezTo>
                  <a:cubicBezTo>
                    <a:pt x="21479" y="2884"/>
                    <a:pt x="23551" y="813"/>
                    <a:pt x="22693" y="134"/>
                  </a:cubicBezTo>
                  <a:cubicBezTo>
                    <a:pt x="22570" y="38"/>
                    <a:pt x="22394" y="1"/>
                    <a:pt x="221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575;p38">
              <a:extLst>
                <a:ext uri="{FF2B5EF4-FFF2-40B4-BE49-F238E27FC236}">
                  <a16:creationId xmlns:a16="http://schemas.microsoft.com/office/drawing/2014/main" id="{E8E2F628-D440-43E2-8BC5-F5DB03BD2D38}"/>
                </a:ext>
              </a:extLst>
            </p:cNvPr>
            <p:cNvSpPr/>
            <p:nvPr/>
          </p:nvSpPr>
          <p:spPr>
            <a:xfrm>
              <a:off x="3097975" y="1615900"/>
              <a:ext cx="784696" cy="507911"/>
            </a:xfrm>
            <a:custGeom>
              <a:avLst/>
              <a:gdLst/>
              <a:ahLst/>
              <a:cxnLst/>
              <a:rect l="l" t="t" r="r" b="b"/>
              <a:pathLst>
                <a:path w="19241" h="12659" extrusionOk="0">
                  <a:moveTo>
                    <a:pt x="2096" y="1"/>
                  </a:moveTo>
                  <a:cubicBezTo>
                    <a:pt x="1655" y="120"/>
                    <a:pt x="1250" y="322"/>
                    <a:pt x="905" y="620"/>
                  </a:cubicBezTo>
                  <a:cubicBezTo>
                    <a:pt x="0" y="1501"/>
                    <a:pt x="488" y="2668"/>
                    <a:pt x="1024" y="3572"/>
                  </a:cubicBezTo>
                  <a:cubicBezTo>
                    <a:pt x="2572" y="6192"/>
                    <a:pt x="4179" y="8764"/>
                    <a:pt x="5787" y="11347"/>
                  </a:cubicBezTo>
                  <a:cubicBezTo>
                    <a:pt x="5977" y="11716"/>
                    <a:pt x="6239" y="12038"/>
                    <a:pt x="6549" y="12312"/>
                  </a:cubicBezTo>
                  <a:cubicBezTo>
                    <a:pt x="6852" y="12555"/>
                    <a:pt x="7167" y="12658"/>
                    <a:pt x="7485" y="12658"/>
                  </a:cubicBezTo>
                  <a:cubicBezTo>
                    <a:pt x="8813" y="12658"/>
                    <a:pt x="10183" y="10859"/>
                    <a:pt x="10894" y="10014"/>
                  </a:cubicBezTo>
                  <a:cubicBezTo>
                    <a:pt x="13585" y="6823"/>
                    <a:pt x="16538" y="3739"/>
                    <a:pt x="19241" y="477"/>
                  </a:cubicBezTo>
                  <a:lnTo>
                    <a:pt x="19241" y="477"/>
                  </a:lnTo>
                  <a:cubicBezTo>
                    <a:pt x="17812" y="1013"/>
                    <a:pt x="16359" y="1453"/>
                    <a:pt x="14883" y="1798"/>
                  </a:cubicBezTo>
                  <a:cubicBezTo>
                    <a:pt x="13478" y="3334"/>
                    <a:pt x="11942" y="4775"/>
                    <a:pt x="10549" y="6287"/>
                  </a:cubicBezTo>
                  <a:cubicBezTo>
                    <a:pt x="10184" y="6672"/>
                    <a:pt x="9485" y="7506"/>
                    <a:pt x="8796" y="7506"/>
                  </a:cubicBezTo>
                  <a:cubicBezTo>
                    <a:pt x="8632" y="7506"/>
                    <a:pt x="8469" y="7459"/>
                    <a:pt x="8311" y="7347"/>
                  </a:cubicBezTo>
                  <a:cubicBezTo>
                    <a:pt x="8156" y="7228"/>
                    <a:pt x="8025" y="7073"/>
                    <a:pt x="7930" y="6894"/>
                  </a:cubicBezTo>
                  <a:cubicBezTo>
                    <a:pt x="7108" y="5704"/>
                    <a:pt x="6287" y="4513"/>
                    <a:pt x="5489" y="3311"/>
                  </a:cubicBezTo>
                  <a:cubicBezTo>
                    <a:pt x="5286" y="3001"/>
                    <a:pt x="5108" y="2632"/>
                    <a:pt x="5203" y="2287"/>
                  </a:cubicBezTo>
                  <a:cubicBezTo>
                    <a:pt x="5060" y="2251"/>
                    <a:pt x="4905" y="2191"/>
                    <a:pt x="4763" y="2144"/>
                  </a:cubicBezTo>
                  <a:cubicBezTo>
                    <a:pt x="3667" y="1727"/>
                    <a:pt x="2727" y="977"/>
                    <a:pt x="20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20" name="Google Shape;576;p38">
              <a:extLst>
                <a:ext uri="{FF2B5EF4-FFF2-40B4-BE49-F238E27FC236}">
                  <a16:creationId xmlns:a16="http://schemas.microsoft.com/office/drawing/2014/main" id="{CCE6412D-C3BF-4A59-824D-9645A4D262D8}"/>
                </a:ext>
              </a:extLst>
            </p:cNvPr>
            <p:cNvGrpSpPr/>
            <p:nvPr/>
          </p:nvGrpSpPr>
          <p:grpSpPr>
            <a:xfrm>
              <a:off x="5541437" y="1455861"/>
              <a:ext cx="499721" cy="500779"/>
              <a:chOff x="5683312" y="727398"/>
              <a:chExt cx="499721" cy="500779"/>
            </a:xfrm>
          </p:grpSpPr>
          <p:sp>
            <p:nvSpPr>
              <p:cNvPr id="125" name="Google Shape;577;p38">
                <a:extLst>
                  <a:ext uri="{FF2B5EF4-FFF2-40B4-BE49-F238E27FC236}">
                    <a16:creationId xmlns:a16="http://schemas.microsoft.com/office/drawing/2014/main" id="{99E7C4A6-8358-42AF-ACC1-F501D23F5E43}"/>
                  </a:ext>
                </a:extLst>
              </p:cNvPr>
              <p:cNvSpPr/>
              <p:nvPr/>
            </p:nvSpPr>
            <p:spPr>
              <a:xfrm rot="2374715">
                <a:off x="5757492" y="798149"/>
                <a:ext cx="351361" cy="359278"/>
              </a:xfrm>
              <a:custGeom>
                <a:avLst/>
                <a:gdLst/>
                <a:ahLst/>
                <a:cxnLst/>
                <a:rect l="l" t="t" r="r" b="b"/>
                <a:pathLst>
                  <a:path w="16287" h="16654" extrusionOk="0">
                    <a:moveTo>
                      <a:pt x="6602" y="1"/>
                    </a:moveTo>
                    <a:cubicBezTo>
                      <a:pt x="4440" y="1"/>
                      <a:pt x="2474" y="1200"/>
                      <a:pt x="1536" y="2842"/>
                    </a:cubicBezTo>
                    <a:cubicBezTo>
                      <a:pt x="0" y="5533"/>
                      <a:pt x="310" y="8021"/>
                      <a:pt x="1917" y="8473"/>
                    </a:cubicBezTo>
                    <a:cubicBezTo>
                      <a:pt x="2144" y="8536"/>
                      <a:pt x="2350" y="8566"/>
                      <a:pt x="2539" y="8566"/>
                    </a:cubicBezTo>
                    <a:cubicBezTo>
                      <a:pt x="4027" y="8566"/>
                      <a:pt x="4420" y="6743"/>
                      <a:pt x="4906" y="5211"/>
                    </a:cubicBezTo>
                    <a:cubicBezTo>
                      <a:pt x="5274" y="4041"/>
                      <a:pt x="5978" y="3410"/>
                      <a:pt x="6827" y="3410"/>
                    </a:cubicBezTo>
                    <a:cubicBezTo>
                      <a:pt x="7239" y="3410"/>
                      <a:pt x="7685" y="3558"/>
                      <a:pt x="8144" y="3866"/>
                    </a:cubicBezTo>
                    <a:cubicBezTo>
                      <a:pt x="9549" y="4818"/>
                      <a:pt x="8168" y="8938"/>
                      <a:pt x="7013" y="11057"/>
                    </a:cubicBezTo>
                    <a:cubicBezTo>
                      <a:pt x="5858" y="13165"/>
                      <a:pt x="5037" y="16605"/>
                      <a:pt x="7894" y="16653"/>
                    </a:cubicBezTo>
                    <a:cubicBezTo>
                      <a:pt x="7908" y="16653"/>
                      <a:pt x="7922" y="16653"/>
                      <a:pt x="7936" y="16653"/>
                    </a:cubicBezTo>
                    <a:cubicBezTo>
                      <a:pt x="10817" y="16653"/>
                      <a:pt x="16286" y="11800"/>
                      <a:pt x="15883" y="10378"/>
                    </a:cubicBezTo>
                    <a:cubicBezTo>
                      <a:pt x="15623" y="9451"/>
                      <a:pt x="14750" y="9032"/>
                      <a:pt x="13847" y="9032"/>
                    </a:cubicBezTo>
                    <a:cubicBezTo>
                      <a:pt x="13348" y="9032"/>
                      <a:pt x="12839" y="9160"/>
                      <a:pt x="12419" y="9402"/>
                    </a:cubicBezTo>
                    <a:cubicBezTo>
                      <a:pt x="11668" y="9855"/>
                      <a:pt x="11014" y="10438"/>
                      <a:pt x="10490" y="11140"/>
                    </a:cubicBezTo>
                    <a:cubicBezTo>
                      <a:pt x="10490" y="11140"/>
                      <a:pt x="14157" y="4675"/>
                      <a:pt x="10764" y="1663"/>
                    </a:cubicBezTo>
                    <a:cubicBezTo>
                      <a:pt x="9441" y="489"/>
                      <a:pt x="7982" y="1"/>
                      <a:pt x="6602" y="1"/>
                    </a:cubicBezTo>
                    <a:close/>
                  </a:path>
                </a:pathLst>
              </a:custGeom>
              <a:solidFill>
                <a:srgbClr val="FFC71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578;p38">
                <a:extLst>
                  <a:ext uri="{FF2B5EF4-FFF2-40B4-BE49-F238E27FC236}">
                    <a16:creationId xmlns:a16="http://schemas.microsoft.com/office/drawing/2014/main" id="{6BCFE9A6-5F2A-43DD-B743-A3EE995FEC7A}"/>
                  </a:ext>
                </a:extLst>
              </p:cNvPr>
              <p:cNvSpPr/>
              <p:nvPr/>
            </p:nvSpPr>
            <p:spPr>
              <a:xfrm rot="2374715">
                <a:off x="5866656" y="776637"/>
                <a:ext cx="90952" cy="111404"/>
              </a:xfrm>
              <a:custGeom>
                <a:avLst/>
                <a:gdLst/>
                <a:ahLst/>
                <a:cxnLst/>
                <a:rect l="l" t="t" r="r" b="b"/>
                <a:pathLst>
                  <a:path w="4216" h="5164" extrusionOk="0">
                    <a:moveTo>
                      <a:pt x="3680" y="0"/>
                    </a:moveTo>
                    <a:cubicBezTo>
                      <a:pt x="3129" y="0"/>
                      <a:pt x="1983" y="685"/>
                      <a:pt x="1286" y="1779"/>
                    </a:cubicBezTo>
                    <a:cubicBezTo>
                      <a:pt x="429" y="3112"/>
                      <a:pt x="1" y="4887"/>
                      <a:pt x="715" y="5148"/>
                    </a:cubicBezTo>
                    <a:cubicBezTo>
                      <a:pt x="742" y="5159"/>
                      <a:pt x="768" y="5163"/>
                      <a:pt x="794" y="5163"/>
                    </a:cubicBezTo>
                    <a:cubicBezTo>
                      <a:pt x="1353" y="5163"/>
                      <a:pt x="1689" y="2929"/>
                      <a:pt x="2406" y="2053"/>
                    </a:cubicBezTo>
                    <a:cubicBezTo>
                      <a:pt x="3156" y="1124"/>
                      <a:pt x="4215" y="529"/>
                      <a:pt x="3953" y="112"/>
                    </a:cubicBezTo>
                    <a:cubicBezTo>
                      <a:pt x="3902" y="36"/>
                      <a:pt x="3807" y="0"/>
                      <a:pt x="3680" y="0"/>
                    </a:cubicBezTo>
                    <a:close/>
                  </a:path>
                </a:pathLst>
              </a:custGeom>
              <a:solidFill>
                <a:srgbClr val="F9A32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579;p38">
                <a:extLst>
                  <a:ext uri="{FF2B5EF4-FFF2-40B4-BE49-F238E27FC236}">
                    <a16:creationId xmlns:a16="http://schemas.microsoft.com/office/drawing/2014/main" id="{BC87DCD9-D8BB-4076-BCD9-8E14895AA136}"/>
                  </a:ext>
                </a:extLst>
              </p:cNvPr>
              <p:cNvSpPr/>
              <p:nvPr/>
            </p:nvSpPr>
            <p:spPr>
              <a:xfrm rot="2374715">
                <a:off x="5990189" y="819697"/>
                <a:ext cx="17755" cy="17733"/>
              </a:xfrm>
              <a:custGeom>
                <a:avLst/>
                <a:gdLst/>
                <a:ahLst/>
                <a:cxnLst/>
                <a:rect l="l" t="t" r="r" b="b"/>
                <a:pathLst>
                  <a:path w="823" h="822" extrusionOk="0">
                    <a:moveTo>
                      <a:pt x="405" y="0"/>
                    </a:moveTo>
                    <a:cubicBezTo>
                      <a:pt x="179" y="0"/>
                      <a:pt x="1" y="191"/>
                      <a:pt x="1" y="417"/>
                    </a:cubicBezTo>
                    <a:cubicBezTo>
                      <a:pt x="1" y="643"/>
                      <a:pt x="179" y="822"/>
                      <a:pt x="405" y="822"/>
                    </a:cubicBezTo>
                    <a:cubicBezTo>
                      <a:pt x="632" y="822"/>
                      <a:pt x="822" y="643"/>
                      <a:pt x="822" y="417"/>
                    </a:cubicBezTo>
                    <a:cubicBezTo>
                      <a:pt x="822" y="191"/>
                      <a:pt x="632" y="0"/>
                      <a:pt x="405" y="0"/>
                    </a:cubicBezTo>
                    <a:close/>
                  </a:path>
                </a:pathLst>
              </a:custGeom>
              <a:solidFill>
                <a:srgbClr val="F9A32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1" name="Google Shape;580;p38">
              <a:extLst>
                <a:ext uri="{FF2B5EF4-FFF2-40B4-BE49-F238E27FC236}">
                  <a16:creationId xmlns:a16="http://schemas.microsoft.com/office/drawing/2014/main" id="{C7F7E3D8-E9CA-472C-8118-A958B066EB7F}"/>
                </a:ext>
              </a:extLst>
            </p:cNvPr>
            <p:cNvGrpSpPr/>
            <p:nvPr/>
          </p:nvGrpSpPr>
          <p:grpSpPr>
            <a:xfrm>
              <a:off x="3585622" y="934452"/>
              <a:ext cx="357643" cy="351989"/>
              <a:chOff x="3585622" y="934452"/>
              <a:chExt cx="357643" cy="351989"/>
            </a:xfrm>
          </p:grpSpPr>
          <p:sp>
            <p:nvSpPr>
              <p:cNvPr id="122" name="Google Shape;581;p38">
                <a:extLst>
                  <a:ext uri="{FF2B5EF4-FFF2-40B4-BE49-F238E27FC236}">
                    <a16:creationId xmlns:a16="http://schemas.microsoft.com/office/drawing/2014/main" id="{575CE687-2ECA-4F3F-98E7-210B5B37CB83}"/>
                  </a:ext>
                </a:extLst>
              </p:cNvPr>
              <p:cNvSpPr/>
              <p:nvPr/>
            </p:nvSpPr>
            <p:spPr>
              <a:xfrm rot="-1963149">
                <a:off x="3631360" y="986761"/>
                <a:ext cx="266166" cy="247371"/>
              </a:xfrm>
              <a:custGeom>
                <a:avLst/>
                <a:gdLst/>
                <a:ahLst/>
                <a:cxnLst/>
                <a:rect l="l" t="t" r="r" b="b"/>
                <a:pathLst>
                  <a:path w="21610" h="20084" extrusionOk="0">
                    <a:moveTo>
                      <a:pt x="8206" y="1"/>
                    </a:moveTo>
                    <a:cubicBezTo>
                      <a:pt x="8099" y="1"/>
                      <a:pt x="8014" y="11"/>
                      <a:pt x="7954" y="31"/>
                    </a:cubicBezTo>
                    <a:cubicBezTo>
                      <a:pt x="6811" y="423"/>
                      <a:pt x="4418" y="2674"/>
                      <a:pt x="13204" y="6103"/>
                    </a:cubicBezTo>
                    <a:cubicBezTo>
                      <a:pt x="13669" y="6281"/>
                      <a:pt x="7478" y="5876"/>
                      <a:pt x="7418" y="8198"/>
                    </a:cubicBezTo>
                    <a:cubicBezTo>
                      <a:pt x="7347" y="10520"/>
                      <a:pt x="14252" y="10115"/>
                      <a:pt x="13907" y="13544"/>
                    </a:cubicBezTo>
                    <a:cubicBezTo>
                      <a:pt x="13758" y="15074"/>
                      <a:pt x="11953" y="15954"/>
                      <a:pt x="9911" y="15954"/>
                    </a:cubicBezTo>
                    <a:cubicBezTo>
                      <a:pt x="7392" y="15954"/>
                      <a:pt x="4514" y="14613"/>
                      <a:pt x="3941" y="11496"/>
                    </a:cubicBezTo>
                    <a:cubicBezTo>
                      <a:pt x="3858" y="11064"/>
                      <a:pt x="3254" y="10464"/>
                      <a:pt x="2625" y="10464"/>
                    </a:cubicBezTo>
                    <a:cubicBezTo>
                      <a:pt x="2352" y="10464"/>
                      <a:pt x="2075" y="10577"/>
                      <a:pt x="1834" y="10865"/>
                    </a:cubicBezTo>
                    <a:cubicBezTo>
                      <a:pt x="1036" y="11830"/>
                      <a:pt x="0" y="17199"/>
                      <a:pt x="8263" y="19747"/>
                    </a:cubicBezTo>
                    <a:cubicBezTo>
                      <a:pt x="9009" y="19978"/>
                      <a:pt x="9751" y="20084"/>
                      <a:pt x="10474" y="20084"/>
                    </a:cubicBezTo>
                    <a:cubicBezTo>
                      <a:pt x="16046" y="20084"/>
                      <a:pt x="20444" y="13805"/>
                      <a:pt x="16407" y="10401"/>
                    </a:cubicBezTo>
                    <a:lnTo>
                      <a:pt x="16407" y="10401"/>
                    </a:lnTo>
                    <a:cubicBezTo>
                      <a:pt x="16407" y="10401"/>
                      <a:pt x="16985" y="10502"/>
                      <a:pt x="17725" y="10502"/>
                    </a:cubicBezTo>
                    <a:cubicBezTo>
                      <a:pt x="19299" y="10502"/>
                      <a:pt x="21609" y="10045"/>
                      <a:pt x="20670" y="7186"/>
                    </a:cubicBezTo>
                    <a:cubicBezTo>
                      <a:pt x="19361" y="3193"/>
                      <a:pt x="10142" y="1"/>
                      <a:pt x="820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582;p38">
                <a:extLst>
                  <a:ext uri="{FF2B5EF4-FFF2-40B4-BE49-F238E27FC236}">
                    <a16:creationId xmlns:a16="http://schemas.microsoft.com/office/drawing/2014/main" id="{23C3FA03-3348-43FF-BA37-2ED60A6D3606}"/>
                  </a:ext>
                </a:extLst>
              </p:cNvPr>
              <p:cNvSpPr/>
              <p:nvPr/>
            </p:nvSpPr>
            <p:spPr>
              <a:xfrm rot="-1963149">
                <a:off x="3813689" y="1021743"/>
                <a:ext cx="20397" cy="20544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668" extrusionOk="0">
                    <a:moveTo>
                      <a:pt x="822" y="1"/>
                    </a:moveTo>
                    <a:cubicBezTo>
                      <a:pt x="370" y="1"/>
                      <a:pt x="1" y="382"/>
                      <a:pt x="1" y="834"/>
                    </a:cubicBezTo>
                    <a:cubicBezTo>
                      <a:pt x="1" y="1299"/>
                      <a:pt x="370" y="1668"/>
                      <a:pt x="822" y="1668"/>
                    </a:cubicBezTo>
                    <a:cubicBezTo>
                      <a:pt x="1287" y="1668"/>
                      <a:pt x="1656" y="1299"/>
                      <a:pt x="1656" y="834"/>
                    </a:cubicBezTo>
                    <a:cubicBezTo>
                      <a:pt x="1656" y="382"/>
                      <a:pt x="1287" y="1"/>
                      <a:pt x="822" y="1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583;p38">
                <a:extLst>
                  <a:ext uri="{FF2B5EF4-FFF2-40B4-BE49-F238E27FC236}">
                    <a16:creationId xmlns:a16="http://schemas.microsoft.com/office/drawing/2014/main" id="{7DD1E276-5B09-41F4-B226-9E183D52B71E}"/>
                  </a:ext>
                </a:extLst>
              </p:cNvPr>
              <p:cNvSpPr/>
              <p:nvPr/>
            </p:nvSpPr>
            <p:spPr>
              <a:xfrm rot="-1963149">
                <a:off x="3698051" y="1000672"/>
                <a:ext cx="102661" cy="57852"/>
              </a:xfrm>
              <a:custGeom>
                <a:avLst/>
                <a:gdLst/>
                <a:ahLst/>
                <a:cxnLst/>
                <a:rect l="l" t="t" r="r" b="b"/>
                <a:pathLst>
                  <a:path w="8335" h="4697" extrusionOk="0">
                    <a:moveTo>
                      <a:pt x="729" y="0"/>
                    </a:moveTo>
                    <a:cubicBezTo>
                      <a:pt x="587" y="0"/>
                      <a:pt x="452" y="83"/>
                      <a:pt x="381" y="223"/>
                    </a:cubicBezTo>
                    <a:lnTo>
                      <a:pt x="84" y="866"/>
                    </a:lnTo>
                    <a:cubicBezTo>
                      <a:pt x="0" y="1057"/>
                      <a:pt x="84" y="1283"/>
                      <a:pt x="274" y="1366"/>
                    </a:cubicBezTo>
                    <a:lnTo>
                      <a:pt x="7442" y="4664"/>
                    </a:lnTo>
                    <a:cubicBezTo>
                      <a:pt x="7492" y="4686"/>
                      <a:pt x="7544" y="4696"/>
                      <a:pt x="7596" y="4696"/>
                    </a:cubicBezTo>
                    <a:cubicBezTo>
                      <a:pt x="7741" y="4696"/>
                      <a:pt x="7880" y="4614"/>
                      <a:pt x="7942" y="4474"/>
                    </a:cubicBezTo>
                    <a:lnTo>
                      <a:pt x="8239" y="3819"/>
                    </a:lnTo>
                    <a:cubicBezTo>
                      <a:pt x="8335" y="3628"/>
                      <a:pt x="8251" y="3402"/>
                      <a:pt x="8061" y="3319"/>
                    </a:cubicBezTo>
                    <a:lnTo>
                      <a:pt x="881" y="33"/>
                    </a:lnTo>
                    <a:cubicBezTo>
                      <a:pt x="831" y="11"/>
                      <a:pt x="780" y="0"/>
                      <a:pt x="729" y="0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84" name="Google Shape;866;p48">
            <a:extLst>
              <a:ext uri="{FF2B5EF4-FFF2-40B4-BE49-F238E27FC236}">
                <a16:creationId xmlns:a16="http://schemas.microsoft.com/office/drawing/2014/main" id="{F5D001CB-2E8B-4E5E-A0DE-BBB9068F4E3C}"/>
              </a:ext>
            </a:extLst>
          </p:cNvPr>
          <p:cNvGrpSpPr/>
          <p:nvPr/>
        </p:nvGrpSpPr>
        <p:grpSpPr>
          <a:xfrm rot="20529526" flipH="1">
            <a:off x="8973218" y="2835792"/>
            <a:ext cx="3941605" cy="4365933"/>
            <a:chOff x="228875" y="1971376"/>
            <a:chExt cx="2619086" cy="3172113"/>
          </a:xfrm>
        </p:grpSpPr>
        <p:sp>
          <p:nvSpPr>
            <p:cNvPr id="185" name="Google Shape;867;p48">
              <a:extLst>
                <a:ext uri="{FF2B5EF4-FFF2-40B4-BE49-F238E27FC236}">
                  <a16:creationId xmlns:a16="http://schemas.microsoft.com/office/drawing/2014/main" id="{82AB28EA-6831-4F46-A0A3-D2A70621D920}"/>
                </a:ext>
              </a:extLst>
            </p:cNvPr>
            <p:cNvSpPr/>
            <p:nvPr/>
          </p:nvSpPr>
          <p:spPr>
            <a:xfrm flipH="1">
              <a:off x="931486" y="4488074"/>
              <a:ext cx="713473" cy="290448"/>
            </a:xfrm>
            <a:custGeom>
              <a:avLst/>
              <a:gdLst/>
              <a:ahLst/>
              <a:cxnLst/>
              <a:rect l="l" t="t" r="r" b="b"/>
              <a:pathLst>
                <a:path w="20337" h="8279" extrusionOk="0">
                  <a:moveTo>
                    <a:pt x="1168" y="1"/>
                  </a:moveTo>
                  <a:cubicBezTo>
                    <a:pt x="1168" y="1"/>
                    <a:pt x="644" y="1942"/>
                    <a:pt x="1" y="4561"/>
                  </a:cubicBezTo>
                  <a:cubicBezTo>
                    <a:pt x="1513" y="5644"/>
                    <a:pt x="4156" y="7085"/>
                    <a:pt x="8204" y="7883"/>
                  </a:cubicBezTo>
                  <a:cubicBezTo>
                    <a:pt x="9555" y="8147"/>
                    <a:pt x="10921" y="8278"/>
                    <a:pt x="12284" y="8278"/>
                  </a:cubicBezTo>
                  <a:cubicBezTo>
                    <a:pt x="15031" y="8278"/>
                    <a:pt x="17767" y="7746"/>
                    <a:pt x="20337" y="6704"/>
                  </a:cubicBezTo>
                  <a:cubicBezTo>
                    <a:pt x="20230" y="6252"/>
                    <a:pt x="20134" y="5811"/>
                    <a:pt x="20015" y="5406"/>
                  </a:cubicBezTo>
                  <a:cubicBezTo>
                    <a:pt x="18706" y="370"/>
                    <a:pt x="18682" y="120"/>
                    <a:pt x="18682" y="120"/>
                  </a:cubicBezTo>
                  <a:lnTo>
                    <a:pt x="1168" y="1"/>
                  </a:ln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" name="Google Shape;868;p48">
              <a:extLst>
                <a:ext uri="{FF2B5EF4-FFF2-40B4-BE49-F238E27FC236}">
                  <a16:creationId xmlns:a16="http://schemas.microsoft.com/office/drawing/2014/main" id="{715DAE8C-E916-46A0-9292-9CD66EF58B19}"/>
                </a:ext>
              </a:extLst>
            </p:cNvPr>
            <p:cNvSpPr/>
            <p:nvPr/>
          </p:nvSpPr>
          <p:spPr>
            <a:xfrm flipH="1">
              <a:off x="893447" y="4809042"/>
              <a:ext cx="268150" cy="156462"/>
            </a:xfrm>
            <a:custGeom>
              <a:avLst/>
              <a:gdLst/>
              <a:ahLst/>
              <a:cxnLst/>
              <a:rect l="l" t="t" r="r" b="b"/>
              <a:pathLst>
                <a:path w="6383" h="3198" extrusionOk="0">
                  <a:moveTo>
                    <a:pt x="707" y="1"/>
                  </a:moveTo>
                  <a:cubicBezTo>
                    <a:pt x="615" y="1"/>
                    <a:pt x="530" y="25"/>
                    <a:pt x="441" y="78"/>
                  </a:cubicBezTo>
                  <a:cubicBezTo>
                    <a:pt x="1" y="340"/>
                    <a:pt x="2572" y="2935"/>
                    <a:pt x="6382" y="3197"/>
                  </a:cubicBezTo>
                  <a:cubicBezTo>
                    <a:pt x="6323" y="2757"/>
                    <a:pt x="6263" y="2304"/>
                    <a:pt x="6204" y="1852"/>
                  </a:cubicBezTo>
                  <a:cubicBezTo>
                    <a:pt x="5323" y="1745"/>
                    <a:pt x="4001" y="1518"/>
                    <a:pt x="2965" y="1054"/>
                  </a:cubicBezTo>
                  <a:cubicBezTo>
                    <a:pt x="1598" y="438"/>
                    <a:pt x="1095" y="1"/>
                    <a:pt x="707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" name="Google Shape;869;p48">
              <a:extLst>
                <a:ext uri="{FF2B5EF4-FFF2-40B4-BE49-F238E27FC236}">
                  <a16:creationId xmlns:a16="http://schemas.microsoft.com/office/drawing/2014/main" id="{D9F890A1-F86E-4790-8DB3-F055C4425DAB}"/>
                </a:ext>
              </a:extLst>
            </p:cNvPr>
            <p:cNvSpPr/>
            <p:nvPr/>
          </p:nvSpPr>
          <p:spPr>
            <a:xfrm flipH="1">
              <a:off x="1529495" y="4736602"/>
              <a:ext cx="173898" cy="180916"/>
            </a:xfrm>
            <a:custGeom>
              <a:avLst/>
              <a:gdLst/>
              <a:ahLst/>
              <a:cxnLst/>
              <a:rect l="l" t="t" r="r" b="b"/>
              <a:pathLst>
                <a:path w="4180" h="4139" extrusionOk="0">
                  <a:moveTo>
                    <a:pt x="3589" y="1"/>
                  </a:moveTo>
                  <a:cubicBezTo>
                    <a:pt x="3162" y="1"/>
                    <a:pt x="2856" y="572"/>
                    <a:pt x="1572" y="1662"/>
                  </a:cubicBezTo>
                  <a:cubicBezTo>
                    <a:pt x="1167" y="1983"/>
                    <a:pt x="738" y="2269"/>
                    <a:pt x="298" y="2519"/>
                  </a:cubicBezTo>
                  <a:cubicBezTo>
                    <a:pt x="191" y="3067"/>
                    <a:pt x="95" y="3615"/>
                    <a:pt x="0" y="4138"/>
                  </a:cubicBezTo>
                  <a:cubicBezTo>
                    <a:pt x="2822" y="2674"/>
                    <a:pt x="4179" y="138"/>
                    <a:pt x="3727" y="19"/>
                  </a:cubicBezTo>
                  <a:cubicBezTo>
                    <a:pt x="3679" y="7"/>
                    <a:pt x="3633" y="1"/>
                    <a:pt x="3589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" name="Google Shape;870;p48">
              <a:extLst>
                <a:ext uri="{FF2B5EF4-FFF2-40B4-BE49-F238E27FC236}">
                  <a16:creationId xmlns:a16="http://schemas.microsoft.com/office/drawing/2014/main" id="{F5B5C22C-9D11-417E-A349-933134E936BD}"/>
                </a:ext>
              </a:extLst>
            </p:cNvPr>
            <p:cNvSpPr/>
            <p:nvPr/>
          </p:nvSpPr>
          <p:spPr>
            <a:xfrm flipH="1">
              <a:off x="871742" y="4646826"/>
              <a:ext cx="859662" cy="496663"/>
            </a:xfrm>
            <a:custGeom>
              <a:avLst/>
              <a:gdLst/>
              <a:ahLst/>
              <a:cxnLst/>
              <a:rect l="l" t="t" r="r" b="b"/>
              <a:pathLst>
                <a:path w="24504" h="14157" extrusionOk="0">
                  <a:moveTo>
                    <a:pt x="2465" y="0"/>
                  </a:moveTo>
                  <a:cubicBezTo>
                    <a:pt x="2108" y="1477"/>
                    <a:pt x="1715" y="3155"/>
                    <a:pt x="1346" y="4834"/>
                  </a:cubicBezTo>
                  <a:cubicBezTo>
                    <a:pt x="1262" y="5239"/>
                    <a:pt x="1179" y="5656"/>
                    <a:pt x="1096" y="6060"/>
                  </a:cubicBezTo>
                  <a:cubicBezTo>
                    <a:pt x="1548" y="5810"/>
                    <a:pt x="1965" y="5525"/>
                    <a:pt x="2370" y="5203"/>
                  </a:cubicBezTo>
                  <a:cubicBezTo>
                    <a:pt x="3665" y="4113"/>
                    <a:pt x="3962" y="3542"/>
                    <a:pt x="4396" y="3542"/>
                  </a:cubicBezTo>
                  <a:cubicBezTo>
                    <a:pt x="4441" y="3542"/>
                    <a:pt x="4488" y="3548"/>
                    <a:pt x="4537" y="3560"/>
                  </a:cubicBezTo>
                  <a:cubicBezTo>
                    <a:pt x="4977" y="3679"/>
                    <a:pt x="3632" y="6215"/>
                    <a:pt x="810" y="7680"/>
                  </a:cubicBezTo>
                  <a:cubicBezTo>
                    <a:pt x="215" y="11216"/>
                    <a:pt x="0" y="14157"/>
                    <a:pt x="0" y="14157"/>
                  </a:cubicBezTo>
                  <a:lnTo>
                    <a:pt x="24503" y="14157"/>
                  </a:lnTo>
                  <a:cubicBezTo>
                    <a:pt x="24503" y="14157"/>
                    <a:pt x="24289" y="11668"/>
                    <a:pt x="23884" y="8585"/>
                  </a:cubicBezTo>
                  <a:cubicBezTo>
                    <a:pt x="20074" y="8323"/>
                    <a:pt x="17503" y="5739"/>
                    <a:pt x="17943" y="5477"/>
                  </a:cubicBezTo>
                  <a:cubicBezTo>
                    <a:pt x="18033" y="5422"/>
                    <a:pt x="18120" y="5396"/>
                    <a:pt x="18212" y="5396"/>
                  </a:cubicBezTo>
                  <a:cubicBezTo>
                    <a:pt x="18598" y="5396"/>
                    <a:pt x="19098" y="5840"/>
                    <a:pt x="20479" y="6453"/>
                  </a:cubicBezTo>
                  <a:cubicBezTo>
                    <a:pt x="21503" y="6918"/>
                    <a:pt x="22825" y="7144"/>
                    <a:pt x="23706" y="7251"/>
                  </a:cubicBezTo>
                  <a:cubicBezTo>
                    <a:pt x="23456" y="5549"/>
                    <a:pt x="23158" y="3751"/>
                    <a:pt x="22801" y="2143"/>
                  </a:cubicBezTo>
                  <a:cubicBezTo>
                    <a:pt x="20222" y="3189"/>
                    <a:pt x="17477" y="3721"/>
                    <a:pt x="14724" y="3721"/>
                  </a:cubicBezTo>
                  <a:cubicBezTo>
                    <a:pt x="13372" y="3721"/>
                    <a:pt x="12018" y="3593"/>
                    <a:pt x="10680" y="3334"/>
                  </a:cubicBezTo>
                  <a:cubicBezTo>
                    <a:pt x="6620" y="2524"/>
                    <a:pt x="3989" y="1084"/>
                    <a:pt x="2465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" name="Google Shape;871;p48">
              <a:extLst>
                <a:ext uri="{FF2B5EF4-FFF2-40B4-BE49-F238E27FC236}">
                  <a16:creationId xmlns:a16="http://schemas.microsoft.com/office/drawing/2014/main" id="{2D040B06-B28C-47FD-80C1-783B04534C37}"/>
                </a:ext>
              </a:extLst>
            </p:cNvPr>
            <p:cNvSpPr/>
            <p:nvPr/>
          </p:nvSpPr>
          <p:spPr>
            <a:xfrm flipH="1">
              <a:off x="1498313" y="4536138"/>
              <a:ext cx="88969" cy="103072"/>
            </a:xfrm>
            <a:custGeom>
              <a:avLst/>
              <a:gdLst/>
              <a:ahLst/>
              <a:cxnLst/>
              <a:rect l="l" t="t" r="r" b="b"/>
              <a:pathLst>
                <a:path w="2536" h="2938" extrusionOk="0">
                  <a:moveTo>
                    <a:pt x="524" y="0"/>
                  </a:moveTo>
                  <a:cubicBezTo>
                    <a:pt x="524" y="0"/>
                    <a:pt x="0" y="2750"/>
                    <a:pt x="1226" y="2929"/>
                  </a:cubicBezTo>
                  <a:cubicBezTo>
                    <a:pt x="1266" y="2935"/>
                    <a:pt x="1305" y="2938"/>
                    <a:pt x="1342" y="2938"/>
                  </a:cubicBezTo>
                  <a:cubicBezTo>
                    <a:pt x="2458" y="2938"/>
                    <a:pt x="2536" y="441"/>
                    <a:pt x="2536" y="441"/>
                  </a:cubicBezTo>
                  <a:lnTo>
                    <a:pt x="52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" name="Google Shape;872;p48">
              <a:extLst>
                <a:ext uri="{FF2B5EF4-FFF2-40B4-BE49-F238E27FC236}">
                  <a16:creationId xmlns:a16="http://schemas.microsoft.com/office/drawing/2014/main" id="{EA591735-8172-475F-AB4D-6BBB73169818}"/>
                </a:ext>
              </a:extLst>
            </p:cNvPr>
            <p:cNvSpPr/>
            <p:nvPr/>
          </p:nvSpPr>
          <p:spPr>
            <a:xfrm flipH="1">
              <a:off x="1119029" y="4587500"/>
              <a:ext cx="104441" cy="107388"/>
            </a:xfrm>
            <a:custGeom>
              <a:avLst/>
              <a:gdLst/>
              <a:ahLst/>
              <a:cxnLst/>
              <a:rect l="l" t="t" r="r" b="b"/>
              <a:pathLst>
                <a:path w="2977" h="3061" extrusionOk="0">
                  <a:moveTo>
                    <a:pt x="2882" y="1"/>
                  </a:moveTo>
                  <a:lnTo>
                    <a:pt x="0" y="417"/>
                  </a:lnTo>
                  <a:cubicBezTo>
                    <a:pt x="0" y="417"/>
                    <a:pt x="611" y="3061"/>
                    <a:pt x="1775" y="3061"/>
                  </a:cubicBezTo>
                  <a:cubicBezTo>
                    <a:pt x="1783" y="3061"/>
                    <a:pt x="1790" y="3061"/>
                    <a:pt x="1798" y="3060"/>
                  </a:cubicBezTo>
                  <a:cubicBezTo>
                    <a:pt x="2977" y="3025"/>
                    <a:pt x="2882" y="1"/>
                    <a:pt x="28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" name="Google Shape;873;p48">
              <a:extLst>
                <a:ext uri="{FF2B5EF4-FFF2-40B4-BE49-F238E27FC236}">
                  <a16:creationId xmlns:a16="http://schemas.microsoft.com/office/drawing/2014/main" id="{C63572A4-7512-4324-925C-919999B37388}"/>
                </a:ext>
              </a:extLst>
            </p:cNvPr>
            <p:cNvSpPr/>
            <p:nvPr/>
          </p:nvSpPr>
          <p:spPr>
            <a:xfrm flipH="1">
              <a:off x="437749" y="4502283"/>
              <a:ext cx="131173" cy="131209"/>
            </a:xfrm>
            <a:custGeom>
              <a:avLst/>
              <a:gdLst/>
              <a:ahLst/>
              <a:cxnLst/>
              <a:rect l="l" t="t" r="r" b="b"/>
              <a:pathLst>
                <a:path w="3739" h="3740" extrusionOk="0">
                  <a:moveTo>
                    <a:pt x="1465" y="1"/>
                  </a:moveTo>
                  <a:lnTo>
                    <a:pt x="0" y="1846"/>
                  </a:lnTo>
                  <a:cubicBezTo>
                    <a:pt x="691" y="2727"/>
                    <a:pt x="1632" y="3382"/>
                    <a:pt x="2691" y="3739"/>
                  </a:cubicBezTo>
                  <a:lnTo>
                    <a:pt x="3739" y="1596"/>
                  </a:lnTo>
                  <a:lnTo>
                    <a:pt x="1465" y="1"/>
                  </a:lnTo>
                  <a:close/>
                </a:path>
              </a:pathLst>
            </a:custGeom>
            <a:solidFill>
              <a:srgbClr val="F0C6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" name="Google Shape;874;p48">
              <a:extLst>
                <a:ext uri="{FF2B5EF4-FFF2-40B4-BE49-F238E27FC236}">
                  <a16:creationId xmlns:a16="http://schemas.microsoft.com/office/drawing/2014/main" id="{BE40D220-8F63-412D-A2CF-8CF2F94FEF39}"/>
                </a:ext>
              </a:extLst>
            </p:cNvPr>
            <p:cNvSpPr/>
            <p:nvPr/>
          </p:nvSpPr>
          <p:spPr>
            <a:xfrm flipH="1">
              <a:off x="444032" y="4555645"/>
              <a:ext cx="289045" cy="258172"/>
            </a:xfrm>
            <a:custGeom>
              <a:avLst/>
              <a:gdLst/>
              <a:ahLst/>
              <a:cxnLst/>
              <a:rect l="l" t="t" r="r" b="b"/>
              <a:pathLst>
                <a:path w="8239" h="7359" extrusionOk="0">
                  <a:moveTo>
                    <a:pt x="3562" y="1"/>
                  </a:moveTo>
                  <a:cubicBezTo>
                    <a:pt x="3172" y="1"/>
                    <a:pt x="2740" y="132"/>
                    <a:pt x="2370" y="563"/>
                  </a:cubicBezTo>
                  <a:cubicBezTo>
                    <a:pt x="1417" y="1671"/>
                    <a:pt x="0" y="3718"/>
                    <a:pt x="1096" y="4516"/>
                  </a:cubicBezTo>
                  <a:cubicBezTo>
                    <a:pt x="1405" y="4742"/>
                    <a:pt x="1698" y="4823"/>
                    <a:pt x="1958" y="4823"/>
                  </a:cubicBezTo>
                  <a:cubicBezTo>
                    <a:pt x="2619" y="4823"/>
                    <a:pt x="3072" y="4302"/>
                    <a:pt x="3072" y="4302"/>
                  </a:cubicBezTo>
                  <a:lnTo>
                    <a:pt x="3072" y="4302"/>
                  </a:lnTo>
                  <a:cubicBezTo>
                    <a:pt x="3072" y="4302"/>
                    <a:pt x="2394" y="5635"/>
                    <a:pt x="3429" y="6183"/>
                  </a:cubicBezTo>
                  <a:cubicBezTo>
                    <a:pt x="3647" y="6300"/>
                    <a:pt x="3862" y="6346"/>
                    <a:pt x="4065" y="6346"/>
                  </a:cubicBezTo>
                  <a:cubicBezTo>
                    <a:pt x="4816" y="6346"/>
                    <a:pt x="5406" y="5719"/>
                    <a:pt x="5406" y="5719"/>
                  </a:cubicBezTo>
                  <a:lnTo>
                    <a:pt x="5406" y="5719"/>
                  </a:lnTo>
                  <a:cubicBezTo>
                    <a:pt x="5406" y="5719"/>
                    <a:pt x="5191" y="6885"/>
                    <a:pt x="6156" y="7314"/>
                  </a:cubicBezTo>
                  <a:cubicBezTo>
                    <a:pt x="6223" y="7345"/>
                    <a:pt x="6292" y="7359"/>
                    <a:pt x="6361" y="7359"/>
                  </a:cubicBezTo>
                  <a:cubicBezTo>
                    <a:pt x="7263" y="7359"/>
                    <a:pt x="8239" y="4909"/>
                    <a:pt x="8227" y="3968"/>
                  </a:cubicBezTo>
                  <a:cubicBezTo>
                    <a:pt x="8216" y="2956"/>
                    <a:pt x="7382" y="2218"/>
                    <a:pt x="7382" y="2218"/>
                  </a:cubicBezTo>
                  <a:cubicBezTo>
                    <a:pt x="6311" y="1861"/>
                    <a:pt x="5370" y="1206"/>
                    <a:pt x="4679" y="325"/>
                  </a:cubicBezTo>
                  <a:cubicBezTo>
                    <a:pt x="4679" y="325"/>
                    <a:pt x="4173" y="1"/>
                    <a:pt x="3562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" name="Google Shape;875;p48">
              <a:extLst>
                <a:ext uri="{FF2B5EF4-FFF2-40B4-BE49-F238E27FC236}">
                  <a16:creationId xmlns:a16="http://schemas.microsoft.com/office/drawing/2014/main" id="{CF5D3E73-BE8D-47DB-81A0-A221BE427AAC}"/>
                </a:ext>
              </a:extLst>
            </p:cNvPr>
            <p:cNvSpPr/>
            <p:nvPr/>
          </p:nvSpPr>
          <p:spPr>
            <a:xfrm flipH="1">
              <a:off x="294870" y="3653179"/>
              <a:ext cx="640335" cy="476692"/>
            </a:xfrm>
            <a:custGeom>
              <a:avLst/>
              <a:gdLst/>
              <a:ahLst/>
              <a:cxnLst/>
              <a:rect l="l" t="t" r="r" b="b"/>
              <a:pathLst>
                <a:path w="17919" h="13224" extrusionOk="0">
                  <a:moveTo>
                    <a:pt x="3262" y="1"/>
                  </a:moveTo>
                  <a:cubicBezTo>
                    <a:pt x="1798" y="2013"/>
                    <a:pt x="691" y="4275"/>
                    <a:pt x="0" y="6668"/>
                  </a:cubicBezTo>
                  <a:cubicBezTo>
                    <a:pt x="1584" y="8133"/>
                    <a:pt x="5679" y="11585"/>
                    <a:pt x="10144" y="12669"/>
                  </a:cubicBezTo>
                  <a:cubicBezTo>
                    <a:pt x="11724" y="13038"/>
                    <a:pt x="13341" y="13224"/>
                    <a:pt x="14958" y="13224"/>
                  </a:cubicBezTo>
                  <a:cubicBezTo>
                    <a:pt x="15948" y="13224"/>
                    <a:pt x="16938" y="13154"/>
                    <a:pt x="17919" y="13014"/>
                  </a:cubicBezTo>
                  <a:cubicBezTo>
                    <a:pt x="17526" y="11728"/>
                    <a:pt x="16907" y="10514"/>
                    <a:pt x="16085" y="9442"/>
                  </a:cubicBezTo>
                  <a:cubicBezTo>
                    <a:pt x="11180" y="3156"/>
                    <a:pt x="4691" y="513"/>
                    <a:pt x="32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" name="Google Shape;876;p48">
              <a:extLst>
                <a:ext uri="{FF2B5EF4-FFF2-40B4-BE49-F238E27FC236}">
                  <a16:creationId xmlns:a16="http://schemas.microsoft.com/office/drawing/2014/main" id="{A4F88F13-A264-4B13-8163-8D9BB77248AB}"/>
                </a:ext>
              </a:extLst>
            </p:cNvPr>
            <p:cNvSpPr/>
            <p:nvPr/>
          </p:nvSpPr>
          <p:spPr>
            <a:xfrm flipH="1">
              <a:off x="228875" y="3890361"/>
              <a:ext cx="718911" cy="691687"/>
            </a:xfrm>
            <a:custGeom>
              <a:avLst/>
              <a:gdLst/>
              <a:ahLst/>
              <a:cxnLst/>
              <a:rect l="l" t="t" r="r" b="b"/>
              <a:pathLst>
                <a:path w="20492" h="19716" extrusionOk="0">
                  <a:moveTo>
                    <a:pt x="691" y="0"/>
                  </a:moveTo>
                  <a:cubicBezTo>
                    <a:pt x="262" y="1465"/>
                    <a:pt x="24" y="2989"/>
                    <a:pt x="0" y="4524"/>
                  </a:cubicBezTo>
                  <a:cubicBezTo>
                    <a:pt x="0" y="4524"/>
                    <a:pt x="7239" y="5786"/>
                    <a:pt x="9633" y="9037"/>
                  </a:cubicBezTo>
                  <a:cubicBezTo>
                    <a:pt x="12026" y="12287"/>
                    <a:pt x="10692" y="17133"/>
                    <a:pt x="10692" y="17133"/>
                  </a:cubicBezTo>
                  <a:cubicBezTo>
                    <a:pt x="10692" y="17133"/>
                    <a:pt x="11407" y="18395"/>
                    <a:pt x="13645" y="19276"/>
                  </a:cubicBezTo>
                  <a:cubicBezTo>
                    <a:pt x="14407" y="19568"/>
                    <a:pt x="15209" y="19715"/>
                    <a:pt x="16010" y="19715"/>
                  </a:cubicBezTo>
                  <a:cubicBezTo>
                    <a:pt x="16650" y="19715"/>
                    <a:pt x="17289" y="19621"/>
                    <a:pt x="17907" y="19431"/>
                  </a:cubicBezTo>
                  <a:cubicBezTo>
                    <a:pt x="17907" y="19431"/>
                    <a:pt x="20491" y="12347"/>
                    <a:pt x="18610" y="6346"/>
                  </a:cubicBezTo>
                  <a:lnTo>
                    <a:pt x="18610" y="6346"/>
                  </a:lnTo>
                  <a:cubicBezTo>
                    <a:pt x="17629" y="6486"/>
                    <a:pt x="16639" y="6556"/>
                    <a:pt x="15649" y="6556"/>
                  </a:cubicBezTo>
                  <a:cubicBezTo>
                    <a:pt x="14032" y="6556"/>
                    <a:pt x="12415" y="6370"/>
                    <a:pt x="10835" y="6001"/>
                  </a:cubicBezTo>
                  <a:cubicBezTo>
                    <a:pt x="6370" y="4905"/>
                    <a:pt x="2275" y="1465"/>
                    <a:pt x="6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" name="Google Shape;877;p48">
              <a:extLst>
                <a:ext uri="{FF2B5EF4-FFF2-40B4-BE49-F238E27FC236}">
                  <a16:creationId xmlns:a16="http://schemas.microsoft.com/office/drawing/2014/main" id="{2F7FC548-3DEC-49CF-A5A6-30017A42DF60}"/>
                </a:ext>
              </a:extLst>
            </p:cNvPr>
            <p:cNvSpPr/>
            <p:nvPr/>
          </p:nvSpPr>
          <p:spPr>
            <a:xfrm flipH="1">
              <a:off x="2092705" y="2644027"/>
              <a:ext cx="755256" cy="612961"/>
            </a:xfrm>
            <a:custGeom>
              <a:avLst/>
              <a:gdLst/>
              <a:ahLst/>
              <a:cxnLst/>
              <a:rect l="l" t="t" r="r" b="b"/>
              <a:pathLst>
                <a:path w="21528" h="17472" extrusionOk="0">
                  <a:moveTo>
                    <a:pt x="13146" y="1"/>
                  </a:moveTo>
                  <a:cubicBezTo>
                    <a:pt x="12371" y="1"/>
                    <a:pt x="11525" y="356"/>
                    <a:pt x="10419" y="1092"/>
                  </a:cubicBezTo>
                  <a:cubicBezTo>
                    <a:pt x="7204" y="3223"/>
                    <a:pt x="1561" y="8629"/>
                    <a:pt x="775" y="9879"/>
                  </a:cubicBezTo>
                  <a:cubicBezTo>
                    <a:pt x="1" y="11117"/>
                    <a:pt x="203" y="11855"/>
                    <a:pt x="2620" y="14701"/>
                  </a:cubicBezTo>
                  <a:cubicBezTo>
                    <a:pt x="4193" y="16570"/>
                    <a:pt x="5094" y="17471"/>
                    <a:pt x="6285" y="17471"/>
                  </a:cubicBezTo>
                  <a:cubicBezTo>
                    <a:pt x="6915" y="17471"/>
                    <a:pt x="7627" y="17219"/>
                    <a:pt x="8562" y="16725"/>
                  </a:cubicBezTo>
                  <a:cubicBezTo>
                    <a:pt x="11252" y="15296"/>
                    <a:pt x="14360" y="13415"/>
                    <a:pt x="14360" y="13415"/>
                  </a:cubicBezTo>
                  <a:cubicBezTo>
                    <a:pt x="14360" y="13415"/>
                    <a:pt x="17479" y="11939"/>
                    <a:pt x="19194" y="10653"/>
                  </a:cubicBezTo>
                  <a:cubicBezTo>
                    <a:pt x="20908" y="9367"/>
                    <a:pt x="21527" y="7295"/>
                    <a:pt x="18087" y="3664"/>
                  </a:cubicBezTo>
                  <a:cubicBezTo>
                    <a:pt x="15834" y="1279"/>
                    <a:pt x="14617" y="1"/>
                    <a:pt x="131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" name="Google Shape;878;p48">
              <a:extLst>
                <a:ext uri="{FF2B5EF4-FFF2-40B4-BE49-F238E27FC236}">
                  <a16:creationId xmlns:a16="http://schemas.microsoft.com/office/drawing/2014/main" id="{2E73B8A0-2415-4567-BC7D-D57217B7076F}"/>
                </a:ext>
              </a:extLst>
            </p:cNvPr>
            <p:cNvSpPr/>
            <p:nvPr/>
          </p:nvSpPr>
          <p:spPr>
            <a:xfrm flipH="1">
              <a:off x="2239309" y="3036434"/>
              <a:ext cx="308726" cy="283782"/>
            </a:xfrm>
            <a:custGeom>
              <a:avLst/>
              <a:gdLst/>
              <a:ahLst/>
              <a:cxnLst/>
              <a:rect l="l" t="t" r="r" b="b"/>
              <a:pathLst>
                <a:path w="8800" h="8089" extrusionOk="0">
                  <a:moveTo>
                    <a:pt x="7548" y="1"/>
                  </a:moveTo>
                  <a:cubicBezTo>
                    <a:pt x="7463" y="1"/>
                    <a:pt x="7375" y="13"/>
                    <a:pt x="7287" y="39"/>
                  </a:cubicBezTo>
                  <a:cubicBezTo>
                    <a:pt x="6490" y="266"/>
                    <a:pt x="5799" y="2230"/>
                    <a:pt x="5799" y="2230"/>
                  </a:cubicBezTo>
                  <a:lnTo>
                    <a:pt x="1" y="5528"/>
                  </a:lnTo>
                  <a:cubicBezTo>
                    <a:pt x="1" y="5528"/>
                    <a:pt x="1069" y="6682"/>
                    <a:pt x="1941" y="6682"/>
                  </a:cubicBezTo>
                  <a:cubicBezTo>
                    <a:pt x="1989" y="6682"/>
                    <a:pt x="2037" y="6679"/>
                    <a:pt x="2084" y="6671"/>
                  </a:cubicBezTo>
                  <a:cubicBezTo>
                    <a:pt x="2441" y="6624"/>
                    <a:pt x="2799" y="6564"/>
                    <a:pt x="3144" y="6469"/>
                  </a:cubicBezTo>
                  <a:lnTo>
                    <a:pt x="4168" y="8088"/>
                  </a:lnTo>
                  <a:lnTo>
                    <a:pt x="6775" y="6540"/>
                  </a:lnTo>
                  <a:lnTo>
                    <a:pt x="6275" y="4314"/>
                  </a:lnTo>
                  <a:cubicBezTo>
                    <a:pt x="6275" y="4314"/>
                    <a:pt x="7799" y="2945"/>
                    <a:pt x="8323" y="1825"/>
                  </a:cubicBezTo>
                  <a:cubicBezTo>
                    <a:pt x="8800" y="819"/>
                    <a:pt x="8239" y="1"/>
                    <a:pt x="7548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" name="Google Shape;879;p48">
              <a:extLst>
                <a:ext uri="{FF2B5EF4-FFF2-40B4-BE49-F238E27FC236}">
                  <a16:creationId xmlns:a16="http://schemas.microsoft.com/office/drawing/2014/main" id="{4F4E7F89-D940-45FA-B10E-DC0DFB859967}"/>
                </a:ext>
              </a:extLst>
            </p:cNvPr>
            <p:cNvSpPr/>
            <p:nvPr/>
          </p:nvSpPr>
          <p:spPr>
            <a:xfrm flipH="1">
              <a:off x="2446085" y="2763240"/>
              <a:ext cx="99845" cy="96337"/>
            </a:xfrm>
            <a:custGeom>
              <a:avLst/>
              <a:gdLst/>
              <a:ahLst/>
              <a:cxnLst/>
              <a:rect l="l" t="t" r="r" b="b"/>
              <a:pathLst>
                <a:path w="2846" h="2746" extrusionOk="0">
                  <a:moveTo>
                    <a:pt x="1461" y="1"/>
                  </a:moveTo>
                  <a:cubicBezTo>
                    <a:pt x="1353" y="1"/>
                    <a:pt x="1245" y="37"/>
                    <a:pt x="1155" y="111"/>
                  </a:cubicBezTo>
                  <a:lnTo>
                    <a:pt x="238" y="873"/>
                  </a:lnTo>
                  <a:cubicBezTo>
                    <a:pt x="36" y="1040"/>
                    <a:pt x="0" y="1338"/>
                    <a:pt x="167" y="1540"/>
                  </a:cubicBezTo>
                  <a:lnTo>
                    <a:pt x="1024" y="2576"/>
                  </a:lnTo>
                  <a:cubicBezTo>
                    <a:pt x="1117" y="2688"/>
                    <a:pt x="1250" y="2746"/>
                    <a:pt x="1385" y="2746"/>
                  </a:cubicBezTo>
                  <a:cubicBezTo>
                    <a:pt x="1492" y="2746"/>
                    <a:pt x="1601" y="2709"/>
                    <a:pt x="1691" y="2635"/>
                  </a:cubicBezTo>
                  <a:lnTo>
                    <a:pt x="2620" y="1861"/>
                  </a:lnTo>
                  <a:cubicBezTo>
                    <a:pt x="2822" y="1695"/>
                    <a:pt x="2846" y="1397"/>
                    <a:pt x="2679" y="1195"/>
                  </a:cubicBezTo>
                  <a:lnTo>
                    <a:pt x="1822" y="171"/>
                  </a:lnTo>
                  <a:cubicBezTo>
                    <a:pt x="1729" y="58"/>
                    <a:pt x="1596" y="1"/>
                    <a:pt x="14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" name="Google Shape;880;p48">
              <a:extLst>
                <a:ext uri="{FF2B5EF4-FFF2-40B4-BE49-F238E27FC236}">
                  <a16:creationId xmlns:a16="http://schemas.microsoft.com/office/drawing/2014/main" id="{0129492A-0198-4493-9449-698FECB0FE37}"/>
                </a:ext>
              </a:extLst>
            </p:cNvPr>
            <p:cNvSpPr/>
            <p:nvPr/>
          </p:nvSpPr>
          <p:spPr>
            <a:xfrm flipH="1">
              <a:off x="2177491" y="2691811"/>
              <a:ext cx="251927" cy="279292"/>
            </a:xfrm>
            <a:custGeom>
              <a:avLst/>
              <a:gdLst/>
              <a:ahLst/>
              <a:cxnLst/>
              <a:rect l="l" t="t" r="r" b="b"/>
              <a:pathLst>
                <a:path w="7181" h="7961" extrusionOk="0">
                  <a:moveTo>
                    <a:pt x="1450" y="1"/>
                  </a:moveTo>
                  <a:cubicBezTo>
                    <a:pt x="1342" y="1"/>
                    <a:pt x="1234" y="37"/>
                    <a:pt x="1144" y="111"/>
                  </a:cubicBezTo>
                  <a:lnTo>
                    <a:pt x="227" y="873"/>
                  </a:lnTo>
                  <a:cubicBezTo>
                    <a:pt x="25" y="1040"/>
                    <a:pt x="1" y="1338"/>
                    <a:pt x="168" y="1540"/>
                  </a:cubicBezTo>
                  <a:lnTo>
                    <a:pt x="5359" y="7791"/>
                  </a:lnTo>
                  <a:cubicBezTo>
                    <a:pt x="5452" y="7903"/>
                    <a:pt x="5585" y="7961"/>
                    <a:pt x="5720" y="7961"/>
                  </a:cubicBezTo>
                  <a:cubicBezTo>
                    <a:pt x="5827" y="7961"/>
                    <a:pt x="5936" y="7924"/>
                    <a:pt x="6026" y="7850"/>
                  </a:cubicBezTo>
                  <a:lnTo>
                    <a:pt x="6954" y="7088"/>
                  </a:lnTo>
                  <a:cubicBezTo>
                    <a:pt x="7157" y="6922"/>
                    <a:pt x="7180" y="6612"/>
                    <a:pt x="7014" y="6410"/>
                  </a:cubicBezTo>
                  <a:lnTo>
                    <a:pt x="1811" y="171"/>
                  </a:lnTo>
                  <a:cubicBezTo>
                    <a:pt x="1718" y="58"/>
                    <a:pt x="1585" y="1"/>
                    <a:pt x="14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" name="Google Shape;881;p48">
              <a:extLst>
                <a:ext uri="{FF2B5EF4-FFF2-40B4-BE49-F238E27FC236}">
                  <a16:creationId xmlns:a16="http://schemas.microsoft.com/office/drawing/2014/main" id="{DCE8CF21-E4B5-4648-B62D-0CBAF4001034}"/>
                </a:ext>
              </a:extLst>
            </p:cNvPr>
            <p:cNvSpPr/>
            <p:nvPr/>
          </p:nvSpPr>
          <p:spPr>
            <a:xfrm flipH="1">
              <a:off x="2371709" y="2858070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61" y="1"/>
                  </a:moveTo>
                  <a:cubicBezTo>
                    <a:pt x="1354" y="1"/>
                    <a:pt x="1245" y="37"/>
                    <a:pt x="1155" y="111"/>
                  </a:cubicBezTo>
                  <a:lnTo>
                    <a:pt x="239" y="873"/>
                  </a:lnTo>
                  <a:cubicBezTo>
                    <a:pt x="36" y="1040"/>
                    <a:pt x="0" y="1337"/>
                    <a:pt x="167" y="1540"/>
                  </a:cubicBezTo>
                  <a:lnTo>
                    <a:pt x="1024" y="2576"/>
                  </a:lnTo>
                  <a:cubicBezTo>
                    <a:pt x="1117" y="2688"/>
                    <a:pt x="1250" y="2745"/>
                    <a:pt x="1385" y="2745"/>
                  </a:cubicBezTo>
                  <a:cubicBezTo>
                    <a:pt x="1493" y="2745"/>
                    <a:pt x="1601" y="2709"/>
                    <a:pt x="1691" y="2635"/>
                  </a:cubicBezTo>
                  <a:lnTo>
                    <a:pt x="2620" y="1861"/>
                  </a:lnTo>
                  <a:cubicBezTo>
                    <a:pt x="2822" y="1694"/>
                    <a:pt x="2846" y="1397"/>
                    <a:pt x="2679" y="1194"/>
                  </a:cubicBezTo>
                  <a:lnTo>
                    <a:pt x="1822" y="170"/>
                  </a:lnTo>
                  <a:cubicBezTo>
                    <a:pt x="1729" y="58"/>
                    <a:pt x="1596" y="1"/>
                    <a:pt x="14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" name="Google Shape;882;p48">
              <a:extLst>
                <a:ext uri="{FF2B5EF4-FFF2-40B4-BE49-F238E27FC236}">
                  <a16:creationId xmlns:a16="http://schemas.microsoft.com/office/drawing/2014/main" id="{223FD8ED-0190-4D61-B46B-447A85420F68}"/>
                </a:ext>
              </a:extLst>
            </p:cNvPr>
            <p:cNvSpPr/>
            <p:nvPr/>
          </p:nvSpPr>
          <p:spPr>
            <a:xfrm flipH="1">
              <a:off x="2302384" y="2939288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50" y="0"/>
                  </a:moveTo>
                  <a:cubicBezTo>
                    <a:pt x="1346" y="0"/>
                    <a:pt x="1242" y="34"/>
                    <a:pt x="1156" y="106"/>
                  </a:cubicBezTo>
                  <a:lnTo>
                    <a:pt x="239" y="880"/>
                  </a:lnTo>
                  <a:cubicBezTo>
                    <a:pt x="37" y="1046"/>
                    <a:pt x="1" y="1344"/>
                    <a:pt x="179" y="1546"/>
                  </a:cubicBezTo>
                  <a:lnTo>
                    <a:pt x="1025" y="2570"/>
                  </a:lnTo>
                  <a:cubicBezTo>
                    <a:pt x="1118" y="2684"/>
                    <a:pt x="1254" y="2745"/>
                    <a:pt x="1390" y="2745"/>
                  </a:cubicBezTo>
                  <a:cubicBezTo>
                    <a:pt x="1496" y="2745"/>
                    <a:pt x="1603" y="2708"/>
                    <a:pt x="1692" y="2630"/>
                  </a:cubicBezTo>
                  <a:lnTo>
                    <a:pt x="2620" y="1868"/>
                  </a:lnTo>
                  <a:cubicBezTo>
                    <a:pt x="2823" y="1701"/>
                    <a:pt x="2846" y="1404"/>
                    <a:pt x="2680" y="1201"/>
                  </a:cubicBezTo>
                  <a:lnTo>
                    <a:pt x="1823" y="177"/>
                  </a:lnTo>
                  <a:cubicBezTo>
                    <a:pt x="1727" y="61"/>
                    <a:pt x="1589" y="0"/>
                    <a:pt x="14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" name="Google Shape;883;p48">
              <a:extLst>
                <a:ext uri="{FF2B5EF4-FFF2-40B4-BE49-F238E27FC236}">
                  <a16:creationId xmlns:a16="http://schemas.microsoft.com/office/drawing/2014/main" id="{8EEABCDA-EF4E-49C4-8371-F7AB6B370335}"/>
                </a:ext>
              </a:extLst>
            </p:cNvPr>
            <p:cNvSpPr/>
            <p:nvPr/>
          </p:nvSpPr>
          <p:spPr>
            <a:xfrm flipH="1">
              <a:off x="2532109" y="2827337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50" y="0"/>
                  </a:moveTo>
                  <a:cubicBezTo>
                    <a:pt x="1346" y="0"/>
                    <a:pt x="1242" y="35"/>
                    <a:pt x="1155" y="106"/>
                  </a:cubicBezTo>
                  <a:lnTo>
                    <a:pt x="227" y="880"/>
                  </a:lnTo>
                  <a:cubicBezTo>
                    <a:pt x="24" y="1046"/>
                    <a:pt x="0" y="1344"/>
                    <a:pt x="167" y="1547"/>
                  </a:cubicBezTo>
                  <a:lnTo>
                    <a:pt x="1024" y="2570"/>
                  </a:lnTo>
                  <a:cubicBezTo>
                    <a:pt x="1118" y="2684"/>
                    <a:pt x="1253" y="2745"/>
                    <a:pt x="1389" y="2745"/>
                  </a:cubicBezTo>
                  <a:cubicBezTo>
                    <a:pt x="1496" y="2745"/>
                    <a:pt x="1602" y="2708"/>
                    <a:pt x="1691" y="2630"/>
                  </a:cubicBezTo>
                  <a:lnTo>
                    <a:pt x="2620" y="1868"/>
                  </a:lnTo>
                  <a:cubicBezTo>
                    <a:pt x="2822" y="1701"/>
                    <a:pt x="2846" y="1404"/>
                    <a:pt x="2679" y="1201"/>
                  </a:cubicBezTo>
                  <a:lnTo>
                    <a:pt x="1822" y="177"/>
                  </a:lnTo>
                  <a:cubicBezTo>
                    <a:pt x="1727" y="62"/>
                    <a:pt x="1589" y="0"/>
                    <a:pt x="14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" name="Google Shape;884;p48">
              <a:extLst>
                <a:ext uri="{FF2B5EF4-FFF2-40B4-BE49-F238E27FC236}">
                  <a16:creationId xmlns:a16="http://schemas.microsoft.com/office/drawing/2014/main" id="{E8122113-F209-4394-9C7F-5F00F609BDE7}"/>
                </a:ext>
              </a:extLst>
            </p:cNvPr>
            <p:cNvSpPr/>
            <p:nvPr/>
          </p:nvSpPr>
          <p:spPr>
            <a:xfrm flipH="1">
              <a:off x="2456926" y="2920975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57" y="0"/>
                  </a:moveTo>
                  <a:cubicBezTo>
                    <a:pt x="1351" y="0"/>
                    <a:pt x="1244" y="38"/>
                    <a:pt x="1155" y="116"/>
                  </a:cubicBezTo>
                  <a:lnTo>
                    <a:pt x="227" y="878"/>
                  </a:lnTo>
                  <a:cubicBezTo>
                    <a:pt x="24" y="1044"/>
                    <a:pt x="1" y="1342"/>
                    <a:pt x="167" y="1545"/>
                  </a:cubicBezTo>
                  <a:lnTo>
                    <a:pt x="1025" y="2568"/>
                  </a:lnTo>
                  <a:cubicBezTo>
                    <a:pt x="1120" y="2684"/>
                    <a:pt x="1258" y="2745"/>
                    <a:pt x="1397" y="2745"/>
                  </a:cubicBezTo>
                  <a:cubicBezTo>
                    <a:pt x="1501" y="2745"/>
                    <a:pt x="1605" y="2711"/>
                    <a:pt x="1691" y="2640"/>
                  </a:cubicBezTo>
                  <a:lnTo>
                    <a:pt x="2608" y="1866"/>
                  </a:lnTo>
                  <a:cubicBezTo>
                    <a:pt x="2810" y="1699"/>
                    <a:pt x="2846" y="1402"/>
                    <a:pt x="2679" y="1199"/>
                  </a:cubicBezTo>
                  <a:lnTo>
                    <a:pt x="1822" y="175"/>
                  </a:lnTo>
                  <a:cubicBezTo>
                    <a:pt x="1729" y="62"/>
                    <a:pt x="1593" y="0"/>
                    <a:pt x="14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" name="Google Shape;885;p48">
              <a:extLst>
                <a:ext uri="{FF2B5EF4-FFF2-40B4-BE49-F238E27FC236}">
                  <a16:creationId xmlns:a16="http://schemas.microsoft.com/office/drawing/2014/main" id="{2D01A136-64A0-453F-997A-EBDA185F3C33}"/>
                </a:ext>
              </a:extLst>
            </p:cNvPr>
            <p:cNvSpPr/>
            <p:nvPr/>
          </p:nvSpPr>
          <p:spPr>
            <a:xfrm flipH="1">
              <a:off x="2379673" y="3010542"/>
              <a:ext cx="99845" cy="96337"/>
            </a:xfrm>
            <a:custGeom>
              <a:avLst/>
              <a:gdLst/>
              <a:ahLst/>
              <a:cxnLst/>
              <a:rect l="l" t="t" r="r" b="b"/>
              <a:pathLst>
                <a:path w="2846" h="2746" extrusionOk="0">
                  <a:moveTo>
                    <a:pt x="1461" y="0"/>
                  </a:moveTo>
                  <a:cubicBezTo>
                    <a:pt x="1353" y="0"/>
                    <a:pt x="1245" y="37"/>
                    <a:pt x="1155" y="111"/>
                  </a:cubicBezTo>
                  <a:lnTo>
                    <a:pt x="226" y="885"/>
                  </a:lnTo>
                  <a:cubicBezTo>
                    <a:pt x="24" y="1051"/>
                    <a:pt x="0" y="1349"/>
                    <a:pt x="167" y="1551"/>
                  </a:cubicBezTo>
                  <a:lnTo>
                    <a:pt x="1024" y="2575"/>
                  </a:lnTo>
                  <a:cubicBezTo>
                    <a:pt x="1117" y="2688"/>
                    <a:pt x="1250" y="2745"/>
                    <a:pt x="1385" y="2745"/>
                  </a:cubicBezTo>
                  <a:cubicBezTo>
                    <a:pt x="1493" y="2745"/>
                    <a:pt x="1601" y="2709"/>
                    <a:pt x="1691" y="2635"/>
                  </a:cubicBezTo>
                  <a:lnTo>
                    <a:pt x="2620" y="1873"/>
                  </a:lnTo>
                  <a:cubicBezTo>
                    <a:pt x="2822" y="1706"/>
                    <a:pt x="2846" y="1408"/>
                    <a:pt x="2679" y="1206"/>
                  </a:cubicBezTo>
                  <a:lnTo>
                    <a:pt x="1822" y="170"/>
                  </a:lnTo>
                  <a:cubicBezTo>
                    <a:pt x="1729" y="58"/>
                    <a:pt x="1596" y="0"/>
                    <a:pt x="14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" name="Google Shape;886;p48">
              <a:extLst>
                <a:ext uri="{FF2B5EF4-FFF2-40B4-BE49-F238E27FC236}">
                  <a16:creationId xmlns:a16="http://schemas.microsoft.com/office/drawing/2014/main" id="{002E7E96-34C1-40C0-BB02-35BFFF0656AF}"/>
                </a:ext>
              </a:extLst>
            </p:cNvPr>
            <p:cNvSpPr/>
            <p:nvPr/>
          </p:nvSpPr>
          <p:spPr>
            <a:xfrm flipH="1">
              <a:off x="2616098" y="2891084"/>
              <a:ext cx="99845" cy="96337"/>
            </a:xfrm>
            <a:custGeom>
              <a:avLst/>
              <a:gdLst/>
              <a:ahLst/>
              <a:cxnLst/>
              <a:rect l="l" t="t" r="r" b="b"/>
              <a:pathLst>
                <a:path w="2846" h="2746" extrusionOk="0">
                  <a:moveTo>
                    <a:pt x="1461" y="0"/>
                  </a:moveTo>
                  <a:cubicBezTo>
                    <a:pt x="1354" y="0"/>
                    <a:pt x="1245" y="37"/>
                    <a:pt x="1155" y="111"/>
                  </a:cubicBezTo>
                  <a:lnTo>
                    <a:pt x="238" y="884"/>
                  </a:lnTo>
                  <a:cubicBezTo>
                    <a:pt x="36" y="1051"/>
                    <a:pt x="0" y="1349"/>
                    <a:pt x="179" y="1551"/>
                  </a:cubicBezTo>
                  <a:lnTo>
                    <a:pt x="1024" y="2575"/>
                  </a:lnTo>
                  <a:cubicBezTo>
                    <a:pt x="1124" y="2688"/>
                    <a:pt x="1260" y="2745"/>
                    <a:pt x="1396" y="2745"/>
                  </a:cubicBezTo>
                  <a:cubicBezTo>
                    <a:pt x="1505" y="2745"/>
                    <a:pt x="1613" y="2709"/>
                    <a:pt x="1703" y="2635"/>
                  </a:cubicBezTo>
                  <a:lnTo>
                    <a:pt x="2620" y="1873"/>
                  </a:lnTo>
                  <a:cubicBezTo>
                    <a:pt x="2822" y="1706"/>
                    <a:pt x="2846" y="1408"/>
                    <a:pt x="2679" y="1206"/>
                  </a:cubicBezTo>
                  <a:lnTo>
                    <a:pt x="1822" y="170"/>
                  </a:lnTo>
                  <a:cubicBezTo>
                    <a:pt x="1729" y="57"/>
                    <a:pt x="1596" y="0"/>
                    <a:pt x="14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" name="Google Shape;887;p48">
              <a:extLst>
                <a:ext uri="{FF2B5EF4-FFF2-40B4-BE49-F238E27FC236}">
                  <a16:creationId xmlns:a16="http://schemas.microsoft.com/office/drawing/2014/main" id="{D5984E8C-9C2F-437F-BE48-F9124FCE425D}"/>
                </a:ext>
              </a:extLst>
            </p:cNvPr>
            <p:cNvSpPr/>
            <p:nvPr/>
          </p:nvSpPr>
          <p:spPr>
            <a:xfrm flipH="1">
              <a:off x="2549265" y="2989071"/>
              <a:ext cx="99845" cy="96477"/>
            </a:xfrm>
            <a:custGeom>
              <a:avLst/>
              <a:gdLst/>
              <a:ahLst/>
              <a:cxnLst/>
              <a:rect l="l" t="t" r="r" b="b"/>
              <a:pathLst>
                <a:path w="2846" h="2750" extrusionOk="0">
                  <a:moveTo>
                    <a:pt x="1457" y="0"/>
                  </a:moveTo>
                  <a:cubicBezTo>
                    <a:pt x="1351" y="0"/>
                    <a:pt x="1244" y="37"/>
                    <a:pt x="1155" y="115"/>
                  </a:cubicBezTo>
                  <a:lnTo>
                    <a:pt x="227" y="877"/>
                  </a:lnTo>
                  <a:cubicBezTo>
                    <a:pt x="24" y="1044"/>
                    <a:pt x="0" y="1342"/>
                    <a:pt x="167" y="1544"/>
                  </a:cubicBezTo>
                  <a:lnTo>
                    <a:pt x="1024" y="2580"/>
                  </a:lnTo>
                  <a:cubicBezTo>
                    <a:pt x="1117" y="2693"/>
                    <a:pt x="1250" y="2750"/>
                    <a:pt x="1385" y="2750"/>
                  </a:cubicBezTo>
                  <a:cubicBezTo>
                    <a:pt x="1493" y="2750"/>
                    <a:pt x="1601" y="2714"/>
                    <a:pt x="1691" y="2640"/>
                  </a:cubicBezTo>
                  <a:lnTo>
                    <a:pt x="2620" y="1866"/>
                  </a:lnTo>
                  <a:cubicBezTo>
                    <a:pt x="2822" y="1699"/>
                    <a:pt x="2846" y="1401"/>
                    <a:pt x="2679" y="1199"/>
                  </a:cubicBezTo>
                  <a:lnTo>
                    <a:pt x="1822" y="175"/>
                  </a:lnTo>
                  <a:cubicBezTo>
                    <a:pt x="1728" y="61"/>
                    <a:pt x="1593" y="0"/>
                    <a:pt x="14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" name="Google Shape;888;p48">
              <a:extLst>
                <a:ext uri="{FF2B5EF4-FFF2-40B4-BE49-F238E27FC236}">
                  <a16:creationId xmlns:a16="http://schemas.microsoft.com/office/drawing/2014/main" id="{9EF04DAD-1DD3-4980-AC31-1F887D8CA922}"/>
                </a:ext>
              </a:extLst>
            </p:cNvPr>
            <p:cNvSpPr/>
            <p:nvPr/>
          </p:nvSpPr>
          <p:spPr>
            <a:xfrm flipH="1">
              <a:off x="2474888" y="3066500"/>
              <a:ext cx="99459" cy="96337"/>
            </a:xfrm>
            <a:custGeom>
              <a:avLst/>
              <a:gdLst/>
              <a:ahLst/>
              <a:cxnLst/>
              <a:rect l="l" t="t" r="r" b="b"/>
              <a:pathLst>
                <a:path w="2835" h="2746" extrusionOk="0">
                  <a:moveTo>
                    <a:pt x="1449" y="1"/>
                  </a:moveTo>
                  <a:cubicBezTo>
                    <a:pt x="1342" y="1"/>
                    <a:pt x="1233" y="37"/>
                    <a:pt x="1144" y="111"/>
                  </a:cubicBezTo>
                  <a:lnTo>
                    <a:pt x="227" y="873"/>
                  </a:lnTo>
                  <a:cubicBezTo>
                    <a:pt x="24" y="1040"/>
                    <a:pt x="1" y="1337"/>
                    <a:pt x="167" y="1540"/>
                  </a:cubicBezTo>
                  <a:lnTo>
                    <a:pt x="1024" y="2576"/>
                  </a:lnTo>
                  <a:cubicBezTo>
                    <a:pt x="1117" y="2688"/>
                    <a:pt x="1250" y="2746"/>
                    <a:pt x="1385" y="2746"/>
                  </a:cubicBezTo>
                  <a:cubicBezTo>
                    <a:pt x="1493" y="2746"/>
                    <a:pt x="1601" y="2709"/>
                    <a:pt x="1691" y="2635"/>
                  </a:cubicBezTo>
                  <a:lnTo>
                    <a:pt x="2608" y="1861"/>
                  </a:lnTo>
                  <a:cubicBezTo>
                    <a:pt x="2810" y="1695"/>
                    <a:pt x="2834" y="1397"/>
                    <a:pt x="2668" y="1195"/>
                  </a:cubicBezTo>
                  <a:lnTo>
                    <a:pt x="1810" y="171"/>
                  </a:lnTo>
                  <a:cubicBezTo>
                    <a:pt x="1718" y="58"/>
                    <a:pt x="1584" y="1"/>
                    <a:pt x="14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" name="Google Shape;889;p48">
              <a:extLst>
                <a:ext uri="{FF2B5EF4-FFF2-40B4-BE49-F238E27FC236}">
                  <a16:creationId xmlns:a16="http://schemas.microsoft.com/office/drawing/2014/main" id="{DC239C00-6C94-428E-8D70-7E1EBFC5A9C8}"/>
                </a:ext>
              </a:extLst>
            </p:cNvPr>
            <p:cNvSpPr/>
            <p:nvPr/>
          </p:nvSpPr>
          <p:spPr>
            <a:xfrm flipH="1">
              <a:off x="2697947" y="2959391"/>
              <a:ext cx="99880" cy="96266"/>
            </a:xfrm>
            <a:custGeom>
              <a:avLst/>
              <a:gdLst/>
              <a:ahLst/>
              <a:cxnLst/>
              <a:rect l="l" t="t" r="r" b="b"/>
              <a:pathLst>
                <a:path w="2847" h="2744" extrusionOk="0">
                  <a:moveTo>
                    <a:pt x="1457" y="1"/>
                  </a:moveTo>
                  <a:cubicBezTo>
                    <a:pt x="1351" y="1"/>
                    <a:pt x="1244" y="38"/>
                    <a:pt x="1156" y="116"/>
                  </a:cubicBezTo>
                  <a:lnTo>
                    <a:pt x="227" y="878"/>
                  </a:lnTo>
                  <a:cubicBezTo>
                    <a:pt x="24" y="1045"/>
                    <a:pt x="1" y="1342"/>
                    <a:pt x="167" y="1545"/>
                  </a:cubicBezTo>
                  <a:lnTo>
                    <a:pt x="1025" y="2569"/>
                  </a:lnTo>
                  <a:cubicBezTo>
                    <a:pt x="1118" y="2683"/>
                    <a:pt x="1253" y="2744"/>
                    <a:pt x="1390" y="2744"/>
                  </a:cubicBezTo>
                  <a:cubicBezTo>
                    <a:pt x="1496" y="2744"/>
                    <a:pt x="1603" y="2707"/>
                    <a:pt x="1691" y="2628"/>
                  </a:cubicBezTo>
                  <a:lnTo>
                    <a:pt x="2620" y="1866"/>
                  </a:lnTo>
                  <a:cubicBezTo>
                    <a:pt x="2822" y="1700"/>
                    <a:pt x="2846" y="1402"/>
                    <a:pt x="2680" y="1200"/>
                  </a:cubicBezTo>
                  <a:lnTo>
                    <a:pt x="1822" y="176"/>
                  </a:lnTo>
                  <a:cubicBezTo>
                    <a:pt x="1729" y="62"/>
                    <a:pt x="1594" y="1"/>
                    <a:pt x="14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" name="Google Shape;890;p48">
              <a:extLst>
                <a:ext uri="{FF2B5EF4-FFF2-40B4-BE49-F238E27FC236}">
                  <a16:creationId xmlns:a16="http://schemas.microsoft.com/office/drawing/2014/main" id="{BED7FDF1-0543-4E9F-B9C5-2806E60780E7}"/>
                </a:ext>
              </a:extLst>
            </p:cNvPr>
            <p:cNvSpPr/>
            <p:nvPr/>
          </p:nvSpPr>
          <p:spPr>
            <a:xfrm flipH="1">
              <a:off x="2626097" y="3042714"/>
              <a:ext cx="99880" cy="96301"/>
            </a:xfrm>
            <a:custGeom>
              <a:avLst/>
              <a:gdLst/>
              <a:ahLst/>
              <a:cxnLst/>
              <a:rect l="l" t="t" r="r" b="b"/>
              <a:pathLst>
                <a:path w="2847" h="2745" extrusionOk="0">
                  <a:moveTo>
                    <a:pt x="1461" y="0"/>
                  </a:moveTo>
                  <a:cubicBezTo>
                    <a:pt x="1354" y="0"/>
                    <a:pt x="1245" y="37"/>
                    <a:pt x="1155" y="110"/>
                  </a:cubicBezTo>
                  <a:lnTo>
                    <a:pt x="227" y="884"/>
                  </a:lnTo>
                  <a:cubicBezTo>
                    <a:pt x="24" y="1051"/>
                    <a:pt x="1" y="1349"/>
                    <a:pt x="167" y="1551"/>
                  </a:cubicBezTo>
                  <a:lnTo>
                    <a:pt x="1024" y="2575"/>
                  </a:lnTo>
                  <a:cubicBezTo>
                    <a:pt x="1117" y="2688"/>
                    <a:pt x="1250" y="2745"/>
                    <a:pt x="1385" y="2745"/>
                  </a:cubicBezTo>
                  <a:cubicBezTo>
                    <a:pt x="1493" y="2745"/>
                    <a:pt x="1601" y="2709"/>
                    <a:pt x="1691" y="2635"/>
                  </a:cubicBezTo>
                  <a:lnTo>
                    <a:pt x="2608" y="1873"/>
                  </a:lnTo>
                  <a:cubicBezTo>
                    <a:pt x="2810" y="1706"/>
                    <a:pt x="2846" y="1408"/>
                    <a:pt x="2679" y="1206"/>
                  </a:cubicBezTo>
                  <a:lnTo>
                    <a:pt x="1822" y="170"/>
                  </a:lnTo>
                  <a:cubicBezTo>
                    <a:pt x="1729" y="57"/>
                    <a:pt x="1596" y="0"/>
                    <a:pt x="14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" name="Google Shape;891;p48">
              <a:extLst>
                <a:ext uri="{FF2B5EF4-FFF2-40B4-BE49-F238E27FC236}">
                  <a16:creationId xmlns:a16="http://schemas.microsoft.com/office/drawing/2014/main" id="{7B43B15A-2D62-4978-8C2D-7F50A142BF7E}"/>
                </a:ext>
              </a:extLst>
            </p:cNvPr>
            <p:cNvSpPr/>
            <p:nvPr/>
          </p:nvSpPr>
          <p:spPr>
            <a:xfrm flipH="1">
              <a:off x="2564280" y="3129580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61" y="1"/>
                  </a:moveTo>
                  <a:cubicBezTo>
                    <a:pt x="1354" y="1"/>
                    <a:pt x="1245" y="37"/>
                    <a:pt x="1156" y="111"/>
                  </a:cubicBezTo>
                  <a:lnTo>
                    <a:pt x="227" y="873"/>
                  </a:lnTo>
                  <a:cubicBezTo>
                    <a:pt x="24" y="1052"/>
                    <a:pt x="1" y="1349"/>
                    <a:pt x="167" y="1552"/>
                  </a:cubicBezTo>
                  <a:lnTo>
                    <a:pt x="1025" y="2576"/>
                  </a:lnTo>
                  <a:cubicBezTo>
                    <a:pt x="1117" y="2688"/>
                    <a:pt x="1251" y="2745"/>
                    <a:pt x="1385" y="2745"/>
                  </a:cubicBezTo>
                  <a:cubicBezTo>
                    <a:pt x="1493" y="2745"/>
                    <a:pt x="1602" y="2709"/>
                    <a:pt x="1691" y="2635"/>
                  </a:cubicBezTo>
                  <a:lnTo>
                    <a:pt x="2608" y="1873"/>
                  </a:lnTo>
                  <a:cubicBezTo>
                    <a:pt x="2811" y="1706"/>
                    <a:pt x="2846" y="1409"/>
                    <a:pt x="2680" y="1206"/>
                  </a:cubicBezTo>
                  <a:lnTo>
                    <a:pt x="1822" y="170"/>
                  </a:lnTo>
                  <a:cubicBezTo>
                    <a:pt x="1730" y="58"/>
                    <a:pt x="1596" y="1"/>
                    <a:pt x="14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" name="Google Shape;892;p48">
              <a:extLst>
                <a:ext uri="{FF2B5EF4-FFF2-40B4-BE49-F238E27FC236}">
                  <a16:creationId xmlns:a16="http://schemas.microsoft.com/office/drawing/2014/main" id="{4BBE5B59-511F-4AEC-972F-3EFDBDC84AB7}"/>
                </a:ext>
              </a:extLst>
            </p:cNvPr>
            <p:cNvSpPr/>
            <p:nvPr/>
          </p:nvSpPr>
          <p:spPr>
            <a:xfrm rot="140350" flipH="1">
              <a:off x="1468051" y="3189235"/>
              <a:ext cx="979216" cy="530377"/>
            </a:xfrm>
            <a:custGeom>
              <a:avLst/>
              <a:gdLst/>
              <a:ahLst/>
              <a:cxnLst/>
              <a:rect l="l" t="t" r="r" b="b"/>
              <a:pathLst>
                <a:path w="23932" h="14141" extrusionOk="0">
                  <a:moveTo>
                    <a:pt x="5680" y="0"/>
                  </a:moveTo>
                  <a:cubicBezTo>
                    <a:pt x="5680" y="0"/>
                    <a:pt x="2584" y="524"/>
                    <a:pt x="965" y="2215"/>
                  </a:cubicBezTo>
                  <a:cubicBezTo>
                    <a:pt x="572" y="2619"/>
                    <a:pt x="250" y="2989"/>
                    <a:pt x="0" y="3298"/>
                  </a:cubicBezTo>
                  <a:cubicBezTo>
                    <a:pt x="1929" y="6453"/>
                    <a:pt x="6013" y="12073"/>
                    <a:pt x="11406" y="13633"/>
                  </a:cubicBezTo>
                  <a:cubicBezTo>
                    <a:pt x="12648" y="13991"/>
                    <a:pt x="13821" y="14141"/>
                    <a:pt x="14913" y="14141"/>
                  </a:cubicBezTo>
                  <a:cubicBezTo>
                    <a:pt x="19960" y="14141"/>
                    <a:pt x="23305" y="10943"/>
                    <a:pt x="23932" y="10287"/>
                  </a:cubicBezTo>
                  <a:cubicBezTo>
                    <a:pt x="21193" y="10287"/>
                    <a:pt x="17598" y="9954"/>
                    <a:pt x="14466" y="8513"/>
                  </a:cubicBezTo>
                  <a:cubicBezTo>
                    <a:pt x="8454" y="5775"/>
                    <a:pt x="5680" y="0"/>
                    <a:pt x="5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" name="Google Shape;893;p48">
              <a:extLst>
                <a:ext uri="{FF2B5EF4-FFF2-40B4-BE49-F238E27FC236}">
                  <a16:creationId xmlns:a16="http://schemas.microsoft.com/office/drawing/2014/main" id="{1D6B2B34-7B44-4D9E-92C3-AB9B53E44E64}"/>
                </a:ext>
              </a:extLst>
            </p:cNvPr>
            <p:cNvSpPr/>
            <p:nvPr/>
          </p:nvSpPr>
          <p:spPr>
            <a:xfrm flipH="1">
              <a:off x="1441075" y="3310995"/>
              <a:ext cx="1023427" cy="660393"/>
            </a:xfrm>
            <a:custGeom>
              <a:avLst/>
              <a:gdLst/>
              <a:ahLst/>
              <a:cxnLst/>
              <a:rect l="l" t="t" r="r" b="b"/>
              <a:pathLst>
                <a:path w="29172" h="18824" extrusionOk="0">
                  <a:moveTo>
                    <a:pt x="965" y="0"/>
                  </a:moveTo>
                  <a:cubicBezTo>
                    <a:pt x="179" y="988"/>
                    <a:pt x="1" y="1524"/>
                    <a:pt x="1" y="1524"/>
                  </a:cubicBezTo>
                  <a:cubicBezTo>
                    <a:pt x="1" y="1524"/>
                    <a:pt x="4478" y="9382"/>
                    <a:pt x="10800" y="13335"/>
                  </a:cubicBezTo>
                  <a:cubicBezTo>
                    <a:pt x="17122" y="17288"/>
                    <a:pt x="28004" y="18824"/>
                    <a:pt x="28004" y="18824"/>
                  </a:cubicBezTo>
                  <a:lnTo>
                    <a:pt x="29171" y="6703"/>
                  </a:lnTo>
                  <a:lnTo>
                    <a:pt x="29171" y="6703"/>
                  </a:lnTo>
                  <a:cubicBezTo>
                    <a:pt x="27833" y="6894"/>
                    <a:pt x="26484" y="6990"/>
                    <a:pt x="25135" y="6990"/>
                  </a:cubicBezTo>
                  <a:cubicBezTo>
                    <a:pt x="25056" y="6990"/>
                    <a:pt x="24976" y="6990"/>
                    <a:pt x="24897" y="6989"/>
                  </a:cubicBezTo>
                  <a:cubicBezTo>
                    <a:pt x="24270" y="7645"/>
                    <a:pt x="20925" y="10843"/>
                    <a:pt x="15878" y="10843"/>
                  </a:cubicBezTo>
                  <a:cubicBezTo>
                    <a:pt x="14786" y="10843"/>
                    <a:pt x="13613" y="10693"/>
                    <a:pt x="12371" y="10335"/>
                  </a:cubicBezTo>
                  <a:cubicBezTo>
                    <a:pt x="6978" y="8775"/>
                    <a:pt x="2894" y="3155"/>
                    <a:pt x="9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" name="Google Shape;894;p48">
              <a:extLst>
                <a:ext uri="{FF2B5EF4-FFF2-40B4-BE49-F238E27FC236}">
                  <a16:creationId xmlns:a16="http://schemas.microsoft.com/office/drawing/2014/main" id="{777D85CE-DA88-4F4D-B132-26E35D361356}"/>
                </a:ext>
              </a:extLst>
            </p:cNvPr>
            <p:cNvSpPr/>
            <p:nvPr/>
          </p:nvSpPr>
          <p:spPr>
            <a:xfrm flipH="1">
              <a:off x="1270913" y="3506478"/>
              <a:ext cx="290710" cy="767324"/>
            </a:xfrm>
            <a:custGeom>
              <a:avLst/>
              <a:gdLst/>
              <a:ahLst/>
              <a:cxnLst/>
              <a:rect l="l" t="t" r="r" b="b"/>
              <a:pathLst>
                <a:path w="7705" h="21872" extrusionOk="0">
                  <a:moveTo>
                    <a:pt x="7109" y="0"/>
                  </a:moveTo>
                  <a:cubicBezTo>
                    <a:pt x="7109" y="0"/>
                    <a:pt x="7097" y="84"/>
                    <a:pt x="6347" y="334"/>
                  </a:cubicBezTo>
                  <a:cubicBezTo>
                    <a:pt x="6001" y="453"/>
                    <a:pt x="5323" y="631"/>
                    <a:pt x="4668" y="786"/>
                  </a:cubicBezTo>
                  <a:cubicBezTo>
                    <a:pt x="3835" y="3727"/>
                    <a:pt x="1596" y="11811"/>
                    <a:pt x="489" y="17836"/>
                  </a:cubicBezTo>
                  <a:cubicBezTo>
                    <a:pt x="310" y="18776"/>
                    <a:pt x="144" y="19705"/>
                    <a:pt x="1" y="20610"/>
                  </a:cubicBezTo>
                  <a:cubicBezTo>
                    <a:pt x="1060" y="21169"/>
                    <a:pt x="2203" y="21586"/>
                    <a:pt x="3370" y="21872"/>
                  </a:cubicBezTo>
                  <a:cubicBezTo>
                    <a:pt x="3704" y="19574"/>
                    <a:pt x="4061" y="17109"/>
                    <a:pt x="4418" y="14764"/>
                  </a:cubicBezTo>
                  <a:cubicBezTo>
                    <a:pt x="5347" y="8561"/>
                    <a:pt x="7025" y="2477"/>
                    <a:pt x="7704" y="119"/>
                  </a:cubicBezTo>
                  <a:lnTo>
                    <a:pt x="7109" y="0"/>
                  </a:ln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" name="Google Shape;895;p48">
              <a:extLst>
                <a:ext uri="{FF2B5EF4-FFF2-40B4-BE49-F238E27FC236}">
                  <a16:creationId xmlns:a16="http://schemas.microsoft.com/office/drawing/2014/main" id="{83170CA9-06EF-46CC-AF81-AD523355A341}"/>
                </a:ext>
              </a:extLst>
            </p:cNvPr>
            <p:cNvSpPr/>
            <p:nvPr/>
          </p:nvSpPr>
          <p:spPr>
            <a:xfrm flipH="1">
              <a:off x="1381872" y="3532983"/>
              <a:ext cx="228380" cy="696095"/>
            </a:xfrm>
            <a:custGeom>
              <a:avLst/>
              <a:gdLst/>
              <a:ahLst/>
              <a:cxnLst/>
              <a:rect l="l" t="t" r="r" b="b"/>
              <a:pathLst>
                <a:path w="6370" h="19812" extrusionOk="0">
                  <a:moveTo>
                    <a:pt x="6370" y="0"/>
                  </a:moveTo>
                  <a:cubicBezTo>
                    <a:pt x="5572" y="191"/>
                    <a:pt x="4822" y="345"/>
                    <a:pt x="4822" y="345"/>
                  </a:cubicBezTo>
                  <a:cubicBezTo>
                    <a:pt x="4822" y="345"/>
                    <a:pt x="3810" y="3536"/>
                    <a:pt x="3036" y="6275"/>
                  </a:cubicBezTo>
                  <a:cubicBezTo>
                    <a:pt x="2417" y="8501"/>
                    <a:pt x="1024" y="13192"/>
                    <a:pt x="0" y="18717"/>
                  </a:cubicBezTo>
                  <a:cubicBezTo>
                    <a:pt x="536" y="19133"/>
                    <a:pt x="1096" y="19502"/>
                    <a:pt x="1691" y="19812"/>
                  </a:cubicBezTo>
                  <a:cubicBezTo>
                    <a:pt x="1846" y="18919"/>
                    <a:pt x="2012" y="17990"/>
                    <a:pt x="2191" y="17038"/>
                  </a:cubicBezTo>
                  <a:cubicBezTo>
                    <a:pt x="3298" y="11025"/>
                    <a:pt x="5537" y="2941"/>
                    <a:pt x="63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" name="Google Shape;896;p48">
              <a:extLst>
                <a:ext uri="{FF2B5EF4-FFF2-40B4-BE49-F238E27FC236}">
                  <a16:creationId xmlns:a16="http://schemas.microsoft.com/office/drawing/2014/main" id="{79EEFC46-6182-480C-B29D-24925CDB008B}"/>
                </a:ext>
              </a:extLst>
            </p:cNvPr>
            <p:cNvSpPr/>
            <p:nvPr/>
          </p:nvSpPr>
          <p:spPr>
            <a:xfrm flipH="1">
              <a:off x="1550517" y="4181148"/>
              <a:ext cx="96512" cy="345492"/>
            </a:xfrm>
            <a:custGeom>
              <a:avLst/>
              <a:gdLst/>
              <a:ahLst/>
              <a:cxnLst/>
              <a:rect l="l" t="t" r="r" b="b"/>
              <a:pathLst>
                <a:path w="2751" h="9848" extrusionOk="0">
                  <a:moveTo>
                    <a:pt x="1060" y="1"/>
                  </a:moveTo>
                  <a:cubicBezTo>
                    <a:pt x="834" y="1227"/>
                    <a:pt x="620" y="2489"/>
                    <a:pt x="441" y="3787"/>
                  </a:cubicBezTo>
                  <a:cubicBezTo>
                    <a:pt x="0" y="7025"/>
                    <a:pt x="465" y="8787"/>
                    <a:pt x="1512" y="9847"/>
                  </a:cubicBezTo>
                  <a:cubicBezTo>
                    <a:pt x="1727" y="7966"/>
                    <a:pt x="2132" y="4823"/>
                    <a:pt x="2751" y="1108"/>
                  </a:cubicBezTo>
                  <a:cubicBezTo>
                    <a:pt x="2155" y="786"/>
                    <a:pt x="1584" y="417"/>
                    <a:pt x="10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" name="Google Shape;897;p48">
              <a:extLst>
                <a:ext uri="{FF2B5EF4-FFF2-40B4-BE49-F238E27FC236}">
                  <a16:creationId xmlns:a16="http://schemas.microsoft.com/office/drawing/2014/main" id="{AEB9D046-2C22-455E-9C8F-F86820BB779D}"/>
                </a:ext>
              </a:extLst>
            </p:cNvPr>
            <p:cNvSpPr/>
            <p:nvPr/>
          </p:nvSpPr>
          <p:spPr>
            <a:xfrm flipH="1">
              <a:off x="959861" y="3520178"/>
              <a:ext cx="479391" cy="801330"/>
            </a:xfrm>
            <a:custGeom>
              <a:avLst/>
              <a:gdLst/>
              <a:ahLst/>
              <a:cxnLst/>
              <a:rect l="l" t="t" r="r" b="b"/>
              <a:pathLst>
                <a:path w="13074" h="22270" extrusionOk="0">
                  <a:moveTo>
                    <a:pt x="4346" y="0"/>
                  </a:moveTo>
                  <a:cubicBezTo>
                    <a:pt x="3655" y="2358"/>
                    <a:pt x="1989" y="8442"/>
                    <a:pt x="1048" y="14645"/>
                  </a:cubicBezTo>
                  <a:cubicBezTo>
                    <a:pt x="691" y="16990"/>
                    <a:pt x="334" y="19455"/>
                    <a:pt x="0" y="21753"/>
                  </a:cubicBezTo>
                  <a:cubicBezTo>
                    <a:pt x="834" y="21955"/>
                    <a:pt x="1679" y="22098"/>
                    <a:pt x="2536" y="22182"/>
                  </a:cubicBezTo>
                  <a:cubicBezTo>
                    <a:pt x="3045" y="22240"/>
                    <a:pt x="3556" y="22269"/>
                    <a:pt x="4067" y="22269"/>
                  </a:cubicBezTo>
                  <a:cubicBezTo>
                    <a:pt x="5016" y="22269"/>
                    <a:pt x="5965" y="22168"/>
                    <a:pt x="6894" y="21967"/>
                  </a:cubicBezTo>
                  <a:cubicBezTo>
                    <a:pt x="7430" y="19157"/>
                    <a:pt x="8001" y="16312"/>
                    <a:pt x="8537" y="14145"/>
                  </a:cubicBezTo>
                  <a:cubicBezTo>
                    <a:pt x="9692" y="9418"/>
                    <a:pt x="12014" y="4072"/>
                    <a:pt x="13073" y="1750"/>
                  </a:cubicBezTo>
                  <a:lnTo>
                    <a:pt x="13002" y="1691"/>
                  </a:lnTo>
                  <a:lnTo>
                    <a:pt x="434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" name="Google Shape;898;p48">
              <a:extLst>
                <a:ext uri="{FF2B5EF4-FFF2-40B4-BE49-F238E27FC236}">
                  <a16:creationId xmlns:a16="http://schemas.microsoft.com/office/drawing/2014/main" id="{3D40B4A0-9783-4BDA-B0E0-CD469F6BB325}"/>
                </a:ext>
              </a:extLst>
            </p:cNvPr>
            <p:cNvSpPr/>
            <p:nvPr/>
          </p:nvSpPr>
          <p:spPr>
            <a:xfrm flipH="1">
              <a:off x="871731" y="3572050"/>
              <a:ext cx="318760" cy="709298"/>
            </a:xfrm>
            <a:custGeom>
              <a:avLst/>
              <a:gdLst/>
              <a:ahLst/>
              <a:cxnLst/>
              <a:rect l="l" t="t" r="r" b="b"/>
              <a:pathLst>
                <a:path w="9086" h="20218" extrusionOk="0">
                  <a:moveTo>
                    <a:pt x="6168" y="0"/>
                  </a:moveTo>
                  <a:cubicBezTo>
                    <a:pt x="5109" y="2322"/>
                    <a:pt x="2799" y="7668"/>
                    <a:pt x="1632" y="12395"/>
                  </a:cubicBezTo>
                  <a:cubicBezTo>
                    <a:pt x="1108" y="14562"/>
                    <a:pt x="525" y="17407"/>
                    <a:pt x="1" y="20217"/>
                  </a:cubicBezTo>
                  <a:cubicBezTo>
                    <a:pt x="1418" y="19896"/>
                    <a:pt x="2751" y="19300"/>
                    <a:pt x="3942" y="18479"/>
                  </a:cubicBezTo>
                  <a:cubicBezTo>
                    <a:pt x="4144" y="17395"/>
                    <a:pt x="4371" y="16300"/>
                    <a:pt x="4644" y="15217"/>
                  </a:cubicBezTo>
                  <a:cubicBezTo>
                    <a:pt x="6014" y="9716"/>
                    <a:pt x="8097" y="4203"/>
                    <a:pt x="9085" y="1739"/>
                  </a:cubicBezTo>
                  <a:cubicBezTo>
                    <a:pt x="7740" y="1203"/>
                    <a:pt x="6478" y="239"/>
                    <a:pt x="6168" y="0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" name="Google Shape;899;p48">
              <a:extLst>
                <a:ext uri="{FF2B5EF4-FFF2-40B4-BE49-F238E27FC236}">
                  <a16:creationId xmlns:a16="http://schemas.microsoft.com/office/drawing/2014/main" id="{8E5A3009-E810-41AA-AD6F-DBFE5047B606}"/>
                </a:ext>
              </a:extLst>
            </p:cNvPr>
            <p:cNvSpPr/>
            <p:nvPr/>
          </p:nvSpPr>
          <p:spPr>
            <a:xfrm flipH="1">
              <a:off x="1190883" y="4273783"/>
              <a:ext cx="303425" cy="339196"/>
            </a:xfrm>
            <a:custGeom>
              <a:avLst/>
              <a:gdLst/>
              <a:ahLst/>
              <a:cxnLst/>
              <a:rect l="l" t="t" r="r" b="b"/>
              <a:pathLst>
                <a:path w="8144" h="10008" extrusionOk="0">
                  <a:moveTo>
                    <a:pt x="1262" y="1"/>
                  </a:moveTo>
                  <a:cubicBezTo>
                    <a:pt x="691" y="3966"/>
                    <a:pt x="214" y="7442"/>
                    <a:pt x="0" y="9050"/>
                  </a:cubicBezTo>
                  <a:cubicBezTo>
                    <a:pt x="750" y="9240"/>
                    <a:pt x="1536" y="9407"/>
                    <a:pt x="2358" y="9609"/>
                  </a:cubicBezTo>
                  <a:cubicBezTo>
                    <a:pt x="3548" y="9875"/>
                    <a:pt x="4767" y="10008"/>
                    <a:pt x="5989" y="10008"/>
                  </a:cubicBezTo>
                  <a:cubicBezTo>
                    <a:pt x="6136" y="10008"/>
                    <a:pt x="6283" y="10006"/>
                    <a:pt x="6430" y="10002"/>
                  </a:cubicBezTo>
                  <a:cubicBezTo>
                    <a:pt x="6691" y="8431"/>
                    <a:pt x="7370" y="4371"/>
                    <a:pt x="8144" y="215"/>
                  </a:cubicBezTo>
                  <a:lnTo>
                    <a:pt x="8144" y="215"/>
                  </a:lnTo>
                  <a:cubicBezTo>
                    <a:pt x="7215" y="416"/>
                    <a:pt x="6267" y="517"/>
                    <a:pt x="5317" y="517"/>
                  </a:cubicBezTo>
                  <a:cubicBezTo>
                    <a:pt x="4806" y="517"/>
                    <a:pt x="4295" y="488"/>
                    <a:pt x="3786" y="430"/>
                  </a:cubicBezTo>
                  <a:cubicBezTo>
                    <a:pt x="2941" y="346"/>
                    <a:pt x="2096" y="203"/>
                    <a:pt x="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" name="Google Shape;900;p48">
              <a:extLst>
                <a:ext uri="{FF2B5EF4-FFF2-40B4-BE49-F238E27FC236}">
                  <a16:creationId xmlns:a16="http://schemas.microsoft.com/office/drawing/2014/main" id="{DAD8EB45-289C-43CF-9791-42225D65180D}"/>
                </a:ext>
              </a:extLst>
            </p:cNvPr>
            <p:cNvSpPr/>
            <p:nvPr/>
          </p:nvSpPr>
          <p:spPr>
            <a:xfrm flipH="1">
              <a:off x="913934" y="4051656"/>
              <a:ext cx="178816" cy="546410"/>
            </a:xfrm>
            <a:custGeom>
              <a:avLst/>
              <a:gdLst/>
              <a:ahLst/>
              <a:cxnLst/>
              <a:rect l="l" t="t" r="r" b="b"/>
              <a:pathLst>
                <a:path w="5097" h="15575" extrusionOk="0">
                  <a:moveTo>
                    <a:pt x="5097" y="1"/>
                  </a:moveTo>
                  <a:lnTo>
                    <a:pt x="5097" y="1"/>
                  </a:lnTo>
                  <a:cubicBezTo>
                    <a:pt x="4180" y="1822"/>
                    <a:pt x="2835" y="3382"/>
                    <a:pt x="1156" y="4537"/>
                  </a:cubicBezTo>
                  <a:cubicBezTo>
                    <a:pt x="513" y="8180"/>
                    <a:pt x="132" y="11871"/>
                    <a:pt x="1" y="15574"/>
                  </a:cubicBezTo>
                  <a:cubicBezTo>
                    <a:pt x="1823" y="15205"/>
                    <a:pt x="3239" y="14669"/>
                    <a:pt x="3692" y="14133"/>
                  </a:cubicBezTo>
                  <a:cubicBezTo>
                    <a:pt x="4763" y="12895"/>
                    <a:pt x="4430" y="5061"/>
                    <a:pt x="50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" name="Google Shape;901;p48">
              <a:extLst>
                <a:ext uri="{FF2B5EF4-FFF2-40B4-BE49-F238E27FC236}">
                  <a16:creationId xmlns:a16="http://schemas.microsoft.com/office/drawing/2014/main" id="{AE1A9E27-64B7-45E8-9FC7-5DC57291DDE0}"/>
                </a:ext>
              </a:extLst>
            </p:cNvPr>
            <p:cNvSpPr/>
            <p:nvPr/>
          </p:nvSpPr>
          <p:spPr>
            <a:xfrm flipH="1">
              <a:off x="809071" y="3633025"/>
              <a:ext cx="243157" cy="587316"/>
            </a:xfrm>
            <a:custGeom>
              <a:avLst/>
              <a:gdLst/>
              <a:ahLst/>
              <a:cxnLst/>
              <a:rect l="l" t="t" r="r" b="b"/>
              <a:pathLst>
                <a:path w="6931" h="16741" extrusionOk="0">
                  <a:moveTo>
                    <a:pt x="5144" y="1"/>
                  </a:moveTo>
                  <a:cubicBezTo>
                    <a:pt x="4156" y="2477"/>
                    <a:pt x="2073" y="7978"/>
                    <a:pt x="703" y="13479"/>
                  </a:cubicBezTo>
                  <a:cubicBezTo>
                    <a:pt x="430" y="14562"/>
                    <a:pt x="203" y="15657"/>
                    <a:pt x="1" y="16741"/>
                  </a:cubicBezTo>
                  <a:cubicBezTo>
                    <a:pt x="1680" y="15586"/>
                    <a:pt x="3037" y="14014"/>
                    <a:pt x="3942" y="12193"/>
                  </a:cubicBezTo>
                  <a:cubicBezTo>
                    <a:pt x="3966" y="12002"/>
                    <a:pt x="3989" y="11824"/>
                    <a:pt x="4013" y="11645"/>
                  </a:cubicBezTo>
                  <a:cubicBezTo>
                    <a:pt x="4787" y="6609"/>
                    <a:pt x="6930" y="656"/>
                    <a:pt x="6930" y="656"/>
                  </a:cubicBezTo>
                  <a:cubicBezTo>
                    <a:pt x="6930" y="656"/>
                    <a:pt x="6740" y="632"/>
                    <a:pt x="5180" y="13"/>
                  </a:cubicBezTo>
                  <a:lnTo>
                    <a:pt x="51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" name="Google Shape;902;p48">
              <a:extLst>
                <a:ext uri="{FF2B5EF4-FFF2-40B4-BE49-F238E27FC236}">
                  <a16:creationId xmlns:a16="http://schemas.microsoft.com/office/drawing/2014/main" id="{A767CC30-B0D8-4279-A2AE-1B57750CCC1F}"/>
                </a:ext>
              </a:extLst>
            </p:cNvPr>
            <p:cNvSpPr/>
            <p:nvPr/>
          </p:nvSpPr>
          <p:spPr>
            <a:xfrm rot="-29681" flipH="1">
              <a:off x="1050338" y="4203980"/>
              <a:ext cx="201873" cy="410607"/>
            </a:xfrm>
            <a:custGeom>
              <a:avLst/>
              <a:gdLst/>
              <a:ahLst/>
              <a:cxnLst/>
              <a:rect l="l" t="t" r="r" b="b"/>
              <a:pathLst>
                <a:path w="5668" h="11527" extrusionOk="0">
                  <a:moveTo>
                    <a:pt x="5668" y="1"/>
                  </a:moveTo>
                  <a:lnTo>
                    <a:pt x="5668" y="1"/>
                  </a:lnTo>
                  <a:cubicBezTo>
                    <a:pt x="4477" y="822"/>
                    <a:pt x="3144" y="1418"/>
                    <a:pt x="1727" y="1739"/>
                  </a:cubicBezTo>
                  <a:cubicBezTo>
                    <a:pt x="941" y="5906"/>
                    <a:pt x="262" y="9955"/>
                    <a:pt x="1" y="11526"/>
                  </a:cubicBezTo>
                  <a:cubicBezTo>
                    <a:pt x="1513" y="11502"/>
                    <a:pt x="3025" y="11336"/>
                    <a:pt x="4513" y="11038"/>
                  </a:cubicBezTo>
                  <a:cubicBezTo>
                    <a:pt x="4644" y="7335"/>
                    <a:pt x="5025" y="3644"/>
                    <a:pt x="56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" name="Google Shape;903;p48">
              <a:extLst>
                <a:ext uri="{FF2B5EF4-FFF2-40B4-BE49-F238E27FC236}">
                  <a16:creationId xmlns:a16="http://schemas.microsoft.com/office/drawing/2014/main" id="{C540D6A9-F5BF-47BD-9F1A-CFFB96D903DB}"/>
                </a:ext>
              </a:extLst>
            </p:cNvPr>
            <p:cNvSpPr/>
            <p:nvPr/>
          </p:nvSpPr>
          <p:spPr>
            <a:xfrm flipH="1">
              <a:off x="1432296" y="4219985"/>
              <a:ext cx="161684" cy="370820"/>
            </a:xfrm>
            <a:custGeom>
              <a:avLst/>
              <a:gdLst/>
              <a:ahLst/>
              <a:cxnLst/>
              <a:rect l="l" t="t" r="r" b="b"/>
              <a:pathLst>
                <a:path w="4609" h="10312" extrusionOk="0">
                  <a:moveTo>
                    <a:pt x="1239" y="1"/>
                  </a:moveTo>
                  <a:cubicBezTo>
                    <a:pt x="620" y="3716"/>
                    <a:pt x="215" y="6859"/>
                    <a:pt x="0" y="8740"/>
                  </a:cubicBezTo>
                  <a:cubicBezTo>
                    <a:pt x="822" y="9574"/>
                    <a:pt x="1989" y="9978"/>
                    <a:pt x="3358" y="10312"/>
                  </a:cubicBezTo>
                  <a:cubicBezTo>
                    <a:pt x="3572" y="8704"/>
                    <a:pt x="4049" y="5228"/>
                    <a:pt x="4608" y="1263"/>
                  </a:cubicBezTo>
                  <a:cubicBezTo>
                    <a:pt x="3441" y="977"/>
                    <a:pt x="2298" y="560"/>
                    <a:pt x="12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" name="Google Shape;904;p48">
              <a:extLst>
                <a:ext uri="{FF2B5EF4-FFF2-40B4-BE49-F238E27FC236}">
                  <a16:creationId xmlns:a16="http://schemas.microsoft.com/office/drawing/2014/main" id="{9DBF4B5A-4062-4A58-8791-B82AD07252F6}"/>
                </a:ext>
              </a:extLst>
            </p:cNvPr>
            <p:cNvSpPr/>
            <p:nvPr/>
          </p:nvSpPr>
          <p:spPr>
            <a:xfrm flipH="1">
              <a:off x="976175" y="3477729"/>
              <a:ext cx="351737" cy="189656"/>
            </a:xfrm>
            <a:custGeom>
              <a:avLst/>
              <a:gdLst/>
              <a:ahLst/>
              <a:cxnLst/>
              <a:rect l="l" t="t" r="r" b="b"/>
              <a:pathLst>
                <a:path w="10026" h="5406" extrusionOk="0">
                  <a:moveTo>
                    <a:pt x="2596" y="1"/>
                  </a:moveTo>
                  <a:lnTo>
                    <a:pt x="1" y="882"/>
                  </a:lnTo>
                  <a:lnTo>
                    <a:pt x="1441" y="4382"/>
                  </a:lnTo>
                  <a:lnTo>
                    <a:pt x="6383" y="5406"/>
                  </a:lnTo>
                  <a:lnTo>
                    <a:pt x="10026" y="2358"/>
                  </a:lnTo>
                  <a:lnTo>
                    <a:pt x="7645" y="179"/>
                  </a:lnTo>
                  <a:lnTo>
                    <a:pt x="259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" name="Google Shape;905;p48">
              <a:extLst>
                <a:ext uri="{FF2B5EF4-FFF2-40B4-BE49-F238E27FC236}">
                  <a16:creationId xmlns:a16="http://schemas.microsoft.com/office/drawing/2014/main" id="{F20F6290-A36F-4523-BE3C-2A585875A425}"/>
                </a:ext>
              </a:extLst>
            </p:cNvPr>
            <p:cNvSpPr/>
            <p:nvPr/>
          </p:nvSpPr>
          <p:spPr>
            <a:xfrm flipH="1">
              <a:off x="1059704" y="3364462"/>
              <a:ext cx="166712" cy="94407"/>
            </a:xfrm>
            <a:custGeom>
              <a:avLst/>
              <a:gdLst/>
              <a:ahLst/>
              <a:cxnLst/>
              <a:rect l="l" t="t" r="r" b="b"/>
              <a:pathLst>
                <a:path w="4752" h="2691" extrusionOk="0">
                  <a:moveTo>
                    <a:pt x="4752" y="0"/>
                  </a:moveTo>
                  <a:lnTo>
                    <a:pt x="477" y="143"/>
                  </a:lnTo>
                  <a:lnTo>
                    <a:pt x="1" y="2203"/>
                  </a:lnTo>
                  <a:cubicBezTo>
                    <a:pt x="775" y="2512"/>
                    <a:pt x="1585" y="2679"/>
                    <a:pt x="2418" y="2691"/>
                  </a:cubicBezTo>
                  <a:cubicBezTo>
                    <a:pt x="3204" y="2679"/>
                    <a:pt x="3990" y="2548"/>
                    <a:pt x="4752" y="2322"/>
                  </a:cubicBezTo>
                  <a:lnTo>
                    <a:pt x="4752" y="0"/>
                  </a:lnTo>
                  <a:close/>
                </a:path>
              </a:pathLst>
            </a:custGeom>
            <a:solidFill>
              <a:srgbClr val="F0C6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" name="Google Shape;906;p48">
              <a:extLst>
                <a:ext uri="{FF2B5EF4-FFF2-40B4-BE49-F238E27FC236}">
                  <a16:creationId xmlns:a16="http://schemas.microsoft.com/office/drawing/2014/main" id="{AF2D0FBA-7EC5-41EF-8B53-1BE5989F7B78}"/>
                </a:ext>
              </a:extLst>
            </p:cNvPr>
            <p:cNvSpPr/>
            <p:nvPr/>
          </p:nvSpPr>
          <p:spPr>
            <a:xfrm flipH="1">
              <a:off x="1059704" y="3432191"/>
              <a:ext cx="176711" cy="104476"/>
            </a:xfrm>
            <a:custGeom>
              <a:avLst/>
              <a:gdLst/>
              <a:ahLst/>
              <a:cxnLst/>
              <a:rect l="l" t="t" r="r" b="b"/>
              <a:pathLst>
                <a:path w="5037" h="2978" extrusionOk="0">
                  <a:moveTo>
                    <a:pt x="298" y="1"/>
                  </a:moveTo>
                  <a:lnTo>
                    <a:pt x="0" y="1299"/>
                  </a:lnTo>
                  <a:lnTo>
                    <a:pt x="1572" y="2977"/>
                  </a:lnTo>
                  <a:lnTo>
                    <a:pt x="5037" y="1477"/>
                  </a:lnTo>
                  <a:lnTo>
                    <a:pt x="5037" y="120"/>
                  </a:lnTo>
                  <a:cubicBezTo>
                    <a:pt x="4275" y="346"/>
                    <a:pt x="3489" y="477"/>
                    <a:pt x="2703" y="501"/>
                  </a:cubicBezTo>
                  <a:cubicBezTo>
                    <a:pt x="1881" y="489"/>
                    <a:pt x="1060" y="322"/>
                    <a:pt x="298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" name="Google Shape;907;p48">
              <a:extLst>
                <a:ext uri="{FF2B5EF4-FFF2-40B4-BE49-F238E27FC236}">
                  <a16:creationId xmlns:a16="http://schemas.microsoft.com/office/drawing/2014/main" id="{721B5050-59F0-46D0-BFDC-E65FCC121468}"/>
                </a:ext>
              </a:extLst>
            </p:cNvPr>
            <p:cNvSpPr/>
            <p:nvPr/>
          </p:nvSpPr>
          <p:spPr>
            <a:xfrm flipH="1">
              <a:off x="1236804" y="3539493"/>
              <a:ext cx="147487" cy="202601"/>
            </a:xfrm>
            <a:custGeom>
              <a:avLst/>
              <a:gdLst/>
              <a:ahLst/>
              <a:cxnLst/>
              <a:rect l="l" t="t" r="r" b="b"/>
              <a:pathLst>
                <a:path w="4204" h="5775" extrusionOk="0">
                  <a:moveTo>
                    <a:pt x="2271" y="0"/>
                  </a:moveTo>
                  <a:cubicBezTo>
                    <a:pt x="2207" y="0"/>
                    <a:pt x="2140" y="4"/>
                    <a:pt x="2072" y="12"/>
                  </a:cubicBezTo>
                  <a:cubicBezTo>
                    <a:pt x="405" y="190"/>
                    <a:pt x="0" y="2095"/>
                    <a:pt x="36" y="3345"/>
                  </a:cubicBezTo>
                  <a:cubicBezTo>
                    <a:pt x="84" y="4584"/>
                    <a:pt x="536" y="5762"/>
                    <a:pt x="1596" y="5774"/>
                  </a:cubicBezTo>
                  <a:cubicBezTo>
                    <a:pt x="1607" y="5775"/>
                    <a:pt x="1618" y="5775"/>
                    <a:pt x="1630" y="5775"/>
                  </a:cubicBezTo>
                  <a:cubicBezTo>
                    <a:pt x="2662" y="5775"/>
                    <a:pt x="3489" y="4703"/>
                    <a:pt x="3489" y="4703"/>
                  </a:cubicBezTo>
                  <a:lnTo>
                    <a:pt x="4203" y="2036"/>
                  </a:lnTo>
                  <a:cubicBezTo>
                    <a:pt x="4203" y="2036"/>
                    <a:pt x="3766" y="0"/>
                    <a:pt x="2271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" name="Google Shape;908;p48">
              <a:extLst>
                <a:ext uri="{FF2B5EF4-FFF2-40B4-BE49-F238E27FC236}">
                  <a16:creationId xmlns:a16="http://schemas.microsoft.com/office/drawing/2014/main" id="{5F160785-4DB4-4D6B-A921-E1D204A0CAAA}"/>
                </a:ext>
              </a:extLst>
            </p:cNvPr>
            <p:cNvSpPr/>
            <p:nvPr/>
          </p:nvSpPr>
          <p:spPr>
            <a:xfrm flipH="1">
              <a:off x="967823" y="3596608"/>
              <a:ext cx="233509" cy="206952"/>
            </a:xfrm>
            <a:custGeom>
              <a:avLst/>
              <a:gdLst/>
              <a:ahLst/>
              <a:cxnLst/>
              <a:rect l="l" t="t" r="r" b="b"/>
              <a:pathLst>
                <a:path w="6656" h="5899" extrusionOk="0">
                  <a:moveTo>
                    <a:pt x="4111" y="0"/>
                  </a:moveTo>
                  <a:cubicBezTo>
                    <a:pt x="2733" y="0"/>
                    <a:pt x="1762" y="1039"/>
                    <a:pt x="1762" y="1039"/>
                  </a:cubicBezTo>
                  <a:lnTo>
                    <a:pt x="631" y="1837"/>
                  </a:lnTo>
                  <a:lnTo>
                    <a:pt x="0" y="3087"/>
                  </a:lnTo>
                  <a:lnTo>
                    <a:pt x="1048" y="4277"/>
                  </a:lnTo>
                  <a:cubicBezTo>
                    <a:pt x="1048" y="4277"/>
                    <a:pt x="1453" y="5587"/>
                    <a:pt x="2798" y="5849"/>
                  </a:cubicBezTo>
                  <a:cubicBezTo>
                    <a:pt x="2968" y="5882"/>
                    <a:pt x="3137" y="5898"/>
                    <a:pt x="3303" y="5898"/>
                  </a:cubicBezTo>
                  <a:cubicBezTo>
                    <a:pt x="4334" y="5898"/>
                    <a:pt x="5283" y="5285"/>
                    <a:pt x="5703" y="4301"/>
                  </a:cubicBezTo>
                  <a:cubicBezTo>
                    <a:pt x="6073" y="3325"/>
                    <a:pt x="6656" y="634"/>
                    <a:pt x="4882" y="110"/>
                  </a:cubicBezTo>
                  <a:cubicBezTo>
                    <a:pt x="4614" y="33"/>
                    <a:pt x="4356" y="0"/>
                    <a:pt x="4111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" name="Google Shape;909;p48">
              <a:extLst>
                <a:ext uri="{FF2B5EF4-FFF2-40B4-BE49-F238E27FC236}">
                  <a16:creationId xmlns:a16="http://schemas.microsoft.com/office/drawing/2014/main" id="{EF7B93B8-B99E-4129-83AB-B00053773B57}"/>
                </a:ext>
              </a:extLst>
            </p:cNvPr>
            <p:cNvSpPr/>
            <p:nvPr/>
          </p:nvSpPr>
          <p:spPr>
            <a:xfrm flipH="1">
              <a:off x="1038828" y="3667301"/>
              <a:ext cx="83567" cy="61570"/>
            </a:xfrm>
            <a:custGeom>
              <a:avLst/>
              <a:gdLst/>
              <a:ahLst/>
              <a:cxnLst/>
              <a:rect l="l" t="t" r="r" b="b"/>
              <a:pathLst>
                <a:path w="2382" h="1755" extrusionOk="0">
                  <a:moveTo>
                    <a:pt x="1502" y="1"/>
                  </a:moveTo>
                  <a:cubicBezTo>
                    <a:pt x="865" y="1"/>
                    <a:pt x="1" y="834"/>
                    <a:pt x="1" y="834"/>
                  </a:cubicBezTo>
                  <a:cubicBezTo>
                    <a:pt x="1" y="834"/>
                    <a:pt x="941" y="1754"/>
                    <a:pt x="1486" y="1754"/>
                  </a:cubicBezTo>
                  <a:cubicBezTo>
                    <a:pt x="1539" y="1754"/>
                    <a:pt x="1588" y="1745"/>
                    <a:pt x="1632" y="1727"/>
                  </a:cubicBezTo>
                  <a:cubicBezTo>
                    <a:pt x="2239" y="1441"/>
                    <a:pt x="2382" y="619"/>
                    <a:pt x="1894" y="155"/>
                  </a:cubicBezTo>
                  <a:cubicBezTo>
                    <a:pt x="1784" y="45"/>
                    <a:pt x="1649" y="1"/>
                    <a:pt x="1502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" name="Google Shape;910;p48">
              <a:extLst>
                <a:ext uri="{FF2B5EF4-FFF2-40B4-BE49-F238E27FC236}">
                  <a16:creationId xmlns:a16="http://schemas.microsoft.com/office/drawing/2014/main" id="{D97B883A-B845-44A8-9B53-EC1B7D02F676}"/>
                </a:ext>
              </a:extLst>
            </p:cNvPr>
            <p:cNvSpPr/>
            <p:nvPr/>
          </p:nvSpPr>
          <p:spPr>
            <a:xfrm flipH="1">
              <a:off x="1292795" y="3622394"/>
              <a:ext cx="57255" cy="46169"/>
            </a:xfrm>
            <a:custGeom>
              <a:avLst/>
              <a:gdLst/>
              <a:ahLst/>
              <a:cxnLst/>
              <a:rect l="l" t="t" r="r" b="b"/>
              <a:pathLst>
                <a:path w="1632" h="1316" extrusionOk="0">
                  <a:moveTo>
                    <a:pt x="679" y="1"/>
                  </a:moveTo>
                  <a:cubicBezTo>
                    <a:pt x="631" y="1"/>
                    <a:pt x="584" y="10"/>
                    <a:pt x="537" y="30"/>
                  </a:cubicBezTo>
                  <a:cubicBezTo>
                    <a:pt x="1" y="268"/>
                    <a:pt x="108" y="1113"/>
                    <a:pt x="596" y="1280"/>
                  </a:cubicBezTo>
                  <a:cubicBezTo>
                    <a:pt x="669" y="1305"/>
                    <a:pt x="743" y="1316"/>
                    <a:pt x="816" y="1316"/>
                  </a:cubicBezTo>
                  <a:cubicBezTo>
                    <a:pt x="1235" y="1316"/>
                    <a:pt x="1632" y="971"/>
                    <a:pt x="1632" y="971"/>
                  </a:cubicBezTo>
                  <a:cubicBezTo>
                    <a:pt x="1632" y="971"/>
                    <a:pt x="1167" y="1"/>
                    <a:pt x="679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" name="Google Shape;911;p48">
              <a:extLst>
                <a:ext uri="{FF2B5EF4-FFF2-40B4-BE49-F238E27FC236}">
                  <a16:creationId xmlns:a16="http://schemas.microsoft.com/office/drawing/2014/main" id="{F27E7EB9-D700-448B-8702-BD4C41F87617}"/>
                </a:ext>
              </a:extLst>
            </p:cNvPr>
            <p:cNvSpPr/>
            <p:nvPr/>
          </p:nvSpPr>
          <p:spPr>
            <a:xfrm flipH="1">
              <a:off x="1139483" y="3585276"/>
              <a:ext cx="143733" cy="182920"/>
            </a:xfrm>
            <a:custGeom>
              <a:avLst/>
              <a:gdLst/>
              <a:ahLst/>
              <a:cxnLst/>
              <a:rect l="l" t="t" r="r" b="b"/>
              <a:pathLst>
                <a:path w="4097" h="5214" extrusionOk="0">
                  <a:moveTo>
                    <a:pt x="2573" y="1"/>
                  </a:moveTo>
                  <a:cubicBezTo>
                    <a:pt x="1614" y="1"/>
                    <a:pt x="421" y="692"/>
                    <a:pt x="215" y="2338"/>
                  </a:cubicBezTo>
                  <a:cubicBezTo>
                    <a:pt x="1" y="4065"/>
                    <a:pt x="548" y="4981"/>
                    <a:pt x="1537" y="5184"/>
                  </a:cubicBezTo>
                  <a:cubicBezTo>
                    <a:pt x="1644" y="5205"/>
                    <a:pt x="1749" y="5214"/>
                    <a:pt x="1853" y="5214"/>
                  </a:cubicBezTo>
                  <a:cubicBezTo>
                    <a:pt x="2693" y="5214"/>
                    <a:pt x="3382" y="4600"/>
                    <a:pt x="3382" y="4600"/>
                  </a:cubicBezTo>
                  <a:cubicBezTo>
                    <a:pt x="3227" y="3981"/>
                    <a:pt x="3227" y="3326"/>
                    <a:pt x="3382" y="2707"/>
                  </a:cubicBezTo>
                  <a:cubicBezTo>
                    <a:pt x="3644" y="1731"/>
                    <a:pt x="4096" y="1362"/>
                    <a:pt x="4096" y="1362"/>
                  </a:cubicBezTo>
                  <a:cubicBezTo>
                    <a:pt x="4096" y="1362"/>
                    <a:pt x="3680" y="76"/>
                    <a:pt x="2692" y="4"/>
                  </a:cubicBezTo>
                  <a:cubicBezTo>
                    <a:pt x="2652" y="2"/>
                    <a:pt x="2613" y="1"/>
                    <a:pt x="2573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" name="Google Shape;912;p48">
              <a:extLst>
                <a:ext uri="{FF2B5EF4-FFF2-40B4-BE49-F238E27FC236}">
                  <a16:creationId xmlns:a16="http://schemas.microsoft.com/office/drawing/2014/main" id="{BB662234-AC6D-4FBF-9D94-C5BB95CCC439}"/>
                </a:ext>
              </a:extLst>
            </p:cNvPr>
            <p:cNvSpPr/>
            <p:nvPr/>
          </p:nvSpPr>
          <p:spPr>
            <a:xfrm flipH="1">
              <a:off x="411533" y="1976658"/>
              <a:ext cx="939069" cy="686842"/>
            </a:xfrm>
            <a:custGeom>
              <a:avLst/>
              <a:gdLst/>
              <a:ahLst/>
              <a:cxnLst/>
              <a:rect l="l" t="t" r="r" b="b"/>
              <a:pathLst>
                <a:path w="25468" h="17749" extrusionOk="0">
                  <a:moveTo>
                    <a:pt x="2190" y="0"/>
                  </a:moveTo>
                  <a:cubicBezTo>
                    <a:pt x="1917" y="0"/>
                    <a:pt x="1651" y="18"/>
                    <a:pt x="1394" y="56"/>
                  </a:cubicBezTo>
                  <a:cubicBezTo>
                    <a:pt x="846" y="1532"/>
                    <a:pt x="1" y="4616"/>
                    <a:pt x="1477" y="6926"/>
                  </a:cubicBezTo>
                  <a:cubicBezTo>
                    <a:pt x="3037" y="9379"/>
                    <a:pt x="6751" y="9545"/>
                    <a:pt x="6751" y="9545"/>
                  </a:cubicBezTo>
                  <a:cubicBezTo>
                    <a:pt x="6751" y="9545"/>
                    <a:pt x="6216" y="12534"/>
                    <a:pt x="9454" y="13831"/>
                  </a:cubicBezTo>
                  <a:cubicBezTo>
                    <a:pt x="10170" y="14120"/>
                    <a:pt x="10887" y="14232"/>
                    <a:pt x="11569" y="14232"/>
                  </a:cubicBezTo>
                  <a:cubicBezTo>
                    <a:pt x="13959" y="14232"/>
                    <a:pt x="15919" y="12855"/>
                    <a:pt x="15919" y="12855"/>
                  </a:cubicBezTo>
                  <a:cubicBezTo>
                    <a:pt x="15919" y="12855"/>
                    <a:pt x="17461" y="17748"/>
                    <a:pt x="20860" y="17748"/>
                  </a:cubicBezTo>
                  <a:cubicBezTo>
                    <a:pt x="21332" y="17748"/>
                    <a:pt x="21840" y="17654"/>
                    <a:pt x="22384" y="17439"/>
                  </a:cubicBezTo>
                  <a:cubicBezTo>
                    <a:pt x="24611" y="16558"/>
                    <a:pt x="25313" y="14677"/>
                    <a:pt x="25468" y="13010"/>
                  </a:cubicBezTo>
                  <a:cubicBezTo>
                    <a:pt x="25254" y="11807"/>
                    <a:pt x="24825" y="10712"/>
                    <a:pt x="24027" y="10164"/>
                  </a:cubicBezTo>
                  <a:cubicBezTo>
                    <a:pt x="23200" y="9599"/>
                    <a:pt x="22509" y="9416"/>
                    <a:pt x="21961" y="9416"/>
                  </a:cubicBezTo>
                  <a:cubicBezTo>
                    <a:pt x="20964" y="9416"/>
                    <a:pt x="20444" y="10021"/>
                    <a:pt x="20444" y="10021"/>
                  </a:cubicBezTo>
                  <a:cubicBezTo>
                    <a:pt x="20444" y="4555"/>
                    <a:pt x="17335" y="1477"/>
                    <a:pt x="14031" y="1477"/>
                  </a:cubicBezTo>
                  <a:cubicBezTo>
                    <a:pt x="13938" y="1477"/>
                    <a:pt x="13845" y="1480"/>
                    <a:pt x="13752" y="1485"/>
                  </a:cubicBezTo>
                  <a:cubicBezTo>
                    <a:pt x="10359" y="1675"/>
                    <a:pt x="10490" y="5140"/>
                    <a:pt x="10490" y="5140"/>
                  </a:cubicBezTo>
                  <a:cubicBezTo>
                    <a:pt x="8972" y="2225"/>
                    <a:pt x="5202" y="0"/>
                    <a:pt x="2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" name="Google Shape;913;p48">
              <a:extLst>
                <a:ext uri="{FF2B5EF4-FFF2-40B4-BE49-F238E27FC236}">
                  <a16:creationId xmlns:a16="http://schemas.microsoft.com/office/drawing/2014/main" id="{A44B8FA1-285A-4376-8605-1A35F0EF4E4F}"/>
                </a:ext>
              </a:extLst>
            </p:cNvPr>
            <p:cNvSpPr/>
            <p:nvPr/>
          </p:nvSpPr>
          <p:spPr>
            <a:xfrm flipH="1">
              <a:off x="309509" y="1971376"/>
              <a:ext cx="1360920" cy="1001290"/>
            </a:xfrm>
            <a:custGeom>
              <a:avLst/>
              <a:gdLst/>
              <a:ahLst/>
              <a:cxnLst/>
              <a:rect l="l" t="t" r="r" b="b"/>
              <a:pathLst>
                <a:path w="38792" h="28541" extrusionOk="0">
                  <a:moveTo>
                    <a:pt x="11050" y="1"/>
                  </a:moveTo>
                  <a:cubicBezTo>
                    <a:pt x="10800" y="37"/>
                    <a:pt x="10550" y="84"/>
                    <a:pt x="10311" y="168"/>
                  </a:cubicBezTo>
                  <a:cubicBezTo>
                    <a:pt x="7180" y="1180"/>
                    <a:pt x="8990" y="6025"/>
                    <a:pt x="8990" y="6025"/>
                  </a:cubicBezTo>
                  <a:cubicBezTo>
                    <a:pt x="8990" y="6025"/>
                    <a:pt x="7534" y="5426"/>
                    <a:pt x="5881" y="5426"/>
                  </a:cubicBezTo>
                  <a:cubicBezTo>
                    <a:pt x="4232" y="5426"/>
                    <a:pt x="2387" y="6022"/>
                    <a:pt x="1596" y="8407"/>
                  </a:cubicBezTo>
                  <a:cubicBezTo>
                    <a:pt x="1" y="13181"/>
                    <a:pt x="5156" y="15908"/>
                    <a:pt x="5156" y="15908"/>
                  </a:cubicBezTo>
                  <a:lnTo>
                    <a:pt x="13681" y="22527"/>
                  </a:lnTo>
                  <a:lnTo>
                    <a:pt x="31826" y="28540"/>
                  </a:lnTo>
                  <a:cubicBezTo>
                    <a:pt x="35529" y="27349"/>
                    <a:pt x="38791" y="23932"/>
                    <a:pt x="38208" y="20503"/>
                  </a:cubicBezTo>
                  <a:cubicBezTo>
                    <a:pt x="37818" y="18207"/>
                    <a:pt x="36591" y="17825"/>
                    <a:pt x="35818" y="17825"/>
                  </a:cubicBezTo>
                  <a:cubicBezTo>
                    <a:pt x="35432" y="17825"/>
                    <a:pt x="35160" y="17920"/>
                    <a:pt x="35160" y="17920"/>
                  </a:cubicBezTo>
                  <a:cubicBezTo>
                    <a:pt x="35160" y="17920"/>
                    <a:pt x="35529" y="15241"/>
                    <a:pt x="35136" y="12943"/>
                  </a:cubicBezTo>
                  <a:cubicBezTo>
                    <a:pt x="34981" y="14610"/>
                    <a:pt x="34279" y="16491"/>
                    <a:pt x="32052" y="17372"/>
                  </a:cubicBezTo>
                  <a:cubicBezTo>
                    <a:pt x="31510" y="17584"/>
                    <a:pt x="31005" y="17678"/>
                    <a:pt x="30534" y="17678"/>
                  </a:cubicBezTo>
                  <a:cubicBezTo>
                    <a:pt x="27131" y="17678"/>
                    <a:pt x="25587" y="12788"/>
                    <a:pt x="25587" y="12788"/>
                  </a:cubicBezTo>
                  <a:cubicBezTo>
                    <a:pt x="25587" y="12788"/>
                    <a:pt x="23627" y="14165"/>
                    <a:pt x="21237" y="14165"/>
                  </a:cubicBezTo>
                  <a:cubicBezTo>
                    <a:pt x="20555" y="14165"/>
                    <a:pt x="19838" y="14053"/>
                    <a:pt x="19122" y="13764"/>
                  </a:cubicBezTo>
                  <a:cubicBezTo>
                    <a:pt x="15884" y="12455"/>
                    <a:pt x="16419" y="9490"/>
                    <a:pt x="16419" y="9490"/>
                  </a:cubicBezTo>
                  <a:cubicBezTo>
                    <a:pt x="16419" y="9490"/>
                    <a:pt x="12693" y="9323"/>
                    <a:pt x="11133" y="6871"/>
                  </a:cubicBezTo>
                  <a:cubicBezTo>
                    <a:pt x="9669" y="4561"/>
                    <a:pt x="10502" y="1477"/>
                    <a:pt x="110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" name="Google Shape;914;p48">
              <a:extLst>
                <a:ext uri="{FF2B5EF4-FFF2-40B4-BE49-F238E27FC236}">
                  <a16:creationId xmlns:a16="http://schemas.microsoft.com/office/drawing/2014/main" id="{9491B565-5371-47EA-A6BF-EF3921E90CB2}"/>
                </a:ext>
              </a:extLst>
            </p:cNvPr>
            <p:cNvSpPr/>
            <p:nvPr/>
          </p:nvSpPr>
          <p:spPr>
            <a:xfrm flipH="1">
              <a:off x="500376" y="2844563"/>
              <a:ext cx="308726" cy="319251"/>
            </a:xfrm>
            <a:custGeom>
              <a:avLst/>
              <a:gdLst/>
              <a:ahLst/>
              <a:cxnLst/>
              <a:rect l="l" t="t" r="r" b="b"/>
              <a:pathLst>
                <a:path w="8800" h="9100" extrusionOk="0">
                  <a:moveTo>
                    <a:pt x="3898" y="0"/>
                  </a:moveTo>
                  <a:cubicBezTo>
                    <a:pt x="3252" y="0"/>
                    <a:pt x="2822" y="151"/>
                    <a:pt x="2822" y="151"/>
                  </a:cubicBezTo>
                  <a:lnTo>
                    <a:pt x="0" y="6259"/>
                  </a:lnTo>
                  <a:cubicBezTo>
                    <a:pt x="320" y="7973"/>
                    <a:pt x="2234" y="9100"/>
                    <a:pt x="4091" y="9100"/>
                  </a:cubicBezTo>
                  <a:cubicBezTo>
                    <a:pt x="4865" y="9100"/>
                    <a:pt x="5629" y="8904"/>
                    <a:pt x="6263" y="8473"/>
                  </a:cubicBezTo>
                  <a:cubicBezTo>
                    <a:pt x="8406" y="6997"/>
                    <a:pt x="8799" y="3187"/>
                    <a:pt x="6906" y="1294"/>
                  </a:cubicBezTo>
                  <a:cubicBezTo>
                    <a:pt x="5848" y="235"/>
                    <a:pt x="4705" y="0"/>
                    <a:pt x="3898" y="0"/>
                  </a:cubicBezTo>
                  <a:close/>
                </a:path>
              </a:pathLst>
            </a:custGeom>
            <a:solidFill>
              <a:srgbClr val="F0C6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" name="Google Shape;915;p48">
              <a:extLst>
                <a:ext uri="{FF2B5EF4-FFF2-40B4-BE49-F238E27FC236}">
                  <a16:creationId xmlns:a16="http://schemas.microsoft.com/office/drawing/2014/main" id="{B834C1B6-9E46-4141-82D5-8174199AFC33}"/>
                </a:ext>
              </a:extLst>
            </p:cNvPr>
            <p:cNvSpPr/>
            <p:nvPr/>
          </p:nvSpPr>
          <p:spPr>
            <a:xfrm flipH="1">
              <a:off x="596044" y="2950901"/>
              <a:ext cx="101950" cy="99354"/>
            </a:xfrm>
            <a:custGeom>
              <a:avLst/>
              <a:gdLst/>
              <a:ahLst/>
              <a:cxnLst/>
              <a:rect l="l" t="t" r="r" b="b"/>
              <a:pathLst>
                <a:path w="2906" h="2832" extrusionOk="0">
                  <a:moveTo>
                    <a:pt x="905" y="1"/>
                  </a:moveTo>
                  <a:cubicBezTo>
                    <a:pt x="905" y="1"/>
                    <a:pt x="1620" y="1049"/>
                    <a:pt x="1286" y="1751"/>
                  </a:cubicBezTo>
                  <a:cubicBezTo>
                    <a:pt x="953" y="2466"/>
                    <a:pt x="0" y="2549"/>
                    <a:pt x="0" y="2549"/>
                  </a:cubicBezTo>
                  <a:cubicBezTo>
                    <a:pt x="0" y="2549"/>
                    <a:pt x="492" y="2831"/>
                    <a:pt x="1042" y="2831"/>
                  </a:cubicBezTo>
                  <a:cubicBezTo>
                    <a:pt x="1489" y="2831"/>
                    <a:pt x="1974" y="2644"/>
                    <a:pt x="2263" y="1965"/>
                  </a:cubicBezTo>
                  <a:cubicBezTo>
                    <a:pt x="2905" y="465"/>
                    <a:pt x="905" y="1"/>
                    <a:pt x="905" y="1"/>
                  </a:cubicBezTo>
                  <a:close/>
                </a:path>
              </a:pathLst>
            </a:custGeom>
            <a:solidFill>
              <a:srgbClr val="E9AA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" name="Google Shape;916;p48">
              <a:extLst>
                <a:ext uri="{FF2B5EF4-FFF2-40B4-BE49-F238E27FC236}">
                  <a16:creationId xmlns:a16="http://schemas.microsoft.com/office/drawing/2014/main" id="{8FE5CF86-0474-4359-90EE-1FBECF004613}"/>
                </a:ext>
              </a:extLst>
            </p:cNvPr>
            <p:cNvSpPr/>
            <p:nvPr/>
          </p:nvSpPr>
          <p:spPr>
            <a:xfrm flipH="1">
              <a:off x="709692" y="2548074"/>
              <a:ext cx="815773" cy="371804"/>
            </a:xfrm>
            <a:custGeom>
              <a:avLst/>
              <a:gdLst/>
              <a:ahLst/>
              <a:cxnLst/>
              <a:rect l="l" t="t" r="r" b="b"/>
              <a:pathLst>
                <a:path w="23253" h="10598" extrusionOk="0">
                  <a:moveTo>
                    <a:pt x="1036" y="1"/>
                  </a:moveTo>
                  <a:cubicBezTo>
                    <a:pt x="1036" y="1"/>
                    <a:pt x="524" y="1537"/>
                    <a:pt x="0" y="3227"/>
                  </a:cubicBezTo>
                  <a:cubicBezTo>
                    <a:pt x="233" y="3244"/>
                    <a:pt x="459" y="3251"/>
                    <a:pt x="677" y="3251"/>
                  </a:cubicBezTo>
                  <a:cubicBezTo>
                    <a:pt x="3119" y="3251"/>
                    <a:pt x="4644" y="2299"/>
                    <a:pt x="4644" y="2299"/>
                  </a:cubicBezTo>
                  <a:cubicBezTo>
                    <a:pt x="4644" y="2299"/>
                    <a:pt x="4715" y="4013"/>
                    <a:pt x="7287" y="5037"/>
                  </a:cubicBezTo>
                  <a:cubicBezTo>
                    <a:pt x="7778" y="5233"/>
                    <a:pt x="8272" y="5312"/>
                    <a:pt x="8750" y="5312"/>
                  </a:cubicBezTo>
                  <a:cubicBezTo>
                    <a:pt x="10772" y="5312"/>
                    <a:pt x="12502" y="3894"/>
                    <a:pt x="12502" y="3894"/>
                  </a:cubicBezTo>
                  <a:cubicBezTo>
                    <a:pt x="12728" y="4954"/>
                    <a:pt x="13514" y="5811"/>
                    <a:pt x="14550" y="6144"/>
                  </a:cubicBezTo>
                  <a:cubicBezTo>
                    <a:pt x="14865" y="6251"/>
                    <a:pt x="15202" y="6295"/>
                    <a:pt x="15545" y="6295"/>
                  </a:cubicBezTo>
                  <a:cubicBezTo>
                    <a:pt x="17158" y="6295"/>
                    <a:pt x="18883" y="5323"/>
                    <a:pt x="18883" y="5323"/>
                  </a:cubicBezTo>
                  <a:cubicBezTo>
                    <a:pt x="19145" y="6525"/>
                    <a:pt x="19693" y="7644"/>
                    <a:pt x="20479" y="8597"/>
                  </a:cubicBezTo>
                  <a:cubicBezTo>
                    <a:pt x="21146" y="9347"/>
                    <a:pt x="21908" y="10026"/>
                    <a:pt x="22729" y="10597"/>
                  </a:cubicBezTo>
                  <a:cubicBezTo>
                    <a:pt x="23063" y="9704"/>
                    <a:pt x="23253" y="9145"/>
                    <a:pt x="23253" y="9145"/>
                  </a:cubicBezTo>
                  <a:cubicBezTo>
                    <a:pt x="20062" y="7335"/>
                    <a:pt x="21288" y="2489"/>
                    <a:pt x="21288" y="2489"/>
                  </a:cubicBezTo>
                  <a:lnTo>
                    <a:pt x="21288" y="2489"/>
                  </a:lnTo>
                  <a:cubicBezTo>
                    <a:pt x="21288" y="2489"/>
                    <a:pt x="19179" y="4131"/>
                    <a:pt x="17371" y="4131"/>
                  </a:cubicBezTo>
                  <a:cubicBezTo>
                    <a:pt x="17201" y="4131"/>
                    <a:pt x="17034" y="4116"/>
                    <a:pt x="16871" y="4084"/>
                  </a:cubicBezTo>
                  <a:cubicBezTo>
                    <a:pt x="14966" y="3715"/>
                    <a:pt x="14550" y="1787"/>
                    <a:pt x="14550" y="1787"/>
                  </a:cubicBezTo>
                  <a:cubicBezTo>
                    <a:pt x="14550" y="1787"/>
                    <a:pt x="11974" y="2767"/>
                    <a:pt x="10064" y="2767"/>
                  </a:cubicBezTo>
                  <a:cubicBezTo>
                    <a:pt x="9583" y="2767"/>
                    <a:pt x="9144" y="2704"/>
                    <a:pt x="8799" y="2549"/>
                  </a:cubicBezTo>
                  <a:cubicBezTo>
                    <a:pt x="7084" y="1787"/>
                    <a:pt x="7299" y="1"/>
                    <a:pt x="7299" y="1"/>
                  </a:cubicBezTo>
                  <a:lnTo>
                    <a:pt x="7299" y="1"/>
                  </a:lnTo>
                  <a:cubicBezTo>
                    <a:pt x="7298" y="1"/>
                    <a:pt x="5334" y="739"/>
                    <a:pt x="3953" y="798"/>
                  </a:cubicBezTo>
                  <a:cubicBezTo>
                    <a:pt x="3898" y="801"/>
                    <a:pt x="3844" y="803"/>
                    <a:pt x="3789" y="803"/>
                  </a:cubicBezTo>
                  <a:cubicBezTo>
                    <a:pt x="2453" y="803"/>
                    <a:pt x="1036" y="1"/>
                    <a:pt x="1036" y="1"/>
                  </a:cubicBezTo>
                  <a:close/>
                </a:path>
              </a:pathLst>
            </a:custGeom>
            <a:solidFill>
              <a:srgbClr val="F0C6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" name="Google Shape;917;p48">
              <a:extLst>
                <a:ext uri="{FF2B5EF4-FFF2-40B4-BE49-F238E27FC236}">
                  <a16:creationId xmlns:a16="http://schemas.microsoft.com/office/drawing/2014/main" id="{0E1AB8FC-1F00-47F8-8D16-6BC1FADF6D55}"/>
                </a:ext>
              </a:extLst>
            </p:cNvPr>
            <p:cNvSpPr/>
            <p:nvPr/>
          </p:nvSpPr>
          <p:spPr>
            <a:xfrm flipH="1">
              <a:off x="728464" y="2609225"/>
              <a:ext cx="939053" cy="780340"/>
            </a:xfrm>
            <a:custGeom>
              <a:avLst/>
              <a:gdLst/>
              <a:ahLst/>
              <a:cxnLst/>
              <a:rect l="l" t="t" r="r" b="b"/>
              <a:pathLst>
                <a:path w="26767" h="22243" extrusionOk="0">
                  <a:moveTo>
                    <a:pt x="8681" y="1"/>
                  </a:moveTo>
                  <a:cubicBezTo>
                    <a:pt x="8681" y="1"/>
                    <a:pt x="7141" y="963"/>
                    <a:pt x="4679" y="963"/>
                  </a:cubicBezTo>
                  <a:cubicBezTo>
                    <a:pt x="4471" y="963"/>
                    <a:pt x="4257" y="956"/>
                    <a:pt x="4037" y="941"/>
                  </a:cubicBezTo>
                  <a:cubicBezTo>
                    <a:pt x="3656" y="2168"/>
                    <a:pt x="3263" y="3477"/>
                    <a:pt x="3037" y="4358"/>
                  </a:cubicBezTo>
                  <a:cubicBezTo>
                    <a:pt x="2525" y="6466"/>
                    <a:pt x="1" y="15360"/>
                    <a:pt x="4609" y="18729"/>
                  </a:cubicBezTo>
                  <a:cubicBezTo>
                    <a:pt x="7617" y="20942"/>
                    <a:pt x="11155" y="22242"/>
                    <a:pt x="14403" y="22242"/>
                  </a:cubicBezTo>
                  <a:cubicBezTo>
                    <a:pt x="16117" y="22242"/>
                    <a:pt x="17750" y="21880"/>
                    <a:pt x="19182" y="21098"/>
                  </a:cubicBezTo>
                  <a:cubicBezTo>
                    <a:pt x="22432" y="19313"/>
                    <a:pt x="25564" y="11574"/>
                    <a:pt x="26766" y="8311"/>
                  </a:cubicBezTo>
                  <a:cubicBezTo>
                    <a:pt x="25945" y="7740"/>
                    <a:pt x="25183" y="7061"/>
                    <a:pt x="24516" y="6311"/>
                  </a:cubicBezTo>
                  <a:cubicBezTo>
                    <a:pt x="23730" y="5358"/>
                    <a:pt x="23182" y="4239"/>
                    <a:pt x="22921" y="3037"/>
                  </a:cubicBezTo>
                  <a:cubicBezTo>
                    <a:pt x="22921" y="3037"/>
                    <a:pt x="21204" y="4009"/>
                    <a:pt x="19587" y="4009"/>
                  </a:cubicBezTo>
                  <a:cubicBezTo>
                    <a:pt x="19243" y="4009"/>
                    <a:pt x="18904" y="3965"/>
                    <a:pt x="18587" y="3858"/>
                  </a:cubicBezTo>
                  <a:cubicBezTo>
                    <a:pt x="17551" y="3525"/>
                    <a:pt x="16765" y="2668"/>
                    <a:pt x="16539" y="1608"/>
                  </a:cubicBezTo>
                  <a:cubicBezTo>
                    <a:pt x="16539" y="1608"/>
                    <a:pt x="14817" y="3026"/>
                    <a:pt x="12798" y="3026"/>
                  </a:cubicBezTo>
                  <a:cubicBezTo>
                    <a:pt x="12321" y="3026"/>
                    <a:pt x="11827" y="2947"/>
                    <a:pt x="11336" y="2751"/>
                  </a:cubicBezTo>
                  <a:cubicBezTo>
                    <a:pt x="8752" y="1727"/>
                    <a:pt x="8681" y="1"/>
                    <a:pt x="8681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" name="Google Shape;918;p48">
              <a:extLst>
                <a:ext uri="{FF2B5EF4-FFF2-40B4-BE49-F238E27FC236}">
                  <a16:creationId xmlns:a16="http://schemas.microsoft.com/office/drawing/2014/main" id="{182CFBE5-FA78-4785-9218-A7586426938A}"/>
                </a:ext>
              </a:extLst>
            </p:cNvPr>
            <p:cNvSpPr/>
            <p:nvPr/>
          </p:nvSpPr>
          <p:spPr>
            <a:xfrm flipH="1">
              <a:off x="1316161" y="2972757"/>
              <a:ext cx="100722" cy="48379"/>
            </a:xfrm>
            <a:custGeom>
              <a:avLst/>
              <a:gdLst/>
              <a:ahLst/>
              <a:cxnLst/>
              <a:rect l="l" t="t" r="r" b="b"/>
              <a:pathLst>
                <a:path w="2871" h="1379" extrusionOk="0">
                  <a:moveTo>
                    <a:pt x="1521" y="1"/>
                  </a:moveTo>
                  <a:cubicBezTo>
                    <a:pt x="1443" y="1"/>
                    <a:pt x="1361" y="7"/>
                    <a:pt x="1275" y="21"/>
                  </a:cubicBezTo>
                  <a:cubicBezTo>
                    <a:pt x="1" y="223"/>
                    <a:pt x="108" y="1378"/>
                    <a:pt x="108" y="1378"/>
                  </a:cubicBezTo>
                  <a:cubicBezTo>
                    <a:pt x="613" y="917"/>
                    <a:pt x="1118" y="771"/>
                    <a:pt x="1555" y="771"/>
                  </a:cubicBezTo>
                  <a:cubicBezTo>
                    <a:pt x="2314" y="771"/>
                    <a:pt x="2870" y="1212"/>
                    <a:pt x="2870" y="1212"/>
                  </a:cubicBezTo>
                  <a:cubicBezTo>
                    <a:pt x="2870" y="1212"/>
                    <a:pt x="2591" y="1"/>
                    <a:pt x="1521" y="1"/>
                  </a:cubicBezTo>
                  <a:close/>
                </a:path>
              </a:pathLst>
            </a:custGeom>
            <a:solidFill>
              <a:srgbClr val="E9AA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" name="Google Shape;919;p48">
              <a:extLst>
                <a:ext uri="{FF2B5EF4-FFF2-40B4-BE49-F238E27FC236}">
                  <a16:creationId xmlns:a16="http://schemas.microsoft.com/office/drawing/2014/main" id="{909DB72F-4005-4078-AA6F-29D9B87D00EE}"/>
                </a:ext>
              </a:extLst>
            </p:cNvPr>
            <p:cNvSpPr/>
            <p:nvPr/>
          </p:nvSpPr>
          <p:spPr>
            <a:xfrm flipH="1">
              <a:off x="1019606" y="3135965"/>
              <a:ext cx="278204" cy="164116"/>
            </a:xfrm>
            <a:custGeom>
              <a:avLst/>
              <a:gdLst/>
              <a:ahLst/>
              <a:cxnLst/>
              <a:rect l="l" t="t" r="r" b="b"/>
              <a:pathLst>
                <a:path w="7930" h="4678" extrusionOk="0">
                  <a:moveTo>
                    <a:pt x="7584" y="0"/>
                  </a:moveTo>
                  <a:cubicBezTo>
                    <a:pt x="5280" y="1458"/>
                    <a:pt x="1361" y="1563"/>
                    <a:pt x="282" y="1563"/>
                  </a:cubicBezTo>
                  <a:cubicBezTo>
                    <a:pt x="101" y="1563"/>
                    <a:pt x="0" y="1560"/>
                    <a:pt x="0" y="1560"/>
                  </a:cubicBezTo>
                  <a:lnTo>
                    <a:pt x="0" y="1560"/>
                  </a:lnTo>
                  <a:cubicBezTo>
                    <a:pt x="0" y="1560"/>
                    <a:pt x="584" y="4678"/>
                    <a:pt x="3635" y="4678"/>
                  </a:cubicBezTo>
                  <a:cubicBezTo>
                    <a:pt x="3844" y="4678"/>
                    <a:pt x="4065" y="4663"/>
                    <a:pt x="4298" y="4632"/>
                  </a:cubicBezTo>
                  <a:cubicBezTo>
                    <a:pt x="7929" y="4144"/>
                    <a:pt x="7584" y="1"/>
                    <a:pt x="75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" name="Google Shape;920;p48">
              <a:extLst>
                <a:ext uri="{FF2B5EF4-FFF2-40B4-BE49-F238E27FC236}">
                  <a16:creationId xmlns:a16="http://schemas.microsoft.com/office/drawing/2014/main" id="{7D5B759B-343B-4613-BC5A-A5A290266540}"/>
                </a:ext>
              </a:extLst>
            </p:cNvPr>
            <p:cNvSpPr/>
            <p:nvPr/>
          </p:nvSpPr>
          <p:spPr>
            <a:xfrm flipH="1">
              <a:off x="1304093" y="2605225"/>
              <a:ext cx="118474" cy="41011"/>
            </a:xfrm>
            <a:custGeom>
              <a:avLst/>
              <a:gdLst/>
              <a:ahLst/>
              <a:cxnLst/>
              <a:rect l="l" t="t" r="r" b="b"/>
              <a:pathLst>
                <a:path w="3377" h="1169" extrusionOk="0">
                  <a:moveTo>
                    <a:pt x="2458" y="0"/>
                  </a:moveTo>
                  <a:cubicBezTo>
                    <a:pt x="1505" y="0"/>
                    <a:pt x="1" y="488"/>
                    <a:pt x="103" y="829"/>
                  </a:cubicBezTo>
                  <a:cubicBezTo>
                    <a:pt x="172" y="1070"/>
                    <a:pt x="544" y="1169"/>
                    <a:pt x="1007" y="1169"/>
                  </a:cubicBezTo>
                  <a:cubicBezTo>
                    <a:pt x="1986" y="1169"/>
                    <a:pt x="3377" y="730"/>
                    <a:pt x="3199" y="269"/>
                  </a:cubicBezTo>
                  <a:cubicBezTo>
                    <a:pt x="3128" y="77"/>
                    <a:pt x="2836" y="0"/>
                    <a:pt x="24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" name="Google Shape;921;p48">
              <a:extLst>
                <a:ext uri="{FF2B5EF4-FFF2-40B4-BE49-F238E27FC236}">
                  <a16:creationId xmlns:a16="http://schemas.microsoft.com/office/drawing/2014/main" id="{150AA8E9-5D39-4C5E-A33A-01EDD304CDE2}"/>
                </a:ext>
              </a:extLst>
            </p:cNvPr>
            <p:cNvSpPr/>
            <p:nvPr/>
          </p:nvSpPr>
          <p:spPr>
            <a:xfrm flipH="1">
              <a:off x="824295" y="2764503"/>
              <a:ext cx="105633" cy="107598"/>
            </a:xfrm>
            <a:custGeom>
              <a:avLst/>
              <a:gdLst/>
              <a:ahLst/>
              <a:cxnLst/>
              <a:rect l="l" t="t" r="r" b="b"/>
              <a:pathLst>
                <a:path w="3011" h="3067" extrusionOk="0">
                  <a:moveTo>
                    <a:pt x="862" y="0"/>
                  </a:moveTo>
                  <a:cubicBezTo>
                    <a:pt x="782" y="0"/>
                    <a:pt x="705" y="24"/>
                    <a:pt x="634" y="75"/>
                  </a:cubicBezTo>
                  <a:cubicBezTo>
                    <a:pt x="0" y="520"/>
                    <a:pt x="1602" y="3067"/>
                    <a:pt x="2310" y="3067"/>
                  </a:cubicBezTo>
                  <a:cubicBezTo>
                    <a:pt x="2359" y="3067"/>
                    <a:pt x="2405" y="3054"/>
                    <a:pt x="2444" y="3028"/>
                  </a:cubicBezTo>
                  <a:cubicBezTo>
                    <a:pt x="3010" y="2658"/>
                    <a:pt x="1716" y="0"/>
                    <a:pt x="8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" name="Google Shape;922;p48">
              <a:extLst>
                <a:ext uri="{FF2B5EF4-FFF2-40B4-BE49-F238E27FC236}">
                  <a16:creationId xmlns:a16="http://schemas.microsoft.com/office/drawing/2014/main" id="{7281B014-6517-4189-9A19-8CC1EA816FEB}"/>
                </a:ext>
              </a:extLst>
            </p:cNvPr>
            <p:cNvSpPr/>
            <p:nvPr/>
          </p:nvSpPr>
          <p:spPr>
            <a:xfrm flipH="1">
              <a:off x="892219" y="2816216"/>
              <a:ext cx="255225" cy="281923"/>
            </a:xfrm>
            <a:custGeom>
              <a:avLst/>
              <a:gdLst/>
              <a:ahLst/>
              <a:cxnLst/>
              <a:rect l="l" t="t" r="r" b="b"/>
              <a:pathLst>
                <a:path w="7275" h="8036" extrusionOk="0">
                  <a:moveTo>
                    <a:pt x="4692" y="0"/>
                  </a:moveTo>
                  <a:cubicBezTo>
                    <a:pt x="3330" y="0"/>
                    <a:pt x="1903" y="884"/>
                    <a:pt x="1096" y="2375"/>
                  </a:cubicBezTo>
                  <a:cubicBezTo>
                    <a:pt x="0" y="4411"/>
                    <a:pt x="465" y="6781"/>
                    <a:pt x="2131" y="7686"/>
                  </a:cubicBezTo>
                  <a:cubicBezTo>
                    <a:pt x="2570" y="7917"/>
                    <a:pt x="3056" y="8036"/>
                    <a:pt x="3547" y="8036"/>
                  </a:cubicBezTo>
                  <a:cubicBezTo>
                    <a:pt x="3790" y="8036"/>
                    <a:pt x="4034" y="8007"/>
                    <a:pt x="4275" y="7948"/>
                  </a:cubicBezTo>
                  <a:cubicBezTo>
                    <a:pt x="4251" y="7936"/>
                    <a:pt x="4215" y="7924"/>
                    <a:pt x="4191" y="7912"/>
                  </a:cubicBezTo>
                  <a:cubicBezTo>
                    <a:pt x="2774" y="7138"/>
                    <a:pt x="2370" y="5114"/>
                    <a:pt x="3310" y="3388"/>
                  </a:cubicBezTo>
                  <a:cubicBezTo>
                    <a:pt x="4000" y="2112"/>
                    <a:pt x="5214" y="1362"/>
                    <a:pt x="6382" y="1362"/>
                  </a:cubicBezTo>
                  <a:cubicBezTo>
                    <a:pt x="6686" y="1362"/>
                    <a:pt x="6987" y="1412"/>
                    <a:pt x="7275" y="1518"/>
                  </a:cubicBezTo>
                  <a:cubicBezTo>
                    <a:pt x="7001" y="1018"/>
                    <a:pt x="6596" y="613"/>
                    <a:pt x="6096" y="351"/>
                  </a:cubicBezTo>
                  <a:cubicBezTo>
                    <a:pt x="5658" y="113"/>
                    <a:pt x="5179" y="0"/>
                    <a:pt x="46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" name="Google Shape;923;p48">
              <a:extLst>
                <a:ext uri="{FF2B5EF4-FFF2-40B4-BE49-F238E27FC236}">
                  <a16:creationId xmlns:a16="http://schemas.microsoft.com/office/drawing/2014/main" id="{C820E4D9-76FC-4030-B020-E8593EC78C0B}"/>
                </a:ext>
              </a:extLst>
            </p:cNvPr>
            <p:cNvSpPr/>
            <p:nvPr/>
          </p:nvSpPr>
          <p:spPr>
            <a:xfrm flipH="1">
              <a:off x="870080" y="2863789"/>
              <a:ext cx="194252" cy="231264"/>
            </a:xfrm>
            <a:custGeom>
              <a:avLst/>
              <a:gdLst/>
              <a:ahLst/>
              <a:cxnLst/>
              <a:rect l="l" t="t" r="r" b="b"/>
              <a:pathLst>
                <a:path w="5537" h="6592" extrusionOk="0">
                  <a:moveTo>
                    <a:pt x="4011" y="1"/>
                  </a:moveTo>
                  <a:cubicBezTo>
                    <a:pt x="2848" y="1"/>
                    <a:pt x="1630" y="759"/>
                    <a:pt x="941" y="2032"/>
                  </a:cubicBezTo>
                  <a:cubicBezTo>
                    <a:pt x="1" y="3758"/>
                    <a:pt x="405" y="5782"/>
                    <a:pt x="1834" y="6556"/>
                  </a:cubicBezTo>
                  <a:cubicBezTo>
                    <a:pt x="1858" y="6568"/>
                    <a:pt x="1882" y="6580"/>
                    <a:pt x="1906" y="6592"/>
                  </a:cubicBezTo>
                  <a:cubicBezTo>
                    <a:pt x="3025" y="6342"/>
                    <a:pt x="4108" y="5520"/>
                    <a:pt x="4775" y="4294"/>
                  </a:cubicBezTo>
                  <a:cubicBezTo>
                    <a:pt x="5537" y="2877"/>
                    <a:pt x="5537" y="1293"/>
                    <a:pt x="4906" y="162"/>
                  </a:cubicBezTo>
                  <a:cubicBezTo>
                    <a:pt x="4619" y="53"/>
                    <a:pt x="4317" y="1"/>
                    <a:pt x="40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" name="Google Shape;924;p48">
              <a:extLst>
                <a:ext uri="{FF2B5EF4-FFF2-40B4-BE49-F238E27FC236}">
                  <a16:creationId xmlns:a16="http://schemas.microsoft.com/office/drawing/2014/main" id="{F3C03BA9-88A0-426C-A4EA-832A2B4BEA90}"/>
                </a:ext>
              </a:extLst>
            </p:cNvPr>
            <p:cNvSpPr/>
            <p:nvPr/>
          </p:nvSpPr>
          <p:spPr>
            <a:xfrm flipH="1">
              <a:off x="1337915" y="2788676"/>
              <a:ext cx="202180" cy="155170"/>
            </a:xfrm>
            <a:custGeom>
              <a:avLst/>
              <a:gdLst/>
              <a:ahLst/>
              <a:cxnLst/>
              <a:rect l="l" t="t" r="r" b="b"/>
              <a:pathLst>
                <a:path w="5763" h="4423" extrusionOk="0">
                  <a:moveTo>
                    <a:pt x="3630" y="0"/>
                  </a:moveTo>
                  <a:cubicBezTo>
                    <a:pt x="2849" y="0"/>
                    <a:pt x="2144" y="458"/>
                    <a:pt x="2144" y="458"/>
                  </a:cubicBezTo>
                  <a:cubicBezTo>
                    <a:pt x="2144" y="458"/>
                    <a:pt x="2384" y="396"/>
                    <a:pt x="2712" y="396"/>
                  </a:cubicBezTo>
                  <a:cubicBezTo>
                    <a:pt x="3074" y="396"/>
                    <a:pt x="3543" y="472"/>
                    <a:pt x="3906" y="791"/>
                  </a:cubicBezTo>
                  <a:cubicBezTo>
                    <a:pt x="4596" y="1386"/>
                    <a:pt x="4120" y="3065"/>
                    <a:pt x="4120" y="3065"/>
                  </a:cubicBezTo>
                  <a:cubicBezTo>
                    <a:pt x="4120" y="3065"/>
                    <a:pt x="3632" y="1779"/>
                    <a:pt x="2251" y="1720"/>
                  </a:cubicBezTo>
                  <a:cubicBezTo>
                    <a:pt x="2227" y="1719"/>
                    <a:pt x="2203" y="1718"/>
                    <a:pt x="2179" y="1718"/>
                  </a:cubicBezTo>
                  <a:cubicBezTo>
                    <a:pt x="840" y="1718"/>
                    <a:pt x="0" y="3339"/>
                    <a:pt x="0" y="3339"/>
                  </a:cubicBezTo>
                  <a:cubicBezTo>
                    <a:pt x="0" y="3339"/>
                    <a:pt x="852" y="2609"/>
                    <a:pt x="1882" y="2609"/>
                  </a:cubicBezTo>
                  <a:cubicBezTo>
                    <a:pt x="2015" y="2609"/>
                    <a:pt x="2150" y="2621"/>
                    <a:pt x="2286" y="2649"/>
                  </a:cubicBezTo>
                  <a:cubicBezTo>
                    <a:pt x="3489" y="2887"/>
                    <a:pt x="4120" y="4423"/>
                    <a:pt x="4120" y="4423"/>
                  </a:cubicBezTo>
                  <a:cubicBezTo>
                    <a:pt x="5072" y="3458"/>
                    <a:pt x="5763" y="1327"/>
                    <a:pt x="4715" y="398"/>
                  </a:cubicBezTo>
                  <a:cubicBezTo>
                    <a:pt x="4380" y="101"/>
                    <a:pt x="3997" y="0"/>
                    <a:pt x="3630" y="0"/>
                  </a:cubicBezTo>
                  <a:close/>
                </a:path>
              </a:pathLst>
            </a:custGeom>
            <a:solidFill>
              <a:srgbClr val="E9AA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16;p2">
            <a:extLst>
              <a:ext uri="{FF2B5EF4-FFF2-40B4-BE49-F238E27FC236}">
                <a16:creationId xmlns:a16="http://schemas.microsoft.com/office/drawing/2014/main" id="{E154C100-E649-4ACA-85B7-EB72BDB4D8EF}"/>
              </a:ext>
            </a:extLst>
          </p:cNvPr>
          <p:cNvGrpSpPr/>
          <p:nvPr/>
        </p:nvGrpSpPr>
        <p:grpSpPr>
          <a:xfrm>
            <a:off x="333249" y="1980881"/>
            <a:ext cx="509715" cy="419568"/>
            <a:chOff x="7039475" y="481968"/>
            <a:chExt cx="476805" cy="456783"/>
          </a:xfrm>
        </p:grpSpPr>
        <p:sp>
          <p:nvSpPr>
            <p:cNvPr id="249" name="Google Shape;17;p2">
              <a:extLst>
                <a:ext uri="{FF2B5EF4-FFF2-40B4-BE49-F238E27FC236}">
                  <a16:creationId xmlns:a16="http://schemas.microsoft.com/office/drawing/2014/main" id="{54923BCE-43A4-4093-A179-8133F9554EDD}"/>
                </a:ext>
              </a:extLst>
            </p:cNvPr>
            <p:cNvSpPr/>
            <p:nvPr/>
          </p:nvSpPr>
          <p:spPr>
            <a:xfrm>
              <a:off x="7090867" y="779324"/>
              <a:ext cx="159854" cy="159427"/>
            </a:xfrm>
            <a:custGeom>
              <a:avLst/>
              <a:gdLst/>
              <a:ahLst/>
              <a:cxnLst/>
              <a:rect l="l" t="t" r="r" b="b"/>
              <a:pathLst>
                <a:path w="4871" h="4858" extrusionOk="0">
                  <a:moveTo>
                    <a:pt x="2430" y="0"/>
                  </a:moveTo>
                  <a:cubicBezTo>
                    <a:pt x="1096" y="0"/>
                    <a:pt x="1" y="1083"/>
                    <a:pt x="1" y="2429"/>
                  </a:cubicBezTo>
                  <a:cubicBezTo>
                    <a:pt x="1" y="3774"/>
                    <a:pt x="1096" y="4858"/>
                    <a:pt x="2430" y="4858"/>
                  </a:cubicBezTo>
                  <a:cubicBezTo>
                    <a:pt x="3775" y="4858"/>
                    <a:pt x="4870" y="3774"/>
                    <a:pt x="4870" y="2429"/>
                  </a:cubicBezTo>
                  <a:cubicBezTo>
                    <a:pt x="4870" y="1083"/>
                    <a:pt x="3775" y="0"/>
                    <a:pt x="24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0" name="Google Shape;18;p2">
              <a:extLst>
                <a:ext uri="{FF2B5EF4-FFF2-40B4-BE49-F238E27FC236}">
                  <a16:creationId xmlns:a16="http://schemas.microsoft.com/office/drawing/2014/main" id="{3ADA0986-0A73-426A-8F17-FD41754145B7}"/>
                </a:ext>
              </a:extLst>
            </p:cNvPr>
            <p:cNvSpPr/>
            <p:nvPr/>
          </p:nvSpPr>
          <p:spPr>
            <a:xfrm>
              <a:off x="7306541" y="481968"/>
              <a:ext cx="153980" cy="154374"/>
            </a:xfrm>
            <a:custGeom>
              <a:avLst/>
              <a:gdLst/>
              <a:ahLst/>
              <a:cxnLst/>
              <a:rect l="l" t="t" r="r" b="b"/>
              <a:pathLst>
                <a:path w="4692" h="4704" extrusionOk="0">
                  <a:moveTo>
                    <a:pt x="2346" y="0"/>
                  </a:moveTo>
                  <a:cubicBezTo>
                    <a:pt x="1049" y="0"/>
                    <a:pt x="1" y="1060"/>
                    <a:pt x="1" y="2358"/>
                  </a:cubicBezTo>
                  <a:cubicBezTo>
                    <a:pt x="1" y="3656"/>
                    <a:pt x="1049" y="4703"/>
                    <a:pt x="2346" y="4703"/>
                  </a:cubicBezTo>
                  <a:cubicBezTo>
                    <a:pt x="3644" y="4703"/>
                    <a:pt x="4692" y="3656"/>
                    <a:pt x="4692" y="2358"/>
                  </a:cubicBezTo>
                  <a:cubicBezTo>
                    <a:pt x="4692" y="1060"/>
                    <a:pt x="3644" y="0"/>
                    <a:pt x="23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1" name="Google Shape;19;p2">
              <a:extLst>
                <a:ext uri="{FF2B5EF4-FFF2-40B4-BE49-F238E27FC236}">
                  <a16:creationId xmlns:a16="http://schemas.microsoft.com/office/drawing/2014/main" id="{729CFFF7-0A70-465D-B832-38B2237C14B1}"/>
                </a:ext>
              </a:extLst>
            </p:cNvPr>
            <p:cNvSpPr/>
            <p:nvPr/>
          </p:nvSpPr>
          <p:spPr>
            <a:xfrm>
              <a:off x="7039475" y="552394"/>
              <a:ext cx="476805" cy="303037"/>
            </a:xfrm>
            <a:custGeom>
              <a:avLst/>
              <a:gdLst/>
              <a:ahLst/>
              <a:cxnLst/>
              <a:rect l="l" t="t" r="r" b="b"/>
              <a:pathLst>
                <a:path w="14529" h="9234" extrusionOk="0">
                  <a:moveTo>
                    <a:pt x="2186" y="0"/>
                  </a:moveTo>
                  <a:cubicBezTo>
                    <a:pt x="796" y="0"/>
                    <a:pt x="1" y="1696"/>
                    <a:pt x="447" y="2403"/>
                  </a:cubicBezTo>
                  <a:cubicBezTo>
                    <a:pt x="1186" y="3557"/>
                    <a:pt x="9365" y="8034"/>
                    <a:pt x="10925" y="8951"/>
                  </a:cubicBezTo>
                  <a:cubicBezTo>
                    <a:pt x="11263" y="9147"/>
                    <a:pt x="11634" y="9233"/>
                    <a:pt x="11998" y="9233"/>
                  </a:cubicBezTo>
                  <a:cubicBezTo>
                    <a:pt x="13315" y="9233"/>
                    <a:pt x="14528" y="8100"/>
                    <a:pt x="13651" y="6915"/>
                  </a:cubicBezTo>
                  <a:cubicBezTo>
                    <a:pt x="12235" y="5010"/>
                    <a:pt x="4615" y="748"/>
                    <a:pt x="2829" y="117"/>
                  </a:cubicBezTo>
                  <a:cubicBezTo>
                    <a:pt x="2603" y="36"/>
                    <a:pt x="2388" y="0"/>
                    <a:pt x="21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" name="Google Shape;20;p2">
              <a:extLst>
                <a:ext uri="{FF2B5EF4-FFF2-40B4-BE49-F238E27FC236}">
                  <a16:creationId xmlns:a16="http://schemas.microsoft.com/office/drawing/2014/main" id="{15F97CFD-01C8-40AA-A475-27B4F49CC9D6}"/>
                </a:ext>
              </a:extLst>
            </p:cNvPr>
            <p:cNvSpPr/>
            <p:nvPr/>
          </p:nvSpPr>
          <p:spPr>
            <a:xfrm>
              <a:off x="7140486" y="805873"/>
              <a:ext cx="43024" cy="43024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6" y="1"/>
                  </a:moveTo>
                  <a:cubicBezTo>
                    <a:pt x="298" y="1"/>
                    <a:pt x="1" y="298"/>
                    <a:pt x="1" y="655"/>
                  </a:cubicBezTo>
                  <a:cubicBezTo>
                    <a:pt x="1" y="1025"/>
                    <a:pt x="298" y="1310"/>
                    <a:pt x="656" y="1310"/>
                  </a:cubicBezTo>
                  <a:cubicBezTo>
                    <a:pt x="1025" y="1310"/>
                    <a:pt x="1310" y="1025"/>
                    <a:pt x="1310" y="655"/>
                  </a:cubicBezTo>
                  <a:cubicBezTo>
                    <a:pt x="1310" y="298"/>
                    <a:pt x="1025" y="1"/>
                    <a:pt x="6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" name="Google Shape;21;p2">
              <a:extLst>
                <a:ext uri="{FF2B5EF4-FFF2-40B4-BE49-F238E27FC236}">
                  <a16:creationId xmlns:a16="http://schemas.microsoft.com/office/drawing/2014/main" id="{5F094E9D-BB1B-49DD-BCE1-8A75E30518C2}"/>
                </a:ext>
              </a:extLst>
            </p:cNvPr>
            <p:cNvSpPr/>
            <p:nvPr/>
          </p:nvSpPr>
          <p:spPr>
            <a:xfrm>
              <a:off x="7125653" y="595549"/>
              <a:ext cx="243440" cy="158705"/>
            </a:xfrm>
            <a:custGeom>
              <a:avLst/>
              <a:gdLst/>
              <a:ahLst/>
              <a:cxnLst/>
              <a:rect l="l" t="t" r="r" b="b"/>
              <a:pathLst>
                <a:path w="7418" h="4836" extrusionOk="0">
                  <a:moveTo>
                    <a:pt x="756" y="1"/>
                  </a:moveTo>
                  <a:cubicBezTo>
                    <a:pt x="594" y="1"/>
                    <a:pt x="438" y="86"/>
                    <a:pt x="357" y="230"/>
                  </a:cubicBezTo>
                  <a:lnTo>
                    <a:pt x="131" y="623"/>
                  </a:lnTo>
                  <a:cubicBezTo>
                    <a:pt x="0" y="838"/>
                    <a:pt x="84" y="1123"/>
                    <a:pt x="298" y="1254"/>
                  </a:cubicBezTo>
                  <a:lnTo>
                    <a:pt x="6442" y="4778"/>
                  </a:lnTo>
                  <a:cubicBezTo>
                    <a:pt x="6511" y="4817"/>
                    <a:pt x="6587" y="4835"/>
                    <a:pt x="6663" y="4835"/>
                  </a:cubicBezTo>
                  <a:cubicBezTo>
                    <a:pt x="6824" y="4835"/>
                    <a:pt x="6984" y="4753"/>
                    <a:pt x="7073" y="4600"/>
                  </a:cubicBezTo>
                  <a:lnTo>
                    <a:pt x="7287" y="4219"/>
                  </a:lnTo>
                  <a:cubicBezTo>
                    <a:pt x="7418" y="4005"/>
                    <a:pt x="7346" y="3719"/>
                    <a:pt x="7120" y="3588"/>
                  </a:cubicBezTo>
                  <a:lnTo>
                    <a:pt x="989" y="64"/>
                  </a:lnTo>
                  <a:cubicBezTo>
                    <a:pt x="915" y="21"/>
                    <a:pt x="835" y="1"/>
                    <a:pt x="7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62" name="Google Shape;30;p2">
            <a:extLst>
              <a:ext uri="{FF2B5EF4-FFF2-40B4-BE49-F238E27FC236}">
                <a16:creationId xmlns:a16="http://schemas.microsoft.com/office/drawing/2014/main" id="{3E471299-BA97-481A-9808-95C5FB34B32D}"/>
              </a:ext>
            </a:extLst>
          </p:cNvPr>
          <p:cNvGrpSpPr/>
          <p:nvPr/>
        </p:nvGrpSpPr>
        <p:grpSpPr>
          <a:xfrm rot="8630527">
            <a:off x="238378" y="5800926"/>
            <a:ext cx="443801" cy="483977"/>
            <a:chOff x="1761950" y="1669000"/>
            <a:chExt cx="482700" cy="529100"/>
          </a:xfrm>
        </p:grpSpPr>
        <p:sp>
          <p:nvSpPr>
            <p:cNvPr id="263" name="Google Shape;31;p2">
              <a:extLst>
                <a:ext uri="{FF2B5EF4-FFF2-40B4-BE49-F238E27FC236}">
                  <a16:creationId xmlns:a16="http://schemas.microsoft.com/office/drawing/2014/main" id="{E0CF0894-0306-4F18-A30B-011C19DD269A}"/>
                </a:ext>
              </a:extLst>
            </p:cNvPr>
            <p:cNvSpPr/>
            <p:nvPr/>
          </p:nvSpPr>
          <p:spPr>
            <a:xfrm>
              <a:off x="1761950" y="1669000"/>
              <a:ext cx="482700" cy="529100"/>
            </a:xfrm>
            <a:custGeom>
              <a:avLst/>
              <a:gdLst/>
              <a:ahLst/>
              <a:cxnLst/>
              <a:rect l="l" t="t" r="r" b="b"/>
              <a:pathLst>
                <a:path w="19308" h="21164" extrusionOk="0">
                  <a:moveTo>
                    <a:pt x="8652" y="3590"/>
                  </a:moveTo>
                  <a:cubicBezTo>
                    <a:pt x="9200" y="3590"/>
                    <a:pt x="9762" y="3731"/>
                    <a:pt x="10282" y="4028"/>
                  </a:cubicBezTo>
                  <a:cubicBezTo>
                    <a:pt x="11794" y="4897"/>
                    <a:pt x="12366" y="6767"/>
                    <a:pt x="11532" y="8207"/>
                  </a:cubicBezTo>
                  <a:cubicBezTo>
                    <a:pt x="10983" y="9165"/>
                    <a:pt x="9973" y="9693"/>
                    <a:pt x="8916" y="9693"/>
                  </a:cubicBezTo>
                  <a:cubicBezTo>
                    <a:pt x="8369" y="9693"/>
                    <a:pt x="7809" y="9551"/>
                    <a:pt x="7294" y="9255"/>
                  </a:cubicBezTo>
                  <a:cubicBezTo>
                    <a:pt x="5770" y="8386"/>
                    <a:pt x="5210" y="6517"/>
                    <a:pt x="6043" y="5064"/>
                  </a:cubicBezTo>
                  <a:cubicBezTo>
                    <a:pt x="6592" y="4115"/>
                    <a:pt x="7595" y="3590"/>
                    <a:pt x="8652" y="3590"/>
                  </a:cubicBezTo>
                  <a:close/>
                  <a:moveTo>
                    <a:pt x="8921" y="0"/>
                  </a:moveTo>
                  <a:cubicBezTo>
                    <a:pt x="3425" y="0"/>
                    <a:pt x="1" y="7231"/>
                    <a:pt x="3460" y="11124"/>
                  </a:cubicBezTo>
                  <a:cubicBezTo>
                    <a:pt x="4980" y="12835"/>
                    <a:pt x="6651" y="13348"/>
                    <a:pt x="8108" y="13348"/>
                  </a:cubicBezTo>
                  <a:cubicBezTo>
                    <a:pt x="10292" y="13348"/>
                    <a:pt x="11996" y="12196"/>
                    <a:pt x="11997" y="12196"/>
                  </a:cubicBezTo>
                  <a:lnTo>
                    <a:pt x="11997" y="12196"/>
                  </a:lnTo>
                  <a:cubicBezTo>
                    <a:pt x="11997" y="12196"/>
                    <a:pt x="10818" y="15958"/>
                    <a:pt x="7520" y="16423"/>
                  </a:cubicBezTo>
                  <a:cubicBezTo>
                    <a:pt x="4210" y="16899"/>
                    <a:pt x="1912" y="17518"/>
                    <a:pt x="2305" y="19173"/>
                  </a:cubicBezTo>
                  <a:cubicBezTo>
                    <a:pt x="2626" y="20508"/>
                    <a:pt x="3836" y="21163"/>
                    <a:pt x="5444" y="21163"/>
                  </a:cubicBezTo>
                  <a:cubicBezTo>
                    <a:pt x="8423" y="21163"/>
                    <a:pt x="12767" y="18912"/>
                    <a:pt x="15342" y="14565"/>
                  </a:cubicBezTo>
                  <a:cubicBezTo>
                    <a:pt x="19307" y="7874"/>
                    <a:pt x="17033" y="1873"/>
                    <a:pt x="10592" y="218"/>
                  </a:cubicBezTo>
                  <a:cubicBezTo>
                    <a:pt x="10018" y="69"/>
                    <a:pt x="9460" y="0"/>
                    <a:pt x="89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" name="Google Shape;32;p2">
              <a:extLst>
                <a:ext uri="{FF2B5EF4-FFF2-40B4-BE49-F238E27FC236}">
                  <a16:creationId xmlns:a16="http://schemas.microsoft.com/office/drawing/2014/main" id="{1BD7FB81-1292-44FE-80A5-F6A199461BD7}"/>
                </a:ext>
              </a:extLst>
            </p:cNvPr>
            <p:cNvSpPr/>
            <p:nvPr/>
          </p:nvSpPr>
          <p:spPr>
            <a:xfrm>
              <a:off x="2046075" y="2061100"/>
              <a:ext cx="36350" cy="36050"/>
            </a:xfrm>
            <a:custGeom>
              <a:avLst/>
              <a:gdLst/>
              <a:ahLst/>
              <a:cxnLst/>
              <a:rect l="l" t="t" r="r" b="b"/>
              <a:pathLst>
                <a:path w="1454" h="1442" extrusionOk="0">
                  <a:moveTo>
                    <a:pt x="727" y="0"/>
                  </a:moveTo>
                  <a:cubicBezTo>
                    <a:pt x="322" y="0"/>
                    <a:pt x="1" y="322"/>
                    <a:pt x="1" y="727"/>
                  </a:cubicBezTo>
                  <a:cubicBezTo>
                    <a:pt x="1" y="1120"/>
                    <a:pt x="322" y="1441"/>
                    <a:pt x="727" y="1441"/>
                  </a:cubicBezTo>
                  <a:cubicBezTo>
                    <a:pt x="1132" y="1441"/>
                    <a:pt x="1453" y="1120"/>
                    <a:pt x="1453" y="727"/>
                  </a:cubicBezTo>
                  <a:cubicBezTo>
                    <a:pt x="1453" y="322"/>
                    <a:pt x="1132" y="0"/>
                    <a:pt x="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" name="Google Shape;33;p2">
              <a:extLst>
                <a:ext uri="{FF2B5EF4-FFF2-40B4-BE49-F238E27FC236}">
                  <a16:creationId xmlns:a16="http://schemas.microsoft.com/office/drawing/2014/main" id="{207463E3-3E10-4A08-A44C-7C4068C7301C}"/>
                </a:ext>
              </a:extLst>
            </p:cNvPr>
            <p:cNvSpPr/>
            <p:nvPr/>
          </p:nvSpPr>
          <p:spPr>
            <a:xfrm>
              <a:off x="1866425" y="2108000"/>
              <a:ext cx="179675" cy="64750"/>
            </a:xfrm>
            <a:custGeom>
              <a:avLst/>
              <a:gdLst/>
              <a:ahLst/>
              <a:cxnLst/>
              <a:rect l="l" t="t" r="r" b="b"/>
              <a:pathLst>
                <a:path w="7187" h="2590" extrusionOk="0">
                  <a:moveTo>
                    <a:pt x="6473" y="0"/>
                  </a:moveTo>
                  <a:cubicBezTo>
                    <a:pt x="5731" y="0"/>
                    <a:pt x="4264" y="1127"/>
                    <a:pt x="2950" y="1127"/>
                  </a:cubicBezTo>
                  <a:cubicBezTo>
                    <a:pt x="2917" y="1127"/>
                    <a:pt x="2885" y="1126"/>
                    <a:pt x="2853" y="1125"/>
                  </a:cubicBezTo>
                  <a:cubicBezTo>
                    <a:pt x="2772" y="1122"/>
                    <a:pt x="2693" y="1120"/>
                    <a:pt x="2615" y="1120"/>
                  </a:cubicBezTo>
                  <a:cubicBezTo>
                    <a:pt x="1103" y="1120"/>
                    <a:pt x="0" y="1654"/>
                    <a:pt x="555" y="2220"/>
                  </a:cubicBezTo>
                  <a:cubicBezTo>
                    <a:pt x="816" y="2482"/>
                    <a:pt x="1430" y="2589"/>
                    <a:pt x="2132" y="2589"/>
                  </a:cubicBezTo>
                  <a:cubicBezTo>
                    <a:pt x="3028" y="2589"/>
                    <a:pt x="4069" y="2414"/>
                    <a:pt x="4710" y="2161"/>
                  </a:cubicBezTo>
                  <a:cubicBezTo>
                    <a:pt x="5853" y="1708"/>
                    <a:pt x="7187" y="756"/>
                    <a:pt x="6853" y="196"/>
                  </a:cubicBezTo>
                  <a:cubicBezTo>
                    <a:pt x="6770" y="57"/>
                    <a:pt x="6640" y="0"/>
                    <a:pt x="64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07EF1B-F68E-95C5-CD3B-F0121AF64E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93" y="2859475"/>
            <a:ext cx="4050919" cy="4071332"/>
          </a:xfrm>
          <a:prstGeom prst="rect">
            <a:avLst/>
          </a:prstGeom>
        </p:spPr>
      </p:pic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F2AF9F68-EC0D-068A-A485-58F53456B7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940" y="192396"/>
            <a:ext cx="1355984" cy="1355984"/>
          </a:xfrm>
          <a:prstGeom prst="rect">
            <a:avLst/>
          </a:prstGeom>
        </p:spPr>
      </p:pic>
      <p:sp>
        <p:nvSpPr>
          <p:cNvPr id="165" name="Title 1">
            <a:extLst>
              <a:ext uri="{FF2B5EF4-FFF2-40B4-BE49-F238E27FC236}">
                <a16:creationId xmlns:a16="http://schemas.microsoft.com/office/drawing/2014/main" id="{8D47FDDC-426B-286D-519B-9544D88C57F0}"/>
              </a:ext>
            </a:extLst>
          </p:cNvPr>
          <p:cNvSpPr txBox="1">
            <a:spLocks/>
          </p:cNvSpPr>
          <p:nvPr/>
        </p:nvSpPr>
        <p:spPr>
          <a:xfrm>
            <a:off x="11401014" y="552147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219170">
              <a:buClr>
                <a:srgbClr val="000000"/>
              </a:buClr>
            </a:pPr>
            <a:r>
              <a:rPr lang="en-US" sz="2000">
                <a:solidFill>
                  <a:srgbClr val="B872AE">
                    <a:lumMod val="20000"/>
                    <a:lumOff val="80000"/>
                  </a:srgbClr>
                </a:solidFill>
                <a:latin typeface="#9Slide07 Altus" pitchFamily="2" charset="0"/>
                <a:sym typeface="Arial"/>
              </a:rPr>
              <a:t>By DIỆU HIỀN</a:t>
            </a:r>
            <a:endParaRPr lang="en-US" sz="2000" dirty="0">
              <a:solidFill>
                <a:srgbClr val="B872AE">
                  <a:lumMod val="20000"/>
                  <a:lumOff val="80000"/>
                </a:srgbClr>
              </a:solidFill>
              <a:latin typeface="#9Slide07 Altus" pitchFamily="2" charset="0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9D6C502-5049-B7FF-AFBD-DA4C220067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8737" y="611068"/>
            <a:ext cx="7858425" cy="12924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8E46010-08C3-690D-FC7F-D1A9C587CB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73332" y="2621944"/>
            <a:ext cx="5645385" cy="226181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845;p47">
            <a:extLst>
              <a:ext uri="{FF2B5EF4-FFF2-40B4-BE49-F238E27FC236}">
                <a16:creationId xmlns:a16="http://schemas.microsoft.com/office/drawing/2014/main" id="{21DB97A6-71AA-97CD-7CB0-80B2F078FF36}"/>
              </a:ext>
            </a:extLst>
          </p:cNvPr>
          <p:cNvSpPr/>
          <p:nvPr/>
        </p:nvSpPr>
        <p:spPr>
          <a:xfrm>
            <a:off x="562725" y="2259550"/>
            <a:ext cx="11450599" cy="4421505"/>
          </a:xfrm>
          <a:prstGeom prst="roundRect">
            <a:avLst>
              <a:gd name="adj" fmla="val 8663"/>
            </a:avLst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206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FEDE6E-E8EE-111E-6446-F40750DF1705}"/>
              </a:ext>
            </a:extLst>
          </p:cNvPr>
          <p:cNvGrpSpPr/>
          <p:nvPr/>
        </p:nvGrpSpPr>
        <p:grpSpPr>
          <a:xfrm>
            <a:off x="0" y="0"/>
            <a:ext cx="12076386" cy="1943945"/>
            <a:chOff x="206677" y="197420"/>
            <a:chExt cx="8649221" cy="1263191"/>
          </a:xfrm>
        </p:grpSpPr>
        <p:sp>
          <p:nvSpPr>
            <p:cNvPr id="4" name="Chord 3">
              <a:extLst>
                <a:ext uri="{FF2B5EF4-FFF2-40B4-BE49-F238E27FC236}">
                  <a16:creationId xmlns:a16="http://schemas.microsoft.com/office/drawing/2014/main" id="{E4E4A31F-A923-1E8D-CB40-F5F5024B872E}"/>
                </a:ext>
              </a:extLst>
            </p:cNvPr>
            <p:cNvSpPr/>
            <p:nvPr/>
          </p:nvSpPr>
          <p:spPr>
            <a:xfrm>
              <a:off x="206677" y="197420"/>
              <a:ext cx="1150077" cy="1263191"/>
            </a:xfrm>
            <a:prstGeom prst="chord">
              <a:avLst>
                <a:gd name="adj1" fmla="val 1828859"/>
                <a:gd name="adj2" fmla="val 16200000"/>
              </a:avLst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582F4E"/>
                </a:solidFill>
                <a:latin typeface="Arial"/>
                <a:sym typeface="Arial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044EF8D-4A36-9958-D3BE-AAD7404DA00A}"/>
                </a:ext>
              </a:extLst>
            </p:cNvPr>
            <p:cNvGrpSpPr/>
            <p:nvPr/>
          </p:nvGrpSpPr>
          <p:grpSpPr>
            <a:xfrm>
              <a:off x="1334170" y="197420"/>
              <a:ext cx="7521728" cy="1256666"/>
              <a:chOff x="1334170" y="197420"/>
              <a:chExt cx="7521728" cy="1256666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Google Shape;534;p37">
                    <a:extLst>
                      <a:ext uri="{FF2B5EF4-FFF2-40B4-BE49-F238E27FC236}">
                        <a16:creationId xmlns:a16="http://schemas.microsoft.com/office/drawing/2014/main" id="{FDCC0184-B20F-C4A5-351B-B7E49FA2C68C}"/>
                      </a:ext>
                    </a:extLst>
                  </p:cNvPr>
                  <p:cNvSpPr/>
                  <p:nvPr/>
                </p:nvSpPr>
                <p:spPr>
                  <a:xfrm>
                    <a:off x="1334170" y="197420"/>
                    <a:ext cx="7521728" cy="1256666"/>
                  </a:xfrm>
                  <a:prstGeom prst="roundRect">
                    <a:avLst>
                      <a:gd name="adj" fmla="val 6628"/>
                    </a:avLst>
                  </a:prstGeom>
                  <a:solidFill>
                    <a:schemeClr val="accent5"/>
                  </a:solidFill>
                  <a:ln w="76200" cap="flat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algn="just" defTabSz="1219170">
                      <a:buClr>
                        <a:srgbClr val="000000"/>
                      </a:buClr>
                    </a:pPr>
                    <a:r>
                      <a:rPr lang="vi-VN" sz="2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Một chiếc tàu thủy cũ kể với ca nô. Tôi đã làm việc tròn nửa thế kỷ trong quãng thời gian đó tôi dành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vi-VN" sz="2400" b="1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vi-VN" sz="2400" b="1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𝟐</m:t>
                            </m:r>
                          </m:den>
                        </m:f>
                      </m:oMath>
                    </a14:m>
                    <a:r>
                      <a:rPr lang="vi-VN" sz="2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  thời gian để chở hàng trên Đại Tây Dương</a:t>
                    </a:r>
                    <a:r>
                      <a:rPr lang="en-US" sz="2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,</a:t>
                    </a:r>
                    <a:r>
                      <a:rPr lang="vi-VN" sz="2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vi-VN" sz="2400" b="1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vi-VN" sz="2400" b="1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𝟓</m:t>
                            </m:r>
                          </m:den>
                        </m:f>
                        <m:r>
                          <a:rPr lang="vi-VN" sz="24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 </m:t>
                        </m:r>
                      </m:oMath>
                    </a14:m>
                    <a:r>
                      <a:rPr lang="vi-VN" sz="2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thời gian chở hàng trên Thái Bình Dương, thời gian còn lại tôi chở hàng trên ấn Độ Dương.</a:t>
                    </a:r>
                    <a:endParaRPr lang="en-US" sz="2400" b="1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0" name="Google Shape;534;p37">
                    <a:extLst>
                      <a:ext uri="{FF2B5EF4-FFF2-40B4-BE49-F238E27FC236}">
                        <a16:creationId xmlns:a16="http://schemas.microsoft.com/office/drawing/2014/main" id="{FDCC0184-B20F-C4A5-351B-B7E49FA2C68C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34170" y="197420"/>
                    <a:ext cx="7521728" cy="1256666"/>
                  </a:xfrm>
                  <a:prstGeom prst="roundRect">
                    <a:avLst>
                      <a:gd name="adj" fmla="val 6628"/>
                    </a:avLst>
                  </a:prstGeom>
                  <a:blipFill>
                    <a:blip r:embed="rId4"/>
                    <a:stretch>
                      <a:fillRect b="-3636"/>
                    </a:stretch>
                  </a:blipFill>
                  <a:ln w="76200" cap="flat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2" name="Google Shape;535;p37">
                <a:extLst>
                  <a:ext uri="{FF2B5EF4-FFF2-40B4-BE49-F238E27FC236}">
                    <a16:creationId xmlns:a16="http://schemas.microsoft.com/office/drawing/2014/main" id="{91D148AA-8463-378E-A0AB-7B23FEB3AFB5}"/>
                  </a:ext>
                </a:extLst>
              </p:cNvPr>
              <p:cNvSpPr/>
              <p:nvPr/>
            </p:nvSpPr>
            <p:spPr>
              <a:xfrm rot="19090399">
                <a:off x="1527763" y="236244"/>
                <a:ext cx="33442" cy="112966"/>
              </a:xfrm>
              <a:prstGeom prst="ellipse">
                <a:avLst/>
              </a:prstGeom>
              <a:solidFill>
                <a:srgbClr val="955F3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" name="Google Shape;536;p37">
                <a:extLst>
                  <a:ext uri="{FF2B5EF4-FFF2-40B4-BE49-F238E27FC236}">
                    <a16:creationId xmlns:a16="http://schemas.microsoft.com/office/drawing/2014/main" id="{0C36F636-98DA-26A4-6F14-8B85FBFA95FF}"/>
                  </a:ext>
                </a:extLst>
              </p:cNvPr>
              <p:cNvSpPr/>
              <p:nvPr/>
            </p:nvSpPr>
            <p:spPr>
              <a:xfrm rot="2282138">
                <a:off x="2948863" y="230681"/>
                <a:ext cx="33363" cy="112696"/>
              </a:xfrm>
              <a:prstGeom prst="ellipse">
                <a:avLst/>
              </a:prstGeom>
              <a:solidFill>
                <a:srgbClr val="955F3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537;p37">
                <a:extLst>
                  <a:ext uri="{FF2B5EF4-FFF2-40B4-BE49-F238E27FC236}">
                    <a16:creationId xmlns:a16="http://schemas.microsoft.com/office/drawing/2014/main" id="{2684F865-914F-52D6-9A71-D7955D90E30B}"/>
                  </a:ext>
                </a:extLst>
              </p:cNvPr>
              <p:cNvSpPr/>
              <p:nvPr/>
            </p:nvSpPr>
            <p:spPr>
              <a:xfrm>
                <a:off x="1509044" y="336034"/>
                <a:ext cx="27732" cy="55797"/>
              </a:xfrm>
              <a:prstGeom prst="ellipse">
                <a:avLst/>
              </a:prstGeom>
              <a:solidFill>
                <a:srgbClr val="955F3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538;p37">
                <a:extLst>
                  <a:ext uri="{FF2B5EF4-FFF2-40B4-BE49-F238E27FC236}">
                    <a16:creationId xmlns:a16="http://schemas.microsoft.com/office/drawing/2014/main" id="{5AC61949-272A-60B4-9227-31AB45F73AB4}"/>
                  </a:ext>
                </a:extLst>
              </p:cNvPr>
              <p:cNvSpPr/>
              <p:nvPr/>
            </p:nvSpPr>
            <p:spPr>
              <a:xfrm>
                <a:off x="1539830" y="1309287"/>
                <a:ext cx="27732" cy="55797"/>
              </a:xfrm>
              <a:prstGeom prst="ellipse">
                <a:avLst/>
              </a:prstGeom>
              <a:solidFill>
                <a:srgbClr val="955F3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A5930DAC-4B50-AA59-C365-3AC1363275EC}"/>
              </a:ext>
            </a:extLst>
          </p:cNvPr>
          <p:cNvSpPr txBox="1"/>
          <p:nvPr/>
        </p:nvSpPr>
        <p:spPr>
          <a:xfrm>
            <a:off x="355052" y="388414"/>
            <a:ext cx="1219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60F78B2D-9769-72EB-1DE2-2F08A9A1C1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4412" y="2319173"/>
            <a:ext cx="3647588" cy="1874455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6A2F5B69-27D7-62F8-E5FB-E27C40B239CC}"/>
              </a:ext>
            </a:extLst>
          </p:cNvPr>
          <p:cNvGrpSpPr/>
          <p:nvPr/>
        </p:nvGrpSpPr>
        <p:grpSpPr>
          <a:xfrm>
            <a:off x="756745" y="2606566"/>
            <a:ext cx="8092965" cy="2193614"/>
            <a:chOff x="756745" y="2606566"/>
            <a:chExt cx="8092965" cy="219361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3A1C97E-96B1-7C18-623B-A2F28021C2D2}"/>
                </a:ext>
              </a:extLst>
            </p:cNvPr>
            <p:cNvSpPr txBox="1"/>
            <p:nvPr/>
          </p:nvSpPr>
          <p:spPr>
            <a:xfrm>
              <a:off x="756745" y="2606566"/>
              <a:ext cx="8092965" cy="2193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vi-VN" sz="24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a. </a:t>
              </a:r>
              <a:r>
                <a:rPr lang="en-US" sz="24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vi-VN" sz="24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Tàu thủy chở hàng </a:t>
              </a:r>
              <a:r>
                <a:rPr lang="en-US" sz="24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     </a:t>
              </a:r>
              <a:r>
                <a:rPr lang="vi-VN" sz="24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vi-VN" sz="24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năm trên Đại Tây Dương.</a:t>
              </a:r>
              <a:endParaRPr lang="en-US" sz="2400" dirty="0">
                <a:effectLst/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marL="0" marR="0" algn="just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vi-VN" sz="24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b.</a:t>
              </a:r>
              <a:r>
                <a:rPr lang="en-US" sz="24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vi-VN" sz="24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Tàu thủy chở hàng </a:t>
              </a:r>
              <a:r>
                <a:rPr lang="en-US" sz="24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       </a:t>
              </a:r>
              <a:r>
                <a:rPr lang="vi-VN" sz="24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năm trên Thái Bình Dương.</a:t>
              </a:r>
              <a:endParaRPr lang="en-US" sz="2400" dirty="0">
                <a:effectLst/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>
                <a:lnSpc>
                  <a:spcPct val="200000"/>
                </a:lnSpc>
              </a:pPr>
              <a:r>
                <a:rPr lang="vi-VN" sz="24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c. </a:t>
              </a:r>
              <a:r>
                <a:rPr lang="en-US" sz="24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vi-VN" sz="24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Tàu thủy chở hàng </a:t>
              </a:r>
              <a:r>
                <a:rPr lang="en-US" sz="24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        </a:t>
              </a:r>
              <a:r>
                <a:rPr lang="vi-VN" sz="24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năm trên ấn Độ Dương. </a:t>
              </a:r>
              <a:endParaRPr lang="en-US" sz="24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585B87D8-D6DF-6FF0-D9F8-7B7105602CFB}"/>
                </a:ext>
              </a:extLst>
            </p:cNvPr>
            <p:cNvSpPr/>
            <p:nvPr/>
          </p:nvSpPr>
          <p:spPr>
            <a:xfrm>
              <a:off x="3657600" y="2900855"/>
              <a:ext cx="483476" cy="42041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DF01A0AA-F125-F6E3-6D78-01A8532AC19F}"/>
                </a:ext>
              </a:extLst>
            </p:cNvPr>
            <p:cNvSpPr/>
            <p:nvPr/>
          </p:nvSpPr>
          <p:spPr>
            <a:xfrm>
              <a:off x="3594538" y="3594537"/>
              <a:ext cx="483476" cy="42041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9DD5DF5D-BAB4-6A64-8676-DFC7B50D1ED7}"/>
                </a:ext>
              </a:extLst>
            </p:cNvPr>
            <p:cNvSpPr/>
            <p:nvPr/>
          </p:nvSpPr>
          <p:spPr>
            <a:xfrm>
              <a:off x="3773214" y="4319751"/>
              <a:ext cx="483476" cy="42041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</p:spTree>
    <p:custDataLst>
      <p:tags r:id="rId1"/>
    </p:custData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45;p47">
            <a:extLst>
              <a:ext uri="{FF2B5EF4-FFF2-40B4-BE49-F238E27FC236}">
                <a16:creationId xmlns:a16="http://schemas.microsoft.com/office/drawing/2014/main" id="{59FB3F45-5C14-0936-1416-EC72FB4C4908}"/>
              </a:ext>
            </a:extLst>
          </p:cNvPr>
          <p:cNvSpPr/>
          <p:nvPr/>
        </p:nvSpPr>
        <p:spPr>
          <a:xfrm>
            <a:off x="628218" y="388884"/>
            <a:ext cx="11006734" cy="5946024"/>
          </a:xfrm>
          <a:prstGeom prst="roundRect">
            <a:avLst>
              <a:gd name="adj" fmla="val 8663"/>
            </a:avLst>
          </a:prstGeom>
          <a:solidFill>
            <a:schemeClr val="accent4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2060"/>
              </a:solidFill>
              <a:latin typeface="Arial"/>
              <a:cs typeface="Arial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EB946F3-A2C4-776D-0624-604FBB978426}"/>
                  </a:ext>
                </a:extLst>
              </p:cNvPr>
              <p:cNvSpPr txBox="1"/>
              <p:nvPr/>
            </p:nvSpPr>
            <p:spPr>
              <a:xfrm>
                <a:off x="1303283" y="945931"/>
                <a:ext cx="9406758" cy="44673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i="0" dirty="0">
                    <a:solidFill>
                      <a:schemeClr val="accent3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Bài </a:t>
                </a:r>
                <a:r>
                  <a:rPr lang="en-US" sz="3200" b="1" i="0" dirty="0" err="1">
                    <a:solidFill>
                      <a:schemeClr val="accent3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giả</a:t>
                </a:r>
                <a:r>
                  <a:rPr lang="en-US" sz="3200" b="1" dirty="0" err="1">
                    <a:solidFill>
                      <a:schemeClr val="accent3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i</a:t>
                </a:r>
                <a:r>
                  <a:rPr lang="en-US" sz="3200" b="1" dirty="0">
                    <a:solidFill>
                      <a:schemeClr val="accent3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  <a:endParaRPr lang="en-US" sz="3200" b="1" i="0" dirty="0">
                  <a:solidFill>
                    <a:schemeClr val="accent3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:r>
                  <a:rPr lang="vi-VN" sz="3200" b="0" i="0" dirty="0">
                    <a:solidFill>
                      <a:schemeClr val="accent3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Một thế kỉ là 100 năm. Nửa thế kỉ là 50 năm.</a:t>
                </a:r>
              </a:p>
              <a:p>
                <a:pPr algn="ctr"/>
                <a:r>
                  <a:rPr lang="vi-VN" sz="3200" b="0" i="0" dirty="0">
                    <a:solidFill>
                      <a:schemeClr val="accent3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Tàu thuỷ chở hàng số năm trên Đại Tây Dương là:</a:t>
                </a:r>
              </a:p>
              <a:p>
                <a:pPr algn="ctr"/>
                <a:r>
                  <a:rPr lang="vi-VN" sz="3200" b="0" i="0" dirty="0">
                    <a:solidFill>
                      <a:schemeClr val="accent3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50 × </a:t>
                </a:r>
                <a:r>
                  <a:rPr lang="en-US" sz="3200" b="1" dirty="0">
                    <a:solidFill>
                      <a:schemeClr val="accent3"/>
                    </a:solidFill>
                    <a:effectLst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accent3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chemeClr val="accent3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</m:t>
                        </m:r>
                      </m:num>
                      <m:den>
                        <m:r>
                          <a:rPr lang="vi-VN" sz="3200" b="1" i="1">
                            <a:solidFill>
                              <a:schemeClr val="accent3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𝟐</m:t>
                        </m:r>
                      </m:den>
                    </m:f>
                    <m:r>
                      <a:rPr lang="vi-VN" sz="3200" b="1" i="1">
                        <a:solidFill>
                          <a:schemeClr val="accent3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vi-VN" sz="3200" b="0" i="0" dirty="0">
                    <a:solidFill>
                      <a:schemeClr val="accent3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= 25 (năm)</a:t>
                </a:r>
              </a:p>
              <a:p>
                <a:pPr algn="ctr"/>
                <a:r>
                  <a:rPr lang="vi-VN" sz="3200" b="0" i="0" dirty="0">
                    <a:solidFill>
                      <a:schemeClr val="accent3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Tàu thuỷ chở hàng số năm trên Thái Bình Dương là:</a:t>
                </a:r>
              </a:p>
              <a:p>
                <a:pPr algn="ctr"/>
                <a:r>
                  <a:rPr lang="vi-VN" sz="3200" b="0" i="0" dirty="0">
                    <a:solidFill>
                      <a:schemeClr val="accent3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50 × </a:t>
                </a:r>
                <a:r>
                  <a:rPr lang="en-US" sz="3200" b="1" dirty="0">
                    <a:solidFill>
                      <a:schemeClr val="accent3"/>
                    </a:solidFill>
                    <a:effectLst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accent3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accent3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accent3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𝟓</m:t>
                        </m:r>
                      </m:den>
                    </m:f>
                    <m:r>
                      <a:rPr lang="vi-VN" sz="3200" b="1" i="1">
                        <a:solidFill>
                          <a:schemeClr val="accent3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vi-VN" sz="3200" b="0" i="0" dirty="0">
                    <a:solidFill>
                      <a:schemeClr val="accent3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= 20 (năm)</a:t>
                </a:r>
              </a:p>
              <a:p>
                <a:pPr algn="ctr"/>
                <a:r>
                  <a:rPr lang="vi-VN" sz="3200" b="0" i="0" dirty="0">
                    <a:solidFill>
                      <a:schemeClr val="accent3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Tàu thuỷ chở hàng số năm trên Ấn Độ Dương là:</a:t>
                </a:r>
              </a:p>
              <a:p>
                <a:pPr algn="ctr"/>
                <a:r>
                  <a:rPr lang="vi-VN" sz="3200" b="0" i="0" dirty="0">
                    <a:solidFill>
                      <a:schemeClr val="accent3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50 – 25 – 20 = 5 (năm)</a:t>
                </a:r>
                <a:endParaRPr lang="en-US" sz="3200" b="0" i="0" dirty="0">
                  <a:solidFill>
                    <a:schemeClr val="accent3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EB946F3-A2C4-776D-0624-604FBB9784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3283" y="945931"/>
                <a:ext cx="9406758" cy="4467313"/>
              </a:xfrm>
              <a:prstGeom prst="rect">
                <a:avLst/>
              </a:prstGeom>
              <a:blipFill>
                <a:blip r:embed="rId3"/>
                <a:stretch>
                  <a:fillRect t="-1774" b="-35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4840722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845;p47">
            <a:extLst>
              <a:ext uri="{FF2B5EF4-FFF2-40B4-BE49-F238E27FC236}">
                <a16:creationId xmlns:a16="http://schemas.microsoft.com/office/drawing/2014/main" id="{21DB97A6-71AA-97CD-7CB0-80B2F078FF36}"/>
              </a:ext>
            </a:extLst>
          </p:cNvPr>
          <p:cNvSpPr/>
          <p:nvPr/>
        </p:nvSpPr>
        <p:spPr>
          <a:xfrm>
            <a:off x="472967" y="2259550"/>
            <a:ext cx="11540358" cy="4421505"/>
          </a:xfrm>
          <a:prstGeom prst="roundRect">
            <a:avLst>
              <a:gd name="adj" fmla="val 8663"/>
            </a:avLst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FEDE6E-E8EE-111E-6446-F40750DF1705}"/>
              </a:ext>
            </a:extLst>
          </p:cNvPr>
          <p:cNvGrpSpPr/>
          <p:nvPr/>
        </p:nvGrpSpPr>
        <p:grpSpPr>
          <a:xfrm>
            <a:off x="0" y="0"/>
            <a:ext cx="12076387" cy="1943945"/>
            <a:chOff x="206677" y="197420"/>
            <a:chExt cx="8649222" cy="1263191"/>
          </a:xfrm>
        </p:grpSpPr>
        <p:sp>
          <p:nvSpPr>
            <p:cNvPr id="4" name="Chord 3">
              <a:extLst>
                <a:ext uri="{FF2B5EF4-FFF2-40B4-BE49-F238E27FC236}">
                  <a16:creationId xmlns:a16="http://schemas.microsoft.com/office/drawing/2014/main" id="{E4E4A31F-A923-1E8D-CB40-F5F5024B872E}"/>
                </a:ext>
              </a:extLst>
            </p:cNvPr>
            <p:cNvSpPr/>
            <p:nvPr/>
          </p:nvSpPr>
          <p:spPr>
            <a:xfrm>
              <a:off x="206677" y="197420"/>
              <a:ext cx="1150077" cy="1263191"/>
            </a:xfrm>
            <a:prstGeom prst="chord">
              <a:avLst>
                <a:gd name="adj1" fmla="val 1828859"/>
                <a:gd name="adj2" fmla="val 16200000"/>
              </a:avLst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582F4E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044EF8D-4A36-9958-D3BE-AAD7404DA00A}"/>
                </a:ext>
              </a:extLst>
            </p:cNvPr>
            <p:cNvGrpSpPr/>
            <p:nvPr/>
          </p:nvGrpSpPr>
          <p:grpSpPr>
            <a:xfrm>
              <a:off x="1253015" y="197420"/>
              <a:ext cx="7602884" cy="1208858"/>
              <a:chOff x="1253015" y="197420"/>
              <a:chExt cx="7602884" cy="120885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Google Shape;534;p37">
                    <a:extLst>
                      <a:ext uri="{FF2B5EF4-FFF2-40B4-BE49-F238E27FC236}">
                        <a16:creationId xmlns:a16="http://schemas.microsoft.com/office/drawing/2014/main" id="{FDCC0184-B20F-C4A5-351B-B7E49FA2C68C}"/>
                      </a:ext>
                    </a:extLst>
                  </p:cNvPr>
                  <p:cNvSpPr/>
                  <p:nvPr/>
                </p:nvSpPr>
                <p:spPr>
                  <a:xfrm>
                    <a:off x="1253015" y="197420"/>
                    <a:ext cx="7602884" cy="1208858"/>
                  </a:xfrm>
                  <a:prstGeom prst="roundRect">
                    <a:avLst>
                      <a:gd name="adj" fmla="val 6628"/>
                    </a:avLst>
                  </a:prstGeom>
                  <a:solidFill>
                    <a:schemeClr val="accent5"/>
                  </a:solidFill>
                  <a:ln w="76200" cap="flat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algn="just"/>
                    <a:r>
                      <a:rPr lang="vi-VN" sz="3200" b="1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Một con báo săn chạy 198</a:t>
                    </a:r>
                    <a:r>
                      <a:rPr lang="en-US" sz="3200" b="1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 </a:t>
                    </a:r>
                    <a:r>
                      <a:rPr lang="vi-VN" sz="3200" b="1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m hết</a:t>
                    </a:r>
                    <a:r>
                      <a:rPr lang="en-US" sz="3200" b="1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32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vi-VN" sz="32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vi-VN" sz="3200" b="1" i="1"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den>
                        </m:f>
                      </m:oMath>
                    </a14:m>
                    <a:r>
                      <a:rPr lang="vi-VN" sz="3200" b="1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  </a:t>
                    </a:r>
                    <a:r>
                      <a:rPr lang="en-US" sz="3200" b="1" dirty="0" err="1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phút</a:t>
                    </a:r>
                    <a:r>
                      <a:rPr lang="vi-VN" sz="3200" b="1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. Hỏi trung bình mỗi giây con báo săn đó chạy được bao nhiêu mét? </a:t>
                    </a:r>
                    <a:endParaRPr lang="en-US" sz="3200" b="1" dirty="0">
                      <a:latin typeface="Cambria" panose="02040503050406030204" pitchFamily="18" charset="0"/>
                      <a:ea typeface="Cambria" panose="0204050305040603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0" name="Google Shape;534;p37">
                    <a:extLst>
                      <a:ext uri="{FF2B5EF4-FFF2-40B4-BE49-F238E27FC236}">
                        <a16:creationId xmlns:a16="http://schemas.microsoft.com/office/drawing/2014/main" id="{FDCC0184-B20F-C4A5-351B-B7E49FA2C68C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53015" y="197420"/>
                    <a:ext cx="7602884" cy="1208858"/>
                  </a:xfrm>
                  <a:prstGeom prst="roundRect">
                    <a:avLst>
                      <a:gd name="adj" fmla="val 6628"/>
                    </a:avLst>
                  </a:prstGeom>
                  <a:blipFill>
                    <a:blip r:embed="rId4"/>
                    <a:stretch>
                      <a:fillRect l="-513" r="-399" b="-5660"/>
                    </a:stretch>
                  </a:blipFill>
                  <a:ln w="76200" cap="flat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2" name="Google Shape;535;p37">
                <a:extLst>
                  <a:ext uri="{FF2B5EF4-FFF2-40B4-BE49-F238E27FC236}">
                    <a16:creationId xmlns:a16="http://schemas.microsoft.com/office/drawing/2014/main" id="{91D148AA-8463-378E-A0AB-7B23FEB3AFB5}"/>
                  </a:ext>
                </a:extLst>
              </p:cNvPr>
              <p:cNvSpPr/>
              <p:nvPr/>
            </p:nvSpPr>
            <p:spPr>
              <a:xfrm rot="19090399">
                <a:off x="1527763" y="236244"/>
                <a:ext cx="33442" cy="112966"/>
              </a:xfrm>
              <a:prstGeom prst="ellipse">
                <a:avLst/>
              </a:prstGeom>
              <a:solidFill>
                <a:srgbClr val="955F3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" name="Google Shape;536;p37">
                <a:extLst>
                  <a:ext uri="{FF2B5EF4-FFF2-40B4-BE49-F238E27FC236}">
                    <a16:creationId xmlns:a16="http://schemas.microsoft.com/office/drawing/2014/main" id="{0C36F636-98DA-26A4-6F14-8B85FBFA95FF}"/>
                  </a:ext>
                </a:extLst>
              </p:cNvPr>
              <p:cNvSpPr/>
              <p:nvPr/>
            </p:nvSpPr>
            <p:spPr>
              <a:xfrm rot="2282138">
                <a:off x="2948863" y="230681"/>
                <a:ext cx="33363" cy="112696"/>
              </a:xfrm>
              <a:prstGeom prst="ellipse">
                <a:avLst/>
              </a:prstGeom>
              <a:solidFill>
                <a:srgbClr val="955F3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" name="Google Shape;537;p37">
                <a:extLst>
                  <a:ext uri="{FF2B5EF4-FFF2-40B4-BE49-F238E27FC236}">
                    <a16:creationId xmlns:a16="http://schemas.microsoft.com/office/drawing/2014/main" id="{2684F865-914F-52D6-9A71-D7955D90E30B}"/>
                  </a:ext>
                </a:extLst>
              </p:cNvPr>
              <p:cNvSpPr/>
              <p:nvPr/>
            </p:nvSpPr>
            <p:spPr>
              <a:xfrm>
                <a:off x="1509044" y="336034"/>
                <a:ext cx="27732" cy="55797"/>
              </a:xfrm>
              <a:prstGeom prst="ellipse">
                <a:avLst/>
              </a:prstGeom>
              <a:solidFill>
                <a:srgbClr val="955F3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" name="Google Shape;538;p37">
                <a:extLst>
                  <a:ext uri="{FF2B5EF4-FFF2-40B4-BE49-F238E27FC236}">
                    <a16:creationId xmlns:a16="http://schemas.microsoft.com/office/drawing/2014/main" id="{5AC61949-272A-60B4-9227-31AB45F73AB4}"/>
                  </a:ext>
                </a:extLst>
              </p:cNvPr>
              <p:cNvSpPr/>
              <p:nvPr/>
            </p:nvSpPr>
            <p:spPr>
              <a:xfrm>
                <a:off x="1539830" y="1309287"/>
                <a:ext cx="27732" cy="55797"/>
              </a:xfrm>
              <a:prstGeom prst="ellipse">
                <a:avLst/>
              </a:prstGeom>
              <a:solidFill>
                <a:srgbClr val="955F3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A5930DAC-4B50-AA59-C365-3AC1363275EC}"/>
              </a:ext>
            </a:extLst>
          </p:cNvPr>
          <p:cNvSpPr txBox="1"/>
          <p:nvPr/>
        </p:nvSpPr>
        <p:spPr>
          <a:xfrm>
            <a:off x="355052" y="388414"/>
            <a:ext cx="1219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3C1A3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87F553-56D7-EC6E-1332-561E3723AA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7519" y="2452195"/>
            <a:ext cx="4229100" cy="16383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02FFF6D-9E83-FB96-D31A-EE164FA3E92A}"/>
                  </a:ext>
                </a:extLst>
              </p:cNvPr>
              <p:cNvSpPr txBox="1"/>
              <p:nvPr/>
            </p:nvSpPr>
            <p:spPr>
              <a:xfrm>
                <a:off x="1061545" y="2806262"/>
                <a:ext cx="6779172" cy="3526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ctr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vi-VN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Bài giải</a:t>
                </a:r>
                <a:r>
                  <a:rPr lang="en-US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marL="0" marR="0" algn="ctr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vi-VN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Đổi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vi-VN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vi-VN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vi-VN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phút= 6 giây</a:t>
                </a:r>
                <a:endParaRPr lang="en-US" sz="32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ctr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vi-VN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Trung bình mỗi giây con báo săn đó chạy được là:</a:t>
                </a:r>
                <a:endParaRPr lang="en-US" sz="32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ctr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vi-VN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198  : 6 = 33 (m)</a:t>
                </a:r>
                <a:endParaRPr lang="en-US" sz="32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r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vi-VN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Đáp số: 33 m</a:t>
                </a:r>
                <a:endParaRPr lang="en-US" sz="32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02FFF6D-9E83-FB96-D31A-EE164FA3E9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545" y="2806262"/>
                <a:ext cx="6779172" cy="3526991"/>
              </a:xfrm>
              <a:prstGeom prst="rect">
                <a:avLst/>
              </a:prstGeom>
              <a:blipFill>
                <a:blip r:embed="rId6"/>
                <a:stretch>
                  <a:fillRect t="-2073" r="-2338" b="-46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42834360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845;p47">
            <a:extLst>
              <a:ext uri="{FF2B5EF4-FFF2-40B4-BE49-F238E27FC236}">
                <a16:creationId xmlns:a16="http://schemas.microsoft.com/office/drawing/2014/main" id="{21DB97A6-71AA-97CD-7CB0-80B2F078FF36}"/>
              </a:ext>
            </a:extLst>
          </p:cNvPr>
          <p:cNvSpPr/>
          <p:nvPr/>
        </p:nvSpPr>
        <p:spPr>
          <a:xfrm>
            <a:off x="472967" y="1198180"/>
            <a:ext cx="11540358" cy="5482876"/>
          </a:xfrm>
          <a:prstGeom prst="roundRect">
            <a:avLst>
              <a:gd name="adj" fmla="val 8663"/>
            </a:avLst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FEDE6E-E8EE-111E-6446-F40750DF1705}"/>
              </a:ext>
            </a:extLst>
          </p:cNvPr>
          <p:cNvGrpSpPr/>
          <p:nvPr/>
        </p:nvGrpSpPr>
        <p:grpSpPr>
          <a:xfrm>
            <a:off x="0" y="0"/>
            <a:ext cx="3875332" cy="1796937"/>
            <a:chOff x="206677" y="197420"/>
            <a:chExt cx="2775549" cy="1167664"/>
          </a:xfrm>
        </p:grpSpPr>
        <p:sp>
          <p:nvSpPr>
            <p:cNvPr id="4" name="Chord 3">
              <a:extLst>
                <a:ext uri="{FF2B5EF4-FFF2-40B4-BE49-F238E27FC236}">
                  <a16:creationId xmlns:a16="http://schemas.microsoft.com/office/drawing/2014/main" id="{E4E4A31F-A923-1E8D-CB40-F5F5024B872E}"/>
                </a:ext>
              </a:extLst>
            </p:cNvPr>
            <p:cNvSpPr/>
            <p:nvPr/>
          </p:nvSpPr>
          <p:spPr>
            <a:xfrm>
              <a:off x="206677" y="197420"/>
              <a:ext cx="1150077" cy="894691"/>
            </a:xfrm>
            <a:prstGeom prst="chord">
              <a:avLst>
                <a:gd name="adj1" fmla="val 1828859"/>
                <a:gd name="adj2" fmla="val 16200000"/>
              </a:avLst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582F4E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044EF8D-4A36-9958-D3BE-AAD7404DA00A}"/>
                </a:ext>
              </a:extLst>
            </p:cNvPr>
            <p:cNvGrpSpPr/>
            <p:nvPr/>
          </p:nvGrpSpPr>
          <p:grpSpPr>
            <a:xfrm>
              <a:off x="1253015" y="197420"/>
              <a:ext cx="1729211" cy="1167664"/>
              <a:chOff x="1253015" y="197420"/>
              <a:chExt cx="1729211" cy="1167664"/>
            </a:xfrm>
          </p:grpSpPr>
          <p:sp>
            <p:nvSpPr>
              <p:cNvPr id="10" name="Google Shape;534;p37">
                <a:extLst>
                  <a:ext uri="{FF2B5EF4-FFF2-40B4-BE49-F238E27FC236}">
                    <a16:creationId xmlns:a16="http://schemas.microsoft.com/office/drawing/2014/main" id="{FDCC0184-B20F-C4A5-351B-B7E49FA2C68C}"/>
                  </a:ext>
                </a:extLst>
              </p:cNvPr>
              <p:cNvSpPr/>
              <p:nvPr/>
            </p:nvSpPr>
            <p:spPr>
              <a:xfrm>
                <a:off x="1253015" y="197420"/>
                <a:ext cx="918367" cy="662481"/>
              </a:xfrm>
              <a:prstGeom prst="roundRect">
                <a:avLst>
                  <a:gd name="adj" fmla="val 6628"/>
                </a:avLst>
              </a:prstGeom>
              <a:solidFill>
                <a:schemeClr val="accent4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C1A32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Số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C1A32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?</a:t>
                </a:r>
              </a:p>
            </p:txBody>
          </p:sp>
          <p:sp>
            <p:nvSpPr>
              <p:cNvPr id="12" name="Google Shape;535;p37">
                <a:extLst>
                  <a:ext uri="{FF2B5EF4-FFF2-40B4-BE49-F238E27FC236}">
                    <a16:creationId xmlns:a16="http://schemas.microsoft.com/office/drawing/2014/main" id="{91D148AA-8463-378E-A0AB-7B23FEB3AFB5}"/>
                  </a:ext>
                </a:extLst>
              </p:cNvPr>
              <p:cNvSpPr/>
              <p:nvPr/>
            </p:nvSpPr>
            <p:spPr>
              <a:xfrm rot="19090399">
                <a:off x="1527763" y="236244"/>
                <a:ext cx="33442" cy="112966"/>
              </a:xfrm>
              <a:prstGeom prst="ellipse">
                <a:avLst/>
              </a:prstGeom>
              <a:solidFill>
                <a:srgbClr val="955F3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" name="Google Shape;536;p37">
                <a:extLst>
                  <a:ext uri="{FF2B5EF4-FFF2-40B4-BE49-F238E27FC236}">
                    <a16:creationId xmlns:a16="http://schemas.microsoft.com/office/drawing/2014/main" id="{0C36F636-98DA-26A4-6F14-8B85FBFA95FF}"/>
                  </a:ext>
                </a:extLst>
              </p:cNvPr>
              <p:cNvSpPr/>
              <p:nvPr/>
            </p:nvSpPr>
            <p:spPr>
              <a:xfrm rot="2282138">
                <a:off x="2948863" y="230681"/>
                <a:ext cx="33363" cy="112696"/>
              </a:xfrm>
              <a:prstGeom prst="ellipse">
                <a:avLst/>
              </a:prstGeom>
              <a:solidFill>
                <a:srgbClr val="955F3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" name="Google Shape;537;p37">
                <a:extLst>
                  <a:ext uri="{FF2B5EF4-FFF2-40B4-BE49-F238E27FC236}">
                    <a16:creationId xmlns:a16="http://schemas.microsoft.com/office/drawing/2014/main" id="{2684F865-914F-52D6-9A71-D7955D90E30B}"/>
                  </a:ext>
                </a:extLst>
              </p:cNvPr>
              <p:cNvSpPr/>
              <p:nvPr/>
            </p:nvSpPr>
            <p:spPr>
              <a:xfrm>
                <a:off x="1509044" y="336034"/>
                <a:ext cx="27732" cy="55797"/>
              </a:xfrm>
              <a:prstGeom prst="ellipse">
                <a:avLst/>
              </a:prstGeom>
              <a:solidFill>
                <a:srgbClr val="955F3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" name="Google Shape;538;p37">
                <a:extLst>
                  <a:ext uri="{FF2B5EF4-FFF2-40B4-BE49-F238E27FC236}">
                    <a16:creationId xmlns:a16="http://schemas.microsoft.com/office/drawing/2014/main" id="{5AC61949-272A-60B4-9227-31AB45F73AB4}"/>
                  </a:ext>
                </a:extLst>
              </p:cNvPr>
              <p:cNvSpPr/>
              <p:nvPr/>
            </p:nvSpPr>
            <p:spPr>
              <a:xfrm>
                <a:off x="1539830" y="1309287"/>
                <a:ext cx="27732" cy="55797"/>
              </a:xfrm>
              <a:prstGeom prst="ellipse">
                <a:avLst/>
              </a:prstGeom>
              <a:solidFill>
                <a:srgbClr val="955F3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A5930DAC-4B50-AA59-C365-3AC1363275EC}"/>
              </a:ext>
            </a:extLst>
          </p:cNvPr>
          <p:cNvSpPr txBox="1"/>
          <p:nvPr/>
        </p:nvSpPr>
        <p:spPr>
          <a:xfrm>
            <a:off x="291990" y="83614"/>
            <a:ext cx="1219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3C1A3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8D9245-714D-4B72-897D-14FB005E27EF}"/>
              </a:ext>
            </a:extLst>
          </p:cNvPr>
          <p:cNvSpPr txBox="1"/>
          <p:nvPr/>
        </p:nvSpPr>
        <p:spPr>
          <a:xfrm>
            <a:off x="914400" y="1481959"/>
            <a:ext cx="105628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Chào mào có 16 quả hồng. Chào mào ăn hết một nửa của một nửa số quả hồng đó. Chào mào đã ăn hết </a:t>
            </a:r>
            <a:r>
              <a:rPr lang="en-US" sz="32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     </a:t>
            </a:r>
            <a:r>
              <a:rPr lang="vi-VN" sz="32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quả hồng.</a:t>
            </a:r>
            <a:endParaRPr lang="en-US" sz="32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707C144-F88C-6B4C-3E76-8C6AA719BE9F}"/>
              </a:ext>
            </a:extLst>
          </p:cNvPr>
          <p:cNvSpPr/>
          <p:nvPr/>
        </p:nvSpPr>
        <p:spPr>
          <a:xfrm>
            <a:off x="8839200" y="2049517"/>
            <a:ext cx="483476" cy="42041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B64E808-5477-9C73-402D-8165DBD4CF83}"/>
                  </a:ext>
                </a:extLst>
              </p:cNvPr>
              <p:cNvSpPr txBox="1"/>
              <p:nvPr/>
            </p:nvSpPr>
            <p:spPr>
              <a:xfrm>
                <a:off x="1177159" y="2690648"/>
                <a:ext cx="10331669" cy="35345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vi-VN" sz="36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Phân số chỉ một nửa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vi-VN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vi-VN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6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vi-VN" sz="36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Phân số chỉ một nửa</a:t>
                </a:r>
                <a:r>
                  <a:rPr lang="en-US" sz="36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của</a:t>
                </a:r>
                <a:r>
                  <a:rPr lang="en-US" sz="36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một</a:t>
                </a:r>
                <a:r>
                  <a:rPr lang="en-US" sz="36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nửa</a:t>
                </a:r>
                <a:r>
                  <a:rPr lang="vi-VN" sz="36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vi-VN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vi-VN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36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vi-VN" sz="36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Chào mào ăn hết </a:t>
                </a:r>
                <a14:m>
                  <m:oMath xmlns:m="http://schemas.openxmlformats.org/officeDocument/2006/math">
                    <m:r>
                      <a:rPr lang="vi-VN" sz="36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Mincho" panose="02020609040205080304" pitchFamily="49" charset="-128"/>
                      </a:rPr>
                      <m:t> </m:t>
                    </m:r>
                    <m:f>
                      <m:fPr>
                        <m:ctrlPr>
                          <a:rPr lang="en-US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Mincho" panose="02020609040205080304" pitchFamily="49" charset="-128"/>
                          </a:rPr>
                        </m:ctrlPr>
                      </m:fPr>
                      <m:num>
                        <m:r>
                          <a:rPr lang="vi-VN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Mincho" panose="02020609040205080304" pitchFamily="49" charset="-128"/>
                          </a:rPr>
                          <m:t>1</m:t>
                        </m:r>
                      </m:num>
                      <m:den>
                        <m:r>
                          <a:rPr lang="vi-VN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Mincho" panose="02020609040205080304" pitchFamily="49" charset="-128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36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của số quả hồng đó</a:t>
                </a:r>
                <a:endParaRPr lang="en-US" sz="36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just">
                  <a:lnSpc>
                    <a:spcPct val="110000"/>
                  </a:lnSpc>
                </a:pPr>
                <a:r>
                  <a:rPr lang="vi-VN" sz="36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Vậy chào mào đã ăn hết </a:t>
                </a:r>
                <a:r>
                  <a:rPr lang="en-US" sz="36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16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Mincho" panose="02020609040205080304" pitchFamily="49" charset="-128"/>
                          </a:rPr>
                        </m:ctrlPr>
                      </m:fPr>
                      <m:num>
                        <m:r>
                          <a:rPr lang="vi-VN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Mincho" panose="02020609040205080304" pitchFamily="49" charset="-128"/>
                          </a:rPr>
                          <m:t>1</m:t>
                        </m:r>
                      </m:num>
                      <m:den>
                        <m:r>
                          <a:rPr lang="vi-VN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Mincho" panose="02020609040205080304" pitchFamily="49" charset="-128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4 </a:t>
                </a:r>
                <a:r>
                  <a:rPr lang="vi-VN" sz="36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quả hồng.</a:t>
                </a:r>
                <a:endParaRPr lang="en-US" sz="36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B64E808-5477-9C73-402D-8165DBD4CF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159" y="2690648"/>
                <a:ext cx="10331669" cy="3534557"/>
              </a:xfrm>
              <a:prstGeom prst="rect">
                <a:avLst/>
              </a:prstGeom>
              <a:blipFill>
                <a:blip r:embed="rId4"/>
                <a:stretch>
                  <a:fillRect l="-1770" b="-18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5570562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" grpId="0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9;p2">
            <a:extLst>
              <a:ext uri="{FF2B5EF4-FFF2-40B4-BE49-F238E27FC236}">
                <a16:creationId xmlns:a16="http://schemas.microsoft.com/office/drawing/2014/main" id="{5B8DD714-91D3-43E7-B60E-013A7BBB016C}"/>
              </a:ext>
            </a:extLst>
          </p:cNvPr>
          <p:cNvSpPr/>
          <p:nvPr/>
        </p:nvSpPr>
        <p:spPr>
          <a:xfrm>
            <a:off x="1313253" y="-94826"/>
            <a:ext cx="8696491" cy="6952836"/>
          </a:xfrm>
          <a:custGeom>
            <a:avLst/>
            <a:gdLst/>
            <a:ahLst/>
            <a:cxnLst/>
            <a:rect l="l" t="t" r="r" b="b"/>
            <a:pathLst>
              <a:path w="67748" h="49441" extrusionOk="0">
                <a:moveTo>
                  <a:pt x="40003" y="0"/>
                </a:moveTo>
                <a:cubicBezTo>
                  <a:pt x="36827" y="0"/>
                  <a:pt x="33637" y="786"/>
                  <a:pt x="30707" y="2029"/>
                </a:cubicBezTo>
                <a:cubicBezTo>
                  <a:pt x="27849" y="3232"/>
                  <a:pt x="25075" y="4958"/>
                  <a:pt x="23396" y="7566"/>
                </a:cubicBezTo>
                <a:cubicBezTo>
                  <a:pt x="21503" y="10507"/>
                  <a:pt x="21087" y="14388"/>
                  <a:pt x="18539" y="16769"/>
                </a:cubicBezTo>
                <a:cubicBezTo>
                  <a:pt x="15300" y="19794"/>
                  <a:pt x="9811" y="19305"/>
                  <a:pt x="6644" y="22413"/>
                </a:cubicBezTo>
                <a:cubicBezTo>
                  <a:pt x="4144" y="24866"/>
                  <a:pt x="3894" y="28830"/>
                  <a:pt x="4406" y="32307"/>
                </a:cubicBezTo>
                <a:cubicBezTo>
                  <a:pt x="5144" y="37331"/>
                  <a:pt x="8025" y="48226"/>
                  <a:pt x="1" y="49416"/>
                </a:cubicBezTo>
                <a:cubicBezTo>
                  <a:pt x="5692" y="49428"/>
                  <a:pt x="11383" y="49440"/>
                  <a:pt x="17074" y="49440"/>
                </a:cubicBezTo>
                <a:lnTo>
                  <a:pt x="67747" y="49440"/>
                </a:lnTo>
                <a:cubicBezTo>
                  <a:pt x="62366" y="49440"/>
                  <a:pt x="60449" y="45332"/>
                  <a:pt x="60449" y="40534"/>
                </a:cubicBezTo>
                <a:cubicBezTo>
                  <a:pt x="60449" y="35546"/>
                  <a:pt x="64354" y="31057"/>
                  <a:pt x="63580" y="26068"/>
                </a:cubicBezTo>
                <a:cubicBezTo>
                  <a:pt x="63044" y="22675"/>
                  <a:pt x="60318" y="20329"/>
                  <a:pt x="58472" y="17627"/>
                </a:cubicBezTo>
                <a:cubicBezTo>
                  <a:pt x="56424" y="14638"/>
                  <a:pt x="55079" y="11197"/>
                  <a:pt x="53603" y="7911"/>
                </a:cubicBezTo>
                <a:cubicBezTo>
                  <a:pt x="51817" y="3923"/>
                  <a:pt x="47780" y="1196"/>
                  <a:pt x="43506" y="339"/>
                </a:cubicBezTo>
                <a:cubicBezTo>
                  <a:pt x="42350" y="107"/>
                  <a:pt x="41177" y="0"/>
                  <a:pt x="400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54" name="Google Shape;22;p2">
            <a:extLst>
              <a:ext uri="{FF2B5EF4-FFF2-40B4-BE49-F238E27FC236}">
                <a16:creationId xmlns:a16="http://schemas.microsoft.com/office/drawing/2014/main" id="{050E10F2-84A1-4923-BCAF-570E279ED010}"/>
              </a:ext>
            </a:extLst>
          </p:cNvPr>
          <p:cNvGrpSpPr/>
          <p:nvPr/>
        </p:nvGrpSpPr>
        <p:grpSpPr>
          <a:xfrm rot="-822915">
            <a:off x="1582677" y="733647"/>
            <a:ext cx="584241" cy="606543"/>
            <a:chOff x="614950" y="1682850"/>
            <a:chExt cx="438175" cy="454900"/>
          </a:xfrm>
        </p:grpSpPr>
        <p:sp>
          <p:nvSpPr>
            <p:cNvPr id="255" name="Google Shape;23;p2">
              <a:extLst>
                <a:ext uri="{FF2B5EF4-FFF2-40B4-BE49-F238E27FC236}">
                  <a16:creationId xmlns:a16="http://schemas.microsoft.com/office/drawing/2014/main" id="{E665292E-578C-4774-9494-EE9D6CF9F4F0}"/>
                </a:ext>
              </a:extLst>
            </p:cNvPr>
            <p:cNvSpPr/>
            <p:nvPr/>
          </p:nvSpPr>
          <p:spPr>
            <a:xfrm>
              <a:off x="614950" y="1682850"/>
              <a:ext cx="438175" cy="454900"/>
            </a:xfrm>
            <a:custGeom>
              <a:avLst/>
              <a:gdLst/>
              <a:ahLst/>
              <a:cxnLst/>
              <a:rect l="l" t="t" r="r" b="b"/>
              <a:pathLst>
                <a:path w="17527" h="18196" extrusionOk="0">
                  <a:moveTo>
                    <a:pt x="9682" y="1"/>
                  </a:moveTo>
                  <a:cubicBezTo>
                    <a:pt x="6586" y="1"/>
                    <a:pt x="1400" y="4345"/>
                    <a:pt x="762" y="5582"/>
                  </a:cubicBezTo>
                  <a:cubicBezTo>
                    <a:pt x="0" y="7082"/>
                    <a:pt x="2882" y="11261"/>
                    <a:pt x="4084" y="12249"/>
                  </a:cubicBezTo>
                  <a:cubicBezTo>
                    <a:pt x="4502" y="12589"/>
                    <a:pt x="4976" y="12766"/>
                    <a:pt x="5510" y="12766"/>
                  </a:cubicBezTo>
                  <a:cubicBezTo>
                    <a:pt x="6529" y="12766"/>
                    <a:pt x="7767" y="12124"/>
                    <a:pt x="9251" y="10749"/>
                  </a:cubicBezTo>
                  <a:cubicBezTo>
                    <a:pt x="9763" y="10272"/>
                    <a:pt x="10433" y="10032"/>
                    <a:pt x="11064" y="10032"/>
                  </a:cubicBezTo>
                  <a:cubicBezTo>
                    <a:pt x="11961" y="10032"/>
                    <a:pt x="12780" y="10516"/>
                    <a:pt x="12954" y="11487"/>
                  </a:cubicBezTo>
                  <a:cubicBezTo>
                    <a:pt x="13264" y="13142"/>
                    <a:pt x="12347" y="13737"/>
                    <a:pt x="10728" y="14095"/>
                  </a:cubicBezTo>
                  <a:cubicBezTo>
                    <a:pt x="9097" y="14452"/>
                    <a:pt x="7073" y="15333"/>
                    <a:pt x="7680" y="17178"/>
                  </a:cubicBezTo>
                  <a:cubicBezTo>
                    <a:pt x="7910" y="17887"/>
                    <a:pt x="8685" y="18196"/>
                    <a:pt x="9683" y="18196"/>
                  </a:cubicBezTo>
                  <a:cubicBezTo>
                    <a:pt x="11265" y="18196"/>
                    <a:pt x="13407" y="17420"/>
                    <a:pt x="14824" y="16238"/>
                  </a:cubicBezTo>
                  <a:cubicBezTo>
                    <a:pt x="17133" y="14321"/>
                    <a:pt x="17526" y="10761"/>
                    <a:pt x="16336" y="8630"/>
                  </a:cubicBezTo>
                  <a:cubicBezTo>
                    <a:pt x="15497" y="7137"/>
                    <a:pt x="13561" y="6088"/>
                    <a:pt x="11616" y="6088"/>
                  </a:cubicBezTo>
                  <a:cubicBezTo>
                    <a:pt x="10798" y="6088"/>
                    <a:pt x="9979" y="6273"/>
                    <a:pt x="9240" y="6689"/>
                  </a:cubicBezTo>
                  <a:cubicBezTo>
                    <a:pt x="6739" y="8082"/>
                    <a:pt x="6025" y="8749"/>
                    <a:pt x="6025" y="8749"/>
                  </a:cubicBezTo>
                  <a:cubicBezTo>
                    <a:pt x="6025" y="8749"/>
                    <a:pt x="5894" y="7641"/>
                    <a:pt x="5346" y="7129"/>
                  </a:cubicBezTo>
                  <a:cubicBezTo>
                    <a:pt x="5346" y="7129"/>
                    <a:pt x="13621" y="3331"/>
                    <a:pt x="11311" y="664"/>
                  </a:cubicBezTo>
                  <a:cubicBezTo>
                    <a:pt x="10906" y="198"/>
                    <a:pt x="10341" y="1"/>
                    <a:pt x="96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" name="Google Shape;24;p2">
              <a:extLst>
                <a:ext uri="{FF2B5EF4-FFF2-40B4-BE49-F238E27FC236}">
                  <a16:creationId xmlns:a16="http://schemas.microsoft.com/office/drawing/2014/main" id="{0FDE9E8D-FCEB-4259-892A-7030423289C9}"/>
                </a:ext>
              </a:extLst>
            </p:cNvPr>
            <p:cNvSpPr/>
            <p:nvPr/>
          </p:nvSpPr>
          <p:spPr>
            <a:xfrm>
              <a:off x="686375" y="1706975"/>
              <a:ext cx="183400" cy="114275"/>
            </a:xfrm>
            <a:custGeom>
              <a:avLst/>
              <a:gdLst/>
              <a:ahLst/>
              <a:cxnLst/>
              <a:rect l="l" t="t" r="r" b="b"/>
              <a:pathLst>
                <a:path w="7336" h="4571" extrusionOk="0">
                  <a:moveTo>
                    <a:pt x="6697" y="0"/>
                  </a:moveTo>
                  <a:cubicBezTo>
                    <a:pt x="5771" y="0"/>
                    <a:pt x="3285" y="1082"/>
                    <a:pt x="1775" y="2319"/>
                  </a:cubicBezTo>
                  <a:cubicBezTo>
                    <a:pt x="1" y="3759"/>
                    <a:pt x="84" y="4307"/>
                    <a:pt x="322" y="4545"/>
                  </a:cubicBezTo>
                  <a:cubicBezTo>
                    <a:pt x="339" y="4562"/>
                    <a:pt x="366" y="4570"/>
                    <a:pt x="401" y="4570"/>
                  </a:cubicBezTo>
                  <a:cubicBezTo>
                    <a:pt x="862" y="4570"/>
                    <a:pt x="2810" y="3198"/>
                    <a:pt x="4204" y="2402"/>
                  </a:cubicBezTo>
                  <a:cubicBezTo>
                    <a:pt x="5704" y="1545"/>
                    <a:pt x="7335" y="497"/>
                    <a:pt x="7026" y="104"/>
                  </a:cubicBezTo>
                  <a:cubicBezTo>
                    <a:pt x="6972" y="33"/>
                    <a:pt x="6858" y="0"/>
                    <a:pt x="66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" name="Google Shape;25;p2">
              <a:extLst>
                <a:ext uri="{FF2B5EF4-FFF2-40B4-BE49-F238E27FC236}">
                  <a16:creationId xmlns:a16="http://schemas.microsoft.com/office/drawing/2014/main" id="{89113F07-1CB0-4328-92B8-58A6A1DDB230}"/>
                </a:ext>
              </a:extLst>
            </p:cNvPr>
            <p:cNvSpPr/>
            <p:nvPr/>
          </p:nvSpPr>
          <p:spPr>
            <a:xfrm>
              <a:off x="656325" y="1827450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203" y="0"/>
                    <a:pt x="0" y="202"/>
                    <a:pt x="0" y="441"/>
                  </a:cubicBezTo>
                  <a:cubicBezTo>
                    <a:pt x="0" y="679"/>
                    <a:pt x="203" y="881"/>
                    <a:pt x="441" y="881"/>
                  </a:cubicBezTo>
                  <a:cubicBezTo>
                    <a:pt x="691" y="881"/>
                    <a:pt x="881" y="679"/>
                    <a:pt x="881" y="441"/>
                  </a:cubicBezTo>
                  <a:cubicBezTo>
                    <a:pt x="881" y="202"/>
                    <a:pt x="691" y="0"/>
                    <a:pt x="441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58" name="Google Shape;26;p2">
            <a:extLst>
              <a:ext uri="{FF2B5EF4-FFF2-40B4-BE49-F238E27FC236}">
                <a16:creationId xmlns:a16="http://schemas.microsoft.com/office/drawing/2014/main" id="{6EE58B3B-2F3F-42D3-829B-6236F057564F}"/>
              </a:ext>
            </a:extLst>
          </p:cNvPr>
          <p:cNvGrpSpPr/>
          <p:nvPr/>
        </p:nvGrpSpPr>
        <p:grpSpPr>
          <a:xfrm rot="546724">
            <a:off x="292150" y="261824"/>
            <a:ext cx="875793" cy="916344"/>
            <a:chOff x="1761950" y="1669000"/>
            <a:chExt cx="482700" cy="529100"/>
          </a:xfrm>
        </p:grpSpPr>
        <p:sp>
          <p:nvSpPr>
            <p:cNvPr id="259" name="Google Shape;27;p2">
              <a:extLst>
                <a:ext uri="{FF2B5EF4-FFF2-40B4-BE49-F238E27FC236}">
                  <a16:creationId xmlns:a16="http://schemas.microsoft.com/office/drawing/2014/main" id="{4A6ADAC4-987E-4438-A203-1062601ACAAE}"/>
                </a:ext>
              </a:extLst>
            </p:cNvPr>
            <p:cNvSpPr/>
            <p:nvPr/>
          </p:nvSpPr>
          <p:spPr>
            <a:xfrm>
              <a:off x="1761950" y="1669000"/>
              <a:ext cx="482700" cy="529100"/>
            </a:xfrm>
            <a:custGeom>
              <a:avLst/>
              <a:gdLst/>
              <a:ahLst/>
              <a:cxnLst/>
              <a:rect l="l" t="t" r="r" b="b"/>
              <a:pathLst>
                <a:path w="19308" h="21164" extrusionOk="0">
                  <a:moveTo>
                    <a:pt x="8652" y="3590"/>
                  </a:moveTo>
                  <a:cubicBezTo>
                    <a:pt x="9200" y="3590"/>
                    <a:pt x="9762" y="3731"/>
                    <a:pt x="10282" y="4028"/>
                  </a:cubicBezTo>
                  <a:cubicBezTo>
                    <a:pt x="11794" y="4897"/>
                    <a:pt x="12366" y="6767"/>
                    <a:pt x="11532" y="8207"/>
                  </a:cubicBezTo>
                  <a:cubicBezTo>
                    <a:pt x="10983" y="9165"/>
                    <a:pt x="9973" y="9693"/>
                    <a:pt x="8916" y="9693"/>
                  </a:cubicBezTo>
                  <a:cubicBezTo>
                    <a:pt x="8369" y="9693"/>
                    <a:pt x="7809" y="9551"/>
                    <a:pt x="7294" y="9255"/>
                  </a:cubicBezTo>
                  <a:cubicBezTo>
                    <a:pt x="5770" y="8386"/>
                    <a:pt x="5210" y="6517"/>
                    <a:pt x="6043" y="5064"/>
                  </a:cubicBezTo>
                  <a:cubicBezTo>
                    <a:pt x="6592" y="4115"/>
                    <a:pt x="7595" y="3590"/>
                    <a:pt x="8652" y="3590"/>
                  </a:cubicBezTo>
                  <a:close/>
                  <a:moveTo>
                    <a:pt x="8921" y="0"/>
                  </a:moveTo>
                  <a:cubicBezTo>
                    <a:pt x="3425" y="0"/>
                    <a:pt x="1" y="7231"/>
                    <a:pt x="3460" y="11124"/>
                  </a:cubicBezTo>
                  <a:cubicBezTo>
                    <a:pt x="4980" y="12835"/>
                    <a:pt x="6651" y="13348"/>
                    <a:pt x="8108" y="13348"/>
                  </a:cubicBezTo>
                  <a:cubicBezTo>
                    <a:pt x="10292" y="13348"/>
                    <a:pt x="11996" y="12196"/>
                    <a:pt x="11997" y="12196"/>
                  </a:cubicBezTo>
                  <a:lnTo>
                    <a:pt x="11997" y="12196"/>
                  </a:lnTo>
                  <a:cubicBezTo>
                    <a:pt x="11997" y="12196"/>
                    <a:pt x="10818" y="15958"/>
                    <a:pt x="7520" y="16423"/>
                  </a:cubicBezTo>
                  <a:cubicBezTo>
                    <a:pt x="4210" y="16899"/>
                    <a:pt x="1912" y="17518"/>
                    <a:pt x="2305" y="19173"/>
                  </a:cubicBezTo>
                  <a:cubicBezTo>
                    <a:pt x="2626" y="20508"/>
                    <a:pt x="3836" y="21163"/>
                    <a:pt x="5444" y="21163"/>
                  </a:cubicBezTo>
                  <a:cubicBezTo>
                    <a:pt x="8423" y="21163"/>
                    <a:pt x="12767" y="18912"/>
                    <a:pt x="15342" y="14565"/>
                  </a:cubicBezTo>
                  <a:cubicBezTo>
                    <a:pt x="19307" y="7874"/>
                    <a:pt x="17033" y="1873"/>
                    <a:pt x="10592" y="218"/>
                  </a:cubicBezTo>
                  <a:cubicBezTo>
                    <a:pt x="10018" y="69"/>
                    <a:pt x="9460" y="0"/>
                    <a:pt x="89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" name="Google Shape;28;p2">
              <a:extLst>
                <a:ext uri="{FF2B5EF4-FFF2-40B4-BE49-F238E27FC236}">
                  <a16:creationId xmlns:a16="http://schemas.microsoft.com/office/drawing/2014/main" id="{E4DEAEFF-F968-4F37-B8F5-82F50D536156}"/>
                </a:ext>
              </a:extLst>
            </p:cNvPr>
            <p:cNvSpPr/>
            <p:nvPr/>
          </p:nvSpPr>
          <p:spPr>
            <a:xfrm>
              <a:off x="2046075" y="2061100"/>
              <a:ext cx="36350" cy="36050"/>
            </a:xfrm>
            <a:custGeom>
              <a:avLst/>
              <a:gdLst/>
              <a:ahLst/>
              <a:cxnLst/>
              <a:rect l="l" t="t" r="r" b="b"/>
              <a:pathLst>
                <a:path w="1454" h="1442" extrusionOk="0">
                  <a:moveTo>
                    <a:pt x="727" y="0"/>
                  </a:moveTo>
                  <a:cubicBezTo>
                    <a:pt x="322" y="0"/>
                    <a:pt x="1" y="322"/>
                    <a:pt x="1" y="727"/>
                  </a:cubicBezTo>
                  <a:cubicBezTo>
                    <a:pt x="1" y="1120"/>
                    <a:pt x="322" y="1441"/>
                    <a:pt x="727" y="1441"/>
                  </a:cubicBezTo>
                  <a:cubicBezTo>
                    <a:pt x="1132" y="1441"/>
                    <a:pt x="1453" y="1120"/>
                    <a:pt x="1453" y="727"/>
                  </a:cubicBezTo>
                  <a:cubicBezTo>
                    <a:pt x="1453" y="322"/>
                    <a:pt x="1132" y="0"/>
                    <a:pt x="7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1" name="Google Shape;29;p2">
              <a:extLst>
                <a:ext uri="{FF2B5EF4-FFF2-40B4-BE49-F238E27FC236}">
                  <a16:creationId xmlns:a16="http://schemas.microsoft.com/office/drawing/2014/main" id="{A2A9D1F9-1308-439E-BC0C-1A3FDA32E536}"/>
                </a:ext>
              </a:extLst>
            </p:cNvPr>
            <p:cNvSpPr/>
            <p:nvPr/>
          </p:nvSpPr>
          <p:spPr>
            <a:xfrm>
              <a:off x="1866425" y="2108000"/>
              <a:ext cx="179675" cy="64750"/>
            </a:xfrm>
            <a:custGeom>
              <a:avLst/>
              <a:gdLst/>
              <a:ahLst/>
              <a:cxnLst/>
              <a:rect l="l" t="t" r="r" b="b"/>
              <a:pathLst>
                <a:path w="7187" h="2590" extrusionOk="0">
                  <a:moveTo>
                    <a:pt x="6473" y="0"/>
                  </a:moveTo>
                  <a:cubicBezTo>
                    <a:pt x="5731" y="0"/>
                    <a:pt x="4264" y="1127"/>
                    <a:pt x="2950" y="1127"/>
                  </a:cubicBezTo>
                  <a:cubicBezTo>
                    <a:pt x="2917" y="1127"/>
                    <a:pt x="2885" y="1126"/>
                    <a:pt x="2853" y="1125"/>
                  </a:cubicBezTo>
                  <a:cubicBezTo>
                    <a:pt x="2772" y="1122"/>
                    <a:pt x="2693" y="1120"/>
                    <a:pt x="2615" y="1120"/>
                  </a:cubicBezTo>
                  <a:cubicBezTo>
                    <a:pt x="1103" y="1120"/>
                    <a:pt x="0" y="1654"/>
                    <a:pt x="555" y="2220"/>
                  </a:cubicBezTo>
                  <a:cubicBezTo>
                    <a:pt x="816" y="2482"/>
                    <a:pt x="1430" y="2589"/>
                    <a:pt x="2132" y="2589"/>
                  </a:cubicBezTo>
                  <a:cubicBezTo>
                    <a:pt x="3028" y="2589"/>
                    <a:pt x="4069" y="2414"/>
                    <a:pt x="4710" y="2161"/>
                  </a:cubicBezTo>
                  <a:cubicBezTo>
                    <a:pt x="5853" y="1708"/>
                    <a:pt x="7187" y="756"/>
                    <a:pt x="6853" y="196"/>
                  </a:cubicBezTo>
                  <a:cubicBezTo>
                    <a:pt x="6770" y="57"/>
                    <a:pt x="6640" y="0"/>
                    <a:pt x="64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66" name="Google Shape;34;p2">
            <a:extLst>
              <a:ext uri="{FF2B5EF4-FFF2-40B4-BE49-F238E27FC236}">
                <a16:creationId xmlns:a16="http://schemas.microsoft.com/office/drawing/2014/main" id="{C6BE5F55-7AF8-4D00-90E1-D3095D60A1E6}"/>
              </a:ext>
            </a:extLst>
          </p:cNvPr>
          <p:cNvGrpSpPr/>
          <p:nvPr/>
        </p:nvGrpSpPr>
        <p:grpSpPr>
          <a:xfrm rot="-822750">
            <a:off x="219065" y="1742718"/>
            <a:ext cx="544244" cy="466655"/>
            <a:chOff x="2321700" y="1787550"/>
            <a:chExt cx="450675" cy="386425"/>
          </a:xfrm>
        </p:grpSpPr>
        <p:sp>
          <p:nvSpPr>
            <p:cNvPr id="267" name="Google Shape;35;p2">
              <a:extLst>
                <a:ext uri="{FF2B5EF4-FFF2-40B4-BE49-F238E27FC236}">
                  <a16:creationId xmlns:a16="http://schemas.microsoft.com/office/drawing/2014/main" id="{4B304194-FE99-4196-8325-7A366099EF59}"/>
                </a:ext>
              </a:extLst>
            </p:cNvPr>
            <p:cNvSpPr/>
            <p:nvPr/>
          </p:nvSpPr>
          <p:spPr>
            <a:xfrm>
              <a:off x="2321700" y="1787550"/>
              <a:ext cx="450675" cy="386425"/>
            </a:xfrm>
            <a:custGeom>
              <a:avLst/>
              <a:gdLst/>
              <a:ahLst/>
              <a:cxnLst/>
              <a:rect l="l" t="t" r="r" b="b"/>
              <a:pathLst>
                <a:path w="18027" h="15457" extrusionOk="0">
                  <a:moveTo>
                    <a:pt x="6484" y="0"/>
                  </a:moveTo>
                  <a:cubicBezTo>
                    <a:pt x="6270" y="0"/>
                    <a:pt x="6046" y="42"/>
                    <a:pt x="5811" y="132"/>
                  </a:cubicBezTo>
                  <a:cubicBezTo>
                    <a:pt x="3465" y="1025"/>
                    <a:pt x="6502" y="6990"/>
                    <a:pt x="6406" y="7216"/>
                  </a:cubicBezTo>
                  <a:cubicBezTo>
                    <a:pt x="6299" y="7442"/>
                    <a:pt x="1" y="8906"/>
                    <a:pt x="1191" y="11514"/>
                  </a:cubicBezTo>
                  <a:cubicBezTo>
                    <a:pt x="1500" y="12194"/>
                    <a:pt x="2065" y="12444"/>
                    <a:pt x="2736" y="12444"/>
                  </a:cubicBezTo>
                  <a:cubicBezTo>
                    <a:pt x="4599" y="12444"/>
                    <a:pt x="7287" y="10521"/>
                    <a:pt x="7644" y="10521"/>
                  </a:cubicBezTo>
                  <a:cubicBezTo>
                    <a:pt x="7654" y="10521"/>
                    <a:pt x="7662" y="10523"/>
                    <a:pt x="7668" y="10526"/>
                  </a:cubicBezTo>
                  <a:cubicBezTo>
                    <a:pt x="7946" y="10654"/>
                    <a:pt x="9383" y="15457"/>
                    <a:pt x="11790" y="15457"/>
                  </a:cubicBezTo>
                  <a:cubicBezTo>
                    <a:pt x="12066" y="15457"/>
                    <a:pt x="12355" y="15393"/>
                    <a:pt x="12657" y="15252"/>
                  </a:cubicBezTo>
                  <a:cubicBezTo>
                    <a:pt x="15586" y="13871"/>
                    <a:pt x="11550" y="9014"/>
                    <a:pt x="11633" y="8775"/>
                  </a:cubicBezTo>
                  <a:cubicBezTo>
                    <a:pt x="11717" y="8549"/>
                    <a:pt x="18027" y="6620"/>
                    <a:pt x="16812" y="4358"/>
                  </a:cubicBezTo>
                  <a:cubicBezTo>
                    <a:pt x="16512" y="3790"/>
                    <a:pt x="15959" y="3579"/>
                    <a:pt x="15293" y="3579"/>
                  </a:cubicBezTo>
                  <a:cubicBezTo>
                    <a:pt x="13348" y="3579"/>
                    <a:pt x="10443" y="5387"/>
                    <a:pt x="10096" y="5387"/>
                  </a:cubicBezTo>
                  <a:cubicBezTo>
                    <a:pt x="10087" y="5387"/>
                    <a:pt x="10079" y="5385"/>
                    <a:pt x="10073" y="5382"/>
                  </a:cubicBezTo>
                  <a:cubicBezTo>
                    <a:pt x="9920" y="5284"/>
                    <a:pt x="8893" y="0"/>
                    <a:pt x="6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" name="Google Shape;36;p2">
              <a:extLst>
                <a:ext uri="{FF2B5EF4-FFF2-40B4-BE49-F238E27FC236}">
                  <a16:creationId xmlns:a16="http://schemas.microsoft.com/office/drawing/2014/main" id="{2E562051-107E-4A7E-AA9A-D38F705B823E}"/>
                </a:ext>
              </a:extLst>
            </p:cNvPr>
            <p:cNvSpPr/>
            <p:nvPr/>
          </p:nvSpPr>
          <p:spPr>
            <a:xfrm>
              <a:off x="2526500" y="1936425"/>
              <a:ext cx="34550" cy="29700"/>
            </a:xfrm>
            <a:custGeom>
              <a:avLst/>
              <a:gdLst/>
              <a:ahLst/>
              <a:cxnLst/>
              <a:rect l="l" t="t" r="r" b="b"/>
              <a:pathLst>
                <a:path w="1382" h="1188" extrusionOk="0">
                  <a:moveTo>
                    <a:pt x="707" y="1"/>
                  </a:moveTo>
                  <a:cubicBezTo>
                    <a:pt x="639" y="1"/>
                    <a:pt x="569" y="11"/>
                    <a:pt x="500" y="34"/>
                  </a:cubicBezTo>
                  <a:cubicBezTo>
                    <a:pt x="179" y="153"/>
                    <a:pt x="0" y="487"/>
                    <a:pt x="107" y="796"/>
                  </a:cubicBezTo>
                  <a:cubicBezTo>
                    <a:pt x="192" y="1040"/>
                    <a:pt x="423" y="1187"/>
                    <a:pt x="674" y="1187"/>
                  </a:cubicBezTo>
                  <a:cubicBezTo>
                    <a:pt x="743" y="1187"/>
                    <a:pt x="813" y="1177"/>
                    <a:pt x="881" y="1154"/>
                  </a:cubicBezTo>
                  <a:cubicBezTo>
                    <a:pt x="1203" y="1035"/>
                    <a:pt x="1381" y="701"/>
                    <a:pt x="1274" y="392"/>
                  </a:cubicBezTo>
                  <a:cubicBezTo>
                    <a:pt x="1190" y="148"/>
                    <a:pt x="959" y="1"/>
                    <a:pt x="707" y="1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" name="Google Shape;37;p2">
              <a:extLst>
                <a:ext uri="{FF2B5EF4-FFF2-40B4-BE49-F238E27FC236}">
                  <a16:creationId xmlns:a16="http://schemas.microsoft.com/office/drawing/2014/main" id="{006E9146-532E-4292-9561-B88901B2B295}"/>
                </a:ext>
              </a:extLst>
            </p:cNvPr>
            <p:cNvSpPr/>
            <p:nvPr/>
          </p:nvSpPr>
          <p:spPr>
            <a:xfrm>
              <a:off x="2485125" y="1819000"/>
              <a:ext cx="57775" cy="104050"/>
            </a:xfrm>
            <a:custGeom>
              <a:avLst/>
              <a:gdLst/>
              <a:ahLst/>
              <a:cxnLst/>
              <a:rect l="l" t="t" r="r" b="b"/>
              <a:pathLst>
                <a:path w="2311" h="4162" extrusionOk="0">
                  <a:moveTo>
                    <a:pt x="591" y="0"/>
                  </a:moveTo>
                  <a:cubicBezTo>
                    <a:pt x="556" y="0"/>
                    <a:pt x="521" y="6"/>
                    <a:pt x="488" y="17"/>
                  </a:cubicBezTo>
                  <a:cubicBezTo>
                    <a:pt x="48" y="159"/>
                    <a:pt x="0" y="1195"/>
                    <a:pt x="369" y="2338"/>
                  </a:cubicBezTo>
                  <a:cubicBezTo>
                    <a:pt x="712" y="3389"/>
                    <a:pt x="1291" y="4162"/>
                    <a:pt x="1725" y="4162"/>
                  </a:cubicBezTo>
                  <a:cubicBezTo>
                    <a:pt x="1758" y="4162"/>
                    <a:pt x="1791" y="4157"/>
                    <a:pt x="1822" y="4148"/>
                  </a:cubicBezTo>
                  <a:cubicBezTo>
                    <a:pt x="2251" y="4005"/>
                    <a:pt x="2310" y="2969"/>
                    <a:pt x="1941" y="1826"/>
                  </a:cubicBezTo>
                  <a:cubicBezTo>
                    <a:pt x="1600" y="771"/>
                    <a:pt x="1016" y="0"/>
                    <a:pt x="591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70" name="Google Shape;38;p2">
            <a:extLst>
              <a:ext uri="{FF2B5EF4-FFF2-40B4-BE49-F238E27FC236}">
                <a16:creationId xmlns:a16="http://schemas.microsoft.com/office/drawing/2014/main" id="{4A31D0B4-76CA-4123-8DF7-5311EA74A7E9}"/>
              </a:ext>
            </a:extLst>
          </p:cNvPr>
          <p:cNvGrpSpPr/>
          <p:nvPr/>
        </p:nvGrpSpPr>
        <p:grpSpPr>
          <a:xfrm rot="-822915">
            <a:off x="666960" y="1470113"/>
            <a:ext cx="1354985" cy="1352145"/>
            <a:chOff x="345025" y="221948"/>
            <a:chExt cx="1016224" cy="1014094"/>
          </a:xfrm>
        </p:grpSpPr>
        <p:sp>
          <p:nvSpPr>
            <p:cNvPr id="271" name="Google Shape;39;p2">
              <a:extLst>
                <a:ext uri="{FF2B5EF4-FFF2-40B4-BE49-F238E27FC236}">
                  <a16:creationId xmlns:a16="http://schemas.microsoft.com/office/drawing/2014/main" id="{1B8D86FC-202E-4505-BD3C-C82E359D7AFD}"/>
                </a:ext>
              </a:extLst>
            </p:cNvPr>
            <p:cNvSpPr/>
            <p:nvPr/>
          </p:nvSpPr>
          <p:spPr>
            <a:xfrm rot="3022827">
              <a:off x="496652" y="364477"/>
              <a:ext cx="712970" cy="729036"/>
            </a:xfrm>
            <a:custGeom>
              <a:avLst/>
              <a:gdLst/>
              <a:ahLst/>
              <a:cxnLst/>
              <a:rect l="l" t="t" r="r" b="b"/>
              <a:pathLst>
                <a:path w="16287" h="16654" extrusionOk="0">
                  <a:moveTo>
                    <a:pt x="6602" y="1"/>
                  </a:moveTo>
                  <a:cubicBezTo>
                    <a:pt x="4440" y="1"/>
                    <a:pt x="2474" y="1200"/>
                    <a:pt x="1536" y="2842"/>
                  </a:cubicBezTo>
                  <a:cubicBezTo>
                    <a:pt x="0" y="5533"/>
                    <a:pt x="310" y="8021"/>
                    <a:pt x="1917" y="8473"/>
                  </a:cubicBezTo>
                  <a:cubicBezTo>
                    <a:pt x="2144" y="8536"/>
                    <a:pt x="2350" y="8566"/>
                    <a:pt x="2539" y="8566"/>
                  </a:cubicBezTo>
                  <a:cubicBezTo>
                    <a:pt x="4027" y="8566"/>
                    <a:pt x="4420" y="6743"/>
                    <a:pt x="4906" y="5211"/>
                  </a:cubicBezTo>
                  <a:cubicBezTo>
                    <a:pt x="5274" y="4041"/>
                    <a:pt x="5978" y="3410"/>
                    <a:pt x="6827" y="3410"/>
                  </a:cubicBezTo>
                  <a:cubicBezTo>
                    <a:pt x="7239" y="3410"/>
                    <a:pt x="7685" y="3558"/>
                    <a:pt x="8144" y="3866"/>
                  </a:cubicBezTo>
                  <a:cubicBezTo>
                    <a:pt x="9549" y="4818"/>
                    <a:pt x="8168" y="8938"/>
                    <a:pt x="7013" y="11057"/>
                  </a:cubicBezTo>
                  <a:cubicBezTo>
                    <a:pt x="5858" y="13165"/>
                    <a:pt x="5037" y="16605"/>
                    <a:pt x="7894" y="16653"/>
                  </a:cubicBezTo>
                  <a:cubicBezTo>
                    <a:pt x="7908" y="16653"/>
                    <a:pt x="7922" y="16653"/>
                    <a:pt x="7936" y="16653"/>
                  </a:cubicBezTo>
                  <a:cubicBezTo>
                    <a:pt x="10817" y="16653"/>
                    <a:pt x="16286" y="11800"/>
                    <a:pt x="15883" y="10378"/>
                  </a:cubicBezTo>
                  <a:cubicBezTo>
                    <a:pt x="15623" y="9451"/>
                    <a:pt x="14750" y="9032"/>
                    <a:pt x="13847" y="9032"/>
                  </a:cubicBezTo>
                  <a:cubicBezTo>
                    <a:pt x="13348" y="9032"/>
                    <a:pt x="12839" y="9160"/>
                    <a:pt x="12419" y="9402"/>
                  </a:cubicBezTo>
                  <a:cubicBezTo>
                    <a:pt x="11668" y="9855"/>
                    <a:pt x="11014" y="10438"/>
                    <a:pt x="10490" y="11140"/>
                  </a:cubicBezTo>
                  <a:cubicBezTo>
                    <a:pt x="10490" y="11140"/>
                    <a:pt x="14157" y="4675"/>
                    <a:pt x="10764" y="1663"/>
                  </a:cubicBezTo>
                  <a:cubicBezTo>
                    <a:pt x="9441" y="489"/>
                    <a:pt x="7982" y="1"/>
                    <a:pt x="6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" name="Google Shape;40;p2">
              <a:extLst>
                <a:ext uri="{FF2B5EF4-FFF2-40B4-BE49-F238E27FC236}">
                  <a16:creationId xmlns:a16="http://schemas.microsoft.com/office/drawing/2014/main" id="{64722046-D687-4652-9E14-8858F79CC9C3}"/>
                </a:ext>
              </a:extLst>
            </p:cNvPr>
            <p:cNvSpPr/>
            <p:nvPr/>
          </p:nvSpPr>
          <p:spPr>
            <a:xfrm rot="3022827">
              <a:off x="774226" y="318054"/>
              <a:ext cx="184557" cy="226056"/>
            </a:xfrm>
            <a:custGeom>
              <a:avLst/>
              <a:gdLst/>
              <a:ahLst/>
              <a:cxnLst/>
              <a:rect l="l" t="t" r="r" b="b"/>
              <a:pathLst>
                <a:path w="4216" h="5164" extrusionOk="0">
                  <a:moveTo>
                    <a:pt x="3680" y="0"/>
                  </a:moveTo>
                  <a:cubicBezTo>
                    <a:pt x="3129" y="0"/>
                    <a:pt x="1983" y="685"/>
                    <a:pt x="1286" y="1779"/>
                  </a:cubicBezTo>
                  <a:cubicBezTo>
                    <a:pt x="429" y="3112"/>
                    <a:pt x="1" y="4887"/>
                    <a:pt x="715" y="5148"/>
                  </a:cubicBezTo>
                  <a:cubicBezTo>
                    <a:pt x="742" y="5159"/>
                    <a:pt x="768" y="5163"/>
                    <a:pt x="794" y="5163"/>
                  </a:cubicBezTo>
                  <a:cubicBezTo>
                    <a:pt x="1353" y="5163"/>
                    <a:pt x="1689" y="2929"/>
                    <a:pt x="2406" y="2053"/>
                  </a:cubicBezTo>
                  <a:cubicBezTo>
                    <a:pt x="3156" y="1124"/>
                    <a:pt x="4215" y="529"/>
                    <a:pt x="3953" y="112"/>
                  </a:cubicBezTo>
                  <a:cubicBezTo>
                    <a:pt x="3902" y="36"/>
                    <a:pt x="3807" y="0"/>
                    <a:pt x="36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" name="Google Shape;41;p2">
              <a:extLst>
                <a:ext uri="{FF2B5EF4-FFF2-40B4-BE49-F238E27FC236}">
                  <a16:creationId xmlns:a16="http://schemas.microsoft.com/office/drawing/2014/main" id="{AB2C4DCD-4B68-4717-B6B7-2FB20966B493}"/>
                </a:ext>
              </a:extLst>
            </p:cNvPr>
            <p:cNvSpPr/>
            <p:nvPr/>
          </p:nvSpPr>
          <p:spPr>
            <a:xfrm rot="3022827">
              <a:off x="1023192" y="438639"/>
              <a:ext cx="36027" cy="35983"/>
            </a:xfrm>
            <a:custGeom>
              <a:avLst/>
              <a:gdLst/>
              <a:ahLst/>
              <a:cxnLst/>
              <a:rect l="l" t="t" r="r" b="b"/>
              <a:pathLst>
                <a:path w="823" h="822" extrusionOk="0">
                  <a:moveTo>
                    <a:pt x="405" y="0"/>
                  </a:moveTo>
                  <a:cubicBezTo>
                    <a:pt x="179" y="0"/>
                    <a:pt x="1" y="191"/>
                    <a:pt x="1" y="417"/>
                  </a:cubicBezTo>
                  <a:cubicBezTo>
                    <a:pt x="1" y="643"/>
                    <a:pt x="179" y="822"/>
                    <a:pt x="405" y="822"/>
                  </a:cubicBezTo>
                  <a:cubicBezTo>
                    <a:pt x="632" y="822"/>
                    <a:pt x="822" y="643"/>
                    <a:pt x="822" y="417"/>
                  </a:cubicBezTo>
                  <a:cubicBezTo>
                    <a:pt x="822" y="191"/>
                    <a:pt x="632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74" name="Google Shape;42;p2">
            <a:extLst>
              <a:ext uri="{FF2B5EF4-FFF2-40B4-BE49-F238E27FC236}">
                <a16:creationId xmlns:a16="http://schemas.microsoft.com/office/drawing/2014/main" id="{CD160847-2172-45B4-90E4-7D53478889C7}"/>
              </a:ext>
            </a:extLst>
          </p:cNvPr>
          <p:cNvSpPr/>
          <p:nvPr/>
        </p:nvSpPr>
        <p:spPr>
          <a:xfrm>
            <a:off x="1519100" y="33436"/>
            <a:ext cx="373536" cy="344328"/>
          </a:xfrm>
          <a:custGeom>
            <a:avLst/>
            <a:gdLst/>
            <a:ahLst/>
            <a:cxnLst/>
            <a:rect l="l" t="t" r="r" b="b"/>
            <a:pathLst>
              <a:path w="3403" h="3137" extrusionOk="0">
                <a:moveTo>
                  <a:pt x="1673" y="0"/>
                </a:moveTo>
                <a:cubicBezTo>
                  <a:pt x="1551" y="0"/>
                  <a:pt x="1429" y="84"/>
                  <a:pt x="1429" y="250"/>
                </a:cubicBezTo>
                <a:cubicBezTo>
                  <a:pt x="1382" y="631"/>
                  <a:pt x="1370" y="1012"/>
                  <a:pt x="1370" y="1405"/>
                </a:cubicBezTo>
                <a:cubicBezTo>
                  <a:pt x="1013" y="1429"/>
                  <a:pt x="655" y="1417"/>
                  <a:pt x="298" y="1453"/>
                </a:cubicBezTo>
                <a:cubicBezTo>
                  <a:pt x="48" y="1453"/>
                  <a:pt x="1" y="1798"/>
                  <a:pt x="239" y="1870"/>
                </a:cubicBezTo>
                <a:cubicBezTo>
                  <a:pt x="620" y="2013"/>
                  <a:pt x="1025" y="2084"/>
                  <a:pt x="1429" y="2096"/>
                </a:cubicBezTo>
                <a:cubicBezTo>
                  <a:pt x="1465" y="2417"/>
                  <a:pt x="1584" y="2715"/>
                  <a:pt x="1751" y="2989"/>
                </a:cubicBezTo>
                <a:cubicBezTo>
                  <a:pt x="1820" y="3090"/>
                  <a:pt x="1924" y="3136"/>
                  <a:pt x="2026" y="3136"/>
                </a:cubicBezTo>
                <a:cubicBezTo>
                  <a:pt x="2189" y="3136"/>
                  <a:pt x="2346" y="3020"/>
                  <a:pt x="2346" y="2822"/>
                </a:cubicBezTo>
                <a:cubicBezTo>
                  <a:pt x="2358" y="2560"/>
                  <a:pt x="2310" y="2298"/>
                  <a:pt x="2227" y="2036"/>
                </a:cubicBezTo>
                <a:cubicBezTo>
                  <a:pt x="2560" y="1989"/>
                  <a:pt x="2882" y="1882"/>
                  <a:pt x="3168" y="1703"/>
                </a:cubicBezTo>
                <a:cubicBezTo>
                  <a:pt x="3402" y="1550"/>
                  <a:pt x="3336" y="1143"/>
                  <a:pt x="3038" y="1143"/>
                </a:cubicBezTo>
                <a:cubicBezTo>
                  <a:pt x="3033" y="1143"/>
                  <a:pt x="3029" y="1143"/>
                  <a:pt x="3025" y="1143"/>
                </a:cubicBezTo>
                <a:cubicBezTo>
                  <a:pt x="2703" y="1167"/>
                  <a:pt x="2382" y="1227"/>
                  <a:pt x="2072" y="1310"/>
                </a:cubicBezTo>
                <a:cubicBezTo>
                  <a:pt x="2001" y="965"/>
                  <a:pt x="1953" y="608"/>
                  <a:pt x="1917" y="250"/>
                </a:cubicBezTo>
                <a:cubicBezTo>
                  <a:pt x="1917" y="84"/>
                  <a:pt x="1795" y="0"/>
                  <a:pt x="16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77" name="Google Shape;45;p2">
            <a:extLst>
              <a:ext uri="{FF2B5EF4-FFF2-40B4-BE49-F238E27FC236}">
                <a16:creationId xmlns:a16="http://schemas.microsoft.com/office/drawing/2014/main" id="{E264819E-E285-477C-9886-68E661B1BDE5}"/>
              </a:ext>
            </a:extLst>
          </p:cNvPr>
          <p:cNvGrpSpPr/>
          <p:nvPr/>
        </p:nvGrpSpPr>
        <p:grpSpPr>
          <a:xfrm rot="-1313014">
            <a:off x="3398420" y="5974988"/>
            <a:ext cx="557277" cy="570521"/>
            <a:chOff x="2797650" y="3803725"/>
            <a:chExt cx="787175" cy="819250"/>
          </a:xfrm>
        </p:grpSpPr>
        <p:sp>
          <p:nvSpPr>
            <p:cNvPr id="278" name="Google Shape;46;p2">
              <a:extLst>
                <a:ext uri="{FF2B5EF4-FFF2-40B4-BE49-F238E27FC236}">
                  <a16:creationId xmlns:a16="http://schemas.microsoft.com/office/drawing/2014/main" id="{F95C6A01-C274-4824-8680-A55E53FEC9F2}"/>
                </a:ext>
              </a:extLst>
            </p:cNvPr>
            <p:cNvSpPr/>
            <p:nvPr/>
          </p:nvSpPr>
          <p:spPr>
            <a:xfrm>
              <a:off x="2797650" y="3803725"/>
              <a:ext cx="787175" cy="819250"/>
            </a:xfrm>
            <a:custGeom>
              <a:avLst/>
              <a:gdLst/>
              <a:ahLst/>
              <a:cxnLst/>
              <a:rect l="l" t="t" r="r" b="b"/>
              <a:pathLst>
                <a:path w="31487" h="32770" extrusionOk="0">
                  <a:moveTo>
                    <a:pt x="19368" y="5206"/>
                  </a:moveTo>
                  <a:cubicBezTo>
                    <a:pt x="20885" y="5206"/>
                    <a:pt x="22337" y="6384"/>
                    <a:pt x="22337" y="8157"/>
                  </a:cubicBezTo>
                  <a:cubicBezTo>
                    <a:pt x="22337" y="9788"/>
                    <a:pt x="21015" y="11110"/>
                    <a:pt x="19384" y="11110"/>
                  </a:cubicBezTo>
                  <a:lnTo>
                    <a:pt x="19372" y="11110"/>
                  </a:lnTo>
                  <a:cubicBezTo>
                    <a:pt x="16741" y="11098"/>
                    <a:pt x="15443" y="7919"/>
                    <a:pt x="17301" y="6074"/>
                  </a:cubicBezTo>
                  <a:cubicBezTo>
                    <a:pt x="17904" y="5474"/>
                    <a:pt x="18644" y="5206"/>
                    <a:pt x="19368" y="5206"/>
                  </a:cubicBezTo>
                  <a:close/>
                  <a:moveTo>
                    <a:pt x="14622" y="16964"/>
                  </a:moveTo>
                  <a:cubicBezTo>
                    <a:pt x="15232" y="16964"/>
                    <a:pt x="15847" y="17082"/>
                    <a:pt x="16431" y="17325"/>
                  </a:cubicBezTo>
                  <a:cubicBezTo>
                    <a:pt x="18217" y="18063"/>
                    <a:pt x="19372" y="19802"/>
                    <a:pt x="19372" y="21730"/>
                  </a:cubicBezTo>
                  <a:cubicBezTo>
                    <a:pt x="19372" y="24362"/>
                    <a:pt x="17241" y="26493"/>
                    <a:pt x="14610" y="26493"/>
                  </a:cubicBezTo>
                  <a:cubicBezTo>
                    <a:pt x="12681" y="26493"/>
                    <a:pt x="10943" y="25326"/>
                    <a:pt x="10216" y="23552"/>
                  </a:cubicBezTo>
                  <a:cubicBezTo>
                    <a:pt x="9478" y="21766"/>
                    <a:pt x="9883" y="19718"/>
                    <a:pt x="11240" y="18361"/>
                  </a:cubicBezTo>
                  <a:cubicBezTo>
                    <a:pt x="12158" y="17451"/>
                    <a:pt x="13381" y="16964"/>
                    <a:pt x="14622" y="16964"/>
                  </a:cubicBezTo>
                  <a:close/>
                  <a:moveTo>
                    <a:pt x="19725" y="1"/>
                  </a:moveTo>
                  <a:cubicBezTo>
                    <a:pt x="19020" y="1"/>
                    <a:pt x="18278" y="84"/>
                    <a:pt x="17503" y="263"/>
                  </a:cubicBezTo>
                  <a:cubicBezTo>
                    <a:pt x="7323" y="2621"/>
                    <a:pt x="10812" y="12110"/>
                    <a:pt x="10812" y="12110"/>
                  </a:cubicBezTo>
                  <a:cubicBezTo>
                    <a:pt x="7811" y="12336"/>
                    <a:pt x="1" y="18694"/>
                    <a:pt x="4632" y="27291"/>
                  </a:cubicBezTo>
                  <a:cubicBezTo>
                    <a:pt x="6708" y="31143"/>
                    <a:pt x="10415" y="32769"/>
                    <a:pt x="14135" y="32769"/>
                  </a:cubicBezTo>
                  <a:cubicBezTo>
                    <a:pt x="18716" y="32769"/>
                    <a:pt x="23317" y="30304"/>
                    <a:pt x="24921" y="26493"/>
                  </a:cubicBezTo>
                  <a:cubicBezTo>
                    <a:pt x="27826" y="19587"/>
                    <a:pt x="23885" y="14884"/>
                    <a:pt x="23885" y="14884"/>
                  </a:cubicBezTo>
                  <a:cubicBezTo>
                    <a:pt x="31486" y="12321"/>
                    <a:pt x="28294" y="1"/>
                    <a:pt x="197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" name="Google Shape;47;p2">
              <a:extLst>
                <a:ext uri="{FF2B5EF4-FFF2-40B4-BE49-F238E27FC236}">
                  <a16:creationId xmlns:a16="http://schemas.microsoft.com/office/drawing/2014/main" id="{400942D3-7225-45B6-8194-072A0A429109}"/>
                </a:ext>
              </a:extLst>
            </p:cNvPr>
            <p:cNvSpPr/>
            <p:nvPr/>
          </p:nvSpPr>
          <p:spPr>
            <a:xfrm>
              <a:off x="3095025" y="3993950"/>
              <a:ext cx="52100" cy="52425"/>
            </a:xfrm>
            <a:custGeom>
              <a:avLst/>
              <a:gdLst/>
              <a:ahLst/>
              <a:cxnLst/>
              <a:rect l="l" t="t" r="r" b="b"/>
              <a:pathLst>
                <a:path w="2084" h="2097" extrusionOk="0">
                  <a:moveTo>
                    <a:pt x="1048" y="1"/>
                  </a:moveTo>
                  <a:cubicBezTo>
                    <a:pt x="465" y="1"/>
                    <a:pt x="0" y="465"/>
                    <a:pt x="0" y="1048"/>
                  </a:cubicBezTo>
                  <a:cubicBezTo>
                    <a:pt x="0" y="1620"/>
                    <a:pt x="465" y="2096"/>
                    <a:pt x="1048" y="2096"/>
                  </a:cubicBezTo>
                  <a:cubicBezTo>
                    <a:pt x="1619" y="2096"/>
                    <a:pt x="2084" y="1620"/>
                    <a:pt x="2084" y="1048"/>
                  </a:cubicBezTo>
                  <a:cubicBezTo>
                    <a:pt x="2084" y="465"/>
                    <a:pt x="1619" y="1"/>
                    <a:pt x="1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" name="Google Shape;48;p2">
              <a:extLst>
                <a:ext uri="{FF2B5EF4-FFF2-40B4-BE49-F238E27FC236}">
                  <a16:creationId xmlns:a16="http://schemas.microsoft.com/office/drawing/2014/main" id="{559358D5-86E5-4837-8E69-A3F6268B23C6}"/>
                </a:ext>
              </a:extLst>
            </p:cNvPr>
            <p:cNvSpPr/>
            <p:nvPr/>
          </p:nvSpPr>
          <p:spPr>
            <a:xfrm>
              <a:off x="2908675" y="4172500"/>
              <a:ext cx="142325" cy="208700"/>
            </a:xfrm>
            <a:custGeom>
              <a:avLst/>
              <a:gdLst/>
              <a:ahLst/>
              <a:cxnLst/>
              <a:rect l="l" t="t" r="r" b="b"/>
              <a:pathLst>
                <a:path w="5693" h="8348" extrusionOk="0">
                  <a:moveTo>
                    <a:pt x="4297" y="1"/>
                  </a:moveTo>
                  <a:cubicBezTo>
                    <a:pt x="3111" y="1"/>
                    <a:pt x="1775" y="1987"/>
                    <a:pt x="1025" y="4170"/>
                  </a:cubicBezTo>
                  <a:cubicBezTo>
                    <a:pt x="239" y="6456"/>
                    <a:pt x="1" y="8110"/>
                    <a:pt x="882" y="8325"/>
                  </a:cubicBezTo>
                  <a:cubicBezTo>
                    <a:pt x="951" y="8340"/>
                    <a:pt x="1015" y="8348"/>
                    <a:pt x="1075" y="8348"/>
                  </a:cubicBezTo>
                  <a:cubicBezTo>
                    <a:pt x="2349" y="8348"/>
                    <a:pt x="1783" y="4988"/>
                    <a:pt x="2966" y="3658"/>
                  </a:cubicBezTo>
                  <a:cubicBezTo>
                    <a:pt x="4204" y="2265"/>
                    <a:pt x="5692" y="217"/>
                    <a:pt x="4466" y="14"/>
                  </a:cubicBezTo>
                  <a:cubicBezTo>
                    <a:pt x="4410" y="5"/>
                    <a:pt x="4354" y="1"/>
                    <a:pt x="42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" name="Google Shape;49;p2">
              <a:extLst>
                <a:ext uri="{FF2B5EF4-FFF2-40B4-BE49-F238E27FC236}">
                  <a16:creationId xmlns:a16="http://schemas.microsoft.com/office/drawing/2014/main" id="{C7F0D977-0CA5-47EC-B58F-1126C6ECCA11}"/>
                </a:ext>
              </a:extLst>
            </p:cNvPr>
            <p:cNvSpPr/>
            <p:nvPr/>
          </p:nvSpPr>
          <p:spPr>
            <a:xfrm>
              <a:off x="3101875" y="3858125"/>
              <a:ext cx="155675" cy="104675"/>
            </a:xfrm>
            <a:custGeom>
              <a:avLst/>
              <a:gdLst/>
              <a:ahLst/>
              <a:cxnLst/>
              <a:rect l="l" t="t" r="r" b="b"/>
              <a:pathLst>
                <a:path w="6227" h="4187" extrusionOk="0">
                  <a:moveTo>
                    <a:pt x="5196" y="1"/>
                  </a:moveTo>
                  <a:cubicBezTo>
                    <a:pt x="4415" y="1"/>
                    <a:pt x="3142" y="589"/>
                    <a:pt x="2179" y="1362"/>
                  </a:cubicBezTo>
                  <a:cubicBezTo>
                    <a:pt x="845" y="2409"/>
                    <a:pt x="0" y="3838"/>
                    <a:pt x="714" y="4148"/>
                  </a:cubicBezTo>
                  <a:cubicBezTo>
                    <a:pt x="776" y="4174"/>
                    <a:pt x="835" y="4186"/>
                    <a:pt x="892" y="4186"/>
                  </a:cubicBezTo>
                  <a:cubicBezTo>
                    <a:pt x="1587" y="4186"/>
                    <a:pt x="2016" y="2368"/>
                    <a:pt x="3512" y="1862"/>
                  </a:cubicBezTo>
                  <a:cubicBezTo>
                    <a:pt x="5144" y="1326"/>
                    <a:pt x="6227" y="945"/>
                    <a:pt x="5822" y="266"/>
                  </a:cubicBezTo>
                  <a:cubicBezTo>
                    <a:pt x="5709" y="82"/>
                    <a:pt x="5487" y="1"/>
                    <a:pt x="51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82" name="Google Shape;50;p2">
            <a:extLst>
              <a:ext uri="{FF2B5EF4-FFF2-40B4-BE49-F238E27FC236}">
                <a16:creationId xmlns:a16="http://schemas.microsoft.com/office/drawing/2014/main" id="{C79A54E3-A997-4818-ADDC-70BCB2179DEC}"/>
              </a:ext>
            </a:extLst>
          </p:cNvPr>
          <p:cNvSpPr/>
          <p:nvPr/>
        </p:nvSpPr>
        <p:spPr>
          <a:xfrm rot="7925529">
            <a:off x="337346" y="4817761"/>
            <a:ext cx="346237" cy="327644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83" name="Google Shape;51;p2">
            <a:extLst>
              <a:ext uri="{FF2B5EF4-FFF2-40B4-BE49-F238E27FC236}">
                <a16:creationId xmlns:a16="http://schemas.microsoft.com/office/drawing/2014/main" id="{3ADBB6A5-4920-4A2C-BCCD-A83ECB4F9C61}"/>
              </a:ext>
            </a:extLst>
          </p:cNvPr>
          <p:cNvSpPr/>
          <p:nvPr/>
        </p:nvSpPr>
        <p:spPr>
          <a:xfrm rot="7925529">
            <a:off x="1801995" y="6331580"/>
            <a:ext cx="325827" cy="209025"/>
          </a:xfrm>
          <a:custGeom>
            <a:avLst/>
            <a:gdLst/>
            <a:ahLst/>
            <a:cxnLst/>
            <a:rect l="l" t="t" r="r" b="b"/>
            <a:pathLst>
              <a:path w="3049" h="1956" extrusionOk="0">
                <a:moveTo>
                  <a:pt x="1465" y="0"/>
                </a:moveTo>
                <a:cubicBezTo>
                  <a:pt x="1250" y="143"/>
                  <a:pt x="1191" y="381"/>
                  <a:pt x="1203" y="667"/>
                </a:cubicBezTo>
                <a:cubicBezTo>
                  <a:pt x="893" y="691"/>
                  <a:pt x="584" y="715"/>
                  <a:pt x="274" y="727"/>
                </a:cubicBezTo>
                <a:cubicBezTo>
                  <a:pt x="72" y="727"/>
                  <a:pt x="0" y="1072"/>
                  <a:pt x="226" y="1096"/>
                </a:cubicBezTo>
                <a:cubicBezTo>
                  <a:pt x="572" y="1155"/>
                  <a:pt x="929" y="1179"/>
                  <a:pt x="1286" y="1179"/>
                </a:cubicBezTo>
                <a:cubicBezTo>
                  <a:pt x="1334" y="1381"/>
                  <a:pt x="1405" y="1572"/>
                  <a:pt x="1488" y="1751"/>
                </a:cubicBezTo>
                <a:cubicBezTo>
                  <a:pt x="1545" y="1893"/>
                  <a:pt x="1674" y="1956"/>
                  <a:pt x="1800" y="1956"/>
                </a:cubicBezTo>
                <a:cubicBezTo>
                  <a:pt x="1989" y="1956"/>
                  <a:pt x="2170" y="1813"/>
                  <a:pt x="2084" y="1584"/>
                </a:cubicBezTo>
                <a:cubicBezTo>
                  <a:pt x="2024" y="1441"/>
                  <a:pt x="1965" y="1286"/>
                  <a:pt x="1917" y="1143"/>
                </a:cubicBezTo>
                <a:cubicBezTo>
                  <a:pt x="2286" y="1096"/>
                  <a:pt x="2691" y="1048"/>
                  <a:pt x="2965" y="774"/>
                </a:cubicBezTo>
                <a:cubicBezTo>
                  <a:pt x="3048" y="691"/>
                  <a:pt x="3001" y="548"/>
                  <a:pt x="2893" y="512"/>
                </a:cubicBezTo>
                <a:cubicBezTo>
                  <a:pt x="2792" y="483"/>
                  <a:pt x="2690" y="471"/>
                  <a:pt x="2588" y="471"/>
                </a:cubicBezTo>
                <a:cubicBezTo>
                  <a:pt x="2317" y="471"/>
                  <a:pt x="2042" y="552"/>
                  <a:pt x="1774" y="596"/>
                </a:cubicBezTo>
                <a:cubicBezTo>
                  <a:pt x="1727" y="346"/>
                  <a:pt x="1715" y="155"/>
                  <a:pt x="147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84" name="Google Shape;52;p2">
            <a:extLst>
              <a:ext uri="{FF2B5EF4-FFF2-40B4-BE49-F238E27FC236}">
                <a16:creationId xmlns:a16="http://schemas.microsoft.com/office/drawing/2014/main" id="{080893DE-24F7-4F41-85D1-7AE4054F535C}"/>
              </a:ext>
            </a:extLst>
          </p:cNvPr>
          <p:cNvGrpSpPr/>
          <p:nvPr/>
        </p:nvGrpSpPr>
        <p:grpSpPr>
          <a:xfrm rot="2390256">
            <a:off x="207948" y="3939043"/>
            <a:ext cx="454992" cy="472235"/>
            <a:chOff x="614950" y="1682850"/>
            <a:chExt cx="438175" cy="454900"/>
          </a:xfrm>
        </p:grpSpPr>
        <p:sp>
          <p:nvSpPr>
            <p:cNvPr id="285" name="Google Shape;53;p2">
              <a:extLst>
                <a:ext uri="{FF2B5EF4-FFF2-40B4-BE49-F238E27FC236}">
                  <a16:creationId xmlns:a16="http://schemas.microsoft.com/office/drawing/2014/main" id="{D3F9C491-B04D-4241-AAD6-6D7153E73D94}"/>
                </a:ext>
              </a:extLst>
            </p:cNvPr>
            <p:cNvSpPr/>
            <p:nvPr/>
          </p:nvSpPr>
          <p:spPr>
            <a:xfrm>
              <a:off x="614950" y="1682850"/>
              <a:ext cx="438175" cy="454900"/>
            </a:xfrm>
            <a:custGeom>
              <a:avLst/>
              <a:gdLst/>
              <a:ahLst/>
              <a:cxnLst/>
              <a:rect l="l" t="t" r="r" b="b"/>
              <a:pathLst>
                <a:path w="17527" h="18196" extrusionOk="0">
                  <a:moveTo>
                    <a:pt x="9682" y="1"/>
                  </a:moveTo>
                  <a:cubicBezTo>
                    <a:pt x="6586" y="1"/>
                    <a:pt x="1400" y="4345"/>
                    <a:pt x="762" y="5582"/>
                  </a:cubicBezTo>
                  <a:cubicBezTo>
                    <a:pt x="0" y="7082"/>
                    <a:pt x="2882" y="11261"/>
                    <a:pt x="4084" y="12249"/>
                  </a:cubicBezTo>
                  <a:cubicBezTo>
                    <a:pt x="4502" y="12589"/>
                    <a:pt x="4976" y="12766"/>
                    <a:pt x="5510" y="12766"/>
                  </a:cubicBezTo>
                  <a:cubicBezTo>
                    <a:pt x="6529" y="12766"/>
                    <a:pt x="7767" y="12124"/>
                    <a:pt x="9251" y="10749"/>
                  </a:cubicBezTo>
                  <a:cubicBezTo>
                    <a:pt x="9763" y="10272"/>
                    <a:pt x="10433" y="10032"/>
                    <a:pt x="11064" y="10032"/>
                  </a:cubicBezTo>
                  <a:cubicBezTo>
                    <a:pt x="11961" y="10032"/>
                    <a:pt x="12780" y="10516"/>
                    <a:pt x="12954" y="11487"/>
                  </a:cubicBezTo>
                  <a:cubicBezTo>
                    <a:pt x="13264" y="13142"/>
                    <a:pt x="12347" y="13737"/>
                    <a:pt x="10728" y="14095"/>
                  </a:cubicBezTo>
                  <a:cubicBezTo>
                    <a:pt x="9097" y="14452"/>
                    <a:pt x="7073" y="15333"/>
                    <a:pt x="7680" y="17178"/>
                  </a:cubicBezTo>
                  <a:cubicBezTo>
                    <a:pt x="7910" y="17887"/>
                    <a:pt x="8685" y="18196"/>
                    <a:pt x="9683" y="18196"/>
                  </a:cubicBezTo>
                  <a:cubicBezTo>
                    <a:pt x="11265" y="18196"/>
                    <a:pt x="13407" y="17420"/>
                    <a:pt x="14824" y="16238"/>
                  </a:cubicBezTo>
                  <a:cubicBezTo>
                    <a:pt x="17133" y="14321"/>
                    <a:pt x="17526" y="10761"/>
                    <a:pt x="16336" y="8630"/>
                  </a:cubicBezTo>
                  <a:cubicBezTo>
                    <a:pt x="15497" y="7137"/>
                    <a:pt x="13561" y="6088"/>
                    <a:pt x="11616" y="6088"/>
                  </a:cubicBezTo>
                  <a:cubicBezTo>
                    <a:pt x="10798" y="6088"/>
                    <a:pt x="9979" y="6273"/>
                    <a:pt x="9240" y="6689"/>
                  </a:cubicBezTo>
                  <a:cubicBezTo>
                    <a:pt x="6739" y="8082"/>
                    <a:pt x="6025" y="8749"/>
                    <a:pt x="6025" y="8749"/>
                  </a:cubicBezTo>
                  <a:cubicBezTo>
                    <a:pt x="6025" y="8749"/>
                    <a:pt x="5894" y="7641"/>
                    <a:pt x="5346" y="7129"/>
                  </a:cubicBezTo>
                  <a:cubicBezTo>
                    <a:pt x="5346" y="7129"/>
                    <a:pt x="13621" y="3331"/>
                    <a:pt x="11311" y="664"/>
                  </a:cubicBezTo>
                  <a:cubicBezTo>
                    <a:pt x="10906" y="198"/>
                    <a:pt x="10341" y="1"/>
                    <a:pt x="96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" name="Google Shape;54;p2">
              <a:extLst>
                <a:ext uri="{FF2B5EF4-FFF2-40B4-BE49-F238E27FC236}">
                  <a16:creationId xmlns:a16="http://schemas.microsoft.com/office/drawing/2014/main" id="{275B2921-8895-4B9B-B2FB-AEA391B47A68}"/>
                </a:ext>
              </a:extLst>
            </p:cNvPr>
            <p:cNvSpPr/>
            <p:nvPr/>
          </p:nvSpPr>
          <p:spPr>
            <a:xfrm>
              <a:off x="686375" y="1706975"/>
              <a:ext cx="183400" cy="114275"/>
            </a:xfrm>
            <a:custGeom>
              <a:avLst/>
              <a:gdLst/>
              <a:ahLst/>
              <a:cxnLst/>
              <a:rect l="l" t="t" r="r" b="b"/>
              <a:pathLst>
                <a:path w="7336" h="4571" extrusionOk="0">
                  <a:moveTo>
                    <a:pt x="6697" y="0"/>
                  </a:moveTo>
                  <a:cubicBezTo>
                    <a:pt x="5771" y="0"/>
                    <a:pt x="3285" y="1082"/>
                    <a:pt x="1775" y="2319"/>
                  </a:cubicBezTo>
                  <a:cubicBezTo>
                    <a:pt x="1" y="3759"/>
                    <a:pt x="84" y="4307"/>
                    <a:pt x="322" y="4545"/>
                  </a:cubicBezTo>
                  <a:cubicBezTo>
                    <a:pt x="339" y="4562"/>
                    <a:pt x="366" y="4570"/>
                    <a:pt x="401" y="4570"/>
                  </a:cubicBezTo>
                  <a:cubicBezTo>
                    <a:pt x="862" y="4570"/>
                    <a:pt x="2810" y="3198"/>
                    <a:pt x="4204" y="2402"/>
                  </a:cubicBezTo>
                  <a:cubicBezTo>
                    <a:pt x="5704" y="1545"/>
                    <a:pt x="7335" y="497"/>
                    <a:pt x="7026" y="104"/>
                  </a:cubicBezTo>
                  <a:cubicBezTo>
                    <a:pt x="6972" y="33"/>
                    <a:pt x="6858" y="0"/>
                    <a:pt x="6697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" name="Google Shape;55;p2">
              <a:extLst>
                <a:ext uri="{FF2B5EF4-FFF2-40B4-BE49-F238E27FC236}">
                  <a16:creationId xmlns:a16="http://schemas.microsoft.com/office/drawing/2014/main" id="{13F0F15E-3D98-4765-B702-65EE755DAEDA}"/>
                </a:ext>
              </a:extLst>
            </p:cNvPr>
            <p:cNvSpPr/>
            <p:nvPr/>
          </p:nvSpPr>
          <p:spPr>
            <a:xfrm>
              <a:off x="656325" y="1827450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203" y="0"/>
                    <a:pt x="0" y="202"/>
                    <a:pt x="0" y="441"/>
                  </a:cubicBezTo>
                  <a:cubicBezTo>
                    <a:pt x="0" y="679"/>
                    <a:pt x="203" y="881"/>
                    <a:pt x="441" y="881"/>
                  </a:cubicBezTo>
                  <a:cubicBezTo>
                    <a:pt x="691" y="881"/>
                    <a:pt x="881" y="679"/>
                    <a:pt x="881" y="441"/>
                  </a:cubicBezTo>
                  <a:cubicBezTo>
                    <a:pt x="881" y="202"/>
                    <a:pt x="691" y="0"/>
                    <a:pt x="441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21" name="Google Shape;421;p33"/>
          <p:cNvGrpSpPr/>
          <p:nvPr/>
        </p:nvGrpSpPr>
        <p:grpSpPr>
          <a:xfrm>
            <a:off x="165613" y="1063217"/>
            <a:ext cx="8072383" cy="4230439"/>
            <a:chOff x="2180925" y="540000"/>
            <a:chExt cx="4796700" cy="2370300"/>
          </a:xfrm>
        </p:grpSpPr>
        <p:sp>
          <p:nvSpPr>
            <p:cNvPr id="422" name="Google Shape;422;p33"/>
            <p:cNvSpPr/>
            <p:nvPr/>
          </p:nvSpPr>
          <p:spPr>
            <a:xfrm>
              <a:off x="2180925" y="540000"/>
              <a:ext cx="4796700" cy="2370300"/>
            </a:xfrm>
            <a:prstGeom prst="roundRect">
              <a:avLst>
                <a:gd name="adj" fmla="val 11171"/>
              </a:avLst>
            </a:prstGeom>
            <a:solidFill>
              <a:srgbClr val="7848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33"/>
            <p:cNvSpPr/>
            <p:nvPr/>
          </p:nvSpPr>
          <p:spPr>
            <a:xfrm>
              <a:off x="2479450" y="819175"/>
              <a:ext cx="4198200" cy="1829700"/>
            </a:xfrm>
            <a:prstGeom prst="roundRect">
              <a:avLst>
                <a:gd name="adj" fmla="val 6628"/>
              </a:avLst>
            </a:prstGeom>
            <a:solidFill>
              <a:schemeClr val="accent5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33"/>
            <p:cNvSpPr/>
            <p:nvPr/>
          </p:nvSpPr>
          <p:spPr>
            <a:xfrm rot="-2509601">
              <a:off x="2306914" y="612850"/>
              <a:ext cx="103467" cy="211973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33"/>
            <p:cNvSpPr/>
            <p:nvPr/>
          </p:nvSpPr>
          <p:spPr>
            <a:xfrm rot="2282138">
              <a:off x="6703648" y="602412"/>
              <a:ext cx="103221" cy="211468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33"/>
            <p:cNvSpPr/>
            <p:nvPr/>
          </p:nvSpPr>
          <p:spPr>
            <a:xfrm>
              <a:off x="2249000" y="80010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33"/>
            <p:cNvSpPr/>
            <p:nvPr/>
          </p:nvSpPr>
          <p:spPr>
            <a:xfrm>
              <a:off x="2344250" y="262635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16;p2">
            <a:extLst>
              <a:ext uri="{FF2B5EF4-FFF2-40B4-BE49-F238E27FC236}">
                <a16:creationId xmlns:a16="http://schemas.microsoft.com/office/drawing/2014/main" id="{E154C100-E649-4ACA-85B7-EB72BDB4D8EF}"/>
              </a:ext>
            </a:extLst>
          </p:cNvPr>
          <p:cNvGrpSpPr/>
          <p:nvPr/>
        </p:nvGrpSpPr>
        <p:grpSpPr>
          <a:xfrm>
            <a:off x="2764671" y="318312"/>
            <a:ext cx="976052" cy="935249"/>
            <a:chOff x="7039475" y="481968"/>
            <a:chExt cx="476805" cy="456783"/>
          </a:xfrm>
        </p:grpSpPr>
        <p:sp>
          <p:nvSpPr>
            <p:cNvPr id="249" name="Google Shape;17;p2">
              <a:extLst>
                <a:ext uri="{FF2B5EF4-FFF2-40B4-BE49-F238E27FC236}">
                  <a16:creationId xmlns:a16="http://schemas.microsoft.com/office/drawing/2014/main" id="{54923BCE-43A4-4093-A179-8133F9554EDD}"/>
                </a:ext>
              </a:extLst>
            </p:cNvPr>
            <p:cNvSpPr/>
            <p:nvPr/>
          </p:nvSpPr>
          <p:spPr>
            <a:xfrm>
              <a:off x="7090867" y="779324"/>
              <a:ext cx="159854" cy="159427"/>
            </a:xfrm>
            <a:custGeom>
              <a:avLst/>
              <a:gdLst/>
              <a:ahLst/>
              <a:cxnLst/>
              <a:rect l="l" t="t" r="r" b="b"/>
              <a:pathLst>
                <a:path w="4871" h="4858" extrusionOk="0">
                  <a:moveTo>
                    <a:pt x="2430" y="0"/>
                  </a:moveTo>
                  <a:cubicBezTo>
                    <a:pt x="1096" y="0"/>
                    <a:pt x="1" y="1083"/>
                    <a:pt x="1" y="2429"/>
                  </a:cubicBezTo>
                  <a:cubicBezTo>
                    <a:pt x="1" y="3774"/>
                    <a:pt x="1096" y="4858"/>
                    <a:pt x="2430" y="4858"/>
                  </a:cubicBezTo>
                  <a:cubicBezTo>
                    <a:pt x="3775" y="4858"/>
                    <a:pt x="4870" y="3774"/>
                    <a:pt x="4870" y="2429"/>
                  </a:cubicBezTo>
                  <a:cubicBezTo>
                    <a:pt x="4870" y="1083"/>
                    <a:pt x="3775" y="0"/>
                    <a:pt x="24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0" name="Google Shape;18;p2">
              <a:extLst>
                <a:ext uri="{FF2B5EF4-FFF2-40B4-BE49-F238E27FC236}">
                  <a16:creationId xmlns:a16="http://schemas.microsoft.com/office/drawing/2014/main" id="{3ADA0986-0A73-426A-8F17-FD41754145B7}"/>
                </a:ext>
              </a:extLst>
            </p:cNvPr>
            <p:cNvSpPr/>
            <p:nvPr/>
          </p:nvSpPr>
          <p:spPr>
            <a:xfrm>
              <a:off x="7306541" y="481968"/>
              <a:ext cx="153980" cy="154374"/>
            </a:xfrm>
            <a:custGeom>
              <a:avLst/>
              <a:gdLst/>
              <a:ahLst/>
              <a:cxnLst/>
              <a:rect l="l" t="t" r="r" b="b"/>
              <a:pathLst>
                <a:path w="4692" h="4704" extrusionOk="0">
                  <a:moveTo>
                    <a:pt x="2346" y="0"/>
                  </a:moveTo>
                  <a:cubicBezTo>
                    <a:pt x="1049" y="0"/>
                    <a:pt x="1" y="1060"/>
                    <a:pt x="1" y="2358"/>
                  </a:cubicBezTo>
                  <a:cubicBezTo>
                    <a:pt x="1" y="3656"/>
                    <a:pt x="1049" y="4703"/>
                    <a:pt x="2346" y="4703"/>
                  </a:cubicBezTo>
                  <a:cubicBezTo>
                    <a:pt x="3644" y="4703"/>
                    <a:pt x="4692" y="3656"/>
                    <a:pt x="4692" y="2358"/>
                  </a:cubicBezTo>
                  <a:cubicBezTo>
                    <a:pt x="4692" y="1060"/>
                    <a:pt x="3644" y="0"/>
                    <a:pt x="23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1" name="Google Shape;19;p2">
              <a:extLst>
                <a:ext uri="{FF2B5EF4-FFF2-40B4-BE49-F238E27FC236}">
                  <a16:creationId xmlns:a16="http://schemas.microsoft.com/office/drawing/2014/main" id="{729CFFF7-0A70-465D-B832-38B2237C14B1}"/>
                </a:ext>
              </a:extLst>
            </p:cNvPr>
            <p:cNvSpPr/>
            <p:nvPr/>
          </p:nvSpPr>
          <p:spPr>
            <a:xfrm>
              <a:off x="7039475" y="552394"/>
              <a:ext cx="476805" cy="303037"/>
            </a:xfrm>
            <a:custGeom>
              <a:avLst/>
              <a:gdLst/>
              <a:ahLst/>
              <a:cxnLst/>
              <a:rect l="l" t="t" r="r" b="b"/>
              <a:pathLst>
                <a:path w="14529" h="9234" extrusionOk="0">
                  <a:moveTo>
                    <a:pt x="2186" y="0"/>
                  </a:moveTo>
                  <a:cubicBezTo>
                    <a:pt x="796" y="0"/>
                    <a:pt x="1" y="1696"/>
                    <a:pt x="447" y="2403"/>
                  </a:cubicBezTo>
                  <a:cubicBezTo>
                    <a:pt x="1186" y="3557"/>
                    <a:pt x="9365" y="8034"/>
                    <a:pt x="10925" y="8951"/>
                  </a:cubicBezTo>
                  <a:cubicBezTo>
                    <a:pt x="11263" y="9147"/>
                    <a:pt x="11634" y="9233"/>
                    <a:pt x="11998" y="9233"/>
                  </a:cubicBezTo>
                  <a:cubicBezTo>
                    <a:pt x="13315" y="9233"/>
                    <a:pt x="14528" y="8100"/>
                    <a:pt x="13651" y="6915"/>
                  </a:cubicBezTo>
                  <a:cubicBezTo>
                    <a:pt x="12235" y="5010"/>
                    <a:pt x="4615" y="748"/>
                    <a:pt x="2829" y="117"/>
                  </a:cubicBezTo>
                  <a:cubicBezTo>
                    <a:pt x="2603" y="36"/>
                    <a:pt x="2388" y="0"/>
                    <a:pt x="21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" name="Google Shape;20;p2">
              <a:extLst>
                <a:ext uri="{FF2B5EF4-FFF2-40B4-BE49-F238E27FC236}">
                  <a16:creationId xmlns:a16="http://schemas.microsoft.com/office/drawing/2014/main" id="{15F97CFD-01C8-40AA-A475-27B4F49CC9D6}"/>
                </a:ext>
              </a:extLst>
            </p:cNvPr>
            <p:cNvSpPr/>
            <p:nvPr/>
          </p:nvSpPr>
          <p:spPr>
            <a:xfrm>
              <a:off x="7140486" y="805873"/>
              <a:ext cx="43024" cy="43024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6" y="1"/>
                  </a:moveTo>
                  <a:cubicBezTo>
                    <a:pt x="298" y="1"/>
                    <a:pt x="1" y="298"/>
                    <a:pt x="1" y="655"/>
                  </a:cubicBezTo>
                  <a:cubicBezTo>
                    <a:pt x="1" y="1025"/>
                    <a:pt x="298" y="1310"/>
                    <a:pt x="656" y="1310"/>
                  </a:cubicBezTo>
                  <a:cubicBezTo>
                    <a:pt x="1025" y="1310"/>
                    <a:pt x="1310" y="1025"/>
                    <a:pt x="1310" y="655"/>
                  </a:cubicBezTo>
                  <a:cubicBezTo>
                    <a:pt x="1310" y="298"/>
                    <a:pt x="1025" y="1"/>
                    <a:pt x="6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" name="Google Shape;21;p2">
              <a:extLst>
                <a:ext uri="{FF2B5EF4-FFF2-40B4-BE49-F238E27FC236}">
                  <a16:creationId xmlns:a16="http://schemas.microsoft.com/office/drawing/2014/main" id="{5F094E9D-BB1B-49DD-BCE1-8A75E30518C2}"/>
                </a:ext>
              </a:extLst>
            </p:cNvPr>
            <p:cNvSpPr/>
            <p:nvPr/>
          </p:nvSpPr>
          <p:spPr>
            <a:xfrm>
              <a:off x="7125653" y="595549"/>
              <a:ext cx="243440" cy="158705"/>
            </a:xfrm>
            <a:custGeom>
              <a:avLst/>
              <a:gdLst/>
              <a:ahLst/>
              <a:cxnLst/>
              <a:rect l="l" t="t" r="r" b="b"/>
              <a:pathLst>
                <a:path w="7418" h="4836" extrusionOk="0">
                  <a:moveTo>
                    <a:pt x="756" y="1"/>
                  </a:moveTo>
                  <a:cubicBezTo>
                    <a:pt x="594" y="1"/>
                    <a:pt x="438" y="86"/>
                    <a:pt x="357" y="230"/>
                  </a:cubicBezTo>
                  <a:lnTo>
                    <a:pt x="131" y="623"/>
                  </a:lnTo>
                  <a:cubicBezTo>
                    <a:pt x="0" y="838"/>
                    <a:pt x="84" y="1123"/>
                    <a:pt x="298" y="1254"/>
                  </a:cubicBezTo>
                  <a:lnTo>
                    <a:pt x="6442" y="4778"/>
                  </a:lnTo>
                  <a:cubicBezTo>
                    <a:pt x="6511" y="4817"/>
                    <a:pt x="6587" y="4835"/>
                    <a:pt x="6663" y="4835"/>
                  </a:cubicBezTo>
                  <a:cubicBezTo>
                    <a:pt x="6824" y="4835"/>
                    <a:pt x="6984" y="4753"/>
                    <a:pt x="7073" y="4600"/>
                  </a:cubicBezTo>
                  <a:lnTo>
                    <a:pt x="7287" y="4219"/>
                  </a:lnTo>
                  <a:cubicBezTo>
                    <a:pt x="7418" y="4005"/>
                    <a:pt x="7346" y="3719"/>
                    <a:pt x="7120" y="3588"/>
                  </a:cubicBezTo>
                  <a:lnTo>
                    <a:pt x="989" y="64"/>
                  </a:lnTo>
                  <a:cubicBezTo>
                    <a:pt x="915" y="21"/>
                    <a:pt x="835" y="1"/>
                    <a:pt x="7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62" name="Google Shape;30;p2">
            <a:extLst>
              <a:ext uri="{FF2B5EF4-FFF2-40B4-BE49-F238E27FC236}">
                <a16:creationId xmlns:a16="http://schemas.microsoft.com/office/drawing/2014/main" id="{3E471299-BA97-481A-9808-95C5FB34B32D}"/>
              </a:ext>
            </a:extLst>
          </p:cNvPr>
          <p:cNvGrpSpPr/>
          <p:nvPr/>
        </p:nvGrpSpPr>
        <p:grpSpPr>
          <a:xfrm rot="848546">
            <a:off x="3330951" y="4827175"/>
            <a:ext cx="892699" cy="970156"/>
            <a:chOff x="1761950" y="1669000"/>
            <a:chExt cx="482700" cy="529100"/>
          </a:xfrm>
        </p:grpSpPr>
        <p:sp>
          <p:nvSpPr>
            <p:cNvPr id="263" name="Google Shape;31;p2">
              <a:extLst>
                <a:ext uri="{FF2B5EF4-FFF2-40B4-BE49-F238E27FC236}">
                  <a16:creationId xmlns:a16="http://schemas.microsoft.com/office/drawing/2014/main" id="{E0CF0894-0306-4F18-A30B-011C19DD269A}"/>
                </a:ext>
              </a:extLst>
            </p:cNvPr>
            <p:cNvSpPr/>
            <p:nvPr/>
          </p:nvSpPr>
          <p:spPr>
            <a:xfrm>
              <a:off x="1761950" y="1669000"/>
              <a:ext cx="482700" cy="529100"/>
            </a:xfrm>
            <a:custGeom>
              <a:avLst/>
              <a:gdLst/>
              <a:ahLst/>
              <a:cxnLst/>
              <a:rect l="l" t="t" r="r" b="b"/>
              <a:pathLst>
                <a:path w="19308" h="21164" extrusionOk="0">
                  <a:moveTo>
                    <a:pt x="8652" y="3590"/>
                  </a:moveTo>
                  <a:cubicBezTo>
                    <a:pt x="9200" y="3590"/>
                    <a:pt x="9762" y="3731"/>
                    <a:pt x="10282" y="4028"/>
                  </a:cubicBezTo>
                  <a:cubicBezTo>
                    <a:pt x="11794" y="4897"/>
                    <a:pt x="12366" y="6767"/>
                    <a:pt x="11532" y="8207"/>
                  </a:cubicBezTo>
                  <a:cubicBezTo>
                    <a:pt x="10983" y="9165"/>
                    <a:pt x="9973" y="9693"/>
                    <a:pt x="8916" y="9693"/>
                  </a:cubicBezTo>
                  <a:cubicBezTo>
                    <a:pt x="8369" y="9693"/>
                    <a:pt x="7809" y="9551"/>
                    <a:pt x="7294" y="9255"/>
                  </a:cubicBezTo>
                  <a:cubicBezTo>
                    <a:pt x="5770" y="8386"/>
                    <a:pt x="5210" y="6517"/>
                    <a:pt x="6043" y="5064"/>
                  </a:cubicBezTo>
                  <a:cubicBezTo>
                    <a:pt x="6592" y="4115"/>
                    <a:pt x="7595" y="3590"/>
                    <a:pt x="8652" y="3590"/>
                  </a:cubicBezTo>
                  <a:close/>
                  <a:moveTo>
                    <a:pt x="8921" y="0"/>
                  </a:moveTo>
                  <a:cubicBezTo>
                    <a:pt x="3425" y="0"/>
                    <a:pt x="1" y="7231"/>
                    <a:pt x="3460" y="11124"/>
                  </a:cubicBezTo>
                  <a:cubicBezTo>
                    <a:pt x="4980" y="12835"/>
                    <a:pt x="6651" y="13348"/>
                    <a:pt x="8108" y="13348"/>
                  </a:cubicBezTo>
                  <a:cubicBezTo>
                    <a:pt x="10292" y="13348"/>
                    <a:pt x="11996" y="12196"/>
                    <a:pt x="11997" y="12196"/>
                  </a:cubicBezTo>
                  <a:lnTo>
                    <a:pt x="11997" y="12196"/>
                  </a:lnTo>
                  <a:cubicBezTo>
                    <a:pt x="11997" y="12196"/>
                    <a:pt x="10818" y="15958"/>
                    <a:pt x="7520" y="16423"/>
                  </a:cubicBezTo>
                  <a:cubicBezTo>
                    <a:pt x="4210" y="16899"/>
                    <a:pt x="1912" y="17518"/>
                    <a:pt x="2305" y="19173"/>
                  </a:cubicBezTo>
                  <a:cubicBezTo>
                    <a:pt x="2626" y="20508"/>
                    <a:pt x="3836" y="21163"/>
                    <a:pt x="5444" y="21163"/>
                  </a:cubicBezTo>
                  <a:cubicBezTo>
                    <a:pt x="8423" y="21163"/>
                    <a:pt x="12767" y="18912"/>
                    <a:pt x="15342" y="14565"/>
                  </a:cubicBezTo>
                  <a:cubicBezTo>
                    <a:pt x="19307" y="7874"/>
                    <a:pt x="17033" y="1873"/>
                    <a:pt x="10592" y="218"/>
                  </a:cubicBezTo>
                  <a:cubicBezTo>
                    <a:pt x="10018" y="69"/>
                    <a:pt x="9460" y="0"/>
                    <a:pt x="89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" name="Google Shape;32;p2">
              <a:extLst>
                <a:ext uri="{FF2B5EF4-FFF2-40B4-BE49-F238E27FC236}">
                  <a16:creationId xmlns:a16="http://schemas.microsoft.com/office/drawing/2014/main" id="{1BD7FB81-1292-44FE-80A5-F6A199461BD7}"/>
                </a:ext>
              </a:extLst>
            </p:cNvPr>
            <p:cNvSpPr/>
            <p:nvPr/>
          </p:nvSpPr>
          <p:spPr>
            <a:xfrm>
              <a:off x="2046075" y="2061100"/>
              <a:ext cx="36350" cy="36050"/>
            </a:xfrm>
            <a:custGeom>
              <a:avLst/>
              <a:gdLst/>
              <a:ahLst/>
              <a:cxnLst/>
              <a:rect l="l" t="t" r="r" b="b"/>
              <a:pathLst>
                <a:path w="1454" h="1442" extrusionOk="0">
                  <a:moveTo>
                    <a:pt x="727" y="0"/>
                  </a:moveTo>
                  <a:cubicBezTo>
                    <a:pt x="322" y="0"/>
                    <a:pt x="1" y="322"/>
                    <a:pt x="1" y="727"/>
                  </a:cubicBezTo>
                  <a:cubicBezTo>
                    <a:pt x="1" y="1120"/>
                    <a:pt x="322" y="1441"/>
                    <a:pt x="727" y="1441"/>
                  </a:cubicBezTo>
                  <a:cubicBezTo>
                    <a:pt x="1132" y="1441"/>
                    <a:pt x="1453" y="1120"/>
                    <a:pt x="1453" y="727"/>
                  </a:cubicBezTo>
                  <a:cubicBezTo>
                    <a:pt x="1453" y="322"/>
                    <a:pt x="1132" y="0"/>
                    <a:pt x="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" name="Google Shape;33;p2">
              <a:extLst>
                <a:ext uri="{FF2B5EF4-FFF2-40B4-BE49-F238E27FC236}">
                  <a16:creationId xmlns:a16="http://schemas.microsoft.com/office/drawing/2014/main" id="{207463E3-3E10-4A08-A44C-7C4068C7301C}"/>
                </a:ext>
              </a:extLst>
            </p:cNvPr>
            <p:cNvSpPr/>
            <p:nvPr/>
          </p:nvSpPr>
          <p:spPr>
            <a:xfrm>
              <a:off x="1866425" y="2108000"/>
              <a:ext cx="179675" cy="64750"/>
            </a:xfrm>
            <a:custGeom>
              <a:avLst/>
              <a:gdLst/>
              <a:ahLst/>
              <a:cxnLst/>
              <a:rect l="l" t="t" r="r" b="b"/>
              <a:pathLst>
                <a:path w="7187" h="2590" extrusionOk="0">
                  <a:moveTo>
                    <a:pt x="6473" y="0"/>
                  </a:moveTo>
                  <a:cubicBezTo>
                    <a:pt x="5731" y="0"/>
                    <a:pt x="4264" y="1127"/>
                    <a:pt x="2950" y="1127"/>
                  </a:cubicBezTo>
                  <a:cubicBezTo>
                    <a:pt x="2917" y="1127"/>
                    <a:pt x="2885" y="1126"/>
                    <a:pt x="2853" y="1125"/>
                  </a:cubicBezTo>
                  <a:cubicBezTo>
                    <a:pt x="2772" y="1122"/>
                    <a:pt x="2693" y="1120"/>
                    <a:pt x="2615" y="1120"/>
                  </a:cubicBezTo>
                  <a:cubicBezTo>
                    <a:pt x="1103" y="1120"/>
                    <a:pt x="0" y="1654"/>
                    <a:pt x="555" y="2220"/>
                  </a:cubicBezTo>
                  <a:cubicBezTo>
                    <a:pt x="816" y="2482"/>
                    <a:pt x="1430" y="2589"/>
                    <a:pt x="2132" y="2589"/>
                  </a:cubicBezTo>
                  <a:cubicBezTo>
                    <a:pt x="3028" y="2589"/>
                    <a:pt x="4069" y="2414"/>
                    <a:pt x="4710" y="2161"/>
                  </a:cubicBezTo>
                  <a:cubicBezTo>
                    <a:pt x="5853" y="1708"/>
                    <a:pt x="7187" y="756"/>
                    <a:pt x="6853" y="196"/>
                  </a:cubicBezTo>
                  <a:cubicBezTo>
                    <a:pt x="6770" y="57"/>
                    <a:pt x="6640" y="0"/>
                    <a:pt x="64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9D3AB8B8-8117-328F-5A0A-7B44902301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4763" y="634387"/>
            <a:ext cx="6554800" cy="628041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6546597-521E-422B-761E-508B3252F0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855" y="2220399"/>
            <a:ext cx="7449958" cy="281659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8195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1" name="Google Shape;421;p33"/>
          <p:cNvGrpSpPr/>
          <p:nvPr/>
        </p:nvGrpSpPr>
        <p:grpSpPr>
          <a:xfrm>
            <a:off x="1731341" y="992417"/>
            <a:ext cx="9789327" cy="5160787"/>
            <a:chOff x="2180925" y="540000"/>
            <a:chExt cx="4796700" cy="2370300"/>
          </a:xfrm>
        </p:grpSpPr>
        <p:sp>
          <p:nvSpPr>
            <p:cNvPr id="422" name="Google Shape;422;p33"/>
            <p:cNvSpPr/>
            <p:nvPr/>
          </p:nvSpPr>
          <p:spPr>
            <a:xfrm>
              <a:off x="2180925" y="540000"/>
              <a:ext cx="4796700" cy="2370300"/>
            </a:xfrm>
            <a:prstGeom prst="roundRect">
              <a:avLst>
                <a:gd name="adj" fmla="val 11171"/>
              </a:avLst>
            </a:prstGeom>
            <a:solidFill>
              <a:srgbClr val="7848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33"/>
            <p:cNvSpPr/>
            <p:nvPr/>
          </p:nvSpPr>
          <p:spPr>
            <a:xfrm>
              <a:off x="2479450" y="819175"/>
              <a:ext cx="4198200" cy="1829700"/>
            </a:xfrm>
            <a:prstGeom prst="roundRect">
              <a:avLst>
                <a:gd name="adj" fmla="val 6628"/>
              </a:avLst>
            </a:prstGeom>
            <a:solidFill>
              <a:schemeClr val="accent5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33"/>
            <p:cNvSpPr/>
            <p:nvPr/>
          </p:nvSpPr>
          <p:spPr>
            <a:xfrm rot="-2509601">
              <a:off x="2306914" y="612850"/>
              <a:ext cx="103467" cy="211973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33"/>
            <p:cNvSpPr/>
            <p:nvPr/>
          </p:nvSpPr>
          <p:spPr>
            <a:xfrm rot="2282138">
              <a:off x="6703648" y="602412"/>
              <a:ext cx="103221" cy="211468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33"/>
            <p:cNvSpPr/>
            <p:nvPr/>
          </p:nvSpPr>
          <p:spPr>
            <a:xfrm>
              <a:off x="2249000" y="80010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33"/>
            <p:cNvSpPr/>
            <p:nvPr/>
          </p:nvSpPr>
          <p:spPr>
            <a:xfrm>
              <a:off x="2344250" y="262635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39B6AA73-2B97-B9DB-AA15-ED34F68920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0117" y="1088911"/>
            <a:ext cx="10717697" cy="39444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232362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4E3DDA0-6029-1F14-F93B-C9C5CE8D5C0F}"/>
              </a:ext>
            </a:extLst>
          </p:cNvPr>
          <p:cNvSpPr/>
          <p:nvPr/>
        </p:nvSpPr>
        <p:spPr>
          <a:xfrm>
            <a:off x="293079" y="197763"/>
            <a:ext cx="11734799" cy="6660237"/>
          </a:xfrm>
          <a:prstGeom prst="roundRect">
            <a:avLst>
              <a:gd name="adj" fmla="val 104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0F2216-2270-BBB5-9CFC-58F20199B14E}"/>
              </a:ext>
            </a:extLst>
          </p:cNvPr>
          <p:cNvSpPr txBox="1"/>
          <p:nvPr/>
        </p:nvSpPr>
        <p:spPr>
          <a:xfrm>
            <a:off x="447619" y="543202"/>
            <a:ext cx="1125612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LỜI CẢM 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cảm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bộ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không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sẻ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trang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!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rằng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gặt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nhiều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sự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nghiệp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trồng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tiếp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tục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tri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đồng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hành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cùng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Trong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quá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trình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lỗi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phản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hồi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hoặc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FB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duy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0972.115.126 (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Hương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Thảo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ngoài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Facebook: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5C8D8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3"/>
              </a:rPr>
              <a:t>https://www.facebook.com/huongthaoGADT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7032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E8FB954-420A-3DCE-98C0-7FB26C81CA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396175">
            <a:off x="3517622" y="797943"/>
            <a:ext cx="1534604" cy="1278087"/>
          </a:xfrm>
          <a:prstGeom prst="rect">
            <a:avLst/>
          </a:prstGeom>
        </p:spPr>
      </p:pic>
      <p:pic>
        <p:nvPicPr>
          <p:cNvPr id="1028" name="Picture 4" descr="Chip 'n' Dale Disney Channel Cartoon Animated series The Walt Disney  Company, chip n dale, Chip \'n\' Dale, Disney Channel png | PNGEgg">
            <a:extLst>
              <a:ext uri="{FF2B5EF4-FFF2-40B4-BE49-F238E27FC236}">
                <a16:creationId xmlns:a16="http://schemas.microsoft.com/office/drawing/2014/main" id="{6F8A9EC7-8DC0-F73E-451F-36B449258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62" b="93005" l="10000" r="90000">
                        <a14:foregroundMark x1="34111" y1="2862" x2="34111" y2="2862"/>
                        <a14:foregroundMark x1="34778" y1="32432" x2="34778" y2="32432"/>
                        <a14:foregroundMark x1="48000" y1="39746" x2="48000" y2="39746"/>
                        <a14:foregroundMark x1="36444" y1="30525" x2="36444" y2="30525"/>
                        <a14:foregroundMark x1="71333" y1="43561" x2="71333" y2="43561"/>
                        <a14:foregroundMark x1="65111" y1="89825" x2="65111" y2="89825"/>
                        <a14:foregroundMark x1="48778" y1="93005" x2="48778" y2="930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4139" y="2200416"/>
            <a:ext cx="6636877" cy="4638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6FB46C5-D0FB-E45B-9032-0C52B4A41B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01534" y="169836"/>
            <a:ext cx="7760881" cy="20606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B1413A-D3D3-B69B-6956-630EAF7CEE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58258" y="2580015"/>
            <a:ext cx="6437934" cy="268856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ĐOÀN TÀU CỨU SINH _ TẬP 1 _ CUỘC XÂM LẤN CỦA _BỤI ĐỎ_">
            <a:hlinkClick r:id="" action="ppaction://media"/>
            <a:extLst>
              <a:ext uri="{FF2B5EF4-FFF2-40B4-BE49-F238E27FC236}">
                <a16:creationId xmlns:a16="http://schemas.microsoft.com/office/drawing/2014/main" id="{404F3CAB-D4F1-76C0-FBB0-8DE20A00E45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11304" end="359179.4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F68CE7C-BF76-E0A2-CB65-1302DD36DCCD}"/>
              </a:ext>
            </a:extLst>
          </p:cNvPr>
          <p:cNvGrpSpPr/>
          <p:nvPr/>
        </p:nvGrpSpPr>
        <p:grpSpPr>
          <a:xfrm>
            <a:off x="5862141" y="240876"/>
            <a:ext cx="6020817" cy="3731049"/>
            <a:chOff x="4396605" y="180656"/>
            <a:chExt cx="4515613" cy="3619573"/>
          </a:xfrm>
        </p:grpSpPr>
        <p:sp>
          <p:nvSpPr>
            <p:cNvPr id="8" name="Speech Bubble: Oval 7">
              <a:extLst>
                <a:ext uri="{FF2B5EF4-FFF2-40B4-BE49-F238E27FC236}">
                  <a16:creationId xmlns:a16="http://schemas.microsoft.com/office/drawing/2014/main" id="{3F93CF6C-B4CF-56F6-A54F-CB6C4DEADAC8}"/>
                </a:ext>
              </a:extLst>
            </p:cNvPr>
            <p:cNvSpPr/>
            <p:nvPr/>
          </p:nvSpPr>
          <p:spPr>
            <a:xfrm>
              <a:off x="4396605" y="180656"/>
              <a:ext cx="4515613" cy="3619573"/>
            </a:xfrm>
            <a:prstGeom prst="wedgeEllipseCallout">
              <a:avLst>
                <a:gd name="adj1" fmla="val -67143"/>
                <a:gd name="adj2" fmla="val 16127"/>
              </a:avLst>
            </a:prstGeom>
            <a:solidFill>
              <a:schemeClr val="accent4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582F4E"/>
                </a:solidFill>
                <a:latin typeface="Arial"/>
                <a:sym typeface="Arial"/>
              </a:endParaRPr>
            </a:p>
          </p:txBody>
        </p:sp>
        <p:sp>
          <p:nvSpPr>
            <p:cNvPr id="6" name="Google Shape;470;p34">
              <a:extLst>
                <a:ext uri="{FF2B5EF4-FFF2-40B4-BE49-F238E27FC236}">
                  <a16:creationId xmlns:a16="http://schemas.microsoft.com/office/drawing/2014/main" id="{EA5514E1-9EC9-88BC-2254-25DC077D0742}"/>
                </a:ext>
              </a:extLst>
            </p:cNvPr>
            <p:cNvSpPr txBox="1">
              <a:spLocks/>
            </p:cNvSpPr>
            <p:nvPr/>
          </p:nvSpPr>
          <p:spPr>
            <a:xfrm>
              <a:off x="4949032" y="529317"/>
              <a:ext cx="3636715" cy="62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3600"/>
                <a:buFont typeface="Fredoka One"/>
                <a:buNone/>
                <a:defRPr sz="48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1219170">
                <a:buClr>
                  <a:srgbClr val="B872AE"/>
                </a:buClr>
              </a:pPr>
              <a:r>
                <a:rPr lang="en-US" sz="6400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Hãy</a:t>
              </a:r>
              <a:r>
                <a:rPr lang="en-US" sz="6400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6400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cùng</a:t>
              </a:r>
              <a:r>
                <a:rPr lang="en-US" sz="6400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6400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bọn</a:t>
              </a:r>
              <a:r>
                <a:rPr lang="en-US" sz="6400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6400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tớ</a:t>
              </a:r>
              <a:r>
                <a:rPr lang="en-US" sz="6400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6400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bảo</a:t>
              </a:r>
              <a:r>
                <a:rPr lang="en-US" sz="6400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6400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vệ</a:t>
              </a:r>
              <a:r>
                <a:rPr lang="en-US" sz="6400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6400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trái</a:t>
              </a:r>
              <a:r>
                <a:rPr lang="en-US" sz="6400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6400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đất</a:t>
              </a:r>
              <a:r>
                <a:rPr lang="en-US" sz="6400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6400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nào</a:t>
              </a:r>
              <a:r>
                <a:rPr lang="en-US" sz="6400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!</a:t>
              </a:r>
            </a:p>
          </p:txBody>
        </p:sp>
      </p:grpSp>
      <p:pic>
        <p:nvPicPr>
          <p:cNvPr id="7" name="Picture 4" descr="Chip 'n' Dale Disney Channel Cartoon Animated series The Walt Disney  Company, chip n dale, Chip \'n\' Dale, Disney Channel png | PNGEgg">
            <a:extLst>
              <a:ext uri="{FF2B5EF4-FFF2-40B4-BE49-F238E27FC236}">
                <a16:creationId xmlns:a16="http://schemas.microsoft.com/office/drawing/2014/main" id="{552B5C8E-83CB-B36C-DFED-24FF0821A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62" b="93005" l="10000" r="90000">
                        <a14:foregroundMark x1="34111" y1="2862" x2="34111" y2="2862"/>
                        <a14:foregroundMark x1="34778" y1="32432" x2="34778" y2="32432"/>
                        <a14:foregroundMark x1="48000" y1="39746" x2="48000" y2="39746"/>
                        <a14:foregroundMark x1="36444" y1="30525" x2="36444" y2="30525"/>
                        <a14:foregroundMark x1="71333" y1="43561" x2="71333" y2="43561"/>
                        <a14:foregroundMark x1="65111" y1="89825" x2="65111" y2="89825"/>
                        <a14:foregroundMark x1="48778" y1="93005" x2="48778" y2="930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68" y="7322881"/>
            <a:ext cx="6636877" cy="4638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9671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4488"/>
                            </p:stCondLst>
                            <p:childTnLst>
                              <p:par>
                                <p:cTn id="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19753E-6 L -0.0349 -0.78827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3" y="-394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6488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4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ình ảnh Vector Hoạt Hình Coronavirus đỏ PNG , Hoạt Hình, Covid 19, Năm  2020 PNG và Vector với nền trong suốt để tải xuống miễn phí">
            <a:extLst>
              <a:ext uri="{FF2B5EF4-FFF2-40B4-BE49-F238E27FC236}">
                <a16:creationId xmlns:a16="http://schemas.microsoft.com/office/drawing/2014/main" id="{2581CAF1-481F-15FF-D98D-693D7D37B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71" y="3596964"/>
            <a:ext cx="2261416" cy="226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ình ảnh Vector Hoạt Hình Coronavirus đỏ PNG , Hoạt Hình, Covid 19, Năm  2020 PNG và Vector với nền trong suốt để tải xuống miễn phí">
            <a:extLst>
              <a:ext uri="{FF2B5EF4-FFF2-40B4-BE49-F238E27FC236}">
                <a16:creationId xmlns:a16="http://schemas.microsoft.com/office/drawing/2014/main" id="{BE4AD0D6-27E4-A9C3-5F26-F96121C4B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3313" y="480711"/>
            <a:ext cx="2080252" cy="2080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ình ảnh Vector Hoạt Hình Coronavirus đỏ PNG , Hoạt Hình, Covid 19, Năm  2020 PNG và Vector với nền trong suốt để tải xuống miễn phí">
            <a:extLst>
              <a:ext uri="{FF2B5EF4-FFF2-40B4-BE49-F238E27FC236}">
                <a16:creationId xmlns:a16="http://schemas.microsoft.com/office/drawing/2014/main" id="{62B832DF-98DD-9EA4-3C35-50AA9370A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517" y="4208942"/>
            <a:ext cx="2965111" cy="2965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Google Shape;522;p35">
                <a:extLst>
                  <a:ext uri="{FF2B5EF4-FFF2-40B4-BE49-F238E27FC236}">
                    <a16:creationId xmlns:a16="http://schemas.microsoft.com/office/drawing/2014/main" id="{B840423D-2455-7B25-635E-29FFC65A9D2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10401" y="599768"/>
                <a:ext cx="4348154" cy="1695451"/>
              </a:xfrm>
              <a:prstGeom prst="wedgeEllipseCallout">
                <a:avLst>
                  <a:gd name="adj1" fmla="val 33964"/>
                  <a:gd name="adj2" fmla="val 82340"/>
                </a:avLst>
              </a:prstGeom>
              <a:noFill/>
              <a:ln w="38100">
                <a:solidFill>
                  <a:srgbClr val="FFFF00"/>
                </a:solidFill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3500"/>
                  <a:buFont typeface="Fredoka One"/>
                  <a:buNone/>
                  <a:defRPr sz="3000" b="0" i="0" u="none" strike="noStrike" cap="none">
                    <a:solidFill>
                      <a:schemeClr val="dk2"/>
                    </a:solidFill>
                    <a:latin typeface="Fredoka One"/>
                    <a:ea typeface="Fredoka One"/>
                    <a:cs typeface="Fredoka One"/>
                    <a:sym typeface="Fredoka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𝟐𝟒</m:t>
                      </m:r>
                      <m:r>
                        <a:rPr lang="en-US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sz="4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US" sz="4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9" name="Google Shape;522;p35">
                <a:extLst>
                  <a:ext uri="{FF2B5EF4-FFF2-40B4-BE49-F238E27FC236}">
                    <a16:creationId xmlns:a16="http://schemas.microsoft.com/office/drawing/2014/main" id="{B840423D-2455-7B25-635E-29FFC65A9D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401" y="599768"/>
                <a:ext cx="4348154" cy="1695451"/>
              </a:xfrm>
              <a:prstGeom prst="wedgeEllipseCallout">
                <a:avLst>
                  <a:gd name="adj1" fmla="val 33964"/>
                  <a:gd name="adj2" fmla="val 82340"/>
                </a:avLst>
              </a:prstGeom>
              <a:blipFill>
                <a:blip r:embed="rId10"/>
                <a:stretch>
                  <a:fillRect/>
                </a:stretch>
              </a:blipFill>
              <a:ln w="38100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Google Shape;522;p35">
                <a:extLst>
                  <a:ext uri="{FF2B5EF4-FFF2-40B4-BE49-F238E27FC236}">
                    <a16:creationId xmlns:a16="http://schemas.microsoft.com/office/drawing/2014/main" id="{A3AE618C-C919-B516-4354-D44252B8E24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25600" y="2435899"/>
                <a:ext cx="7105051" cy="1310191"/>
              </a:xfrm>
              <a:prstGeom prst="roundRect">
                <a:avLst/>
              </a:prstGeom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spcFirstLastPara="1" wrap="square" lIns="121900" tIns="121900" rIns="121900" bIns="12190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3500"/>
                  <a:buFont typeface="Fredoka One"/>
                  <a:buNone/>
                  <a:defRPr sz="3000" b="0" i="0" u="none" strike="noStrike" cap="none">
                    <a:solidFill>
                      <a:schemeClr val="dk2"/>
                    </a:solidFill>
                    <a:latin typeface="Fredoka One"/>
                    <a:ea typeface="Fredoka One"/>
                    <a:cs typeface="Fredoka One"/>
                    <a:sym typeface="Fredoka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9pPr>
              </a:lstStyle>
              <a:p>
                <a:pPr marL="0" marR="0" algn="ctr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44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Tìm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44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4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8 </m:t>
                        </m:r>
                      </m:den>
                    </m:f>
                    <m:r>
                      <m:rPr>
                        <m:sty m:val="p"/>
                      </m:rPr>
                      <a:rPr lang="en-US" sz="440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</m:t>
                    </m:r>
                    <m:r>
                      <a:rPr lang="en-US" sz="440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ủ</m:t>
                    </m:r>
                    <m:r>
                      <m:rPr>
                        <m:sty m:val="p"/>
                      </m:rPr>
                      <a:rPr lang="en-US" sz="440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a</m:t>
                    </m:r>
                    <m:r>
                      <a:rPr lang="en-US" sz="440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24</m:t>
                    </m:r>
                  </m:oMath>
                </a14:m>
                <a:endParaRPr lang="en-US" sz="44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Google Shape;522;p35">
                <a:extLst>
                  <a:ext uri="{FF2B5EF4-FFF2-40B4-BE49-F238E27FC236}">
                    <a16:creationId xmlns:a16="http://schemas.microsoft.com/office/drawing/2014/main" id="{A3AE618C-C919-B516-4354-D44252B8E2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5600" y="2435899"/>
                <a:ext cx="7105051" cy="1310191"/>
              </a:xfrm>
              <a:prstGeom prst="roundRect">
                <a:avLst/>
              </a:prstGeom>
              <a:blipFill>
                <a:blip r:embed="rId11"/>
                <a:stretch>
                  <a:fillRect b="-6849"/>
                </a:stretch>
              </a:blipFill>
              <a:ln>
                <a:solidFill>
                  <a:schemeClr val="accent4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4" descr="Chip 'n' Dale Disney Channel Cartoon Animated series The Walt Disney  Company, chip n dale, Chip \'n\' Dale, Disney Channel png | PNGEgg">
            <a:extLst>
              <a:ext uri="{FF2B5EF4-FFF2-40B4-BE49-F238E27FC236}">
                <a16:creationId xmlns:a16="http://schemas.microsoft.com/office/drawing/2014/main" id="{EE6B7BF7-1B23-A29E-38EA-73C3035EA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862" b="93005" l="10000" r="90000">
                        <a14:foregroundMark x1="34111" y1="2862" x2="34111" y2="2862"/>
                        <a14:foregroundMark x1="34778" y1="32432" x2="34778" y2="32432"/>
                        <a14:foregroundMark x1="48000" y1="39746" x2="48000" y2="39746"/>
                        <a14:foregroundMark x1="36444" y1="30525" x2="36444" y2="30525"/>
                        <a14:foregroundMark x1="71333" y1="43561" x2="71333" y2="43561"/>
                        <a14:foregroundMark x1="65111" y1="89825" x2="65111" y2="89825"/>
                        <a14:foregroundMark x1="48778" y1="93005" x2="48778" y2="930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386" y="2939943"/>
            <a:ext cx="5416471" cy="400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ình ảnh Vector Hoạt Hình Coronavirus đỏ PNG , Hoạt Hình, Covid 19, Năm  2020 PNG và Vector với nền trong suốt để tải xuống miễn phí">
            <a:extLst>
              <a:ext uri="{FF2B5EF4-FFF2-40B4-BE49-F238E27FC236}">
                <a16:creationId xmlns:a16="http://schemas.microsoft.com/office/drawing/2014/main" id="{0F3CF08C-C210-25FC-2B09-BF6152AB6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884" y="-2093891"/>
            <a:ext cx="2261417" cy="226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Hình ảnh Vector Hoạt Hình Coronavirus đỏ PNG , Hoạt Hình, Covid 19, Năm  2020 PNG và Vector với nền trong suốt để tải xuống miễn phí">
            <a:extLst>
              <a:ext uri="{FF2B5EF4-FFF2-40B4-BE49-F238E27FC236}">
                <a16:creationId xmlns:a16="http://schemas.microsoft.com/office/drawing/2014/main" id="{7659B746-AB97-3540-D9AC-20BEDC7CA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73" y="6929449"/>
            <a:ext cx="2481481" cy="2481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ình ảnh Vector Hoạt Hình Coronavirus đỏ PNG , Hoạt Hình, Covid 19, Năm  2020 PNG và Vector với nền trong suốt để tải xuống miễn phí">
            <a:extLst>
              <a:ext uri="{FF2B5EF4-FFF2-40B4-BE49-F238E27FC236}">
                <a16:creationId xmlns:a16="http://schemas.microsoft.com/office/drawing/2014/main" id="{CBCC4549-F3E0-9A38-2360-FF8408D421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5524" y="2062344"/>
            <a:ext cx="1702760" cy="170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nhạc zombie">
            <a:hlinkClick r:id="" action="ppaction://media"/>
            <a:extLst>
              <a:ext uri="{FF2B5EF4-FFF2-40B4-BE49-F238E27FC236}">
                <a16:creationId xmlns:a16="http://schemas.microsoft.com/office/drawing/2014/main" id="{48FB73BD-31E0-D033-E791-82F023A58E7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942188" y="3667075"/>
            <a:ext cx="541867" cy="54186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811123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246 0.01389 L -0.03246 0.01389 C -0.046 0.01666 -0.06128 0.01049 -0.07326 0.02222 C -0.09809 0.04599 -0.12013 0.10524 -0.13697 0.14568 C -0.14097 0.18179 -0.14739 0.21697 -0.14913 0.25339 C -0.15277 0.33117 -0.13454 0.41913 -0.12638 0.49043 C -0.12343 0.51543 -0.12239 0.54074 -0.12031 0.56605 C -0.12534 0.63333 -0.12187 0.70463 -0.13541 0.7679 C -0.16527 0.90648 -0.1875 0.93889 -0.24305 1.00216 C -0.25642 1.01759 -0.26944 1.03395 -0.28385 1.04537 C -0.29548 1.05463 -0.30798 1.05864 -0.32031 1.0642 C -0.37309 1.08858 -0.36076 1.08241 -0.41718 1.09136 C -0.43593 1.08858 -0.45468 1.08703 -0.47326 1.08302 C -0.48003 1.08179 -0.48802 1.08333 -0.49305 1.075 C -0.50625 1.05308 -0.51336 1.02191 -0.52482 0.99691 C -0.61302 0.80278 -0.57604 0.84845 -0.63993 0.78148 C -0.64652 0.78858 -0.65468 0.79259 -0.65972 0.80308 C -0.67065 0.82654 -0.68732 0.86975 -0.67777 0.90524 C -0.67586 0.91265 -0.66979 0.91265 -0.66579 0.91605 C -0.65659 0.91173 -0.64496 0.91481 -0.63836 0.90278 C -0.5993 0.82963 -0.60677 0.77901 -0.60208 0.68457 C -0.60607 0.65494 -0.60937 0.625 -0.61423 0.59568 C -0.62048 0.55648 -0.63541 0.47963 -0.63541 0.47963 C -0.6375 0.45463 -0.64236 0.42963 -0.64149 0.40432 C -0.63993 0.3608 -0.62326 0.31543 -0.60364 0.29105 C -0.59444 0.27994 -0.58246 0.2787 -0.5717 0.27222 C -0.56163 0.27315 -0.55121 0.27006 -0.54149 0.275 C -0.52256 0.28457 -0.51944 0.29784 -0.50972 0.32068 C -0.50763 0.33981 -0.50434 0.35833 -0.50364 0.37747 C -0.50138 0.43395 -0.50607 0.49136 -0.50052 0.54722 C -0.49583 0.59506 -0.4769 0.67901 -0.45364 0.71944 C -0.44131 0.74105 -0.42847 0.76327 -0.41267 0.77592 C -0.36197 0.81728 -0.33524 0.81636 -0.28541 0.82438 C -0.25364 0.81203 -0.22204 0.79691 -0.18993 0.78673 C -0.1269 0.76697 -0.06024 0.75432 0.004 0.74105 C 0.01806 0.74722 0.03264 0.75154 0.04636 0.75987 C 0.04914 0.76142 0.04983 0.76883 0.05244 0.77068 C 0.05816 0.77438 0.06459 0.77438 0.07066 0.77592 C 0.09601 0.74228 0.06841 0.78055 0.09792 0.73302 C 0.09827 0.73241 0.09896 0.73302 0.09931 0.73302 " pathEditMode="relative" ptsTypes="AAAAAAAAAAAAAAAAAAAAAAAAAAAAAAAAAAAAAAAA">
                                      <p:cBhvr>
                                        <p:cTn id="6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2 -0.0179 L -0.0342 -0.0179 C -0.04583 -0.02623 -0.05694 -0.03704 -0.06909 -0.04228 C -0.08472 -0.04907 -0.12934 -0.05555 -0.14791 -0.05833 C -0.15798 -0.05586 -0.16823 -0.0537 -0.17829 -0.05031 C -0.18437 -0.04846 -0.19045 -0.04568 -0.19635 -0.04228 C -0.24027 -0.01821 -0.23281 -0.02253 -0.26614 0.0034 C -0.30538 0.06543 -0.29548 0.04908 -0.32361 0.09506 C -0.3302 0.10587 -0.33767 0.11512 -0.3434 0.12747 C -0.36788 0.18025 -0.37187 0.19167 -0.39791 0.23796 C -0.40625 0.25278 -0.41562 0.26574 -0.42361 0.28087 C -0.43229 0.29722 -0.43906 0.31636 -0.44791 0.3321 C -0.46701 0.36605 -0.48836 0.39506 -0.51302 0.41574 C -0.52621 0.42654 -0.53958 0.43858 -0.55399 0.44259 C -0.575 0.44846 -0.59635 0.44445 -0.61753 0.44537 C -0.6302 0.43796 -0.64375 0.43457 -0.65555 0.42377 C -0.67691 0.40371 -0.6835 0.38056 -0.69635 0.34815 C -0.69739 0.33303 -0.69757 0.31759 -0.69948 0.30247 C -0.70277 0.27438 -0.71111 0.24784 -0.71145 0.21914 C -0.71198 0.18704 -0.70191 0.08611 -0.69184 0.04661 C -0.68923 0.03611 -0.68489 0.02654 -0.67968 0.01975 C -0.66996 0.00679 -0.65625 0.00463 -0.64479 0.00093 C -0.62586 0.03272 -0.61198 0.05185 -0.59791 0.09229 C -0.59461 0.10216 -0.59392 0.11389 -0.59184 0.12469 C -0.5934 0.13642 -0.59079 0.15309 -0.59635 0.15988 C -0.60277 0.16729 -0.61198 0.16204 -0.61909 0.1571 C -0.64843 0.13611 -0.69757 0.07006 -0.72066 0.04136 C -0.72517 0.01883 -0.73125 -0.00278 -0.7342 -0.02623 C -0.73923 -0.0642 -0.74132 -0.12191 -0.7342 -0.1608 C -0.73125 -0.17778 -0.72569 -0.19321 -0.71909 -0.20648 C -0.7118 -0.2216 -0.70295 -0.23426 -0.6934 -0.24444 C -0.66875 -0.26975 -0.66579 -0.26883 -0.64635 -0.27376 C -0.64079 -0.27222 -0.63507 -0.27129 -0.62968 -0.26852 C -0.62118 -0.2642 -0.61718 -0.25802 -0.61007 -0.24969 C -0.60833 -0.24043 -0.60954 -0.24352 -0.60694 -0.23889 " pathEditMode="relative" ptsTypes="AAAAAAAAAAAAAAAAAAAAAAAAAAAAAAAAAAA">
                                      <p:cBhvr>
                                        <p:cTn id="6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-0.19476 L 0.00104 -0.19476 L -0.03368 -0.20556 C -0.03819 -0.20679 -0.04288 -0.20741 -0.04739 -0.20834 L -0.05955 -0.21111 C -0.06198 -0.21451 -0.0651 -0.21729 -0.06701 -0.22192 C -0.0684 -0.22469 -0.06823 -0.22901 -0.06857 -0.23272 C -0.06927 -0.23796 -0.06962 -0.24352 -0.07014 -0.24877 C -0.06701 -0.25864 -0.06528 -0.27006 -0.06094 -0.2784 C -0.04896 -0.30278 -0.0125 -0.34938 -0.00035 -0.36729 C 0.01163 -0.38519 0.05382 -0.45401 0.0632 -0.475 C 0.0757 -0.50247 0.08785 -0.57994 0.09202 -0.60155 C 0.09358 -0.62593 0.0974 -0.65 0.09653 -0.67438 C 0.09479 -0.7321 0.09028 -0.78982 0.08438 -0.84661 C 0.08143 -0.87593 0.06528 -0.94383 0.05712 -0.97037 C 0.04827 -1 0.04479 -1.04043 0.0283 -1.05679 C 0.02292 -1.06204 -0.01354 -1.09969 -0.02014 -1.10247 C -0.03194 -1.10772 -0.04427 -1.10617 -0.05642 -1.10772 C -0.09201 -1.10587 -0.11857 -1.11266 -0.15035 -1.07562 C -0.16962 -1.0534 -0.1842 -1.02068 -0.20035 -0.99198 C -0.22916 -0.94105 -0.23055 -0.9358 -0.24739 -0.86821 C -0.25469 -0.8392 -0.26215 -0.80988 -0.26701 -0.77932 C -0.27482 -0.73148 -0.28524 -0.63395 -0.28524 -0.63395 C -0.28576 -0.60617 -0.28541 -0.57809 -0.2868 -0.55031 C -0.2875 -0.53673 -0.29045 -0.52377 -0.29132 -0.50988 C -0.2934 -0.47778 -0.29357 -0.44537 -0.29583 -0.41296 C -0.2967 -0.40216 -0.29722 -0.39043 -0.30035 -0.38087 C -0.31128 -0.34815 -0.31649 -0.34198 -0.33229 -0.32963 C -0.33715 -0.32562 -0.34236 -0.32253 -0.34739 -0.31883 C -0.35243 -0.32161 -0.3585 -0.32068 -0.3625 -0.32685 C -0.37309 -0.34352 -0.37482 -0.37192 -0.3776 -0.39414 C -0.37725 -0.39877 -0.37778 -0.40401 -0.37621 -0.40772 C -0.36354 -0.43766 -0.35607 -0.42716 -0.33368 -0.42932 C -0.32014 -0.4284 -0.30642 -0.42901 -0.29288 -0.42655 C -0.27708 -0.42377 -0.26163 -0.41636 -0.24583 -0.41296 C -0.22882 -0.40926 -0.21146 -0.40772 -0.19427 -0.40494 C -0.14028 -0.40957 -0.08611 -0.40834 -0.03229 -0.41852 C -0.02274 -0.42006 -0.01458 -0.43117 -0.00642 -0.44013 C 0.00608 -0.4534 0.0165 -0.47438 0.02379 -0.49661 C 0.03021 -0.51543 0.03577 -0.5355 0.04045 -0.55587 C 0.05122 -0.60124 0.04254 -0.57593 0.05868 -0.6071 C 0.06181 -0.61296 0.06372 -0.62161 0.06771 -0.62593 C 0.0717 -0.62994 0.07674 -0.63025 0.08143 -0.63117 C 0.09254 -0.63364 0.10365 -0.63519 0.11476 -0.63673 C 0.21406 -0.65 0.11684 -0.63457 0.19497 -0.64722 C 0.2066 -0.65278 0.21893 -0.65463 0.22986 -0.66358 C 0.24809 -0.6784 0.25695 -0.70803 0.26927 -0.73364 C 0.27257 -0.74013 0.27639 -0.74599 0.27986 -0.75247 C 0.28351 -0.76574 0.28785 -0.77871 0.29045 -0.7929 C 0.29202 -0.80062 0.2915 -0.80895 0.29202 -0.81698 C 0.2934 -0.8358 0.29497 -0.85463 0.29653 -0.87346 C 0.29705 -0.88889 0.2967 -0.90432 0.29809 -0.91945 C 0.29879 -0.92685 0.30087 -0.93395 0.30261 -0.94105 C 0.30781 -0.96204 0.3059 -0.95772 0.31181 -0.9679 L 0.31181 -0.96513 C 0.31077 -0.97315 0.31077 -0.9821 0.30868 -0.98951 C 0.30712 -0.99506 0.304 -0.99908 0.30104 -1.00278 C 0.29167 -1.01513 0.28611 -1.01173 0.27379 -1.01358 C 0.25417 -1.01266 0.23386 -1.01914 0.21476 -1.0108 C 0.19965 -1.00432 0.18872 -0.97932 0.17379 -0.97037 L 0.16927 -0.9679 L 0.16476 -0.95988 L 0.16476 -0.95988 C 0.16198 -0.9108 0.16111 -0.91327 0.16771 -0.84136 C 0.16858 -0.83241 0.17188 -0.825 0.17379 -0.81698 C 0.1783 -0.79846 0.17483 -0.80895 0.17986 -0.79537 C 0.17934 -0.78303 0.18056 -0.76976 0.1783 -0.75772 C 0.17691 -0.75 0.17309 -0.74352 0.16927 -0.73889 C 0.15573 -0.72284 0.14236 -0.70463 0.12691 -0.69568 C 0.10608 -0.68426 0.08577 -0.67006 0.06476 -0.6608 C 0.04653 -0.65278 0.02813 -0.64599 0.01025 -0.63673 C -0.00469 -0.62871 -0.01857 -0.61605 -0.03368 -0.60957 C -0.06545 -0.59661 -0.10173 -0.59784 -0.13368 -0.5963 C -0.16857 -0.59784 -0.20347 -0.59753 -0.23837 -0.60155 C -0.27361 -0.60556 -0.23698 -0.61235 -0.26406 -0.61235 C -0.26719 -0.61235 -0.25798 -0.6105 -0.25503 -0.60957 C -0.25243 -0.60895 -0.24982 -0.60772 -0.24739 -0.6071 C -0.24236 -0.60772 -0.2368 -0.60556 -0.23229 -0.60957 C -0.22986 -0.61173 -0.22482 -0.63087 -0.22309 -0.63673 C -0.22153 -0.6534 -0.21979 -0.67068 -0.21857 -0.68766 C -0.21805 -0.69568 -0.21996 -0.70556 -0.21701 -0.71204 C -0.21441 -0.71759 -0.20903 -0.71605 -0.20503 -0.71729 C -0.19896 -0.71945 -0.19288 -0.72099 -0.1868 -0.72284 C -0.17673 -0.72192 -0.16649 -0.72253 -0.15642 -0.72006 C -0.14913 -0.71821 -0.14253 -0.70864 -0.13524 -0.70926 C -0.13229 -0.70957 -0.13229 -0.71821 -0.13073 -0.72284 C -0.12517 -0.75741 -0.12969 -0.725 -0.12621 -0.76852 C -0.12587 -0.77222 -0.125 -0.77562 -0.12465 -0.77932 C -0.12014 -0.82809 -0.1276 -0.76883 -0.11857 -0.83303 C -0.11666 -0.88087 -0.11701 -0.85834 -0.11701 -0.90062 L -0.11406 -0.91142 C -0.10781 -0.84784 -0.10573 -0.79753 -0.0868 -0.73889 C -0.02048 -0.53488 -0.02222 -0.54321 0.04653 -0.41852 C 0.05504 -0.40309 0.06302 -0.38642 0.0724 -0.37253 C 0.09358 -0.34136 0.11129 -0.30031 0.13594 -0.2784 C 0.13802 -0.27655 0.13993 -0.27408 0.14202 -0.27315 C 0.14653 -0.27068 0.15104 -0.26945 0.15573 -0.26759 C 0.15712 -0.26852 0.15886 -0.26852 0.16025 -0.27037 C 0.17431 -0.2892 0.17552 -0.28858 0.17691 -0.31883 C 0.17691 -0.32068 0.17587 -0.32253 0.17535 -0.32408 " pathEditMode="relative" ptsTypes="AAAAAAAAAAAAAAAAAAAAAAAAAAAAAAAAAAAAAAAAAAAAAAAAAAAAAAAAAAAAAAAAAAAAAAAAAAAAAAAAAAAAAAAAAAAAAAAAAAAA">
                                      <p:cBhvr>
                                        <p:cTn id="6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 numSld="3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ình ảnh Vector Hoạt Hình Coronavirus đỏ PNG , Hoạt Hình, Covid 19, Năm  2020 PNG và Vector với nền trong suốt để tải xuống miễn phí">
            <a:extLst>
              <a:ext uri="{FF2B5EF4-FFF2-40B4-BE49-F238E27FC236}">
                <a16:creationId xmlns:a16="http://schemas.microsoft.com/office/drawing/2014/main" id="{91B25B77-F8BA-6870-710B-C0857A259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3227"/>
            <a:ext cx="2261416" cy="226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ình ảnh Vector Hoạt Hình Coronavirus đỏ PNG , Hoạt Hình, Covid 19, Năm  2020 PNG và Vector với nền trong suốt để tải xuống miễn phí">
            <a:extLst>
              <a:ext uri="{FF2B5EF4-FFF2-40B4-BE49-F238E27FC236}">
                <a16:creationId xmlns:a16="http://schemas.microsoft.com/office/drawing/2014/main" id="{294BED80-71FB-8064-B04A-3E6E34E4B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0697" y="-137258"/>
            <a:ext cx="2080252" cy="2080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ình ảnh Vector Hoạt Hình Coronavirus đỏ PNG , Hoạt Hình, Covid 19, Năm  2020 PNG và Vector với nền trong suốt để tải xuống miễn phí">
            <a:extLst>
              <a:ext uri="{FF2B5EF4-FFF2-40B4-BE49-F238E27FC236}">
                <a16:creationId xmlns:a16="http://schemas.microsoft.com/office/drawing/2014/main" id="{927AA8EB-BA02-15A9-2E92-42332A2DC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07" y="3765105"/>
            <a:ext cx="3354288" cy="335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Google Shape;522;p35">
                <a:extLst>
                  <a:ext uri="{FF2B5EF4-FFF2-40B4-BE49-F238E27FC236}">
                    <a16:creationId xmlns:a16="http://schemas.microsoft.com/office/drawing/2014/main" id="{E872724D-06C7-C9A4-2003-791455122F0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30207" y="1188531"/>
                <a:ext cx="4300585" cy="1448804"/>
              </a:xfrm>
              <a:prstGeom prst="wedgeEllipseCallout">
                <a:avLst>
                  <a:gd name="adj1" fmla="val -7461"/>
                  <a:gd name="adj2" fmla="val 90337"/>
                </a:avLst>
              </a:prstGeom>
              <a:noFill/>
              <a:ln w="38100">
                <a:solidFill>
                  <a:srgbClr val="FFFF00"/>
                </a:solidFill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3500"/>
                  <a:buFont typeface="Fredoka One"/>
                  <a:buNone/>
                  <a:defRPr sz="3000" b="0" i="0" u="none" strike="noStrike" cap="none">
                    <a:solidFill>
                      <a:schemeClr val="dk2"/>
                    </a:solidFill>
                    <a:latin typeface="Fredoka One"/>
                    <a:ea typeface="Fredoka One"/>
                    <a:cs typeface="Fredoka One"/>
                    <a:sym typeface="Fredoka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𝟐𝟕</m:t>
                      </m:r>
                      <m:r>
                        <a:rPr lang="en-US" sz="4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r>
                        <a:rPr lang="en-US" sz="4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en-US" sz="40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8" name="Google Shape;522;p35">
                <a:extLst>
                  <a:ext uri="{FF2B5EF4-FFF2-40B4-BE49-F238E27FC236}">
                    <a16:creationId xmlns:a16="http://schemas.microsoft.com/office/drawing/2014/main" id="{E872724D-06C7-C9A4-2003-791455122F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0207" y="1188531"/>
                <a:ext cx="4300585" cy="1448804"/>
              </a:xfrm>
              <a:prstGeom prst="wedgeEllipseCallout">
                <a:avLst>
                  <a:gd name="adj1" fmla="val -7461"/>
                  <a:gd name="adj2" fmla="val 90337"/>
                </a:avLst>
              </a:prstGeom>
              <a:blipFill>
                <a:blip r:embed="rId7"/>
                <a:stretch>
                  <a:fillRect/>
                </a:stretch>
              </a:blipFill>
              <a:ln w="38100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4" descr="Chip 'n' Dale Disney Channel Cartoon Animated series The Walt Disney  Company, chip n dale, Chip \'n\' Dale, Disney Channel png | PNGEgg">
            <a:extLst>
              <a:ext uri="{FF2B5EF4-FFF2-40B4-BE49-F238E27FC236}">
                <a16:creationId xmlns:a16="http://schemas.microsoft.com/office/drawing/2014/main" id="{F43F949E-B98F-7FCE-0DC0-33E3EC4A0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862" b="93005" l="10000" r="90000">
                        <a14:foregroundMark x1="34111" y1="2862" x2="34111" y2="2862"/>
                        <a14:foregroundMark x1="34778" y1="32432" x2="34778" y2="32432"/>
                        <a14:foregroundMark x1="48000" y1="39746" x2="48000" y2="39746"/>
                        <a14:foregroundMark x1="36444" y1="30525" x2="36444" y2="30525"/>
                        <a14:foregroundMark x1="71333" y1="43561" x2="71333" y2="43561"/>
                        <a14:foregroundMark x1="65111" y1="89825" x2="65111" y2="89825"/>
                        <a14:foregroundMark x1="48778" y1="93005" x2="48778" y2="930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459" y="3214255"/>
            <a:ext cx="4944543" cy="365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ình ảnh Vector Hoạt Hình Coronavirus đỏ PNG , Hoạt Hình, Covid 19, Năm  2020 PNG và Vector với nền trong suốt để tải xuống miễn phí">
            <a:extLst>
              <a:ext uri="{FF2B5EF4-FFF2-40B4-BE49-F238E27FC236}">
                <a16:creationId xmlns:a16="http://schemas.microsoft.com/office/drawing/2014/main" id="{3771FED7-8E3F-CBC4-A0CC-53B583299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884" y="-2093891"/>
            <a:ext cx="2261417" cy="226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ình ảnh Vector Hoạt Hình Coronavirus đỏ PNG , Hoạt Hình, Covid 19, Năm  2020 PNG và Vector với nền trong suốt để tải xuống miễn phí">
            <a:extLst>
              <a:ext uri="{FF2B5EF4-FFF2-40B4-BE49-F238E27FC236}">
                <a16:creationId xmlns:a16="http://schemas.microsoft.com/office/drawing/2014/main" id="{EB8BA9F9-0D45-AF88-B071-59FC6223E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5524" y="2062344"/>
            <a:ext cx="1702760" cy="170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Google Shape;522;p35">
                <a:extLst>
                  <a:ext uri="{FF2B5EF4-FFF2-40B4-BE49-F238E27FC236}">
                    <a16:creationId xmlns:a16="http://schemas.microsoft.com/office/drawing/2014/main" id="{3E5BF180-4424-A212-779D-75CA77E0D20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0736" y="2456699"/>
                <a:ext cx="7892673" cy="1329205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spcFirstLastPara="1" wrap="square" lIns="121900" tIns="121900" rIns="121900" bIns="12190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3500"/>
                  <a:buFont typeface="Fredoka One"/>
                  <a:buNone/>
                  <a:defRPr sz="3000" b="0" i="0" u="none" strike="noStrike" cap="none">
                    <a:solidFill>
                      <a:schemeClr val="dk2"/>
                    </a:solidFill>
                    <a:latin typeface="Fredoka One"/>
                    <a:ea typeface="Fredoka One"/>
                    <a:cs typeface="Fredoka One"/>
                    <a:sym typeface="Fredoka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9pPr>
              </a:lstStyle>
              <a:p>
                <a:pPr algn="ctr"/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Tìm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sz="4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𝐜</m:t>
                    </m:r>
                    <m:r>
                      <a:rPr lang="en-US" sz="48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ủ</m:t>
                    </m:r>
                    <m:r>
                      <a:rPr lang="en-US" sz="4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𝐚</m:t>
                    </m:r>
                    <m:r>
                      <a:rPr lang="en-US" sz="48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𝟐𝟕</m:t>
                    </m:r>
                  </m:oMath>
                </a14:m>
                <a:endParaRPr lang="en-US" sz="48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Google Shape;522;p35">
                <a:extLst>
                  <a:ext uri="{FF2B5EF4-FFF2-40B4-BE49-F238E27FC236}">
                    <a16:creationId xmlns:a16="http://schemas.microsoft.com/office/drawing/2014/main" id="{3E5BF180-4424-A212-779D-75CA77E0D2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736" y="2456699"/>
                <a:ext cx="7892673" cy="1329205"/>
              </a:xfrm>
              <a:prstGeom prst="roundRect">
                <a:avLst/>
              </a:prstGeom>
              <a:blipFill>
                <a:blip r:embed="rId11"/>
                <a:stretch>
                  <a:fillRect b="-7207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87752995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ình ảnh Vector Hoạt Hình Coronavirus đỏ PNG , Hoạt Hình, Covid 19, Năm  2020 PNG và Vector với nền trong suốt để tải xuống miễn phí">
            <a:extLst>
              <a:ext uri="{FF2B5EF4-FFF2-40B4-BE49-F238E27FC236}">
                <a16:creationId xmlns:a16="http://schemas.microsoft.com/office/drawing/2014/main" id="{9AE278FA-27B8-E237-613D-748DD70B9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5783" y="181603"/>
            <a:ext cx="2261416" cy="226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ình ảnh Vector Hoạt Hình Coronavirus đỏ PNG , Hoạt Hình, Covid 19, Năm  2020 PNG và Vector với nền trong suốt để tải xuống miễn phí">
            <a:extLst>
              <a:ext uri="{FF2B5EF4-FFF2-40B4-BE49-F238E27FC236}">
                <a16:creationId xmlns:a16="http://schemas.microsoft.com/office/drawing/2014/main" id="{066D933C-4631-D46D-FF25-8C931A893D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379" y="241013"/>
            <a:ext cx="2080252" cy="2080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ình ảnh Vector Hoạt Hình Coronavirus đỏ PNG , Hoạt Hình, Covid 19, Năm  2020 PNG và Vector với nền trong suốt để tải xuống miễn phí">
            <a:extLst>
              <a:ext uri="{FF2B5EF4-FFF2-40B4-BE49-F238E27FC236}">
                <a16:creationId xmlns:a16="http://schemas.microsoft.com/office/drawing/2014/main" id="{83AEC2D7-68E0-2E06-43B3-781D5138F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634" y="3765105"/>
            <a:ext cx="2965111" cy="2965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Google Shape;522;p35">
                <a:extLst>
                  <a:ext uri="{FF2B5EF4-FFF2-40B4-BE49-F238E27FC236}">
                    <a16:creationId xmlns:a16="http://schemas.microsoft.com/office/drawing/2014/main" id="{25221503-6A1D-5E60-7C26-A5E9732D6F0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19697" y="846415"/>
                <a:ext cx="4162096" cy="1448804"/>
              </a:xfrm>
              <a:prstGeom prst="wedgeEllipseCallout">
                <a:avLst>
                  <a:gd name="adj1" fmla="val 5365"/>
                  <a:gd name="adj2" fmla="val 100968"/>
                </a:avLst>
              </a:prstGeom>
              <a:noFill/>
              <a:ln w="38100">
                <a:solidFill>
                  <a:srgbClr val="FFFF00"/>
                </a:solidFill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3500"/>
                  <a:buFont typeface="Fredoka One"/>
                  <a:buNone/>
                  <a:defRPr sz="3000" b="0" i="0" u="none" strike="noStrike" cap="none">
                    <a:solidFill>
                      <a:schemeClr val="dk2"/>
                    </a:solidFill>
                    <a:latin typeface="Fredoka One"/>
                    <a:ea typeface="Fredoka One"/>
                    <a:cs typeface="Fredoka One"/>
                    <a:sym typeface="Fredoka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𝟐𝟒</m:t>
                      </m:r>
                      <m:r>
                        <a:rPr lang="en-US" sz="3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36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𝟑𝟐</m:t>
                      </m:r>
                    </m:oMath>
                  </m:oMathPara>
                </a14:m>
                <a:endParaRPr lang="en-US" sz="36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8" name="Google Shape;522;p35">
                <a:extLst>
                  <a:ext uri="{FF2B5EF4-FFF2-40B4-BE49-F238E27FC236}">
                    <a16:creationId xmlns:a16="http://schemas.microsoft.com/office/drawing/2014/main" id="{25221503-6A1D-5E60-7C26-A5E9732D6F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9697" y="846415"/>
                <a:ext cx="4162096" cy="1448804"/>
              </a:xfrm>
              <a:prstGeom prst="wedgeEllipseCallout">
                <a:avLst>
                  <a:gd name="adj1" fmla="val 5365"/>
                  <a:gd name="adj2" fmla="val 100968"/>
                </a:avLst>
              </a:prstGeom>
              <a:blipFill>
                <a:blip r:embed="rId8"/>
                <a:stretch>
                  <a:fillRect/>
                </a:stretch>
              </a:blipFill>
              <a:ln w="38100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4" descr="Chip 'n' Dale Disney Channel Cartoon Animated series The Walt Disney  Company, chip n dale, Chip \'n\' Dale, Disney Channel png | PNGEgg">
            <a:extLst>
              <a:ext uri="{FF2B5EF4-FFF2-40B4-BE49-F238E27FC236}">
                <a16:creationId xmlns:a16="http://schemas.microsoft.com/office/drawing/2014/main" id="{4A48BCC9-8A3C-1ADE-04D5-F9C7A0DD5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862" b="93005" l="10000" r="90000">
                        <a14:foregroundMark x1="34111" y1="2862" x2="34111" y2="2862"/>
                        <a14:foregroundMark x1="34778" y1="32432" x2="34778" y2="32432"/>
                        <a14:foregroundMark x1="48000" y1="39746" x2="48000" y2="39746"/>
                        <a14:foregroundMark x1="36444" y1="30525" x2="36444" y2="30525"/>
                        <a14:foregroundMark x1="71333" y1="43561" x2="71333" y2="43561"/>
                        <a14:foregroundMark x1="65111" y1="89825" x2="65111" y2="89825"/>
                        <a14:foregroundMark x1="48778" y1="93005" x2="48778" y2="930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440" y="3198190"/>
            <a:ext cx="5113195" cy="3777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ình ảnh Vector Hoạt Hình Coronavirus đỏ PNG , Hoạt Hình, Covid 19, Năm  2020 PNG và Vector với nền trong suốt để tải xuống miễn phí">
            <a:extLst>
              <a:ext uri="{FF2B5EF4-FFF2-40B4-BE49-F238E27FC236}">
                <a16:creationId xmlns:a16="http://schemas.microsoft.com/office/drawing/2014/main" id="{083DAFC8-CB33-8F66-0539-0351A57F4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884" y="-2093891"/>
            <a:ext cx="2261417" cy="226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ình ảnh Vector Hoạt Hình Coronavirus đỏ PNG , Hoạt Hình, Covid 19, Năm  2020 PNG và Vector với nền trong suốt để tải xuống miễn phí">
            <a:extLst>
              <a:ext uri="{FF2B5EF4-FFF2-40B4-BE49-F238E27FC236}">
                <a16:creationId xmlns:a16="http://schemas.microsoft.com/office/drawing/2014/main" id="{80CCE926-377A-F572-0AC7-7FDC80DE9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73" y="6929449"/>
            <a:ext cx="2481481" cy="2481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ình ảnh Vector Hoạt Hình Coronavirus đỏ PNG , Hoạt Hình, Covid 19, Năm  2020 PNG và Vector với nền trong suốt để tải xuống miễn phí">
            <a:extLst>
              <a:ext uri="{FF2B5EF4-FFF2-40B4-BE49-F238E27FC236}">
                <a16:creationId xmlns:a16="http://schemas.microsoft.com/office/drawing/2014/main" id="{A7EB2EF8-8AAE-BEC6-0D7E-8C88CB133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5524" y="2062344"/>
            <a:ext cx="1702760" cy="170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Google Shape;522;p35">
                <a:extLst>
                  <a:ext uri="{FF2B5EF4-FFF2-40B4-BE49-F238E27FC236}">
                    <a16:creationId xmlns:a16="http://schemas.microsoft.com/office/drawing/2014/main" id="{249A8FD3-2B12-DE0A-9449-31E6520C1B1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5846" y="2439621"/>
                <a:ext cx="8852452" cy="1325484"/>
              </a:xfrm>
              <a:prstGeom prst="roundRect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spcFirstLastPara="1" wrap="square" lIns="121900" tIns="121900" rIns="121900" bIns="12190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3500"/>
                  <a:buFont typeface="Fredoka One"/>
                  <a:buNone/>
                  <a:defRPr sz="3000" b="0" i="0" u="none" strike="noStrike" cap="none">
                    <a:solidFill>
                      <a:schemeClr val="dk2"/>
                    </a:solidFill>
                    <a:latin typeface="Fredoka One"/>
                    <a:ea typeface="Fredoka One"/>
                    <a:cs typeface="Fredoka One"/>
                    <a:sym typeface="Fredoka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Comfortaa"/>
                    <a:ea typeface="Comfortaa"/>
                    <a:cs typeface="Comfortaa"/>
                    <a:sym typeface="Comfortaa"/>
                  </a:defRPr>
                </a:lvl9pPr>
              </a:lstStyle>
              <a:p>
                <a:pPr marL="0" marR="0" algn="ctr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44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Tìm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𝟖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𝟔</m:t>
                        </m:r>
                        <m:r>
                          <a:rPr lang="en-US" sz="44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 </m:t>
                        </m:r>
                      </m:den>
                    </m:f>
                    <m:r>
                      <a:rPr lang="en-US" sz="4400" b="1" i="1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𝐜</m:t>
                    </m:r>
                    <m:r>
                      <a:rPr lang="en-US" sz="4400" b="1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ủ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𝐚</m:t>
                    </m:r>
                    <m:r>
                      <a:rPr lang="en-US" sz="4400" b="1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𝟐𝟒</m:t>
                    </m:r>
                  </m:oMath>
                </a14:m>
                <a:endParaRPr lang="en-US" sz="4400" b="1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3" name="Google Shape;522;p35">
                <a:extLst>
                  <a:ext uri="{FF2B5EF4-FFF2-40B4-BE49-F238E27FC236}">
                    <a16:creationId xmlns:a16="http://schemas.microsoft.com/office/drawing/2014/main" id="{249A8FD3-2B12-DE0A-9449-31E6520C1B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846" y="2439621"/>
                <a:ext cx="8852452" cy="1325484"/>
              </a:xfrm>
              <a:prstGeom prst="roundRect">
                <a:avLst/>
              </a:prstGeom>
              <a:blipFill>
                <a:blip r:embed="rId11"/>
                <a:stretch>
                  <a:fillRect b="-7207"/>
                </a:stretch>
              </a:blipFill>
              <a:ln>
                <a:solidFill>
                  <a:schemeClr val="accent4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04668641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246 0.01389 L -0.03246 0.01389 C -0.046 0.01666 -0.06128 0.01049 -0.07326 0.02222 C -0.09809 0.04599 -0.12013 0.10524 -0.13697 0.14568 C -0.14097 0.18179 -0.14739 0.21697 -0.14913 0.25339 C -0.15277 0.33117 -0.13454 0.41913 -0.12638 0.49043 C -0.12343 0.51543 -0.12239 0.54074 -0.12031 0.56605 C -0.12534 0.63333 -0.12187 0.70463 -0.13541 0.7679 C -0.16527 0.90648 -0.1875 0.93889 -0.24305 1.00216 C -0.25642 1.01759 -0.26944 1.03395 -0.28385 1.04537 C -0.29548 1.05463 -0.30798 1.05864 -0.32031 1.0642 C -0.37309 1.08858 -0.36076 1.08241 -0.41718 1.09136 C -0.43593 1.08858 -0.45468 1.08703 -0.47326 1.08302 C -0.48003 1.08179 -0.48802 1.08333 -0.49305 1.075 C -0.50625 1.05308 -0.51336 1.02191 -0.52482 0.99691 C -0.61302 0.80278 -0.57604 0.84845 -0.63993 0.78148 C -0.64652 0.78858 -0.65468 0.79259 -0.65972 0.80308 C -0.67065 0.82654 -0.68732 0.86975 -0.67777 0.90524 C -0.67586 0.91265 -0.66979 0.91265 -0.66579 0.91605 C -0.65659 0.91173 -0.64496 0.91481 -0.63836 0.90278 C -0.5993 0.82963 -0.60677 0.77901 -0.60208 0.68457 C -0.60607 0.65494 -0.60937 0.625 -0.61423 0.59568 C -0.62048 0.55648 -0.63541 0.47963 -0.63541 0.47963 C -0.6375 0.45463 -0.64236 0.42963 -0.64149 0.40432 C -0.63993 0.3608 -0.62326 0.31543 -0.60364 0.29105 C -0.59444 0.27994 -0.58246 0.2787 -0.5717 0.27222 C -0.56163 0.27315 -0.55121 0.27006 -0.54149 0.275 C -0.52256 0.28457 -0.51944 0.29784 -0.50972 0.32068 C -0.50763 0.33981 -0.50434 0.35833 -0.50364 0.37747 C -0.50138 0.43395 -0.50607 0.49136 -0.50052 0.54722 C -0.49583 0.59506 -0.4769 0.67901 -0.45364 0.71944 C -0.44131 0.74105 -0.42847 0.76327 -0.41267 0.77592 C -0.36197 0.81728 -0.33524 0.81636 -0.28541 0.82438 C -0.25364 0.81203 -0.22204 0.79691 -0.18993 0.78673 C -0.1269 0.76697 -0.06024 0.75432 0.004 0.74105 C 0.01806 0.74722 0.03264 0.75154 0.04636 0.75987 C 0.04914 0.76142 0.04983 0.76883 0.05244 0.77068 C 0.05816 0.77438 0.06459 0.77438 0.07066 0.77592 C 0.09601 0.74228 0.06841 0.78055 0.09792 0.73302 C 0.09827 0.73241 0.09896 0.73302 0.09931 0.73302 " pathEditMode="relative" ptsTypes="AAAAAAAAAAAAAAAAAAAAAAAAAAAAAAAAAAAAAAAA">
                                      <p:cBhvr>
                                        <p:cTn id="6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2 -0.0179 L -0.0342 -0.0179 C -0.04583 -0.02623 -0.05694 -0.03704 -0.06909 -0.04228 C -0.08472 -0.04907 -0.12934 -0.05555 -0.14791 -0.05833 C -0.15798 -0.05586 -0.16823 -0.0537 -0.17829 -0.05031 C -0.18437 -0.04846 -0.19045 -0.04568 -0.19635 -0.04228 C -0.24027 -0.01821 -0.23281 -0.02253 -0.26614 0.0034 C -0.30538 0.06543 -0.29548 0.04908 -0.32361 0.09506 C -0.3302 0.10587 -0.33767 0.11512 -0.3434 0.12747 C -0.36788 0.18025 -0.37187 0.19167 -0.39791 0.23796 C -0.40625 0.25278 -0.41562 0.26574 -0.42361 0.28087 C -0.43229 0.29722 -0.43906 0.31636 -0.44791 0.3321 C -0.46701 0.36605 -0.48836 0.39506 -0.51302 0.41574 C -0.52621 0.42654 -0.53958 0.43858 -0.55399 0.44259 C -0.575 0.44846 -0.59635 0.44445 -0.61753 0.44537 C -0.6302 0.43796 -0.64375 0.43457 -0.65555 0.42377 C -0.67691 0.40371 -0.6835 0.38056 -0.69635 0.34815 C -0.69739 0.33303 -0.69757 0.31759 -0.69948 0.30247 C -0.70277 0.27438 -0.71111 0.24784 -0.71145 0.21914 C -0.71198 0.18704 -0.70191 0.08611 -0.69184 0.04661 C -0.68923 0.03611 -0.68489 0.02654 -0.67968 0.01975 C -0.66996 0.00679 -0.65625 0.00463 -0.64479 0.00093 C -0.62586 0.03272 -0.61198 0.05185 -0.59791 0.09229 C -0.59461 0.10216 -0.59392 0.11389 -0.59184 0.12469 C -0.5934 0.13642 -0.59079 0.15309 -0.59635 0.15988 C -0.60277 0.16729 -0.61198 0.16204 -0.61909 0.1571 C -0.64843 0.13611 -0.69757 0.07006 -0.72066 0.04136 C -0.72517 0.01883 -0.73125 -0.00278 -0.7342 -0.02623 C -0.73923 -0.0642 -0.74132 -0.12191 -0.7342 -0.1608 C -0.73125 -0.17778 -0.72569 -0.19321 -0.71909 -0.20648 C -0.7118 -0.2216 -0.70295 -0.23426 -0.6934 -0.24444 C -0.66875 -0.26975 -0.66579 -0.26883 -0.64635 -0.27376 C -0.64079 -0.27222 -0.63507 -0.27129 -0.62968 -0.26852 C -0.62118 -0.2642 -0.61718 -0.25802 -0.61007 -0.24969 C -0.60833 -0.24043 -0.60954 -0.24352 -0.60694 -0.23889 " pathEditMode="relative" ptsTypes="AAAAAAAAAAAAAAAAAAAAAAAAAAAAAAAAAAA">
                                      <p:cBhvr>
                                        <p:cTn id="6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-0.19476 L 0.00104 -0.19476 L -0.03368 -0.20556 C -0.03819 -0.20679 -0.04288 -0.20741 -0.04739 -0.20834 L -0.05955 -0.21111 C -0.06198 -0.21451 -0.0651 -0.21729 -0.06701 -0.22192 C -0.0684 -0.22469 -0.06823 -0.22901 -0.06857 -0.23272 C -0.06927 -0.23796 -0.06962 -0.24352 -0.07014 -0.24877 C -0.06701 -0.25864 -0.06528 -0.27006 -0.06094 -0.2784 C -0.04896 -0.30278 -0.0125 -0.34938 -0.00035 -0.36729 C 0.01163 -0.38519 0.05382 -0.45401 0.0632 -0.475 C 0.0757 -0.50247 0.08785 -0.57994 0.09202 -0.60155 C 0.09358 -0.62593 0.0974 -0.65 0.09653 -0.67438 C 0.09479 -0.7321 0.09028 -0.78982 0.08438 -0.84661 C 0.08143 -0.87593 0.06528 -0.94383 0.05712 -0.97037 C 0.04827 -1 0.04479 -1.04043 0.0283 -1.05679 C 0.02292 -1.06204 -0.01354 -1.09969 -0.02014 -1.10247 C -0.03194 -1.10772 -0.04427 -1.10617 -0.05642 -1.10772 C -0.09201 -1.10587 -0.11857 -1.11266 -0.15035 -1.07562 C -0.16962 -1.0534 -0.1842 -1.02068 -0.20035 -0.99198 C -0.22916 -0.94105 -0.23055 -0.9358 -0.24739 -0.86821 C -0.25469 -0.8392 -0.26215 -0.80988 -0.26701 -0.77932 C -0.27482 -0.73148 -0.28524 -0.63395 -0.28524 -0.63395 C -0.28576 -0.60617 -0.28541 -0.57809 -0.2868 -0.55031 C -0.2875 -0.53673 -0.29045 -0.52377 -0.29132 -0.50988 C -0.2934 -0.47778 -0.29357 -0.44537 -0.29583 -0.41296 C -0.2967 -0.40216 -0.29722 -0.39043 -0.30035 -0.38087 C -0.31128 -0.34815 -0.31649 -0.34198 -0.33229 -0.32963 C -0.33715 -0.32562 -0.34236 -0.32253 -0.34739 -0.31883 C -0.35243 -0.32161 -0.3585 -0.32068 -0.3625 -0.32685 C -0.37309 -0.34352 -0.37482 -0.37192 -0.3776 -0.39414 C -0.37725 -0.39877 -0.37778 -0.40401 -0.37621 -0.40772 C -0.36354 -0.43766 -0.35607 -0.42716 -0.33368 -0.42932 C -0.32014 -0.4284 -0.30642 -0.42901 -0.29288 -0.42655 C -0.27708 -0.42377 -0.26163 -0.41636 -0.24583 -0.41296 C -0.22882 -0.40926 -0.21146 -0.40772 -0.19427 -0.40494 C -0.14028 -0.40957 -0.08611 -0.40834 -0.03229 -0.41852 C -0.02274 -0.42006 -0.01458 -0.43117 -0.00642 -0.44013 C 0.00608 -0.4534 0.0165 -0.47438 0.02379 -0.49661 C 0.03021 -0.51543 0.03577 -0.5355 0.04045 -0.55587 C 0.05122 -0.60124 0.04254 -0.57593 0.05868 -0.6071 C 0.06181 -0.61296 0.06372 -0.62161 0.06771 -0.62593 C 0.0717 -0.62994 0.07674 -0.63025 0.08143 -0.63117 C 0.09254 -0.63364 0.10365 -0.63519 0.11476 -0.63673 C 0.21406 -0.65 0.11684 -0.63457 0.19497 -0.64722 C 0.2066 -0.65278 0.21893 -0.65463 0.22986 -0.66358 C 0.24809 -0.6784 0.25695 -0.70803 0.26927 -0.73364 C 0.27257 -0.74013 0.27639 -0.74599 0.27986 -0.75247 C 0.28351 -0.76574 0.28785 -0.77871 0.29045 -0.7929 C 0.29202 -0.80062 0.2915 -0.80895 0.29202 -0.81698 C 0.2934 -0.8358 0.29497 -0.85463 0.29653 -0.87346 C 0.29705 -0.88889 0.2967 -0.90432 0.29809 -0.91945 C 0.29879 -0.92685 0.30087 -0.93395 0.30261 -0.94105 C 0.30781 -0.96204 0.3059 -0.95772 0.31181 -0.9679 L 0.31181 -0.96513 C 0.31077 -0.97315 0.31077 -0.9821 0.30868 -0.98951 C 0.30712 -0.99506 0.304 -0.99908 0.30104 -1.00278 C 0.29167 -1.01513 0.28611 -1.01173 0.27379 -1.01358 C 0.25417 -1.01266 0.23386 -1.01914 0.21476 -1.0108 C 0.19965 -1.00432 0.18872 -0.97932 0.17379 -0.97037 L 0.16927 -0.9679 L 0.16476 -0.95988 L 0.16476 -0.95988 C 0.16198 -0.9108 0.16111 -0.91327 0.16771 -0.84136 C 0.16858 -0.83241 0.17188 -0.825 0.17379 -0.81698 C 0.1783 -0.79846 0.17483 -0.80895 0.17986 -0.79537 C 0.17934 -0.78303 0.18056 -0.76976 0.1783 -0.75772 C 0.17691 -0.75 0.17309 -0.74352 0.16927 -0.73889 C 0.15573 -0.72284 0.14236 -0.70463 0.12691 -0.69568 C 0.10608 -0.68426 0.08577 -0.67006 0.06476 -0.6608 C 0.04653 -0.65278 0.02813 -0.64599 0.01025 -0.63673 C -0.00469 -0.62871 -0.01857 -0.61605 -0.03368 -0.60957 C -0.06545 -0.59661 -0.10173 -0.59784 -0.13368 -0.5963 C -0.16857 -0.59784 -0.20347 -0.59753 -0.23837 -0.60155 C -0.27361 -0.60556 -0.23698 -0.61235 -0.26406 -0.61235 C -0.26719 -0.61235 -0.25798 -0.6105 -0.25503 -0.60957 C -0.25243 -0.60895 -0.24982 -0.60772 -0.24739 -0.6071 C -0.24236 -0.60772 -0.2368 -0.60556 -0.23229 -0.60957 C -0.22986 -0.61173 -0.22482 -0.63087 -0.22309 -0.63673 C -0.22153 -0.6534 -0.21979 -0.67068 -0.21857 -0.68766 C -0.21805 -0.69568 -0.21996 -0.70556 -0.21701 -0.71204 C -0.21441 -0.71759 -0.20903 -0.71605 -0.20503 -0.71729 C -0.19896 -0.71945 -0.19288 -0.72099 -0.1868 -0.72284 C -0.17673 -0.72192 -0.16649 -0.72253 -0.15642 -0.72006 C -0.14913 -0.71821 -0.14253 -0.70864 -0.13524 -0.70926 C -0.13229 -0.70957 -0.13229 -0.71821 -0.13073 -0.72284 C -0.12517 -0.75741 -0.12969 -0.725 -0.12621 -0.76852 C -0.12587 -0.77222 -0.125 -0.77562 -0.12465 -0.77932 C -0.12014 -0.82809 -0.1276 -0.76883 -0.11857 -0.83303 C -0.11666 -0.88087 -0.11701 -0.85834 -0.11701 -0.90062 L -0.11406 -0.91142 C -0.10781 -0.84784 -0.10573 -0.79753 -0.0868 -0.73889 C -0.02048 -0.53488 -0.02222 -0.54321 0.04653 -0.41852 C 0.05504 -0.40309 0.06302 -0.38642 0.0724 -0.37253 C 0.09358 -0.34136 0.11129 -0.30031 0.13594 -0.2784 C 0.13802 -0.27655 0.13993 -0.27408 0.14202 -0.27315 C 0.14653 -0.27068 0.15104 -0.26945 0.15573 -0.26759 C 0.15712 -0.26852 0.15886 -0.26852 0.16025 -0.27037 C 0.17431 -0.2892 0.17552 -0.28858 0.17691 -0.31883 C 0.17691 -0.32068 0.17587 -0.32253 0.17535 -0.32408 " pathEditMode="relative" ptsTypes="AAAAAAAAAAAAAAAAAAAAAAAAAAAAAAAAAAAAAAAAAAAAAAAAAAAAAAAAAAAAAAAAAAAAAAAAAAAAAAAAAAAAAAAAAAAAAAAAAAAA">
                                      <p:cBhvr>
                                        <p:cTn id="6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hip 'n' Dale Disney Channel Cartoon Animated series The Walt Disney  Company, chip n dale, Chip \'n\' Dale, Disney Channel png | PNGEgg">
            <a:extLst>
              <a:ext uri="{FF2B5EF4-FFF2-40B4-BE49-F238E27FC236}">
                <a16:creationId xmlns:a16="http://schemas.microsoft.com/office/drawing/2014/main" id="{6F8A9EC7-8DC0-F73E-451F-36B449258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862" b="93005" l="10000" r="90000">
                        <a14:foregroundMark x1="34111" y1="2862" x2="34111" y2="2862"/>
                        <a14:foregroundMark x1="34778" y1="32432" x2="34778" y2="32432"/>
                        <a14:foregroundMark x1="48000" y1="39746" x2="48000" y2="39746"/>
                        <a14:foregroundMark x1="36444" y1="30525" x2="36444" y2="30525"/>
                        <a14:foregroundMark x1="71333" y1="43561" x2="71333" y2="43561"/>
                        <a14:foregroundMark x1="65111" y1="89825" x2="65111" y2="89825"/>
                        <a14:foregroundMark x1="48778" y1="93005" x2="48778" y2="930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4762" y="1725203"/>
            <a:ext cx="7316841" cy="5113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8E538DC-D3A6-BB29-D2CC-ACE07473F430}"/>
              </a:ext>
            </a:extLst>
          </p:cNvPr>
          <p:cNvGrpSpPr/>
          <p:nvPr/>
        </p:nvGrpSpPr>
        <p:grpSpPr>
          <a:xfrm>
            <a:off x="5262824" y="333377"/>
            <a:ext cx="5013291" cy="3451984"/>
            <a:chOff x="4396605" y="180656"/>
            <a:chExt cx="4515613" cy="3619573"/>
          </a:xfrm>
        </p:grpSpPr>
        <p:sp>
          <p:nvSpPr>
            <p:cNvPr id="7" name="Speech Bubble: Oval 6">
              <a:extLst>
                <a:ext uri="{FF2B5EF4-FFF2-40B4-BE49-F238E27FC236}">
                  <a16:creationId xmlns:a16="http://schemas.microsoft.com/office/drawing/2014/main" id="{C1974D70-C961-4C69-C0F2-3ECE037B67F8}"/>
                </a:ext>
              </a:extLst>
            </p:cNvPr>
            <p:cNvSpPr/>
            <p:nvPr/>
          </p:nvSpPr>
          <p:spPr>
            <a:xfrm>
              <a:off x="4396605" y="180656"/>
              <a:ext cx="4515613" cy="3619573"/>
            </a:xfrm>
            <a:prstGeom prst="wedgeEllipseCallout">
              <a:avLst>
                <a:gd name="adj1" fmla="val -82455"/>
                <a:gd name="adj2" fmla="val 19253"/>
              </a:avLst>
            </a:prstGeom>
            <a:solidFill>
              <a:schemeClr val="accent4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582F4E"/>
                </a:solidFill>
                <a:latin typeface="Arial"/>
                <a:sym typeface="Arial"/>
              </a:endParaRPr>
            </a:p>
          </p:txBody>
        </p:sp>
        <p:sp>
          <p:nvSpPr>
            <p:cNvPr id="8" name="Google Shape;470;p34">
              <a:extLst>
                <a:ext uri="{FF2B5EF4-FFF2-40B4-BE49-F238E27FC236}">
                  <a16:creationId xmlns:a16="http://schemas.microsoft.com/office/drawing/2014/main" id="{30634799-610A-6EB4-3152-BDCFCF8C62E7}"/>
                </a:ext>
              </a:extLst>
            </p:cNvPr>
            <p:cNvSpPr txBox="1">
              <a:spLocks/>
            </p:cNvSpPr>
            <p:nvPr/>
          </p:nvSpPr>
          <p:spPr>
            <a:xfrm>
              <a:off x="4570727" y="1106460"/>
              <a:ext cx="4167367" cy="62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3600"/>
                <a:buFont typeface="Fredoka One"/>
                <a:buNone/>
                <a:defRPr sz="48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1219170">
                <a:buClr>
                  <a:srgbClr val="B872AE"/>
                </a:buClr>
              </a:pPr>
              <a:r>
                <a:rPr lang="en-US" sz="5867" kern="0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Các</a:t>
              </a:r>
              <a:r>
                <a:rPr lang="en-US" sz="5867" kern="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867" kern="0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bạn</a:t>
              </a:r>
              <a:r>
                <a:rPr lang="en-US" sz="5867" kern="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867" kern="0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thật</a:t>
              </a:r>
              <a:r>
                <a:rPr lang="en-US" sz="5867" kern="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867" kern="0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tuyệt</a:t>
              </a:r>
              <a:r>
                <a:rPr lang="en-US" sz="5867" kern="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867" kern="0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vời</a:t>
              </a:r>
              <a:r>
                <a:rPr lang="en-US" sz="5867" kern="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!!!</a:t>
              </a:r>
            </a:p>
          </p:txBody>
        </p:sp>
      </p:grpSp>
      <p:pic>
        <p:nvPicPr>
          <p:cNvPr id="4" name="Media 5">
            <a:hlinkClick r:id="" action="ppaction://media"/>
            <a:extLst>
              <a:ext uri="{FF2B5EF4-FFF2-40B4-BE49-F238E27FC236}">
                <a16:creationId xmlns:a16="http://schemas.microsoft.com/office/drawing/2014/main" id="{5EBEF072-8550-44C2-860E-21E41B945E7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071395" y="3785361"/>
            <a:ext cx="993264" cy="99326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BACF800-30E5-813D-19C6-BA013639A5B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79102" y="4169431"/>
            <a:ext cx="6437934" cy="268856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764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98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0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0612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9;p2">
            <a:extLst>
              <a:ext uri="{FF2B5EF4-FFF2-40B4-BE49-F238E27FC236}">
                <a16:creationId xmlns:a16="http://schemas.microsoft.com/office/drawing/2014/main" id="{5B8DD714-91D3-43E7-B60E-013A7BBB016C}"/>
              </a:ext>
            </a:extLst>
          </p:cNvPr>
          <p:cNvSpPr/>
          <p:nvPr/>
        </p:nvSpPr>
        <p:spPr>
          <a:xfrm>
            <a:off x="-705763" y="33437"/>
            <a:ext cx="10872843" cy="6857961"/>
          </a:xfrm>
          <a:custGeom>
            <a:avLst/>
            <a:gdLst/>
            <a:ahLst/>
            <a:cxnLst/>
            <a:rect l="l" t="t" r="r" b="b"/>
            <a:pathLst>
              <a:path w="67748" h="49441" extrusionOk="0">
                <a:moveTo>
                  <a:pt x="40003" y="0"/>
                </a:moveTo>
                <a:cubicBezTo>
                  <a:pt x="36827" y="0"/>
                  <a:pt x="33637" y="786"/>
                  <a:pt x="30707" y="2029"/>
                </a:cubicBezTo>
                <a:cubicBezTo>
                  <a:pt x="27849" y="3232"/>
                  <a:pt x="25075" y="4958"/>
                  <a:pt x="23396" y="7566"/>
                </a:cubicBezTo>
                <a:cubicBezTo>
                  <a:pt x="21503" y="10507"/>
                  <a:pt x="21087" y="14388"/>
                  <a:pt x="18539" y="16769"/>
                </a:cubicBezTo>
                <a:cubicBezTo>
                  <a:pt x="15300" y="19794"/>
                  <a:pt x="9811" y="19305"/>
                  <a:pt x="6644" y="22413"/>
                </a:cubicBezTo>
                <a:cubicBezTo>
                  <a:pt x="4144" y="24866"/>
                  <a:pt x="3894" y="28830"/>
                  <a:pt x="4406" y="32307"/>
                </a:cubicBezTo>
                <a:cubicBezTo>
                  <a:pt x="5144" y="37331"/>
                  <a:pt x="8025" y="48226"/>
                  <a:pt x="1" y="49416"/>
                </a:cubicBezTo>
                <a:cubicBezTo>
                  <a:pt x="5692" y="49428"/>
                  <a:pt x="11383" y="49440"/>
                  <a:pt x="17074" y="49440"/>
                </a:cubicBezTo>
                <a:lnTo>
                  <a:pt x="67747" y="49440"/>
                </a:lnTo>
                <a:cubicBezTo>
                  <a:pt x="62366" y="49440"/>
                  <a:pt x="60449" y="45332"/>
                  <a:pt x="60449" y="40534"/>
                </a:cubicBezTo>
                <a:cubicBezTo>
                  <a:pt x="60449" y="35546"/>
                  <a:pt x="64354" y="31057"/>
                  <a:pt x="63580" y="26068"/>
                </a:cubicBezTo>
                <a:cubicBezTo>
                  <a:pt x="63044" y="22675"/>
                  <a:pt x="60318" y="20329"/>
                  <a:pt x="58472" y="17627"/>
                </a:cubicBezTo>
                <a:cubicBezTo>
                  <a:pt x="56424" y="14638"/>
                  <a:pt x="55079" y="11197"/>
                  <a:pt x="53603" y="7911"/>
                </a:cubicBezTo>
                <a:cubicBezTo>
                  <a:pt x="51817" y="3923"/>
                  <a:pt x="47780" y="1196"/>
                  <a:pt x="43506" y="339"/>
                </a:cubicBezTo>
                <a:cubicBezTo>
                  <a:pt x="42350" y="107"/>
                  <a:pt x="41177" y="0"/>
                  <a:pt x="400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54" name="Google Shape;22;p2">
            <a:extLst>
              <a:ext uri="{FF2B5EF4-FFF2-40B4-BE49-F238E27FC236}">
                <a16:creationId xmlns:a16="http://schemas.microsoft.com/office/drawing/2014/main" id="{050E10F2-84A1-4923-BCAF-570E279ED010}"/>
              </a:ext>
            </a:extLst>
          </p:cNvPr>
          <p:cNvGrpSpPr/>
          <p:nvPr/>
        </p:nvGrpSpPr>
        <p:grpSpPr>
          <a:xfrm rot="-822915">
            <a:off x="1582677" y="733647"/>
            <a:ext cx="584241" cy="606543"/>
            <a:chOff x="614950" y="1682850"/>
            <a:chExt cx="438175" cy="454900"/>
          </a:xfrm>
        </p:grpSpPr>
        <p:sp>
          <p:nvSpPr>
            <p:cNvPr id="255" name="Google Shape;23;p2">
              <a:extLst>
                <a:ext uri="{FF2B5EF4-FFF2-40B4-BE49-F238E27FC236}">
                  <a16:creationId xmlns:a16="http://schemas.microsoft.com/office/drawing/2014/main" id="{E665292E-578C-4774-9494-EE9D6CF9F4F0}"/>
                </a:ext>
              </a:extLst>
            </p:cNvPr>
            <p:cNvSpPr/>
            <p:nvPr/>
          </p:nvSpPr>
          <p:spPr>
            <a:xfrm>
              <a:off x="614950" y="1682850"/>
              <a:ext cx="438175" cy="454900"/>
            </a:xfrm>
            <a:custGeom>
              <a:avLst/>
              <a:gdLst/>
              <a:ahLst/>
              <a:cxnLst/>
              <a:rect l="l" t="t" r="r" b="b"/>
              <a:pathLst>
                <a:path w="17527" h="18196" extrusionOk="0">
                  <a:moveTo>
                    <a:pt x="9682" y="1"/>
                  </a:moveTo>
                  <a:cubicBezTo>
                    <a:pt x="6586" y="1"/>
                    <a:pt x="1400" y="4345"/>
                    <a:pt x="762" y="5582"/>
                  </a:cubicBezTo>
                  <a:cubicBezTo>
                    <a:pt x="0" y="7082"/>
                    <a:pt x="2882" y="11261"/>
                    <a:pt x="4084" y="12249"/>
                  </a:cubicBezTo>
                  <a:cubicBezTo>
                    <a:pt x="4502" y="12589"/>
                    <a:pt x="4976" y="12766"/>
                    <a:pt x="5510" y="12766"/>
                  </a:cubicBezTo>
                  <a:cubicBezTo>
                    <a:pt x="6529" y="12766"/>
                    <a:pt x="7767" y="12124"/>
                    <a:pt x="9251" y="10749"/>
                  </a:cubicBezTo>
                  <a:cubicBezTo>
                    <a:pt x="9763" y="10272"/>
                    <a:pt x="10433" y="10032"/>
                    <a:pt x="11064" y="10032"/>
                  </a:cubicBezTo>
                  <a:cubicBezTo>
                    <a:pt x="11961" y="10032"/>
                    <a:pt x="12780" y="10516"/>
                    <a:pt x="12954" y="11487"/>
                  </a:cubicBezTo>
                  <a:cubicBezTo>
                    <a:pt x="13264" y="13142"/>
                    <a:pt x="12347" y="13737"/>
                    <a:pt x="10728" y="14095"/>
                  </a:cubicBezTo>
                  <a:cubicBezTo>
                    <a:pt x="9097" y="14452"/>
                    <a:pt x="7073" y="15333"/>
                    <a:pt x="7680" y="17178"/>
                  </a:cubicBezTo>
                  <a:cubicBezTo>
                    <a:pt x="7910" y="17887"/>
                    <a:pt x="8685" y="18196"/>
                    <a:pt x="9683" y="18196"/>
                  </a:cubicBezTo>
                  <a:cubicBezTo>
                    <a:pt x="11265" y="18196"/>
                    <a:pt x="13407" y="17420"/>
                    <a:pt x="14824" y="16238"/>
                  </a:cubicBezTo>
                  <a:cubicBezTo>
                    <a:pt x="17133" y="14321"/>
                    <a:pt x="17526" y="10761"/>
                    <a:pt x="16336" y="8630"/>
                  </a:cubicBezTo>
                  <a:cubicBezTo>
                    <a:pt x="15497" y="7137"/>
                    <a:pt x="13561" y="6088"/>
                    <a:pt x="11616" y="6088"/>
                  </a:cubicBezTo>
                  <a:cubicBezTo>
                    <a:pt x="10798" y="6088"/>
                    <a:pt x="9979" y="6273"/>
                    <a:pt x="9240" y="6689"/>
                  </a:cubicBezTo>
                  <a:cubicBezTo>
                    <a:pt x="6739" y="8082"/>
                    <a:pt x="6025" y="8749"/>
                    <a:pt x="6025" y="8749"/>
                  </a:cubicBezTo>
                  <a:cubicBezTo>
                    <a:pt x="6025" y="8749"/>
                    <a:pt x="5894" y="7641"/>
                    <a:pt x="5346" y="7129"/>
                  </a:cubicBezTo>
                  <a:cubicBezTo>
                    <a:pt x="5346" y="7129"/>
                    <a:pt x="13621" y="3331"/>
                    <a:pt x="11311" y="664"/>
                  </a:cubicBezTo>
                  <a:cubicBezTo>
                    <a:pt x="10906" y="198"/>
                    <a:pt x="10341" y="1"/>
                    <a:pt x="96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" name="Google Shape;24;p2">
              <a:extLst>
                <a:ext uri="{FF2B5EF4-FFF2-40B4-BE49-F238E27FC236}">
                  <a16:creationId xmlns:a16="http://schemas.microsoft.com/office/drawing/2014/main" id="{0FDE9E8D-FCEB-4259-892A-7030423289C9}"/>
                </a:ext>
              </a:extLst>
            </p:cNvPr>
            <p:cNvSpPr/>
            <p:nvPr/>
          </p:nvSpPr>
          <p:spPr>
            <a:xfrm>
              <a:off x="686375" y="1706975"/>
              <a:ext cx="183400" cy="114275"/>
            </a:xfrm>
            <a:custGeom>
              <a:avLst/>
              <a:gdLst/>
              <a:ahLst/>
              <a:cxnLst/>
              <a:rect l="l" t="t" r="r" b="b"/>
              <a:pathLst>
                <a:path w="7336" h="4571" extrusionOk="0">
                  <a:moveTo>
                    <a:pt x="6697" y="0"/>
                  </a:moveTo>
                  <a:cubicBezTo>
                    <a:pt x="5771" y="0"/>
                    <a:pt x="3285" y="1082"/>
                    <a:pt x="1775" y="2319"/>
                  </a:cubicBezTo>
                  <a:cubicBezTo>
                    <a:pt x="1" y="3759"/>
                    <a:pt x="84" y="4307"/>
                    <a:pt x="322" y="4545"/>
                  </a:cubicBezTo>
                  <a:cubicBezTo>
                    <a:pt x="339" y="4562"/>
                    <a:pt x="366" y="4570"/>
                    <a:pt x="401" y="4570"/>
                  </a:cubicBezTo>
                  <a:cubicBezTo>
                    <a:pt x="862" y="4570"/>
                    <a:pt x="2810" y="3198"/>
                    <a:pt x="4204" y="2402"/>
                  </a:cubicBezTo>
                  <a:cubicBezTo>
                    <a:pt x="5704" y="1545"/>
                    <a:pt x="7335" y="497"/>
                    <a:pt x="7026" y="104"/>
                  </a:cubicBezTo>
                  <a:cubicBezTo>
                    <a:pt x="6972" y="33"/>
                    <a:pt x="6858" y="0"/>
                    <a:pt x="66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" name="Google Shape;25;p2">
              <a:extLst>
                <a:ext uri="{FF2B5EF4-FFF2-40B4-BE49-F238E27FC236}">
                  <a16:creationId xmlns:a16="http://schemas.microsoft.com/office/drawing/2014/main" id="{89113F07-1CB0-4328-92B8-58A6A1DDB230}"/>
                </a:ext>
              </a:extLst>
            </p:cNvPr>
            <p:cNvSpPr/>
            <p:nvPr/>
          </p:nvSpPr>
          <p:spPr>
            <a:xfrm>
              <a:off x="656325" y="1827450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203" y="0"/>
                    <a:pt x="0" y="202"/>
                    <a:pt x="0" y="441"/>
                  </a:cubicBezTo>
                  <a:cubicBezTo>
                    <a:pt x="0" y="679"/>
                    <a:pt x="203" y="881"/>
                    <a:pt x="441" y="881"/>
                  </a:cubicBezTo>
                  <a:cubicBezTo>
                    <a:pt x="691" y="881"/>
                    <a:pt x="881" y="679"/>
                    <a:pt x="881" y="441"/>
                  </a:cubicBezTo>
                  <a:cubicBezTo>
                    <a:pt x="881" y="202"/>
                    <a:pt x="691" y="0"/>
                    <a:pt x="441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58" name="Google Shape;26;p2">
            <a:extLst>
              <a:ext uri="{FF2B5EF4-FFF2-40B4-BE49-F238E27FC236}">
                <a16:creationId xmlns:a16="http://schemas.microsoft.com/office/drawing/2014/main" id="{6EE58B3B-2F3F-42D3-829B-6236F057564F}"/>
              </a:ext>
            </a:extLst>
          </p:cNvPr>
          <p:cNvGrpSpPr/>
          <p:nvPr/>
        </p:nvGrpSpPr>
        <p:grpSpPr>
          <a:xfrm rot="546724">
            <a:off x="292150" y="261824"/>
            <a:ext cx="875793" cy="916344"/>
            <a:chOff x="1761950" y="1669000"/>
            <a:chExt cx="482700" cy="529100"/>
          </a:xfrm>
        </p:grpSpPr>
        <p:sp>
          <p:nvSpPr>
            <p:cNvPr id="259" name="Google Shape;27;p2">
              <a:extLst>
                <a:ext uri="{FF2B5EF4-FFF2-40B4-BE49-F238E27FC236}">
                  <a16:creationId xmlns:a16="http://schemas.microsoft.com/office/drawing/2014/main" id="{4A6ADAC4-987E-4438-A203-1062601ACAAE}"/>
                </a:ext>
              </a:extLst>
            </p:cNvPr>
            <p:cNvSpPr/>
            <p:nvPr/>
          </p:nvSpPr>
          <p:spPr>
            <a:xfrm>
              <a:off x="1761950" y="1669000"/>
              <a:ext cx="482700" cy="529100"/>
            </a:xfrm>
            <a:custGeom>
              <a:avLst/>
              <a:gdLst/>
              <a:ahLst/>
              <a:cxnLst/>
              <a:rect l="l" t="t" r="r" b="b"/>
              <a:pathLst>
                <a:path w="19308" h="21164" extrusionOk="0">
                  <a:moveTo>
                    <a:pt x="8652" y="3590"/>
                  </a:moveTo>
                  <a:cubicBezTo>
                    <a:pt x="9200" y="3590"/>
                    <a:pt x="9762" y="3731"/>
                    <a:pt x="10282" y="4028"/>
                  </a:cubicBezTo>
                  <a:cubicBezTo>
                    <a:pt x="11794" y="4897"/>
                    <a:pt x="12366" y="6767"/>
                    <a:pt x="11532" y="8207"/>
                  </a:cubicBezTo>
                  <a:cubicBezTo>
                    <a:pt x="10983" y="9165"/>
                    <a:pt x="9973" y="9693"/>
                    <a:pt x="8916" y="9693"/>
                  </a:cubicBezTo>
                  <a:cubicBezTo>
                    <a:pt x="8369" y="9693"/>
                    <a:pt x="7809" y="9551"/>
                    <a:pt x="7294" y="9255"/>
                  </a:cubicBezTo>
                  <a:cubicBezTo>
                    <a:pt x="5770" y="8386"/>
                    <a:pt x="5210" y="6517"/>
                    <a:pt x="6043" y="5064"/>
                  </a:cubicBezTo>
                  <a:cubicBezTo>
                    <a:pt x="6592" y="4115"/>
                    <a:pt x="7595" y="3590"/>
                    <a:pt x="8652" y="3590"/>
                  </a:cubicBezTo>
                  <a:close/>
                  <a:moveTo>
                    <a:pt x="8921" y="0"/>
                  </a:moveTo>
                  <a:cubicBezTo>
                    <a:pt x="3425" y="0"/>
                    <a:pt x="1" y="7231"/>
                    <a:pt x="3460" y="11124"/>
                  </a:cubicBezTo>
                  <a:cubicBezTo>
                    <a:pt x="4980" y="12835"/>
                    <a:pt x="6651" y="13348"/>
                    <a:pt x="8108" y="13348"/>
                  </a:cubicBezTo>
                  <a:cubicBezTo>
                    <a:pt x="10292" y="13348"/>
                    <a:pt x="11996" y="12196"/>
                    <a:pt x="11997" y="12196"/>
                  </a:cubicBezTo>
                  <a:lnTo>
                    <a:pt x="11997" y="12196"/>
                  </a:lnTo>
                  <a:cubicBezTo>
                    <a:pt x="11997" y="12196"/>
                    <a:pt x="10818" y="15958"/>
                    <a:pt x="7520" y="16423"/>
                  </a:cubicBezTo>
                  <a:cubicBezTo>
                    <a:pt x="4210" y="16899"/>
                    <a:pt x="1912" y="17518"/>
                    <a:pt x="2305" y="19173"/>
                  </a:cubicBezTo>
                  <a:cubicBezTo>
                    <a:pt x="2626" y="20508"/>
                    <a:pt x="3836" y="21163"/>
                    <a:pt x="5444" y="21163"/>
                  </a:cubicBezTo>
                  <a:cubicBezTo>
                    <a:pt x="8423" y="21163"/>
                    <a:pt x="12767" y="18912"/>
                    <a:pt x="15342" y="14565"/>
                  </a:cubicBezTo>
                  <a:cubicBezTo>
                    <a:pt x="19307" y="7874"/>
                    <a:pt x="17033" y="1873"/>
                    <a:pt x="10592" y="218"/>
                  </a:cubicBezTo>
                  <a:cubicBezTo>
                    <a:pt x="10018" y="69"/>
                    <a:pt x="9460" y="0"/>
                    <a:pt x="89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" name="Google Shape;28;p2">
              <a:extLst>
                <a:ext uri="{FF2B5EF4-FFF2-40B4-BE49-F238E27FC236}">
                  <a16:creationId xmlns:a16="http://schemas.microsoft.com/office/drawing/2014/main" id="{E4DEAEFF-F968-4F37-B8F5-82F50D536156}"/>
                </a:ext>
              </a:extLst>
            </p:cNvPr>
            <p:cNvSpPr/>
            <p:nvPr/>
          </p:nvSpPr>
          <p:spPr>
            <a:xfrm>
              <a:off x="2046075" y="2061100"/>
              <a:ext cx="36350" cy="36050"/>
            </a:xfrm>
            <a:custGeom>
              <a:avLst/>
              <a:gdLst/>
              <a:ahLst/>
              <a:cxnLst/>
              <a:rect l="l" t="t" r="r" b="b"/>
              <a:pathLst>
                <a:path w="1454" h="1442" extrusionOk="0">
                  <a:moveTo>
                    <a:pt x="727" y="0"/>
                  </a:moveTo>
                  <a:cubicBezTo>
                    <a:pt x="322" y="0"/>
                    <a:pt x="1" y="322"/>
                    <a:pt x="1" y="727"/>
                  </a:cubicBezTo>
                  <a:cubicBezTo>
                    <a:pt x="1" y="1120"/>
                    <a:pt x="322" y="1441"/>
                    <a:pt x="727" y="1441"/>
                  </a:cubicBezTo>
                  <a:cubicBezTo>
                    <a:pt x="1132" y="1441"/>
                    <a:pt x="1453" y="1120"/>
                    <a:pt x="1453" y="727"/>
                  </a:cubicBezTo>
                  <a:cubicBezTo>
                    <a:pt x="1453" y="322"/>
                    <a:pt x="1132" y="0"/>
                    <a:pt x="7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1" name="Google Shape;29;p2">
              <a:extLst>
                <a:ext uri="{FF2B5EF4-FFF2-40B4-BE49-F238E27FC236}">
                  <a16:creationId xmlns:a16="http://schemas.microsoft.com/office/drawing/2014/main" id="{A2A9D1F9-1308-439E-BC0C-1A3FDA32E536}"/>
                </a:ext>
              </a:extLst>
            </p:cNvPr>
            <p:cNvSpPr/>
            <p:nvPr/>
          </p:nvSpPr>
          <p:spPr>
            <a:xfrm>
              <a:off x="1866425" y="2108000"/>
              <a:ext cx="179675" cy="64750"/>
            </a:xfrm>
            <a:custGeom>
              <a:avLst/>
              <a:gdLst/>
              <a:ahLst/>
              <a:cxnLst/>
              <a:rect l="l" t="t" r="r" b="b"/>
              <a:pathLst>
                <a:path w="7187" h="2590" extrusionOk="0">
                  <a:moveTo>
                    <a:pt x="6473" y="0"/>
                  </a:moveTo>
                  <a:cubicBezTo>
                    <a:pt x="5731" y="0"/>
                    <a:pt x="4264" y="1127"/>
                    <a:pt x="2950" y="1127"/>
                  </a:cubicBezTo>
                  <a:cubicBezTo>
                    <a:pt x="2917" y="1127"/>
                    <a:pt x="2885" y="1126"/>
                    <a:pt x="2853" y="1125"/>
                  </a:cubicBezTo>
                  <a:cubicBezTo>
                    <a:pt x="2772" y="1122"/>
                    <a:pt x="2693" y="1120"/>
                    <a:pt x="2615" y="1120"/>
                  </a:cubicBezTo>
                  <a:cubicBezTo>
                    <a:pt x="1103" y="1120"/>
                    <a:pt x="0" y="1654"/>
                    <a:pt x="555" y="2220"/>
                  </a:cubicBezTo>
                  <a:cubicBezTo>
                    <a:pt x="816" y="2482"/>
                    <a:pt x="1430" y="2589"/>
                    <a:pt x="2132" y="2589"/>
                  </a:cubicBezTo>
                  <a:cubicBezTo>
                    <a:pt x="3028" y="2589"/>
                    <a:pt x="4069" y="2414"/>
                    <a:pt x="4710" y="2161"/>
                  </a:cubicBezTo>
                  <a:cubicBezTo>
                    <a:pt x="5853" y="1708"/>
                    <a:pt x="7187" y="756"/>
                    <a:pt x="6853" y="196"/>
                  </a:cubicBezTo>
                  <a:cubicBezTo>
                    <a:pt x="6770" y="57"/>
                    <a:pt x="6640" y="0"/>
                    <a:pt x="64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66" name="Google Shape;34;p2">
            <a:extLst>
              <a:ext uri="{FF2B5EF4-FFF2-40B4-BE49-F238E27FC236}">
                <a16:creationId xmlns:a16="http://schemas.microsoft.com/office/drawing/2014/main" id="{C6BE5F55-7AF8-4D00-90E1-D3095D60A1E6}"/>
              </a:ext>
            </a:extLst>
          </p:cNvPr>
          <p:cNvGrpSpPr/>
          <p:nvPr/>
        </p:nvGrpSpPr>
        <p:grpSpPr>
          <a:xfrm rot="-822750">
            <a:off x="219065" y="1742718"/>
            <a:ext cx="544244" cy="466655"/>
            <a:chOff x="2321700" y="1787550"/>
            <a:chExt cx="450675" cy="386425"/>
          </a:xfrm>
        </p:grpSpPr>
        <p:sp>
          <p:nvSpPr>
            <p:cNvPr id="267" name="Google Shape;35;p2">
              <a:extLst>
                <a:ext uri="{FF2B5EF4-FFF2-40B4-BE49-F238E27FC236}">
                  <a16:creationId xmlns:a16="http://schemas.microsoft.com/office/drawing/2014/main" id="{4B304194-FE99-4196-8325-7A366099EF59}"/>
                </a:ext>
              </a:extLst>
            </p:cNvPr>
            <p:cNvSpPr/>
            <p:nvPr/>
          </p:nvSpPr>
          <p:spPr>
            <a:xfrm>
              <a:off x="2321700" y="1787550"/>
              <a:ext cx="450675" cy="386425"/>
            </a:xfrm>
            <a:custGeom>
              <a:avLst/>
              <a:gdLst/>
              <a:ahLst/>
              <a:cxnLst/>
              <a:rect l="l" t="t" r="r" b="b"/>
              <a:pathLst>
                <a:path w="18027" h="15457" extrusionOk="0">
                  <a:moveTo>
                    <a:pt x="6484" y="0"/>
                  </a:moveTo>
                  <a:cubicBezTo>
                    <a:pt x="6270" y="0"/>
                    <a:pt x="6046" y="42"/>
                    <a:pt x="5811" y="132"/>
                  </a:cubicBezTo>
                  <a:cubicBezTo>
                    <a:pt x="3465" y="1025"/>
                    <a:pt x="6502" y="6990"/>
                    <a:pt x="6406" y="7216"/>
                  </a:cubicBezTo>
                  <a:cubicBezTo>
                    <a:pt x="6299" y="7442"/>
                    <a:pt x="1" y="8906"/>
                    <a:pt x="1191" y="11514"/>
                  </a:cubicBezTo>
                  <a:cubicBezTo>
                    <a:pt x="1500" y="12194"/>
                    <a:pt x="2065" y="12444"/>
                    <a:pt x="2736" y="12444"/>
                  </a:cubicBezTo>
                  <a:cubicBezTo>
                    <a:pt x="4599" y="12444"/>
                    <a:pt x="7287" y="10521"/>
                    <a:pt x="7644" y="10521"/>
                  </a:cubicBezTo>
                  <a:cubicBezTo>
                    <a:pt x="7654" y="10521"/>
                    <a:pt x="7662" y="10523"/>
                    <a:pt x="7668" y="10526"/>
                  </a:cubicBezTo>
                  <a:cubicBezTo>
                    <a:pt x="7946" y="10654"/>
                    <a:pt x="9383" y="15457"/>
                    <a:pt x="11790" y="15457"/>
                  </a:cubicBezTo>
                  <a:cubicBezTo>
                    <a:pt x="12066" y="15457"/>
                    <a:pt x="12355" y="15393"/>
                    <a:pt x="12657" y="15252"/>
                  </a:cubicBezTo>
                  <a:cubicBezTo>
                    <a:pt x="15586" y="13871"/>
                    <a:pt x="11550" y="9014"/>
                    <a:pt x="11633" y="8775"/>
                  </a:cubicBezTo>
                  <a:cubicBezTo>
                    <a:pt x="11717" y="8549"/>
                    <a:pt x="18027" y="6620"/>
                    <a:pt x="16812" y="4358"/>
                  </a:cubicBezTo>
                  <a:cubicBezTo>
                    <a:pt x="16512" y="3790"/>
                    <a:pt x="15959" y="3579"/>
                    <a:pt x="15293" y="3579"/>
                  </a:cubicBezTo>
                  <a:cubicBezTo>
                    <a:pt x="13348" y="3579"/>
                    <a:pt x="10443" y="5387"/>
                    <a:pt x="10096" y="5387"/>
                  </a:cubicBezTo>
                  <a:cubicBezTo>
                    <a:pt x="10087" y="5387"/>
                    <a:pt x="10079" y="5385"/>
                    <a:pt x="10073" y="5382"/>
                  </a:cubicBezTo>
                  <a:cubicBezTo>
                    <a:pt x="9920" y="5284"/>
                    <a:pt x="8893" y="0"/>
                    <a:pt x="6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" name="Google Shape;36;p2">
              <a:extLst>
                <a:ext uri="{FF2B5EF4-FFF2-40B4-BE49-F238E27FC236}">
                  <a16:creationId xmlns:a16="http://schemas.microsoft.com/office/drawing/2014/main" id="{2E562051-107E-4A7E-AA9A-D38F705B823E}"/>
                </a:ext>
              </a:extLst>
            </p:cNvPr>
            <p:cNvSpPr/>
            <p:nvPr/>
          </p:nvSpPr>
          <p:spPr>
            <a:xfrm>
              <a:off x="2526500" y="1936425"/>
              <a:ext cx="34550" cy="29700"/>
            </a:xfrm>
            <a:custGeom>
              <a:avLst/>
              <a:gdLst/>
              <a:ahLst/>
              <a:cxnLst/>
              <a:rect l="l" t="t" r="r" b="b"/>
              <a:pathLst>
                <a:path w="1382" h="1188" extrusionOk="0">
                  <a:moveTo>
                    <a:pt x="707" y="1"/>
                  </a:moveTo>
                  <a:cubicBezTo>
                    <a:pt x="639" y="1"/>
                    <a:pt x="569" y="11"/>
                    <a:pt x="500" y="34"/>
                  </a:cubicBezTo>
                  <a:cubicBezTo>
                    <a:pt x="179" y="153"/>
                    <a:pt x="0" y="487"/>
                    <a:pt x="107" y="796"/>
                  </a:cubicBezTo>
                  <a:cubicBezTo>
                    <a:pt x="192" y="1040"/>
                    <a:pt x="423" y="1187"/>
                    <a:pt x="674" y="1187"/>
                  </a:cubicBezTo>
                  <a:cubicBezTo>
                    <a:pt x="743" y="1187"/>
                    <a:pt x="813" y="1177"/>
                    <a:pt x="881" y="1154"/>
                  </a:cubicBezTo>
                  <a:cubicBezTo>
                    <a:pt x="1203" y="1035"/>
                    <a:pt x="1381" y="701"/>
                    <a:pt x="1274" y="392"/>
                  </a:cubicBezTo>
                  <a:cubicBezTo>
                    <a:pt x="1190" y="148"/>
                    <a:pt x="959" y="1"/>
                    <a:pt x="707" y="1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" name="Google Shape;37;p2">
              <a:extLst>
                <a:ext uri="{FF2B5EF4-FFF2-40B4-BE49-F238E27FC236}">
                  <a16:creationId xmlns:a16="http://schemas.microsoft.com/office/drawing/2014/main" id="{006E9146-532E-4292-9561-B88901B2B295}"/>
                </a:ext>
              </a:extLst>
            </p:cNvPr>
            <p:cNvSpPr/>
            <p:nvPr/>
          </p:nvSpPr>
          <p:spPr>
            <a:xfrm>
              <a:off x="2485125" y="1819000"/>
              <a:ext cx="57775" cy="104050"/>
            </a:xfrm>
            <a:custGeom>
              <a:avLst/>
              <a:gdLst/>
              <a:ahLst/>
              <a:cxnLst/>
              <a:rect l="l" t="t" r="r" b="b"/>
              <a:pathLst>
                <a:path w="2311" h="4162" extrusionOk="0">
                  <a:moveTo>
                    <a:pt x="591" y="0"/>
                  </a:moveTo>
                  <a:cubicBezTo>
                    <a:pt x="556" y="0"/>
                    <a:pt x="521" y="6"/>
                    <a:pt x="488" y="17"/>
                  </a:cubicBezTo>
                  <a:cubicBezTo>
                    <a:pt x="48" y="159"/>
                    <a:pt x="0" y="1195"/>
                    <a:pt x="369" y="2338"/>
                  </a:cubicBezTo>
                  <a:cubicBezTo>
                    <a:pt x="712" y="3389"/>
                    <a:pt x="1291" y="4162"/>
                    <a:pt x="1725" y="4162"/>
                  </a:cubicBezTo>
                  <a:cubicBezTo>
                    <a:pt x="1758" y="4162"/>
                    <a:pt x="1791" y="4157"/>
                    <a:pt x="1822" y="4148"/>
                  </a:cubicBezTo>
                  <a:cubicBezTo>
                    <a:pt x="2251" y="4005"/>
                    <a:pt x="2310" y="2969"/>
                    <a:pt x="1941" y="1826"/>
                  </a:cubicBezTo>
                  <a:cubicBezTo>
                    <a:pt x="1600" y="771"/>
                    <a:pt x="1016" y="0"/>
                    <a:pt x="591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70" name="Google Shape;38;p2">
            <a:extLst>
              <a:ext uri="{FF2B5EF4-FFF2-40B4-BE49-F238E27FC236}">
                <a16:creationId xmlns:a16="http://schemas.microsoft.com/office/drawing/2014/main" id="{4A31D0B4-76CA-4123-8DF7-5311EA74A7E9}"/>
              </a:ext>
            </a:extLst>
          </p:cNvPr>
          <p:cNvGrpSpPr/>
          <p:nvPr/>
        </p:nvGrpSpPr>
        <p:grpSpPr>
          <a:xfrm rot="-822915">
            <a:off x="666960" y="1470113"/>
            <a:ext cx="1354985" cy="1352145"/>
            <a:chOff x="345025" y="221948"/>
            <a:chExt cx="1016224" cy="1014094"/>
          </a:xfrm>
        </p:grpSpPr>
        <p:sp>
          <p:nvSpPr>
            <p:cNvPr id="271" name="Google Shape;39;p2">
              <a:extLst>
                <a:ext uri="{FF2B5EF4-FFF2-40B4-BE49-F238E27FC236}">
                  <a16:creationId xmlns:a16="http://schemas.microsoft.com/office/drawing/2014/main" id="{1B8D86FC-202E-4505-BD3C-C82E359D7AFD}"/>
                </a:ext>
              </a:extLst>
            </p:cNvPr>
            <p:cNvSpPr/>
            <p:nvPr/>
          </p:nvSpPr>
          <p:spPr>
            <a:xfrm rot="3022827">
              <a:off x="496652" y="364477"/>
              <a:ext cx="712970" cy="729036"/>
            </a:xfrm>
            <a:custGeom>
              <a:avLst/>
              <a:gdLst/>
              <a:ahLst/>
              <a:cxnLst/>
              <a:rect l="l" t="t" r="r" b="b"/>
              <a:pathLst>
                <a:path w="16287" h="16654" extrusionOk="0">
                  <a:moveTo>
                    <a:pt x="6602" y="1"/>
                  </a:moveTo>
                  <a:cubicBezTo>
                    <a:pt x="4440" y="1"/>
                    <a:pt x="2474" y="1200"/>
                    <a:pt x="1536" y="2842"/>
                  </a:cubicBezTo>
                  <a:cubicBezTo>
                    <a:pt x="0" y="5533"/>
                    <a:pt x="310" y="8021"/>
                    <a:pt x="1917" y="8473"/>
                  </a:cubicBezTo>
                  <a:cubicBezTo>
                    <a:pt x="2144" y="8536"/>
                    <a:pt x="2350" y="8566"/>
                    <a:pt x="2539" y="8566"/>
                  </a:cubicBezTo>
                  <a:cubicBezTo>
                    <a:pt x="4027" y="8566"/>
                    <a:pt x="4420" y="6743"/>
                    <a:pt x="4906" y="5211"/>
                  </a:cubicBezTo>
                  <a:cubicBezTo>
                    <a:pt x="5274" y="4041"/>
                    <a:pt x="5978" y="3410"/>
                    <a:pt x="6827" y="3410"/>
                  </a:cubicBezTo>
                  <a:cubicBezTo>
                    <a:pt x="7239" y="3410"/>
                    <a:pt x="7685" y="3558"/>
                    <a:pt x="8144" y="3866"/>
                  </a:cubicBezTo>
                  <a:cubicBezTo>
                    <a:pt x="9549" y="4818"/>
                    <a:pt x="8168" y="8938"/>
                    <a:pt x="7013" y="11057"/>
                  </a:cubicBezTo>
                  <a:cubicBezTo>
                    <a:pt x="5858" y="13165"/>
                    <a:pt x="5037" y="16605"/>
                    <a:pt x="7894" y="16653"/>
                  </a:cubicBezTo>
                  <a:cubicBezTo>
                    <a:pt x="7908" y="16653"/>
                    <a:pt x="7922" y="16653"/>
                    <a:pt x="7936" y="16653"/>
                  </a:cubicBezTo>
                  <a:cubicBezTo>
                    <a:pt x="10817" y="16653"/>
                    <a:pt x="16286" y="11800"/>
                    <a:pt x="15883" y="10378"/>
                  </a:cubicBezTo>
                  <a:cubicBezTo>
                    <a:pt x="15623" y="9451"/>
                    <a:pt x="14750" y="9032"/>
                    <a:pt x="13847" y="9032"/>
                  </a:cubicBezTo>
                  <a:cubicBezTo>
                    <a:pt x="13348" y="9032"/>
                    <a:pt x="12839" y="9160"/>
                    <a:pt x="12419" y="9402"/>
                  </a:cubicBezTo>
                  <a:cubicBezTo>
                    <a:pt x="11668" y="9855"/>
                    <a:pt x="11014" y="10438"/>
                    <a:pt x="10490" y="11140"/>
                  </a:cubicBezTo>
                  <a:cubicBezTo>
                    <a:pt x="10490" y="11140"/>
                    <a:pt x="14157" y="4675"/>
                    <a:pt x="10764" y="1663"/>
                  </a:cubicBezTo>
                  <a:cubicBezTo>
                    <a:pt x="9441" y="489"/>
                    <a:pt x="7982" y="1"/>
                    <a:pt x="6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" name="Google Shape;40;p2">
              <a:extLst>
                <a:ext uri="{FF2B5EF4-FFF2-40B4-BE49-F238E27FC236}">
                  <a16:creationId xmlns:a16="http://schemas.microsoft.com/office/drawing/2014/main" id="{64722046-D687-4652-9E14-8858F79CC9C3}"/>
                </a:ext>
              </a:extLst>
            </p:cNvPr>
            <p:cNvSpPr/>
            <p:nvPr/>
          </p:nvSpPr>
          <p:spPr>
            <a:xfrm rot="3022827">
              <a:off x="774226" y="318054"/>
              <a:ext cx="184557" cy="226056"/>
            </a:xfrm>
            <a:custGeom>
              <a:avLst/>
              <a:gdLst/>
              <a:ahLst/>
              <a:cxnLst/>
              <a:rect l="l" t="t" r="r" b="b"/>
              <a:pathLst>
                <a:path w="4216" h="5164" extrusionOk="0">
                  <a:moveTo>
                    <a:pt x="3680" y="0"/>
                  </a:moveTo>
                  <a:cubicBezTo>
                    <a:pt x="3129" y="0"/>
                    <a:pt x="1983" y="685"/>
                    <a:pt x="1286" y="1779"/>
                  </a:cubicBezTo>
                  <a:cubicBezTo>
                    <a:pt x="429" y="3112"/>
                    <a:pt x="1" y="4887"/>
                    <a:pt x="715" y="5148"/>
                  </a:cubicBezTo>
                  <a:cubicBezTo>
                    <a:pt x="742" y="5159"/>
                    <a:pt x="768" y="5163"/>
                    <a:pt x="794" y="5163"/>
                  </a:cubicBezTo>
                  <a:cubicBezTo>
                    <a:pt x="1353" y="5163"/>
                    <a:pt x="1689" y="2929"/>
                    <a:pt x="2406" y="2053"/>
                  </a:cubicBezTo>
                  <a:cubicBezTo>
                    <a:pt x="3156" y="1124"/>
                    <a:pt x="4215" y="529"/>
                    <a:pt x="3953" y="112"/>
                  </a:cubicBezTo>
                  <a:cubicBezTo>
                    <a:pt x="3902" y="36"/>
                    <a:pt x="3807" y="0"/>
                    <a:pt x="36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" name="Google Shape;41;p2">
              <a:extLst>
                <a:ext uri="{FF2B5EF4-FFF2-40B4-BE49-F238E27FC236}">
                  <a16:creationId xmlns:a16="http://schemas.microsoft.com/office/drawing/2014/main" id="{AB2C4DCD-4B68-4717-B6B7-2FB20966B493}"/>
                </a:ext>
              </a:extLst>
            </p:cNvPr>
            <p:cNvSpPr/>
            <p:nvPr/>
          </p:nvSpPr>
          <p:spPr>
            <a:xfrm rot="3022827">
              <a:off x="1023192" y="438639"/>
              <a:ext cx="36027" cy="35983"/>
            </a:xfrm>
            <a:custGeom>
              <a:avLst/>
              <a:gdLst/>
              <a:ahLst/>
              <a:cxnLst/>
              <a:rect l="l" t="t" r="r" b="b"/>
              <a:pathLst>
                <a:path w="823" h="822" extrusionOk="0">
                  <a:moveTo>
                    <a:pt x="405" y="0"/>
                  </a:moveTo>
                  <a:cubicBezTo>
                    <a:pt x="179" y="0"/>
                    <a:pt x="1" y="191"/>
                    <a:pt x="1" y="417"/>
                  </a:cubicBezTo>
                  <a:cubicBezTo>
                    <a:pt x="1" y="643"/>
                    <a:pt x="179" y="822"/>
                    <a:pt x="405" y="822"/>
                  </a:cubicBezTo>
                  <a:cubicBezTo>
                    <a:pt x="632" y="822"/>
                    <a:pt x="822" y="643"/>
                    <a:pt x="822" y="417"/>
                  </a:cubicBezTo>
                  <a:cubicBezTo>
                    <a:pt x="822" y="191"/>
                    <a:pt x="632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74" name="Google Shape;42;p2">
            <a:extLst>
              <a:ext uri="{FF2B5EF4-FFF2-40B4-BE49-F238E27FC236}">
                <a16:creationId xmlns:a16="http://schemas.microsoft.com/office/drawing/2014/main" id="{CD160847-2172-45B4-90E4-7D53478889C7}"/>
              </a:ext>
            </a:extLst>
          </p:cNvPr>
          <p:cNvSpPr/>
          <p:nvPr/>
        </p:nvSpPr>
        <p:spPr>
          <a:xfrm>
            <a:off x="1519100" y="33436"/>
            <a:ext cx="373536" cy="344328"/>
          </a:xfrm>
          <a:custGeom>
            <a:avLst/>
            <a:gdLst/>
            <a:ahLst/>
            <a:cxnLst/>
            <a:rect l="l" t="t" r="r" b="b"/>
            <a:pathLst>
              <a:path w="3403" h="3137" extrusionOk="0">
                <a:moveTo>
                  <a:pt x="1673" y="0"/>
                </a:moveTo>
                <a:cubicBezTo>
                  <a:pt x="1551" y="0"/>
                  <a:pt x="1429" y="84"/>
                  <a:pt x="1429" y="250"/>
                </a:cubicBezTo>
                <a:cubicBezTo>
                  <a:pt x="1382" y="631"/>
                  <a:pt x="1370" y="1012"/>
                  <a:pt x="1370" y="1405"/>
                </a:cubicBezTo>
                <a:cubicBezTo>
                  <a:pt x="1013" y="1429"/>
                  <a:pt x="655" y="1417"/>
                  <a:pt x="298" y="1453"/>
                </a:cubicBezTo>
                <a:cubicBezTo>
                  <a:pt x="48" y="1453"/>
                  <a:pt x="1" y="1798"/>
                  <a:pt x="239" y="1870"/>
                </a:cubicBezTo>
                <a:cubicBezTo>
                  <a:pt x="620" y="2013"/>
                  <a:pt x="1025" y="2084"/>
                  <a:pt x="1429" y="2096"/>
                </a:cubicBezTo>
                <a:cubicBezTo>
                  <a:pt x="1465" y="2417"/>
                  <a:pt x="1584" y="2715"/>
                  <a:pt x="1751" y="2989"/>
                </a:cubicBezTo>
                <a:cubicBezTo>
                  <a:pt x="1820" y="3090"/>
                  <a:pt x="1924" y="3136"/>
                  <a:pt x="2026" y="3136"/>
                </a:cubicBezTo>
                <a:cubicBezTo>
                  <a:pt x="2189" y="3136"/>
                  <a:pt x="2346" y="3020"/>
                  <a:pt x="2346" y="2822"/>
                </a:cubicBezTo>
                <a:cubicBezTo>
                  <a:pt x="2358" y="2560"/>
                  <a:pt x="2310" y="2298"/>
                  <a:pt x="2227" y="2036"/>
                </a:cubicBezTo>
                <a:cubicBezTo>
                  <a:pt x="2560" y="1989"/>
                  <a:pt x="2882" y="1882"/>
                  <a:pt x="3168" y="1703"/>
                </a:cubicBezTo>
                <a:cubicBezTo>
                  <a:pt x="3402" y="1550"/>
                  <a:pt x="3336" y="1143"/>
                  <a:pt x="3038" y="1143"/>
                </a:cubicBezTo>
                <a:cubicBezTo>
                  <a:pt x="3033" y="1143"/>
                  <a:pt x="3029" y="1143"/>
                  <a:pt x="3025" y="1143"/>
                </a:cubicBezTo>
                <a:cubicBezTo>
                  <a:pt x="2703" y="1167"/>
                  <a:pt x="2382" y="1227"/>
                  <a:pt x="2072" y="1310"/>
                </a:cubicBezTo>
                <a:cubicBezTo>
                  <a:pt x="2001" y="965"/>
                  <a:pt x="1953" y="608"/>
                  <a:pt x="1917" y="250"/>
                </a:cubicBezTo>
                <a:cubicBezTo>
                  <a:pt x="1917" y="84"/>
                  <a:pt x="1795" y="0"/>
                  <a:pt x="16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75" name="Google Shape;43;p2">
            <a:extLst>
              <a:ext uri="{FF2B5EF4-FFF2-40B4-BE49-F238E27FC236}">
                <a16:creationId xmlns:a16="http://schemas.microsoft.com/office/drawing/2014/main" id="{77EFE5B1-C1C7-45C6-B1E5-1D5D5CDF7F53}"/>
              </a:ext>
            </a:extLst>
          </p:cNvPr>
          <p:cNvSpPr/>
          <p:nvPr/>
        </p:nvSpPr>
        <p:spPr>
          <a:xfrm rot="1938657">
            <a:off x="10861372" y="353881"/>
            <a:ext cx="346237" cy="327643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76" name="Google Shape;44;p2">
            <a:extLst>
              <a:ext uri="{FF2B5EF4-FFF2-40B4-BE49-F238E27FC236}">
                <a16:creationId xmlns:a16="http://schemas.microsoft.com/office/drawing/2014/main" id="{5E362E03-6E5C-4E9D-967D-D91751CC264C}"/>
              </a:ext>
            </a:extLst>
          </p:cNvPr>
          <p:cNvSpPr/>
          <p:nvPr/>
        </p:nvSpPr>
        <p:spPr>
          <a:xfrm rot="1938657">
            <a:off x="11152320" y="671545"/>
            <a:ext cx="325827" cy="209025"/>
          </a:xfrm>
          <a:custGeom>
            <a:avLst/>
            <a:gdLst/>
            <a:ahLst/>
            <a:cxnLst/>
            <a:rect l="l" t="t" r="r" b="b"/>
            <a:pathLst>
              <a:path w="3049" h="1956" extrusionOk="0">
                <a:moveTo>
                  <a:pt x="1465" y="0"/>
                </a:moveTo>
                <a:cubicBezTo>
                  <a:pt x="1250" y="143"/>
                  <a:pt x="1191" y="381"/>
                  <a:pt x="1203" y="667"/>
                </a:cubicBezTo>
                <a:cubicBezTo>
                  <a:pt x="893" y="691"/>
                  <a:pt x="584" y="715"/>
                  <a:pt x="274" y="727"/>
                </a:cubicBezTo>
                <a:cubicBezTo>
                  <a:pt x="72" y="727"/>
                  <a:pt x="0" y="1072"/>
                  <a:pt x="226" y="1096"/>
                </a:cubicBezTo>
                <a:cubicBezTo>
                  <a:pt x="572" y="1155"/>
                  <a:pt x="929" y="1179"/>
                  <a:pt x="1286" y="1179"/>
                </a:cubicBezTo>
                <a:cubicBezTo>
                  <a:pt x="1334" y="1381"/>
                  <a:pt x="1405" y="1572"/>
                  <a:pt x="1488" y="1751"/>
                </a:cubicBezTo>
                <a:cubicBezTo>
                  <a:pt x="1545" y="1893"/>
                  <a:pt x="1674" y="1956"/>
                  <a:pt x="1800" y="1956"/>
                </a:cubicBezTo>
                <a:cubicBezTo>
                  <a:pt x="1989" y="1956"/>
                  <a:pt x="2170" y="1813"/>
                  <a:pt x="2084" y="1584"/>
                </a:cubicBezTo>
                <a:cubicBezTo>
                  <a:pt x="2024" y="1441"/>
                  <a:pt x="1965" y="1286"/>
                  <a:pt x="1917" y="1143"/>
                </a:cubicBezTo>
                <a:cubicBezTo>
                  <a:pt x="2286" y="1096"/>
                  <a:pt x="2691" y="1048"/>
                  <a:pt x="2965" y="774"/>
                </a:cubicBezTo>
                <a:cubicBezTo>
                  <a:pt x="3048" y="691"/>
                  <a:pt x="3001" y="548"/>
                  <a:pt x="2893" y="512"/>
                </a:cubicBezTo>
                <a:cubicBezTo>
                  <a:pt x="2792" y="483"/>
                  <a:pt x="2690" y="471"/>
                  <a:pt x="2588" y="471"/>
                </a:cubicBezTo>
                <a:cubicBezTo>
                  <a:pt x="2317" y="471"/>
                  <a:pt x="2042" y="552"/>
                  <a:pt x="1774" y="596"/>
                </a:cubicBezTo>
                <a:cubicBezTo>
                  <a:pt x="1727" y="346"/>
                  <a:pt x="1715" y="155"/>
                  <a:pt x="147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77" name="Google Shape;45;p2">
            <a:extLst>
              <a:ext uri="{FF2B5EF4-FFF2-40B4-BE49-F238E27FC236}">
                <a16:creationId xmlns:a16="http://schemas.microsoft.com/office/drawing/2014/main" id="{E264819E-E285-477C-9886-68E661B1BDE5}"/>
              </a:ext>
            </a:extLst>
          </p:cNvPr>
          <p:cNvGrpSpPr/>
          <p:nvPr/>
        </p:nvGrpSpPr>
        <p:grpSpPr>
          <a:xfrm rot="-1313014">
            <a:off x="3398420" y="5974988"/>
            <a:ext cx="557277" cy="570521"/>
            <a:chOff x="2797650" y="3803725"/>
            <a:chExt cx="787175" cy="819250"/>
          </a:xfrm>
        </p:grpSpPr>
        <p:sp>
          <p:nvSpPr>
            <p:cNvPr id="278" name="Google Shape;46;p2">
              <a:extLst>
                <a:ext uri="{FF2B5EF4-FFF2-40B4-BE49-F238E27FC236}">
                  <a16:creationId xmlns:a16="http://schemas.microsoft.com/office/drawing/2014/main" id="{F95C6A01-C274-4824-8680-A55E53FEC9F2}"/>
                </a:ext>
              </a:extLst>
            </p:cNvPr>
            <p:cNvSpPr/>
            <p:nvPr/>
          </p:nvSpPr>
          <p:spPr>
            <a:xfrm>
              <a:off x="2797650" y="3803725"/>
              <a:ext cx="787175" cy="819250"/>
            </a:xfrm>
            <a:custGeom>
              <a:avLst/>
              <a:gdLst/>
              <a:ahLst/>
              <a:cxnLst/>
              <a:rect l="l" t="t" r="r" b="b"/>
              <a:pathLst>
                <a:path w="31487" h="32770" extrusionOk="0">
                  <a:moveTo>
                    <a:pt x="19368" y="5206"/>
                  </a:moveTo>
                  <a:cubicBezTo>
                    <a:pt x="20885" y="5206"/>
                    <a:pt x="22337" y="6384"/>
                    <a:pt x="22337" y="8157"/>
                  </a:cubicBezTo>
                  <a:cubicBezTo>
                    <a:pt x="22337" y="9788"/>
                    <a:pt x="21015" y="11110"/>
                    <a:pt x="19384" y="11110"/>
                  </a:cubicBezTo>
                  <a:lnTo>
                    <a:pt x="19372" y="11110"/>
                  </a:lnTo>
                  <a:cubicBezTo>
                    <a:pt x="16741" y="11098"/>
                    <a:pt x="15443" y="7919"/>
                    <a:pt x="17301" y="6074"/>
                  </a:cubicBezTo>
                  <a:cubicBezTo>
                    <a:pt x="17904" y="5474"/>
                    <a:pt x="18644" y="5206"/>
                    <a:pt x="19368" y="5206"/>
                  </a:cubicBezTo>
                  <a:close/>
                  <a:moveTo>
                    <a:pt x="14622" y="16964"/>
                  </a:moveTo>
                  <a:cubicBezTo>
                    <a:pt x="15232" y="16964"/>
                    <a:pt x="15847" y="17082"/>
                    <a:pt x="16431" y="17325"/>
                  </a:cubicBezTo>
                  <a:cubicBezTo>
                    <a:pt x="18217" y="18063"/>
                    <a:pt x="19372" y="19802"/>
                    <a:pt x="19372" y="21730"/>
                  </a:cubicBezTo>
                  <a:cubicBezTo>
                    <a:pt x="19372" y="24362"/>
                    <a:pt x="17241" y="26493"/>
                    <a:pt x="14610" y="26493"/>
                  </a:cubicBezTo>
                  <a:cubicBezTo>
                    <a:pt x="12681" y="26493"/>
                    <a:pt x="10943" y="25326"/>
                    <a:pt x="10216" y="23552"/>
                  </a:cubicBezTo>
                  <a:cubicBezTo>
                    <a:pt x="9478" y="21766"/>
                    <a:pt x="9883" y="19718"/>
                    <a:pt x="11240" y="18361"/>
                  </a:cubicBezTo>
                  <a:cubicBezTo>
                    <a:pt x="12158" y="17451"/>
                    <a:pt x="13381" y="16964"/>
                    <a:pt x="14622" y="16964"/>
                  </a:cubicBezTo>
                  <a:close/>
                  <a:moveTo>
                    <a:pt x="19725" y="1"/>
                  </a:moveTo>
                  <a:cubicBezTo>
                    <a:pt x="19020" y="1"/>
                    <a:pt x="18278" y="84"/>
                    <a:pt x="17503" y="263"/>
                  </a:cubicBezTo>
                  <a:cubicBezTo>
                    <a:pt x="7323" y="2621"/>
                    <a:pt x="10812" y="12110"/>
                    <a:pt x="10812" y="12110"/>
                  </a:cubicBezTo>
                  <a:cubicBezTo>
                    <a:pt x="7811" y="12336"/>
                    <a:pt x="1" y="18694"/>
                    <a:pt x="4632" y="27291"/>
                  </a:cubicBezTo>
                  <a:cubicBezTo>
                    <a:pt x="6708" y="31143"/>
                    <a:pt x="10415" y="32769"/>
                    <a:pt x="14135" y="32769"/>
                  </a:cubicBezTo>
                  <a:cubicBezTo>
                    <a:pt x="18716" y="32769"/>
                    <a:pt x="23317" y="30304"/>
                    <a:pt x="24921" y="26493"/>
                  </a:cubicBezTo>
                  <a:cubicBezTo>
                    <a:pt x="27826" y="19587"/>
                    <a:pt x="23885" y="14884"/>
                    <a:pt x="23885" y="14884"/>
                  </a:cubicBezTo>
                  <a:cubicBezTo>
                    <a:pt x="31486" y="12321"/>
                    <a:pt x="28294" y="1"/>
                    <a:pt x="197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" name="Google Shape;47;p2">
              <a:extLst>
                <a:ext uri="{FF2B5EF4-FFF2-40B4-BE49-F238E27FC236}">
                  <a16:creationId xmlns:a16="http://schemas.microsoft.com/office/drawing/2014/main" id="{400942D3-7225-45B6-8194-072A0A429109}"/>
                </a:ext>
              </a:extLst>
            </p:cNvPr>
            <p:cNvSpPr/>
            <p:nvPr/>
          </p:nvSpPr>
          <p:spPr>
            <a:xfrm>
              <a:off x="3095025" y="3993950"/>
              <a:ext cx="52100" cy="52425"/>
            </a:xfrm>
            <a:custGeom>
              <a:avLst/>
              <a:gdLst/>
              <a:ahLst/>
              <a:cxnLst/>
              <a:rect l="l" t="t" r="r" b="b"/>
              <a:pathLst>
                <a:path w="2084" h="2097" extrusionOk="0">
                  <a:moveTo>
                    <a:pt x="1048" y="1"/>
                  </a:moveTo>
                  <a:cubicBezTo>
                    <a:pt x="465" y="1"/>
                    <a:pt x="0" y="465"/>
                    <a:pt x="0" y="1048"/>
                  </a:cubicBezTo>
                  <a:cubicBezTo>
                    <a:pt x="0" y="1620"/>
                    <a:pt x="465" y="2096"/>
                    <a:pt x="1048" y="2096"/>
                  </a:cubicBezTo>
                  <a:cubicBezTo>
                    <a:pt x="1619" y="2096"/>
                    <a:pt x="2084" y="1620"/>
                    <a:pt x="2084" y="1048"/>
                  </a:cubicBezTo>
                  <a:cubicBezTo>
                    <a:pt x="2084" y="465"/>
                    <a:pt x="1619" y="1"/>
                    <a:pt x="1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" name="Google Shape;48;p2">
              <a:extLst>
                <a:ext uri="{FF2B5EF4-FFF2-40B4-BE49-F238E27FC236}">
                  <a16:creationId xmlns:a16="http://schemas.microsoft.com/office/drawing/2014/main" id="{559358D5-86E5-4837-8E69-A3F6268B23C6}"/>
                </a:ext>
              </a:extLst>
            </p:cNvPr>
            <p:cNvSpPr/>
            <p:nvPr/>
          </p:nvSpPr>
          <p:spPr>
            <a:xfrm>
              <a:off x="2908675" y="4172500"/>
              <a:ext cx="142325" cy="208700"/>
            </a:xfrm>
            <a:custGeom>
              <a:avLst/>
              <a:gdLst/>
              <a:ahLst/>
              <a:cxnLst/>
              <a:rect l="l" t="t" r="r" b="b"/>
              <a:pathLst>
                <a:path w="5693" h="8348" extrusionOk="0">
                  <a:moveTo>
                    <a:pt x="4297" y="1"/>
                  </a:moveTo>
                  <a:cubicBezTo>
                    <a:pt x="3111" y="1"/>
                    <a:pt x="1775" y="1987"/>
                    <a:pt x="1025" y="4170"/>
                  </a:cubicBezTo>
                  <a:cubicBezTo>
                    <a:pt x="239" y="6456"/>
                    <a:pt x="1" y="8110"/>
                    <a:pt x="882" y="8325"/>
                  </a:cubicBezTo>
                  <a:cubicBezTo>
                    <a:pt x="951" y="8340"/>
                    <a:pt x="1015" y="8348"/>
                    <a:pt x="1075" y="8348"/>
                  </a:cubicBezTo>
                  <a:cubicBezTo>
                    <a:pt x="2349" y="8348"/>
                    <a:pt x="1783" y="4988"/>
                    <a:pt x="2966" y="3658"/>
                  </a:cubicBezTo>
                  <a:cubicBezTo>
                    <a:pt x="4204" y="2265"/>
                    <a:pt x="5692" y="217"/>
                    <a:pt x="4466" y="14"/>
                  </a:cubicBezTo>
                  <a:cubicBezTo>
                    <a:pt x="4410" y="5"/>
                    <a:pt x="4354" y="1"/>
                    <a:pt x="42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" name="Google Shape;49;p2">
              <a:extLst>
                <a:ext uri="{FF2B5EF4-FFF2-40B4-BE49-F238E27FC236}">
                  <a16:creationId xmlns:a16="http://schemas.microsoft.com/office/drawing/2014/main" id="{C7F0D977-0CA5-47EC-B58F-1126C6ECCA11}"/>
                </a:ext>
              </a:extLst>
            </p:cNvPr>
            <p:cNvSpPr/>
            <p:nvPr/>
          </p:nvSpPr>
          <p:spPr>
            <a:xfrm>
              <a:off x="3101875" y="3858125"/>
              <a:ext cx="155675" cy="104675"/>
            </a:xfrm>
            <a:custGeom>
              <a:avLst/>
              <a:gdLst/>
              <a:ahLst/>
              <a:cxnLst/>
              <a:rect l="l" t="t" r="r" b="b"/>
              <a:pathLst>
                <a:path w="6227" h="4187" extrusionOk="0">
                  <a:moveTo>
                    <a:pt x="5196" y="1"/>
                  </a:moveTo>
                  <a:cubicBezTo>
                    <a:pt x="4415" y="1"/>
                    <a:pt x="3142" y="589"/>
                    <a:pt x="2179" y="1362"/>
                  </a:cubicBezTo>
                  <a:cubicBezTo>
                    <a:pt x="845" y="2409"/>
                    <a:pt x="0" y="3838"/>
                    <a:pt x="714" y="4148"/>
                  </a:cubicBezTo>
                  <a:cubicBezTo>
                    <a:pt x="776" y="4174"/>
                    <a:pt x="835" y="4186"/>
                    <a:pt x="892" y="4186"/>
                  </a:cubicBezTo>
                  <a:cubicBezTo>
                    <a:pt x="1587" y="4186"/>
                    <a:pt x="2016" y="2368"/>
                    <a:pt x="3512" y="1862"/>
                  </a:cubicBezTo>
                  <a:cubicBezTo>
                    <a:pt x="5144" y="1326"/>
                    <a:pt x="6227" y="945"/>
                    <a:pt x="5822" y="266"/>
                  </a:cubicBezTo>
                  <a:cubicBezTo>
                    <a:pt x="5709" y="82"/>
                    <a:pt x="5487" y="1"/>
                    <a:pt x="51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82" name="Google Shape;50;p2">
            <a:extLst>
              <a:ext uri="{FF2B5EF4-FFF2-40B4-BE49-F238E27FC236}">
                <a16:creationId xmlns:a16="http://schemas.microsoft.com/office/drawing/2014/main" id="{C79A54E3-A997-4818-ADDC-70BCB2179DEC}"/>
              </a:ext>
            </a:extLst>
          </p:cNvPr>
          <p:cNvSpPr/>
          <p:nvPr/>
        </p:nvSpPr>
        <p:spPr>
          <a:xfrm rot="7925529">
            <a:off x="337346" y="4817761"/>
            <a:ext cx="346237" cy="327644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83" name="Google Shape;51;p2">
            <a:extLst>
              <a:ext uri="{FF2B5EF4-FFF2-40B4-BE49-F238E27FC236}">
                <a16:creationId xmlns:a16="http://schemas.microsoft.com/office/drawing/2014/main" id="{3ADBB6A5-4920-4A2C-BCCD-A83ECB4F9C61}"/>
              </a:ext>
            </a:extLst>
          </p:cNvPr>
          <p:cNvSpPr/>
          <p:nvPr/>
        </p:nvSpPr>
        <p:spPr>
          <a:xfrm rot="7925529">
            <a:off x="1801995" y="6331580"/>
            <a:ext cx="325827" cy="209025"/>
          </a:xfrm>
          <a:custGeom>
            <a:avLst/>
            <a:gdLst/>
            <a:ahLst/>
            <a:cxnLst/>
            <a:rect l="l" t="t" r="r" b="b"/>
            <a:pathLst>
              <a:path w="3049" h="1956" extrusionOk="0">
                <a:moveTo>
                  <a:pt x="1465" y="0"/>
                </a:moveTo>
                <a:cubicBezTo>
                  <a:pt x="1250" y="143"/>
                  <a:pt x="1191" y="381"/>
                  <a:pt x="1203" y="667"/>
                </a:cubicBezTo>
                <a:cubicBezTo>
                  <a:pt x="893" y="691"/>
                  <a:pt x="584" y="715"/>
                  <a:pt x="274" y="727"/>
                </a:cubicBezTo>
                <a:cubicBezTo>
                  <a:pt x="72" y="727"/>
                  <a:pt x="0" y="1072"/>
                  <a:pt x="226" y="1096"/>
                </a:cubicBezTo>
                <a:cubicBezTo>
                  <a:pt x="572" y="1155"/>
                  <a:pt x="929" y="1179"/>
                  <a:pt x="1286" y="1179"/>
                </a:cubicBezTo>
                <a:cubicBezTo>
                  <a:pt x="1334" y="1381"/>
                  <a:pt x="1405" y="1572"/>
                  <a:pt x="1488" y="1751"/>
                </a:cubicBezTo>
                <a:cubicBezTo>
                  <a:pt x="1545" y="1893"/>
                  <a:pt x="1674" y="1956"/>
                  <a:pt x="1800" y="1956"/>
                </a:cubicBezTo>
                <a:cubicBezTo>
                  <a:pt x="1989" y="1956"/>
                  <a:pt x="2170" y="1813"/>
                  <a:pt x="2084" y="1584"/>
                </a:cubicBezTo>
                <a:cubicBezTo>
                  <a:pt x="2024" y="1441"/>
                  <a:pt x="1965" y="1286"/>
                  <a:pt x="1917" y="1143"/>
                </a:cubicBezTo>
                <a:cubicBezTo>
                  <a:pt x="2286" y="1096"/>
                  <a:pt x="2691" y="1048"/>
                  <a:pt x="2965" y="774"/>
                </a:cubicBezTo>
                <a:cubicBezTo>
                  <a:pt x="3048" y="691"/>
                  <a:pt x="3001" y="548"/>
                  <a:pt x="2893" y="512"/>
                </a:cubicBezTo>
                <a:cubicBezTo>
                  <a:pt x="2792" y="483"/>
                  <a:pt x="2690" y="471"/>
                  <a:pt x="2588" y="471"/>
                </a:cubicBezTo>
                <a:cubicBezTo>
                  <a:pt x="2317" y="471"/>
                  <a:pt x="2042" y="552"/>
                  <a:pt x="1774" y="596"/>
                </a:cubicBezTo>
                <a:cubicBezTo>
                  <a:pt x="1727" y="346"/>
                  <a:pt x="1715" y="155"/>
                  <a:pt x="147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84" name="Google Shape;52;p2">
            <a:extLst>
              <a:ext uri="{FF2B5EF4-FFF2-40B4-BE49-F238E27FC236}">
                <a16:creationId xmlns:a16="http://schemas.microsoft.com/office/drawing/2014/main" id="{080893DE-24F7-4F41-85D1-7AE4054F535C}"/>
              </a:ext>
            </a:extLst>
          </p:cNvPr>
          <p:cNvGrpSpPr/>
          <p:nvPr/>
        </p:nvGrpSpPr>
        <p:grpSpPr>
          <a:xfrm rot="2390256">
            <a:off x="207948" y="3939043"/>
            <a:ext cx="454992" cy="472235"/>
            <a:chOff x="614950" y="1682850"/>
            <a:chExt cx="438175" cy="454900"/>
          </a:xfrm>
        </p:grpSpPr>
        <p:sp>
          <p:nvSpPr>
            <p:cNvPr id="285" name="Google Shape;53;p2">
              <a:extLst>
                <a:ext uri="{FF2B5EF4-FFF2-40B4-BE49-F238E27FC236}">
                  <a16:creationId xmlns:a16="http://schemas.microsoft.com/office/drawing/2014/main" id="{D3F9C491-B04D-4241-AAD6-6D7153E73D94}"/>
                </a:ext>
              </a:extLst>
            </p:cNvPr>
            <p:cNvSpPr/>
            <p:nvPr/>
          </p:nvSpPr>
          <p:spPr>
            <a:xfrm>
              <a:off x="614950" y="1682850"/>
              <a:ext cx="438175" cy="454900"/>
            </a:xfrm>
            <a:custGeom>
              <a:avLst/>
              <a:gdLst/>
              <a:ahLst/>
              <a:cxnLst/>
              <a:rect l="l" t="t" r="r" b="b"/>
              <a:pathLst>
                <a:path w="17527" h="18196" extrusionOk="0">
                  <a:moveTo>
                    <a:pt x="9682" y="1"/>
                  </a:moveTo>
                  <a:cubicBezTo>
                    <a:pt x="6586" y="1"/>
                    <a:pt x="1400" y="4345"/>
                    <a:pt x="762" y="5582"/>
                  </a:cubicBezTo>
                  <a:cubicBezTo>
                    <a:pt x="0" y="7082"/>
                    <a:pt x="2882" y="11261"/>
                    <a:pt x="4084" y="12249"/>
                  </a:cubicBezTo>
                  <a:cubicBezTo>
                    <a:pt x="4502" y="12589"/>
                    <a:pt x="4976" y="12766"/>
                    <a:pt x="5510" y="12766"/>
                  </a:cubicBezTo>
                  <a:cubicBezTo>
                    <a:pt x="6529" y="12766"/>
                    <a:pt x="7767" y="12124"/>
                    <a:pt x="9251" y="10749"/>
                  </a:cubicBezTo>
                  <a:cubicBezTo>
                    <a:pt x="9763" y="10272"/>
                    <a:pt x="10433" y="10032"/>
                    <a:pt x="11064" y="10032"/>
                  </a:cubicBezTo>
                  <a:cubicBezTo>
                    <a:pt x="11961" y="10032"/>
                    <a:pt x="12780" y="10516"/>
                    <a:pt x="12954" y="11487"/>
                  </a:cubicBezTo>
                  <a:cubicBezTo>
                    <a:pt x="13264" y="13142"/>
                    <a:pt x="12347" y="13737"/>
                    <a:pt x="10728" y="14095"/>
                  </a:cubicBezTo>
                  <a:cubicBezTo>
                    <a:pt x="9097" y="14452"/>
                    <a:pt x="7073" y="15333"/>
                    <a:pt x="7680" y="17178"/>
                  </a:cubicBezTo>
                  <a:cubicBezTo>
                    <a:pt x="7910" y="17887"/>
                    <a:pt x="8685" y="18196"/>
                    <a:pt x="9683" y="18196"/>
                  </a:cubicBezTo>
                  <a:cubicBezTo>
                    <a:pt x="11265" y="18196"/>
                    <a:pt x="13407" y="17420"/>
                    <a:pt x="14824" y="16238"/>
                  </a:cubicBezTo>
                  <a:cubicBezTo>
                    <a:pt x="17133" y="14321"/>
                    <a:pt x="17526" y="10761"/>
                    <a:pt x="16336" y="8630"/>
                  </a:cubicBezTo>
                  <a:cubicBezTo>
                    <a:pt x="15497" y="7137"/>
                    <a:pt x="13561" y="6088"/>
                    <a:pt x="11616" y="6088"/>
                  </a:cubicBezTo>
                  <a:cubicBezTo>
                    <a:pt x="10798" y="6088"/>
                    <a:pt x="9979" y="6273"/>
                    <a:pt x="9240" y="6689"/>
                  </a:cubicBezTo>
                  <a:cubicBezTo>
                    <a:pt x="6739" y="8082"/>
                    <a:pt x="6025" y="8749"/>
                    <a:pt x="6025" y="8749"/>
                  </a:cubicBezTo>
                  <a:cubicBezTo>
                    <a:pt x="6025" y="8749"/>
                    <a:pt x="5894" y="7641"/>
                    <a:pt x="5346" y="7129"/>
                  </a:cubicBezTo>
                  <a:cubicBezTo>
                    <a:pt x="5346" y="7129"/>
                    <a:pt x="13621" y="3331"/>
                    <a:pt x="11311" y="664"/>
                  </a:cubicBezTo>
                  <a:cubicBezTo>
                    <a:pt x="10906" y="198"/>
                    <a:pt x="10341" y="1"/>
                    <a:pt x="96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" name="Google Shape;54;p2">
              <a:extLst>
                <a:ext uri="{FF2B5EF4-FFF2-40B4-BE49-F238E27FC236}">
                  <a16:creationId xmlns:a16="http://schemas.microsoft.com/office/drawing/2014/main" id="{275B2921-8895-4B9B-B2FB-AEA391B47A68}"/>
                </a:ext>
              </a:extLst>
            </p:cNvPr>
            <p:cNvSpPr/>
            <p:nvPr/>
          </p:nvSpPr>
          <p:spPr>
            <a:xfrm>
              <a:off x="686375" y="1706975"/>
              <a:ext cx="183400" cy="114275"/>
            </a:xfrm>
            <a:custGeom>
              <a:avLst/>
              <a:gdLst/>
              <a:ahLst/>
              <a:cxnLst/>
              <a:rect l="l" t="t" r="r" b="b"/>
              <a:pathLst>
                <a:path w="7336" h="4571" extrusionOk="0">
                  <a:moveTo>
                    <a:pt x="6697" y="0"/>
                  </a:moveTo>
                  <a:cubicBezTo>
                    <a:pt x="5771" y="0"/>
                    <a:pt x="3285" y="1082"/>
                    <a:pt x="1775" y="2319"/>
                  </a:cubicBezTo>
                  <a:cubicBezTo>
                    <a:pt x="1" y="3759"/>
                    <a:pt x="84" y="4307"/>
                    <a:pt x="322" y="4545"/>
                  </a:cubicBezTo>
                  <a:cubicBezTo>
                    <a:pt x="339" y="4562"/>
                    <a:pt x="366" y="4570"/>
                    <a:pt x="401" y="4570"/>
                  </a:cubicBezTo>
                  <a:cubicBezTo>
                    <a:pt x="862" y="4570"/>
                    <a:pt x="2810" y="3198"/>
                    <a:pt x="4204" y="2402"/>
                  </a:cubicBezTo>
                  <a:cubicBezTo>
                    <a:pt x="5704" y="1545"/>
                    <a:pt x="7335" y="497"/>
                    <a:pt x="7026" y="104"/>
                  </a:cubicBezTo>
                  <a:cubicBezTo>
                    <a:pt x="6972" y="33"/>
                    <a:pt x="6858" y="0"/>
                    <a:pt x="6697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" name="Google Shape;55;p2">
              <a:extLst>
                <a:ext uri="{FF2B5EF4-FFF2-40B4-BE49-F238E27FC236}">
                  <a16:creationId xmlns:a16="http://schemas.microsoft.com/office/drawing/2014/main" id="{13F0F15E-3D98-4765-B702-65EE755DAEDA}"/>
                </a:ext>
              </a:extLst>
            </p:cNvPr>
            <p:cNvSpPr/>
            <p:nvPr/>
          </p:nvSpPr>
          <p:spPr>
            <a:xfrm>
              <a:off x="656325" y="1827450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203" y="0"/>
                    <a:pt x="0" y="202"/>
                    <a:pt x="0" y="441"/>
                  </a:cubicBezTo>
                  <a:cubicBezTo>
                    <a:pt x="0" y="679"/>
                    <a:pt x="203" y="881"/>
                    <a:pt x="441" y="881"/>
                  </a:cubicBezTo>
                  <a:cubicBezTo>
                    <a:pt x="691" y="881"/>
                    <a:pt x="881" y="679"/>
                    <a:pt x="881" y="441"/>
                  </a:cubicBezTo>
                  <a:cubicBezTo>
                    <a:pt x="881" y="202"/>
                    <a:pt x="691" y="0"/>
                    <a:pt x="441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88" name="Google Shape;56;p2">
            <a:extLst>
              <a:ext uri="{FF2B5EF4-FFF2-40B4-BE49-F238E27FC236}">
                <a16:creationId xmlns:a16="http://schemas.microsoft.com/office/drawing/2014/main" id="{85279145-89EE-488C-B747-347B6A34484C}"/>
              </a:ext>
            </a:extLst>
          </p:cNvPr>
          <p:cNvSpPr/>
          <p:nvPr/>
        </p:nvSpPr>
        <p:spPr>
          <a:xfrm rot="7925529">
            <a:off x="8638079" y="6142461"/>
            <a:ext cx="346237" cy="327644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421" name="Google Shape;421;p33"/>
          <p:cNvGrpSpPr/>
          <p:nvPr/>
        </p:nvGrpSpPr>
        <p:grpSpPr>
          <a:xfrm>
            <a:off x="3040719" y="1269479"/>
            <a:ext cx="8072383" cy="4230439"/>
            <a:chOff x="2180925" y="540000"/>
            <a:chExt cx="4796700" cy="2370300"/>
          </a:xfrm>
        </p:grpSpPr>
        <p:sp>
          <p:nvSpPr>
            <p:cNvPr id="422" name="Google Shape;422;p33"/>
            <p:cNvSpPr/>
            <p:nvPr/>
          </p:nvSpPr>
          <p:spPr>
            <a:xfrm>
              <a:off x="2180925" y="540000"/>
              <a:ext cx="4796700" cy="2370300"/>
            </a:xfrm>
            <a:prstGeom prst="roundRect">
              <a:avLst>
                <a:gd name="adj" fmla="val 11171"/>
              </a:avLst>
            </a:prstGeom>
            <a:solidFill>
              <a:srgbClr val="7848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33"/>
            <p:cNvSpPr/>
            <p:nvPr/>
          </p:nvSpPr>
          <p:spPr>
            <a:xfrm>
              <a:off x="2479450" y="819175"/>
              <a:ext cx="4198200" cy="1829700"/>
            </a:xfrm>
            <a:prstGeom prst="roundRect">
              <a:avLst>
                <a:gd name="adj" fmla="val 6628"/>
              </a:avLst>
            </a:prstGeom>
            <a:solidFill>
              <a:schemeClr val="accent5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33"/>
            <p:cNvSpPr/>
            <p:nvPr/>
          </p:nvSpPr>
          <p:spPr>
            <a:xfrm rot="-2509601">
              <a:off x="2306914" y="612850"/>
              <a:ext cx="103467" cy="211973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33"/>
            <p:cNvSpPr/>
            <p:nvPr/>
          </p:nvSpPr>
          <p:spPr>
            <a:xfrm rot="2282138">
              <a:off x="6703648" y="602412"/>
              <a:ext cx="103221" cy="211468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33"/>
            <p:cNvSpPr/>
            <p:nvPr/>
          </p:nvSpPr>
          <p:spPr>
            <a:xfrm>
              <a:off x="2249000" y="80010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33"/>
            <p:cNvSpPr/>
            <p:nvPr/>
          </p:nvSpPr>
          <p:spPr>
            <a:xfrm>
              <a:off x="2344250" y="262635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1" name="Google Shape;1328;p59">
            <a:extLst>
              <a:ext uri="{FF2B5EF4-FFF2-40B4-BE49-F238E27FC236}">
                <a16:creationId xmlns:a16="http://schemas.microsoft.com/office/drawing/2014/main" id="{BFAB172E-3C71-4453-ABD0-9FDA2B7833AD}"/>
              </a:ext>
            </a:extLst>
          </p:cNvPr>
          <p:cNvGrpSpPr/>
          <p:nvPr/>
        </p:nvGrpSpPr>
        <p:grpSpPr>
          <a:xfrm rot="1383370">
            <a:off x="9319053" y="889068"/>
            <a:ext cx="1869599" cy="506875"/>
            <a:chOff x="3391175" y="2667000"/>
            <a:chExt cx="3297190" cy="955893"/>
          </a:xfrm>
        </p:grpSpPr>
        <p:sp>
          <p:nvSpPr>
            <p:cNvPr id="82" name="Google Shape;1329;p59">
              <a:extLst>
                <a:ext uri="{FF2B5EF4-FFF2-40B4-BE49-F238E27FC236}">
                  <a16:creationId xmlns:a16="http://schemas.microsoft.com/office/drawing/2014/main" id="{C959B6E0-83F0-42AB-BBD2-01E5ABACA48F}"/>
                </a:ext>
              </a:extLst>
            </p:cNvPr>
            <p:cNvSpPr/>
            <p:nvPr/>
          </p:nvSpPr>
          <p:spPr>
            <a:xfrm>
              <a:off x="3391175" y="2668780"/>
              <a:ext cx="1005774" cy="931938"/>
            </a:xfrm>
            <a:custGeom>
              <a:avLst/>
              <a:gdLst/>
              <a:ahLst/>
              <a:cxnLst/>
              <a:rect l="l" t="t" r="r" b="b"/>
              <a:pathLst>
                <a:path w="20909" h="19374" extrusionOk="0">
                  <a:moveTo>
                    <a:pt x="4324" y="1"/>
                  </a:moveTo>
                  <a:cubicBezTo>
                    <a:pt x="3140" y="1"/>
                    <a:pt x="2013" y="278"/>
                    <a:pt x="1299" y="846"/>
                  </a:cubicBezTo>
                  <a:cubicBezTo>
                    <a:pt x="1" y="1882"/>
                    <a:pt x="656" y="4239"/>
                    <a:pt x="751" y="5632"/>
                  </a:cubicBezTo>
                  <a:cubicBezTo>
                    <a:pt x="965" y="8954"/>
                    <a:pt x="1144" y="12264"/>
                    <a:pt x="1084" y="15598"/>
                  </a:cubicBezTo>
                  <a:cubicBezTo>
                    <a:pt x="1061" y="17336"/>
                    <a:pt x="1144" y="18943"/>
                    <a:pt x="3204" y="19170"/>
                  </a:cubicBezTo>
                  <a:cubicBezTo>
                    <a:pt x="3507" y="19205"/>
                    <a:pt x="3799" y="19226"/>
                    <a:pt x="4077" y="19226"/>
                  </a:cubicBezTo>
                  <a:cubicBezTo>
                    <a:pt x="5374" y="19226"/>
                    <a:pt x="6351" y="18772"/>
                    <a:pt x="6537" y="17253"/>
                  </a:cubicBezTo>
                  <a:cubicBezTo>
                    <a:pt x="6823" y="15038"/>
                    <a:pt x="6621" y="12788"/>
                    <a:pt x="6466" y="10573"/>
                  </a:cubicBezTo>
                  <a:cubicBezTo>
                    <a:pt x="6442" y="10323"/>
                    <a:pt x="6228" y="6418"/>
                    <a:pt x="6240" y="6418"/>
                  </a:cubicBezTo>
                  <a:lnTo>
                    <a:pt x="6240" y="6418"/>
                  </a:lnTo>
                  <a:cubicBezTo>
                    <a:pt x="6454" y="6454"/>
                    <a:pt x="6537" y="6597"/>
                    <a:pt x="6645" y="6775"/>
                  </a:cubicBezTo>
                  <a:cubicBezTo>
                    <a:pt x="6990" y="7347"/>
                    <a:pt x="7097" y="8049"/>
                    <a:pt x="7180" y="8692"/>
                  </a:cubicBezTo>
                  <a:cubicBezTo>
                    <a:pt x="7359" y="10014"/>
                    <a:pt x="7216" y="11359"/>
                    <a:pt x="7430" y="12681"/>
                  </a:cubicBezTo>
                  <a:cubicBezTo>
                    <a:pt x="7716" y="14479"/>
                    <a:pt x="7597" y="16824"/>
                    <a:pt x="8883" y="18265"/>
                  </a:cubicBezTo>
                  <a:cubicBezTo>
                    <a:pt x="9489" y="18935"/>
                    <a:pt x="10432" y="19305"/>
                    <a:pt x="11353" y="19305"/>
                  </a:cubicBezTo>
                  <a:cubicBezTo>
                    <a:pt x="11807" y="19305"/>
                    <a:pt x="12256" y="19215"/>
                    <a:pt x="12657" y="19027"/>
                  </a:cubicBezTo>
                  <a:cubicBezTo>
                    <a:pt x="14157" y="18289"/>
                    <a:pt x="13943" y="16276"/>
                    <a:pt x="14157" y="14871"/>
                  </a:cubicBezTo>
                  <a:cubicBezTo>
                    <a:pt x="14527" y="12335"/>
                    <a:pt x="14884" y="9776"/>
                    <a:pt x="15431" y="7275"/>
                  </a:cubicBezTo>
                  <a:cubicBezTo>
                    <a:pt x="15479" y="7085"/>
                    <a:pt x="15562" y="6847"/>
                    <a:pt x="15753" y="6799"/>
                  </a:cubicBezTo>
                  <a:cubicBezTo>
                    <a:pt x="15776" y="6794"/>
                    <a:pt x="15798" y="6791"/>
                    <a:pt x="15820" y="6791"/>
                  </a:cubicBezTo>
                  <a:cubicBezTo>
                    <a:pt x="15994" y="6791"/>
                    <a:pt x="16145" y="6949"/>
                    <a:pt x="16229" y="7097"/>
                  </a:cubicBezTo>
                  <a:cubicBezTo>
                    <a:pt x="16491" y="7561"/>
                    <a:pt x="16491" y="8121"/>
                    <a:pt x="16479" y="8656"/>
                  </a:cubicBezTo>
                  <a:cubicBezTo>
                    <a:pt x="16408" y="10657"/>
                    <a:pt x="16182" y="12645"/>
                    <a:pt x="15801" y="14621"/>
                  </a:cubicBezTo>
                  <a:cubicBezTo>
                    <a:pt x="15634" y="15431"/>
                    <a:pt x="15455" y="16253"/>
                    <a:pt x="15539" y="17086"/>
                  </a:cubicBezTo>
                  <a:cubicBezTo>
                    <a:pt x="15610" y="17908"/>
                    <a:pt x="16015" y="18753"/>
                    <a:pt x="16753" y="19134"/>
                  </a:cubicBezTo>
                  <a:cubicBezTo>
                    <a:pt x="17092" y="19311"/>
                    <a:pt x="17473" y="19374"/>
                    <a:pt x="17861" y="19374"/>
                  </a:cubicBezTo>
                  <a:cubicBezTo>
                    <a:pt x="18127" y="19374"/>
                    <a:pt x="18397" y="19344"/>
                    <a:pt x="18658" y="19301"/>
                  </a:cubicBezTo>
                  <a:cubicBezTo>
                    <a:pt x="19408" y="19182"/>
                    <a:pt x="20218" y="18931"/>
                    <a:pt x="20599" y="18277"/>
                  </a:cubicBezTo>
                  <a:cubicBezTo>
                    <a:pt x="20908" y="17753"/>
                    <a:pt x="20861" y="17086"/>
                    <a:pt x="20813" y="16491"/>
                  </a:cubicBezTo>
                  <a:cubicBezTo>
                    <a:pt x="20492" y="12431"/>
                    <a:pt x="20444" y="8359"/>
                    <a:pt x="20694" y="4287"/>
                  </a:cubicBezTo>
                  <a:cubicBezTo>
                    <a:pt x="20742" y="3299"/>
                    <a:pt x="20789" y="2203"/>
                    <a:pt x="20134" y="1465"/>
                  </a:cubicBezTo>
                  <a:cubicBezTo>
                    <a:pt x="19872" y="1191"/>
                    <a:pt x="19551" y="977"/>
                    <a:pt x="19182" y="858"/>
                  </a:cubicBezTo>
                  <a:cubicBezTo>
                    <a:pt x="18932" y="763"/>
                    <a:pt x="18682" y="703"/>
                    <a:pt x="18420" y="667"/>
                  </a:cubicBezTo>
                  <a:cubicBezTo>
                    <a:pt x="18180" y="633"/>
                    <a:pt x="17939" y="616"/>
                    <a:pt x="17698" y="616"/>
                  </a:cubicBezTo>
                  <a:cubicBezTo>
                    <a:pt x="15677" y="616"/>
                    <a:pt x="13679" y="1788"/>
                    <a:pt x="12764" y="3596"/>
                  </a:cubicBezTo>
                  <a:cubicBezTo>
                    <a:pt x="11490" y="6097"/>
                    <a:pt x="12276" y="9180"/>
                    <a:pt x="11324" y="11800"/>
                  </a:cubicBezTo>
                  <a:cubicBezTo>
                    <a:pt x="11229" y="12062"/>
                    <a:pt x="11098" y="12347"/>
                    <a:pt x="10848" y="12466"/>
                  </a:cubicBezTo>
                  <a:cubicBezTo>
                    <a:pt x="10766" y="12507"/>
                    <a:pt x="10691" y="12526"/>
                    <a:pt x="10624" y="12526"/>
                  </a:cubicBezTo>
                  <a:cubicBezTo>
                    <a:pt x="9840" y="12526"/>
                    <a:pt x="9998" y="9979"/>
                    <a:pt x="9955" y="9573"/>
                  </a:cubicBezTo>
                  <a:lnTo>
                    <a:pt x="9407" y="3894"/>
                  </a:lnTo>
                  <a:cubicBezTo>
                    <a:pt x="9347" y="3263"/>
                    <a:pt x="9288" y="2620"/>
                    <a:pt x="8990" y="2072"/>
                  </a:cubicBezTo>
                  <a:cubicBezTo>
                    <a:pt x="8258" y="710"/>
                    <a:pt x="6218" y="1"/>
                    <a:pt x="4324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1330;p59">
              <a:extLst>
                <a:ext uri="{FF2B5EF4-FFF2-40B4-BE49-F238E27FC236}">
                  <a16:creationId xmlns:a16="http://schemas.microsoft.com/office/drawing/2014/main" id="{7754CD0D-F331-4454-9E84-673697A2B184}"/>
                </a:ext>
              </a:extLst>
            </p:cNvPr>
            <p:cNvSpPr/>
            <p:nvPr/>
          </p:nvSpPr>
          <p:spPr>
            <a:xfrm>
              <a:off x="5150011" y="2667000"/>
              <a:ext cx="725097" cy="936700"/>
            </a:xfrm>
            <a:custGeom>
              <a:avLst/>
              <a:gdLst/>
              <a:ahLst/>
              <a:cxnLst/>
              <a:rect l="l" t="t" r="r" b="b"/>
              <a:pathLst>
                <a:path w="15074" h="19473" extrusionOk="0">
                  <a:moveTo>
                    <a:pt x="10639" y="1"/>
                  </a:moveTo>
                  <a:cubicBezTo>
                    <a:pt x="8699" y="1"/>
                    <a:pt x="6758" y="456"/>
                    <a:pt x="4810" y="456"/>
                  </a:cubicBezTo>
                  <a:cubicBezTo>
                    <a:pt x="4751" y="456"/>
                    <a:pt x="4691" y="455"/>
                    <a:pt x="4632" y="454"/>
                  </a:cubicBezTo>
                  <a:cubicBezTo>
                    <a:pt x="4289" y="451"/>
                    <a:pt x="3932" y="437"/>
                    <a:pt x="3575" y="437"/>
                  </a:cubicBezTo>
                  <a:cubicBezTo>
                    <a:pt x="2629" y="437"/>
                    <a:pt x="1688" y="535"/>
                    <a:pt x="1048" y="1192"/>
                  </a:cubicBezTo>
                  <a:cubicBezTo>
                    <a:pt x="667" y="1585"/>
                    <a:pt x="476" y="2121"/>
                    <a:pt x="321" y="2645"/>
                  </a:cubicBezTo>
                  <a:cubicBezTo>
                    <a:pt x="143" y="3264"/>
                    <a:pt x="0" y="3931"/>
                    <a:pt x="131" y="4562"/>
                  </a:cubicBezTo>
                  <a:cubicBezTo>
                    <a:pt x="341" y="5579"/>
                    <a:pt x="1097" y="5914"/>
                    <a:pt x="1934" y="5914"/>
                  </a:cubicBezTo>
                  <a:cubicBezTo>
                    <a:pt x="2283" y="5914"/>
                    <a:pt x="2645" y="5856"/>
                    <a:pt x="2988" y="5764"/>
                  </a:cubicBezTo>
                  <a:cubicBezTo>
                    <a:pt x="3266" y="5690"/>
                    <a:pt x="3505" y="5654"/>
                    <a:pt x="3710" y="5654"/>
                  </a:cubicBezTo>
                  <a:cubicBezTo>
                    <a:pt x="4611" y="5654"/>
                    <a:pt x="4831" y="6349"/>
                    <a:pt x="4608" y="7455"/>
                  </a:cubicBezTo>
                  <a:cubicBezTo>
                    <a:pt x="4417" y="8348"/>
                    <a:pt x="4453" y="9348"/>
                    <a:pt x="4405" y="10265"/>
                  </a:cubicBezTo>
                  <a:cubicBezTo>
                    <a:pt x="4262" y="12730"/>
                    <a:pt x="3750" y="15385"/>
                    <a:pt x="4334" y="17825"/>
                  </a:cubicBezTo>
                  <a:cubicBezTo>
                    <a:pt x="4621" y="19027"/>
                    <a:pt x="5578" y="19473"/>
                    <a:pt x="6624" y="19473"/>
                  </a:cubicBezTo>
                  <a:cubicBezTo>
                    <a:pt x="7443" y="19473"/>
                    <a:pt x="8317" y="19199"/>
                    <a:pt x="8965" y="18802"/>
                  </a:cubicBezTo>
                  <a:cubicBezTo>
                    <a:pt x="9406" y="18552"/>
                    <a:pt x="9739" y="18159"/>
                    <a:pt x="9906" y="17683"/>
                  </a:cubicBezTo>
                  <a:cubicBezTo>
                    <a:pt x="10466" y="15801"/>
                    <a:pt x="10144" y="13682"/>
                    <a:pt x="10108" y="11753"/>
                  </a:cubicBezTo>
                  <a:cubicBezTo>
                    <a:pt x="10073" y="9503"/>
                    <a:pt x="10085" y="7265"/>
                    <a:pt x="10144" y="5014"/>
                  </a:cubicBezTo>
                  <a:lnTo>
                    <a:pt x="10144" y="5014"/>
                  </a:lnTo>
                  <a:cubicBezTo>
                    <a:pt x="10137" y="5351"/>
                    <a:pt x="10419" y="5474"/>
                    <a:pt x="10829" y="5474"/>
                  </a:cubicBezTo>
                  <a:cubicBezTo>
                    <a:pt x="11796" y="5474"/>
                    <a:pt x="13472" y="4792"/>
                    <a:pt x="13740" y="4633"/>
                  </a:cubicBezTo>
                  <a:cubicBezTo>
                    <a:pt x="14418" y="4217"/>
                    <a:pt x="14990" y="3538"/>
                    <a:pt x="15026" y="2740"/>
                  </a:cubicBezTo>
                  <a:cubicBezTo>
                    <a:pt x="15073" y="1990"/>
                    <a:pt x="14633" y="1252"/>
                    <a:pt x="14014" y="811"/>
                  </a:cubicBezTo>
                  <a:cubicBezTo>
                    <a:pt x="13978" y="776"/>
                    <a:pt x="13930" y="752"/>
                    <a:pt x="13883" y="716"/>
                  </a:cubicBezTo>
                  <a:cubicBezTo>
                    <a:pt x="13287" y="335"/>
                    <a:pt x="12585" y="157"/>
                    <a:pt x="11894" y="73"/>
                  </a:cubicBezTo>
                  <a:cubicBezTo>
                    <a:pt x="11476" y="22"/>
                    <a:pt x="11057" y="1"/>
                    <a:pt x="10639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1331;p59">
              <a:extLst>
                <a:ext uri="{FF2B5EF4-FFF2-40B4-BE49-F238E27FC236}">
                  <a16:creationId xmlns:a16="http://schemas.microsoft.com/office/drawing/2014/main" id="{64B24BC9-205B-4280-912C-2A6E24B64ED4}"/>
                </a:ext>
              </a:extLst>
            </p:cNvPr>
            <p:cNvSpPr/>
            <p:nvPr/>
          </p:nvSpPr>
          <p:spPr>
            <a:xfrm>
              <a:off x="5878463" y="2687684"/>
              <a:ext cx="809902" cy="911735"/>
            </a:xfrm>
            <a:custGeom>
              <a:avLst/>
              <a:gdLst/>
              <a:ahLst/>
              <a:cxnLst/>
              <a:rect l="l" t="t" r="r" b="b"/>
              <a:pathLst>
                <a:path w="16837" h="18954" extrusionOk="0">
                  <a:moveTo>
                    <a:pt x="13593" y="0"/>
                  </a:moveTo>
                  <a:cubicBezTo>
                    <a:pt x="13579" y="0"/>
                    <a:pt x="13564" y="0"/>
                    <a:pt x="13550" y="0"/>
                  </a:cubicBezTo>
                  <a:cubicBezTo>
                    <a:pt x="10693" y="48"/>
                    <a:pt x="10574" y="2179"/>
                    <a:pt x="11133" y="4430"/>
                  </a:cubicBezTo>
                  <a:cubicBezTo>
                    <a:pt x="11252" y="4965"/>
                    <a:pt x="11526" y="5918"/>
                    <a:pt x="11324" y="6454"/>
                  </a:cubicBezTo>
                  <a:cubicBezTo>
                    <a:pt x="11167" y="6856"/>
                    <a:pt x="10568" y="6942"/>
                    <a:pt x="9981" y="6942"/>
                  </a:cubicBezTo>
                  <a:cubicBezTo>
                    <a:pt x="9542" y="6942"/>
                    <a:pt x="9110" y="6894"/>
                    <a:pt x="8871" y="6894"/>
                  </a:cubicBezTo>
                  <a:cubicBezTo>
                    <a:pt x="8317" y="6902"/>
                    <a:pt x="7045" y="7651"/>
                    <a:pt x="6178" y="7651"/>
                  </a:cubicBezTo>
                  <a:cubicBezTo>
                    <a:pt x="5777" y="7651"/>
                    <a:pt x="5463" y="7492"/>
                    <a:pt x="5347" y="7025"/>
                  </a:cubicBezTo>
                  <a:cubicBezTo>
                    <a:pt x="5299" y="6751"/>
                    <a:pt x="5323" y="6466"/>
                    <a:pt x="5418" y="6204"/>
                  </a:cubicBezTo>
                  <a:cubicBezTo>
                    <a:pt x="5704" y="5108"/>
                    <a:pt x="6906" y="2334"/>
                    <a:pt x="5775" y="1334"/>
                  </a:cubicBezTo>
                  <a:cubicBezTo>
                    <a:pt x="5264" y="494"/>
                    <a:pt x="4464" y="90"/>
                    <a:pt x="3607" y="90"/>
                  </a:cubicBezTo>
                  <a:cubicBezTo>
                    <a:pt x="3128" y="90"/>
                    <a:pt x="2630" y="217"/>
                    <a:pt x="2156" y="465"/>
                  </a:cubicBezTo>
                  <a:cubicBezTo>
                    <a:pt x="1" y="1584"/>
                    <a:pt x="322" y="4846"/>
                    <a:pt x="441" y="6858"/>
                  </a:cubicBezTo>
                  <a:cubicBezTo>
                    <a:pt x="513" y="8073"/>
                    <a:pt x="656" y="9287"/>
                    <a:pt x="810" y="10502"/>
                  </a:cubicBezTo>
                  <a:cubicBezTo>
                    <a:pt x="977" y="11907"/>
                    <a:pt x="763" y="13324"/>
                    <a:pt x="656" y="14728"/>
                  </a:cubicBezTo>
                  <a:cubicBezTo>
                    <a:pt x="572" y="15919"/>
                    <a:pt x="537" y="17217"/>
                    <a:pt x="1441" y="18110"/>
                  </a:cubicBezTo>
                  <a:cubicBezTo>
                    <a:pt x="1998" y="18666"/>
                    <a:pt x="2966" y="18954"/>
                    <a:pt x="3833" y="18954"/>
                  </a:cubicBezTo>
                  <a:cubicBezTo>
                    <a:pt x="4135" y="18954"/>
                    <a:pt x="4424" y="18919"/>
                    <a:pt x="4680" y="18848"/>
                  </a:cubicBezTo>
                  <a:cubicBezTo>
                    <a:pt x="6347" y="18408"/>
                    <a:pt x="6311" y="16407"/>
                    <a:pt x="6240" y="15026"/>
                  </a:cubicBezTo>
                  <a:cubicBezTo>
                    <a:pt x="6144" y="13050"/>
                    <a:pt x="5216" y="11157"/>
                    <a:pt x="7978" y="10930"/>
                  </a:cubicBezTo>
                  <a:cubicBezTo>
                    <a:pt x="8340" y="10899"/>
                    <a:pt x="9170" y="10765"/>
                    <a:pt x="9923" y="10765"/>
                  </a:cubicBezTo>
                  <a:cubicBezTo>
                    <a:pt x="10582" y="10765"/>
                    <a:pt x="11182" y="10867"/>
                    <a:pt x="11359" y="11228"/>
                  </a:cubicBezTo>
                  <a:cubicBezTo>
                    <a:pt x="11502" y="11526"/>
                    <a:pt x="11455" y="11871"/>
                    <a:pt x="11395" y="12192"/>
                  </a:cubicBezTo>
                  <a:cubicBezTo>
                    <a:pt x="11002" y="14312"/>
                    <a:pt x="9859" y="17931"/>
                    <a:pt x="12883" y="18622"/>
                  </a:cubicBezTo>
                  <a:cubicBezTo>
                    <a:pt x="13194" y="18687"/>
                    <a:pt x="13732" y="18758"/>
                    <a:pt x="14275" y="18758"/>
                  </a:cubicBezTo>
                  <a:cubicBezTo>
                    <a:pt x="14918" y="18758"/>
                    <a:pt x="15569" y="18659"/>
                    <a:pt x="15860" y="18336"/>
                  </a:cubicBezTo>
                  <a:cubicBezTo>
                    <a:pt x="15979" y="18181"/>
                    <a:pt x="16062" y="18015"/>
                    <a:pt x="16110" y="17848"/>
                  </a:cubicBezTo>
                  <a:cubicBezTo>
                    <a:pt x="16836" y="15633"/>
                    <a:pt x="16372" y="13324"/>
                    <a:pt x="16241" y="11061"/>
                  </a:cubicBezTo>
                  <a:cubicBezTo>
                    <a:pt x="16181" y="10216"/>
                    <a:pt x="16158" y="9383"/>
                    <a:pt x="16181" y="8549"/>
                  </a:cubicBezTo>
                  <a:cubicBezTo>
                    <a:pt x="16217" y="6287"/>
                    <a:pt x="16824" y="4108"/>
                    <a:pt x="16515" y="1834"/>
                  </a:cubicBezTo>
                  <a:cubicBezTo>
                    <a:pt x="16338" y="481"/>
                    <a:pt x="14768" y="0"/>
                    <a:pt x="13593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1332;p59">
              <a:extLst>
                <a:ext uri="{FF2B5EF4-FFF2-40B4-BE49-F238E27FC236}">
                  <a16:creationId xmlns:a16="http://schemas.microsoft.com/office/drawing/2014/main" id="{5CED66AE-2F8A-43D1-AC78-CBFB61D9A857}"/>
                </a:ext>
              </a:extLst>
            </p:cNvPr>
            <p:cNvSpPr/>
            <p:nvPr/>
          </p:nvSpPr>
          <p:spPr>
            <a:xfrm>
              <a:off x="4390583" y="2690955"/>
              <a:ext cx="888309" cy="931938"/>
            </a:xfrm>
            <a:custGeom>
              <a:avLst/>
              <a:gdLst/>
              <a:ahLst/>
              <a:cxnLst/>
              <a:rect l="l" t="t" r="r" b="b"/>
              <a:pathLst>
                <a:path w="18467" h="19374" extrusionOk="0">
                  <a:moveTo>
                    <a:pt x="9735" y="5266"/>
                  </a:moveTo>
                  <a:cubicBezTo>
                    <a:pt x="10919" y="5266"/>
                    <a:pt x="12094" y="9746"/>
                    <a:pt x="11585" y="10196"/>
                  </a:cubicBezTo>
                  <a:cubicBezTo>
                    <a:pt x="11328" y="10417"/>
                    <a:pt x="10317" y="10587"/>
                    <a:pt x="9382" y="10587"/>
                  </a:cubicBezTo>
                  <a:cubicBezTo>
                    <a:pt x="8455" y="10587"/>
                    <a:pt x="7603" y="10420"/>
                    <a:pt x="7632" y="9969"/>
                  </a:cubicBezTo>
                  <a:cubicBezTo>
                    <a:pt x="7680" y="9065"/>
                    <a:pt x="8978" y="5302"/>
                    <a:pt x="9716" y="5266"/>
                  </a:cubicBezTo>
                  <a:cubicBezTo>
                    <a:pt x="9722" y="5266"/>
                    <a:pt x="9728" y="5266"/>
                    <a:pt x="9735" y="5266"/>
                  </a:cubicBezTo>
                  <a:close/>
                  <a:moveTo>
                    <a:pt x="9147" y="0"/>
                  </a:moveTo>
                  <a:cubicBezTo>
                    <a:pt x="8290" y="0"/>
                    <a:pt x="7419" y="232"/>
                    <a:pt x="6906" y="849"/>
                  </a:cubicBezTo>
                  <a:cubicBezTo>
                    <a:pt x="5870" y="2111"/>
                    <a:pt x="5406" y="3790"/>
                    <a:pt x="4787" y="5266"/>
                  </a:cubicBezTo>
                  <a:cubicBezTo>
                    <a:pt x="3882" y="7445"/>
                    <a:pt x="3155" y="9696"/>
                    <a:pt x="2393" y="11934"/>
                  </a:cubicBezTo>
                  <a:cubicBezTo>
                    <a:pt x="1870" y="13506"/>
                    <a:pt x="0" y="16637"/>
                    <a:pt x="881" y="18280"/>
                  </a:cubicBezTo>
                  <a:cubicBezTo>
                    <a:pt x="1306" y="19062"/>
                    <a:pt x="2116" y="19373"/>
                    <a:pt x="2988" y="19373"/>
                  </a:cubicBezTo>
                  <a:cubicBezTo>
                    <a:pt x="4120" y="19373"/>
                    <a:pt x="5357" y="18849"/>
                    <a:pt x="5989" y="18149"/>
                  </a:cubicBezTo>
                  <a:cubicBezTo>
                    <a:pt x="6573" y="17494"/>
                    <a:pt x="6965" y="16577"/>
                    <a:pt x="7775" y="16161"/>
                  </a:cubicBezTo>
                  <a:cubicBezTo>
                    <a:pt x="8322" y="15884"/>
                    <a:pt x="9574" y="15554"/>
                    <a:pt x="10663" y="15554"/>
                  </a:cubicBezTo>
                  <a:cubicBezTo>
                    <a:pt x="11448" y="15554"/>
                    <a:pt x="12148" y="15725"/>
                    <a:pt x="12442" y="16208"/>
                  </a:cubicBezTo>
                  <a:cubicBezTo>
                    <a:pt x="12954" y="17066"/>
                    <a:pt x="12847" y="18161"/>
                    <a:pt x="13847" y="18661"/>
                  </a:cubicBezTo>
                  <a:cubicBezTo>
                    <a:pt x="14152" y="18812"/>
                    <a:pt x="14639" y="18891"/>
                    <a:pt x="15185" y="18891"/>
                  </a:cubicBezTo>
                  <a:cubicBezTo>
                    <a:pt x="16619" y="18891"/>
                    <a:pt x="18458" y="18348"/>
                    <a:pt x="18467" y="17149"/>
                  </a:cubicBezTo>
                  <a:cubicBezTo>
                    <a:pt x="18467" y="16244"/>
                    <a:pt x="17800" y="15256"/>
                    <a:pt x="17455" y="14446"/>
                  </a:cubicBezTo>
                  <a:cubicBezTo>
                    <a:pt x="16550" y="12327"/>
                    <a:pt x="15609" y="10172"/>
                    <a:pt x="14883" y="7981"/>
                  </a:cubicBezTo>
                  <a:cubicBezTo>
                    <a:pt x="14514" y="6862"/>
                    <a:pt x="14252" y="5719"/>
                    <a:pt x="13931" y="4600"/>
                  </a:cubicBezTo>
                  <a:cubicBezTo>
                    <a:pt x="13359" y="2647"/>
                    <a:pt x="12728" y="873"/>
                    <a:pt x="10597" y="218"/>
                  </a:cubicBezTo>
                  <a:cubicBezTo>
                    <a:pt x="10172" y="84"/>
                    <a:pt x="9662" y="0"/>
                    <a:pt x="9147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1333;p59">
              <a:extLst>
                <a:ext uri="{FF2B5EF4-FFF2-40B4-BE49-F238E27FC236}">
                  <a16:creationId xmlns:a16="http://schemas.microsoft.com/office/drawing/2014/main" id="{2FE2A122-E577-46A9-8864-C581B2584ECC}"/>
                </a:ext>
              </a:extLst>
            </p:cNvPr>
            <p:cNvSpPr/>
            <p:nvPr/>
          </p:nvSpPr>
          <p:spPr>
            <a:xfrm>
              <a:off x="4390583" y="2690955"/>
              <a:ext cx="888309" cy="931938"/>
            </a:xfrm>
            <a:custGeom>
              <a:avLst/>
              <a:gdLst/>
              <a:ahLst/>
              <a:cxnLst/>
              <a:rect l="l" t="t" r="r" b="b"/>
              <a:pathLst>
                <a:path w="18467" h="19374" extrusionOk="0">
                  <a:moveTo>
                    <a:pt x="9735" y="5266"/>
                  </a:moveTo>
                  <a:cubicBezTo>
                    <a:pt x="10919" y="5266"/>
                    <a:pt x="12094" y="9746"/>
                    <a:pt x="11585" y="10196"/>
                  </a:cubicBezTo>
                  <a:cubicBezTo>
                    <a:pt x="11328" y="10417"/>
                    <a:pt x="10317" y="10587"/>
                    <a:pt x="9382" y="10587"/>
                  </a:cubicBezTo>
                  <a:cubicBezTo>
                    <a:pt x="8455" y="10587"/>
                    <a:pt x="7603" y="10420"/>
                    <a:pt x="7632" y="9969"/>
                  </a:cubicBezTo>
                  <a:cubicBezTo>
                    <a:pt x="7680" y="9065"/>
                    <a:pt x="8978" y="5302"/>
                    <a:pt x="9716" y="5266"/>
                  </a:cubicBezTo>
                  <a:cubicBezTo>
                    <a:pt x="9722" y="5266"/>
                    <a:pt x="9728" y="5266"/>
                    <a:pt x="9735" y="5266"/>
                  </a:cubicBezTo>
                  <a:close/>
                  <a:moveTo>
                    <a:pt x="9147" y="0"/>
                  </a:moveTo>
                  <a:cubicBezTo>
                    <a:pt x="8290" y="0"/>
                    <a:pt x="7419" y="232"/>
                    <a:pt x="6906" y="849"/>
                  </a:cubicBezTo>
                  <a:cubicBezTo>
                    <a:pt x="5870" y="2111"/>
                    <a:pt x="5406" y="3790"/>
                    <a:pt x="4787" y="5266"/>
                  </a:cubicBezTo>
                  <a:cubicBezTo>
                    <a:pt x="3882" y="7445"/>
                    <a:pt x="3155" y="9696"/>
                    <a:pt x="2393" y="11934"/>
                  </a:cubicBezTo>
                  <a:cubicBezTo>
                    <a:pt x="1870" y="13506"/>
                    <a:pt x="0" y="16637"/>
                    <a:pt x="881" y="18280"/>
                  </a:cubicBezTo>
                  <a:cubicBezTo>
                    <a:pt x="1306" y="19062"/>
                    <a:pt x="2116" y="19373"/>
                    <a:pt x="2988" y="19373"/>
                  </a:cubicBezTo>
                  <a:cubicBezTo>
                    <a:pt x="4120" y="19373"/>
                    <a:pt x="5357" y="18849"/>
                    <a:pt x="5989" y="18149"/>
                  </a:cubicBezTo>
                  <a:cubicBezTo>
                    <a:pt x="6573" y="17494"/>
                    <a:pt x="6965" y="16577"/>
                    <a:pt x="7775" y="16161"/>
                  </a:cubicBezTo>
                  <a:cubicBezTo>
                    <a:pt x="8322" y="15884"/>
                    <a:pt x="9574" y="15554"/>
                    <a:pt x="10663" y="15554"/>
                  </a:cubicBezTo>
                  <a:cubicBezTo>
                    <a:pt x="11448" y="15554"/>
                    <a:pt x="12148" y="15725"/>
                    <a:pt x="12442" y="16208"/>
                  </a:cubicBezTo>
                  <a:cubicBezTo>
                    <a:pt x="12954" y="17066"/>
                    <a:pt x="12847" y="18161"/>
                    <a:pt x="13847" y="18661"/>
                  </a:cubicBezTo>
                  <a:cubicBezTo>
                    <a:pt x="14152" y="18812"/>
                    <a:pt x="14639" y="18891"/>
                    <a:pt x="15185" y="18891"/>
                  </a:cubicBezTo>
                  <a:cubicBezTo>
                    <a:pt x="16619" y="18891"/>
                    <a:pt x="18458" y="18348"/>
                    <a:pt x="18467" y="17149"/>
                  </a:cubicBezTo>
                  <a:cubicBezTo>
                    <a:pt x="18467" y="16244"/>
                    <a:pt x="17800" y="15256"/>
                    <a:pt x="17455" y="14446"/>
                  </a:cubicBezTo>
                  <a:cubicBezTo>
                    <a:pt x="16550" y="12327"/>
                    <a:pt x="15609" y="10172"/>
                    <a:pt x="14883" y="7981"/>
                  </a:cubicBezTo>
                  <a:cubicBezTo>
                    <a:pt x="14514" y="6862"/>
                    <a:pt x="14252" y="5719"/>
                    <a:pt x="13931" y="4600"/>
                  </a:cubicBezTo>
                  <a:cubicBezTo>
                    <a:pt x="13359" y="2647"/>
                    <a:pt x="12728" y="873"/>
                    <a:pt x="10597" y="218"/>
                  </a:cubicBezTo>
                  <a:cubicBezTo>
                    <a:pt x="10172" y="84"/>
                    <a:pt x="9662" y="0"/>
                    <a:pt x="9147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1334;p59">
              <a:extLst>
                <a:ext uri="{FF2B5EF4-FFF2-40B4-BE49-F238E27FC236}">
                  <a16:creationId xmlns:a16="http://schemas.microsoft.com/office/drawing/2014/main" id="{CCC0FA89-69CC-4ADE-9D25-B0E598F7357D}"/>
                </a:ext>
              </a:extLst>
            </p:cNvPr>
            <p:cNvSpPr/>
            <p:nvPr/>
          </p:nvSpPr>
          <p:spPr>
            <a:xfrm>
              <a:off x="5150011" y="2691099"/>
              <a:ext cx="430710" cy="912601"/>
            </a:xfrm>
            <a:custGeom>
              <a:avLst/>
              <a:gdLst/>
              <a:ahLst/>
              <a:cxnLst/>
              <a:rect l="l" t="t" r="r" b="b"/>
              <a:pathLst>
                <a:path w="8954" h="18972" extrusionOk="0">
                  <a:moveTo>
                    <a:pt x="2477" y="1"/>
                  </a:moveTo>
                  <a:lnTo>
                    <a:pt x="2477" y="1"/>
                  </a:lnTo>
                  <a:cubicBezTo>
                    <a:pt x="1941" y="72"/>
                    <a:pt x="1441" y="310"/>
                    <a:pt x="1048" y="691"/>
                  </a:cubicBezTo>
                  <a:cubicBezTo>
                    <a:pt x="667" y="1084"/>
                    <a:pt x="476" y="1620"/>
                    <a:pt x="321" y="2144"/>
                  </a:cubicBezTo>
                  <a:cubicBezTo>
                    <a:pt x="143" y="2763"/>
                    <a:pt x="0" y="3418"/>
                    <a:pt x="131" y="4061"/>
                  </a:cubicBezTo>
                  <a:cubicBezTo>
                    <a:pt x="340" y="5072"/>
                    <a:pt x="1088" y="5408"/>
                    <a:pt x="1919" y="5408"/>
                  </a:cubicBezTo>
                  <a:cubicBezTo>
                    <a:pt x="2272" y="5408"/>
                    <a:pt x="2640" y="5348"/>
                    <a:pt x="2988" y="5252"/>
                  </a:cubicBezTo>
                  <a:cubicBezTo>
                    <a:pt x="3260" y="5180"/>
                    <a:pt x="3496" y="5146"/>
                    <a:pt x="3697" y="5146"/>
                  </a:cubicBezTo>
                  <a:cubicBezTo>
                    <a:pt x="4609" y="5146"/>
                    <a:pt x="4832" y="5843"/>
                    <a:pt x="4608" y="6954"/>
                  </a:cubicBezTo>
                  <a:cubicBezTo>
                    <a:pt x="4429" y="7847"/>
                    <a:pt x="4465" y="8847"/>
                    <a:pt x="4405" y="9764"/>
                  </a:cubicBezTo>
                  <a:cubicBezTo>
                    <a:pt x="4262" y="12229"/>
                    <a:pt x="3750" y="14884"/>
                    <a:pt x="4334" y="17324"/>
                  </a:cubicBezTo>
                  <a:cubicBezTo>
                    <a:pt x="4614" y="18526"/>
                    <a:pt x="5569" y="18972"/>
                    <a:pt x="6613" y="18972"/>
                  </a:cubicBezTo>
                  <a:cubicBezTo>
                    <a:pt x="7431" y="18972"/>
                    <a:pt x="8305" y="18698"/>
                    <a:pt x="8954" y="18301"/>
                  </a:cubicBezTo>
                  <a:cubicBezTo>
                    <a:pt x="8346" y="18063"/>
                    <a:pt x="7811" y="17741"/>
                    <a:pt x="7441" y="17194"/>
                  </a:cubicBezTo>
                  <a:cubicBezTo>
                    <a:pt x="7156" y="16765"/>
                    <a:pt x="7037" y="16253"/>
                    <a:pt x="6929" y="15753"/>
                  </a:cubicBezTo>
                  <a:cubicBezTo>
                    <a:pt x="6298" y="12800"/>
                    <a:pt x="6239" y="9764"/>
                    <a:pt x="6751" y="6787"/>
                  </a:cubicBezTo>
                  <a:cubicBezTo>
                    <a:pt x="6941" y="5680"/>
                    <a:pt x="7156" y="4371"/>
                    <a:pt x="6370" y="3549"/>
                  </a:cubicBezTo>
                  <a:cubicBezTo>
                    <a:pt x="5453" y="2585"/>
                    <a:pt x="3786" y="2989"/>
                    <a:pt x="2596" y="2382"/>
                  </a:cubicBezTo>
                  <a:cubicBezTo>
                    <a:pt x="2405" y="2299"/>
                    <a:pt x="2250" y="2156"/>
                    <a:pt x="2143" y="1977"/>
                  </a:cubicBezTo>
                  <a:cubicBezTo>
                    <a:pt x="2084" y="1787"/>
                    <a:pt x="2072" y="1573"/>
                    <a:pt x="2119" y="1382"/>
                  </a:cubicBezTo>
                  <a:cubicBezTo>
                    <a:pt x="2203" y="918"/>
                    <a:pt x="2322" y="453"/>
                    <a:pt x="2477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1335;p59">
              <a:extLst>
                <a:ext uri="{FF2B5EF4-FFF2-40B4-BE49-F238E27FC236}">
                  <a16:creationId xmlns:a16="http://schemas.microsoft.com/office/drawing/2014/main" id="{372CCAB8-B708-48C1-B712-F7532B816D84}"/>
                </a:ext>
              </a:extLst>
            </p:cNvPr>
            <p:cNvSpPr/>
            <p:nvPr/>
          </p:nvSpPr>
          <p:spPr>
            <a:xfrm>
              <a:off x="3709608" y="3302759"/>
              <a:ext cx="3511" cy="110010"/>
            </a:xfrm>
            <a:custGeom>
              <a:avLst/>
              <a:gdLst/>
              <a:ahLst/>
              <a:cxnLst/>
              <a:rect l="l" t="t" r="r" b="b"/>
              <a:pathLst>
                <a:path w="73" h="2287" extrusionOk="0">
                  <a:moveTo>
                    <a:pt x="13" y="1"/>
                  </a:moveTo>
                  <a:cubicBezTo>
                    <a:pt x="13" y="763"/>
                    <a:pt x="1" y="1525"/>
                    <a:pt x="48" y="2287"/>
                  </a:cubicBezTo>
                  <a:cubicBezTo>
                    <a:pt x="72" y="1525"/>
                    <a:pt x="48" y="763"/>
                    <a:pt x="13" y="1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1336;p59">
              <a:extLst>
                <a:ext uri="{FF2B5EF4-FFF2-40B4-BE49-F238E27FC236}">
                  <a16:creationId xmlns:a16="http://schemas.microsoft.com/office/drawing/2014/main" id="{D97E0658-2579-4C7C-8596-84ED033DAF2A}"/>
                </a:ext>
              </a:extLst>
            </p:cNvPr>
            <p:cNvSpPr/>
            <p:nvPr/>
          </p:nvSpPr>
          <p:spPr>
            <a:xfrm>
              <a:off x="3391175" y="2672243"/>
              <a:ext cx="212565" cy="921548"/>
            </a:xfrm>
            <a:custGeom>
              <a:avLst/>
              <a:gdLst/>
              <a:ahLst/>
              <a:cxnLst/>
              <a:rect l="l" t="t" r="r" b="b"/>
              <a:pathLst>
                <a:path w="4419" h="19158" extrusionOk="0">
                  <a:moveTo>
                    <a:pt x="3323" y="0"/>
                  </a:moveTo>
                  <a:cubicBezTo>
                    <a:pt x="2525" y="119"/>
                    <a:pt x="1811" y="381"/>
                    <a:pt x="1299" y="786"/>
                  </a:cubicBezTo>
                  <a:cubicBezTo>
                    <a:pt x="1" y="1822"/>
                    <a:pt x="656" y="4179"/>
                    <a:pt x="751" y="5560"/>
                  </a:cubicBezTo>
                  <a:cubicBezTo>
                    <a:pt x="965" y="8882"/>
                    <a:pt x="1144" y="12192"/>
                    <a:pt x="1084" y="15538"/>
                  </a:cubicBezTo>
                  <a:cubicBezTo>
                    <a:pt x="1061" y="17264"/>
                    <a:pt x="1144" y="18883"/>
                    <a:pt x="3204" y="19110"/>
                  </a:cubicBezTo>
                  <a:cubicBezTo>
                    <a:pt x="3474" y="19141"/>
                    <a:pt x="3743" y="19157"/>
                    <a:pt x="4013" y="19157"/>
                  </a:cubicBezTo>
                  <a:cubicBezTo>
                    <a:pt x="4148" y="19157"/>
                    <a:pt x="4283" y="19153"/>
                    <a:pt x="4418" y="19145"/>
                  </a:cubicBezTo>
                  <a:cubicBezTo>
                    <a:pt x="4216" y="19014"/>
                    <a:pt x="4049" y="18848"/>
                    <a:pt x="3906" y="18657"/>
                  </a:cubicBezTo>
                  <a:cubicBezTo>
                    <a:pt x="3442" y="17990"/>
                    <a:pt x="3311" y="17145"/>
                    <a:pt x="3204" y="16335"/>
                  </a:cubicBezTo>
                  <a:cubicBezTo>
                    <a:pt x="2977" y="14680"/>
                    <a:pt x="2751" y="13014"/>
                    <a:pt x="2525" y="11347"/>
                  </a:cubicBezTo>
                  <a:cubicBezTo>
                    <a:pt x="2227" y="9215"/>
                    <a:pt x="1942" y="7072"/>
                    <a:pt x="2061" y="4929"/>
                  </a:cubicBezTo>
                  <a:cubicBezTo>
                    <a:pt x="2156" y="3227"/>
                    <a:pt x="2537" y="1500"/>
                    <a:pt x="3323" y="0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1337;p59">
              <a:extLst>
                <a:ext uri="{FF2B5EF4-FFF2-40B4-BE49-F238E27FC236}">
                  <a16:creationId xmlns:a16="http://schemas.microsoft.com/office/drawing/2014/main" id="{EB33ABF4-95FA-4573-949D-257428B1AF6C}"/>
                </a:ext>
              </a:extLst>
            </p:cNvPr>
            <p:cNvSpPr/>
            <p:nvPr/>
          </p:nvSpPr>
          <p:spPr>
            <a:xfrm>
              <a:off x="3715332" y="2955706"/>
              <a:ext cx="332244" cy="641976"/>
            </a:xfrm>
            <a:custGeom>
              <a:avLst/>
              <a:gdLst/>
              <a:ahLst/>
              <a:cxnLst/>
              <a:rect l="l" t="t" r="r" b="b"/>
              <a:pathLst>
                <a:path w="6907" h="13346" extrusionOk="0">
                  <a:moveTo>
                    <a:pt x="13" y="1"/>
                  </a:moveTo>
                  <a:lnTo>
                    <a:pt x="1" y="989"/>
                  </a:lnTo>
                  <a:cubicBezTo>
                    <a:pt x="275" y="1525"/>
                    <a:pt x="370" y="2156"/>
                    <a:pt x="453" y="2739"/>
                  </a:cubicBezTo>
                  <a:cubicBezTo>
                    <a:pt x="632" y="4049"/>
                    <a:pt x="489" y="5406"/>
                    <a:pt x="691" y="6716"/>
                  </a:cubicBezTo>
                  <a:cubicBezTo>
                    <a:pt x="977" y="8514"/>
                    <a:pt x="858" y="10871"/>
                    <a:pt x="2156" y="12300"/>
                  </a:cubicBezTo>
                  <a:cubicBezTo>
                    <a:pt x="2754" y="12970"/>
                    <a:pt x="3694" y="13346"/>
                    <a:pt x="4615" y="13346"/>
                  </a:cubicBezTo>
                  <a:cubicBezTo>
                    <a:pt x="5068" y="13346"/>
                    <a:pt x="5517" y="13254"/>
                    <a:pt x="5918" y="13062"/>
                  </a:cubicBezTo>
                  <a:cubicBezTo>
                    <a:pt x="6371" y="12836"/>
                    <a:pt x="6716" y="12455"/>
                    <a:pt x="6906" y="12002"/>
                  </a:cubicBezTo>
                  <a:lnTo>
                    <a:pt x="6906" y="12002"/>
                  </a:lnTo>
                  <a:cubicBezTo>
                    <a:pt x="6732" y="12037"/>
                    <a:pt x="6551" y="12059"/>
                    <a:pt x="6374" y="12059"/>
                  </a:cubicBezTo>
                  <a:cubicBezTo>
                    <a:pt x="6309" y="12059"/>
                    <a:pt x="6244" y="12056"/>
                    <a:pt x="6180" y="12050"/>
                  </a:cubicBezTo>
                  <a:cubicBezTo>
                    <a:pt x="4025" y="11847"/>
                    <a:pt x="2608" y="9668"/>
                    <a:pt x="2108" y="7549"/>
                  </a:cubicBezTo>
                  <a:cubicBezTo>
                    <a:pt x="1608" y="5442"/>
                    <a:pt x="1715" y="3215"/>
                    <a:pt x="965" y="1191"/>
                  </a:cubicBezTo>
                  <a:cubicBezTo>
                    <a:pt x="787" y="691"/>
                    <a:pt x="513" y="179"/>
                    <a:pt x="13" y="1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1338;p59">
              <a:extLst>
                <a:ext uri="{FF2B5EF4-FFF2-40B4-BE49-F238E27FC236}">
                  <a16:creationId xmlns:a16="http://schemas.microsoft.com/office/drawing/2014/main" id="{C8366E8C-9763-4D31-A327-E7944E949B4F}"/>
                </a:ext>
              </a:extLst>
            </p:cNvPr>
            <p:cNvSpPr/>
            <p:nvPr/>
          </p:nvSpPr>
          <p:spPr>
            <a:xfrm>
              <a:off x="4134586" y="2987068"/>
              <a:ext cx="146665" cy="614221"/>
            </a:xfrm>
            <a:custGeom>
              <a:avLst/>
              <a:gdLst/>
              <a:ahLst/>
              <a:cxnLst/>
              <a:rect l="l" t="t" r="r" b="b"/>
              <a:pathLst>
                <a:path w="3049" h="12769" extrusionOk="0">
                  <a:moveTo>
                    <a:pt x="780" y="0"/>
                  </a:moveTo>
                  <a:cubicBezTo>
                    <a:pt x="731" y="0"/>
                    <a:pt x="681" y="9"/>
                    <a:pt x="631" y="27"/>
                  </a:cubicBezTo>
                  <a:cubicBezTo>
                    <a:pt x="536" y="51"/>
                    <a:pt x="465" y="111"/>
                    <a:pt x="405" y="182"/>
                  </a:cubicBezTo>
                  <a:cubicBezTo>
                    <a:pt x="572" y="230"/>
                    <a:pt x="703" y="337"/>
                    <a:pt x="786" y="492"/>
                  </a:cubicBezTo>
                  <a:cubicBezTo>
                    <a:pt x="1036" y="956"/>
                    <a:pt x="1048" y="1516"/>
                    <a:pt x="1024" y="2051"/>
                  </a:cubicBezTo>
                  <a:cubicBezTo>
                    <a:pt x="965" y="4052"/>
                    <a:pt x="727" y="6040"/>
                    <a:pt x="346" y="8016"/>
                  </a:cubicBezTo>
                  <a:cubicBezTo>
                    <a:pt x="191" y="8826"/>
                    <a:pt x="0" y="9647"/>
                    <a:pt x="84" y="10481"/>
                  </a:cubicBezTo>
                  <a:cubicBezTo>
                    <a:pt x="167" y="11302"/>
                    <a:pt x="560" y="12148"/>
                    <a:pt x="1298" y="12529"/>
                  </a:cubicBezTo>
                  <a:cubicBezTo>
                    <a:pt x="1643" y="12705"/>
                    <a:pt x="2023" y="12768"/>
                    <a:pt x="2409" y="12768"/>
                  </a:cubicBezTo>
                  <a:cubicBezTo>
                    <a:pt x="2622" y="12768"/>
                    <a:pt x="2837" y="12749"/>
                    <a:pt x="3048" y="12719"/>
                  </a:cubicBezTo>
                  <a:cubicBezTo>
                    <a:pt x="1655" y="11136"/>
                    <a:pt x="1500" y="8707"/>
                    <a:pt x="1774" y="6552"/>
                  </a:cubicBezTo>
                  <a:cubicBezTo>
                    <a:pt x="2048" y="4504"/>
                    <a:pt x="2548" y="2242"/>
                    <a:pt x="1453" y="492"/>
                  </a:cubicBezTo>
                  <a:cubicBezTo>
                    <a:pt x="1292" y="250"/>
                    <a:pt x="1046" y="0"/>
                    <a:pt x="780" y="0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1339;p59">
              <a:extLst>
                <a:ext uri="{FF2B5EF4-FFF2-40B4-BE49-F238E27FC236}">
                  <a16:creationId xmlns:a16="http://schemas.microsoft.com/office/drawing/2014/main" id="{54880406-E196-4274-A592-59CFB1886515}"/>
                </a:ext>
              </a:extLst>
            </p:cNvPr>
            <p:cNvSpPr/>
            <p:nvPr/>
          </p:nvSpPr>
          <p:spPr>
            <a:xfrm>
              <a:off x="4391160" y="2690666"/>
              <a:ext cx="813846" cy="932178"/>
            </a:xfrm>
            <a:custGeom>
              <a:avLst/>
              <a:gdLst/>
              <a:ahLst/>
              <a:cxnLst/>
              <a:rect l="l" t="t" r="r" b="b"/>
              <a:pathLst>
                <a:path w="16919" h="19379" extrusionOk="0">
                  <a:moveTo>
                    <a:pt x="9153" y="0"/>
                  </a:moveTo>
                  <a:cubicBezTo>
                    <a:pt x="8292" y="0"/>
                    <a:pt x="7416" y="237"/>
                    <a:pt x="6894" y="855"/>
                  </a:cubicBezTo>
                  <a:cubicBezTo>
                    <a:pt x="5858" y="2117"/>
                    <a:pt x="5394" y="3796"/>
                    <a:pt x="4775" y="5272"/>
                  </a:cubicBezTo>
                  <a:cubicBezTo>
                    <a:pt x="3870" y="7451"/>
                    <a:pt x="3143" y="9702"/>
                    <a:pt x="2393" y="11940"/>
                  </a:cubicBezTo>
                  <a:cubicBezTo>
                    <a:pt x="1858" y="13512"/>
                    <a:pt x="0" y="16643"/>
                    <a:pt x="869" y="18286"/>
                  </a:cubicBezTo>
                  <a:cubicBezTo>
                    <a:pt x="1293" y="19067"/>
                    <a:pt x="2102" y="19378"/>
                    <a:pt x="2972" y="19378"/>
                  </a:cubicBezTo>
                  <a:cubicBezTo>
                    <a:pt x="4105" y="19378"/>
                    <a:pt x="5344" y="18850"/>
                    <a:pt x="5977" y="18143"/>
                  </a:cubicBezTo>
                  <a:cubicBezTo>
                    <a:pt x="6561" y="17500"/>
                    <a:pt x="6953" y="16583"/>
                    <a:pt x="7763" y="16167"/>
                  </a:cubicBezTo>
                  <a:cubicBezTo>
                    <a:pt x="8317" y="15890"/>
                    <a:pt x="9567" y="15560"/>
                    <a:pt x="10655" y="15560"/>
                  </a:cubicBezTo>
                  <a:cubicBezTo>
                    <a:pt x="11438" y="15560"/>
                    <a:pt x="12136" y="15731"/>
                    <a:pt x="12430" y="16214"/>
                  </a:cubicBezTo>
                  <a:cubicBezTo>
                    <a:pt x="12942" y="17060"/>
                    <a:pt x="12835" y="18167"/>
                    <a:pt x="13835" y="18655"/>
                  </a:cubicBezTo>
                  <a:cubicBezTo>
                    <a:pt x="14145" y="18810"/>
                    <a:pt x="14645" y="18890"/>
                    <a:pt x="15203" y="18890"/>
                  </a:cubicBezTo>
                  <a:cubicBezTo>
                    <a:pt x="15761" y="18890"/>
                    <a:pt x="16377" y="18810"/>
                    <a:pt x="16919" y="18643"/>
                  </a:cubicBezTo>
                  <a:cubicBezTo>
                    <a:pt x="15895" y="18453"/>
                    <a:pt x="15002" y="17845"/>
                    <a:pt x="14454" y="16952"/>
                  </a:cubicBezTo>
                  <a:cubicBezTo>
                    <a:pt x="14109" y="16369"/>
                    <a:pt x="13931" y="15690"/>
                    <a:pt x="13526" y="15143"/>
                  </a:cubicBezTo>
                  <a:cubicBezTo>
                    <a:pt x="12936" y="14354"/>
                    <a:pt x="11957" y="13997"/>
                    <a:pt x="10964" y="13997"/>
                  </a:cubicBezTo>
                  <a:cubicBezTo>
                    <a:pt x="10473" y="13997"/>
                    <a:pt x="9978" y="14084"/>
                    <a:pt x="9525" y="14250"/>
                  </a:cubicBezTo>
                  <a:cubicBezTo>
                    <a:pt x="8144" y="14738"/>
                    <a:pt x="7049" y="15798"/>
                    <a:pt x="6001" y="16822"/>
                  </a:cubicBezTo>
                  <a:cubicBezTo>
                    <a:pt x="5505" y="17306"/>
                    <a:pt x="4907" y="17832"/>
                    <a:pt x="4236" y="17832"/>
                  </a:cubicBezTo>
                  <a:cubicBezTo>
                    <a:pt x="4182" y="17832"/>
                    <a:pt x="4127" y="17829"/>
                    <a:pt x="4072" y="17822"/>
                  </a:cubicBezTo>
                  <a:cubicBezTo>
                    <a:pt x="3322" y="17726"/>
                    <a:pt x="2822" y="16988"/>
                    <a:pt x="2739" y="16250"/>
                  </a:cubicBezTo>
                  <a:cubicBezTo>
                    <a:pt x="2667" y="15500"/>
                    <a:pt x="2917" y="14774"/>
                    <a:pt x="3179" y="14083"/>
                  </a:cubicBezTo>
                  <a:cubicBezTo>
                    <a:pt x="4965" y="9273"/>
                    <a:pt x="7192" y="4630"/>
                    <a:pt x="9454" y="10"/>
                  </a:cubicBezTo>
                  <a:cubicBezTo>
                    <a:pt x="9354" y="4"/>
                    <a:pt x="9254" y="0"/>
                    <a:pt x="9153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1340;p59">
              <a:extLst>
                <a:ext uri="{FF2B5EF4-FFF2-40B4-BE49-F238E27FC236}">
                  <a16:creationId xmlns:a16="http://schemas.microsoft.com/office/drawing/2014/main" id="{DA308263-5807-46B8-9C98-1D176D1C2D15}"/>
                </a:ext>
              </a:extLst>
            </p:cNvPr>
            <p:cNvSpPr/>
            <p:nvPr/>
          </p:nvSpPr>
          <p:spPr>
            <a:xfrm>
              <a:off x="5879040" y="2699132"/>
              <a:ext cx="301314" cy="900286"/>
            </a:xfrm>
            <a:custGeom>
              <a:avLst/>
              <a:gdLst/>
              <a:ahLst/>
              <a:cxnLst/>
              <a:rect l="l" t="t" r="r" b="b"/>
              <a:pathLst>
                <a:path w="6264" h="18716" extrusionOk="0">
                  <a:moveTo>
                    <a:pt x="2715" y="1"/>
                  </a:moveTo>
                  <a:lnTo>
                    <a:pt x="2715" y="1"/>
                  </a:lnTo>
                  <a:cubicBezTo>
                    <a:pt x="2513" y="60"/>
                    <a:pt x="2334" y="132"/>
                    <a:pt x="2156" y="227"/>
                  </a:cubicBezTo>
                  <a:cubicBezTo>
                    <a:pt x="1" y="1346"/>
                    <a:pt x="310" y="4608"/>
                    <a:pt x="429" y="6632"/>
                  </a:cubicBezTo>
                  <a:cubicBezTo>
                    <a:pt x="501" y="7847"/>
                    <a:pt x="644" y="9061"/>
                    <a:pt x="798" y="10264"/>
                  </a:cubicBezTo>
                  <a:cubicBezTo>
                    <a:pt x="965" y="11681"/>
                    <a:pt x="751" y="13097"/>
                    <a:pt x="644" y="14502"/>
                  </a:cubicBezTo>
                  <a:cubicBezTo>
                    <a:pt x="548" y="15669"/>
                    <a:pt x="525" y="16979"/>
                    <a:pt x="1429" y="17872"/>
                  </a:cubicBezTo>
                  <a:cubicBezTo>
                    <a:pt x="1977" y="18428"/>
                    <a:pt x="2943" y="18716"/>
                    <a:pt x="3814" y="18716"/>
                  </a:cubicBezTo>
                  <a:cubicBezTo>
                    <a:pt x="4117" y="18716"/>
                    <a:pt x="4409" y="18681"/>
                    <a:pt x="4668" y="18610"/>
                  </a:cubicBezTo>
                  <a:cubicBezTo>
                    <a:pt x="6109" y="18217"/>
                    <a:pt x="6263" y="16657"/>
                    <a:pt x="6240" y="15360"/>
                  </a:cubicBezTo>
                  <a:lnTo>
                    <a:pt x="6240" y="15360"/>
                  </a:lnTo>
                  <a:cubicBezTo>
                    <a:pt x="6228" y="15443"/>
                    <a:pt x="6192" y="15538"/>
                    <a:pt x="6156" y="15622"/>
                  </a:cubicBezTo>
                  <a:cubicBezTo>
                    <a:pt x="5926" y="16241"/>
                    <a:pt x="5269" y="16728"/>
                    <a:pt x="4649" y="16728"/>
                  </a:cubicBezTo>
                  <a:cubicBezTo>
                    <a:pt x="4434" y="16728"/>
                    <a:pt x="4224" y="16670"/>
                    <a:pt x="4037" y="16538"/>
                  </a:cubicBezTo>
                  <a:cubicBezTo>
                    <a:pt x="3858" y="16384"/>
                    <a:pt x="3704" y="16205"/>
                    <a:pt x="3584" y="15991"/>
                  </a:cubicBezTo>
                  <a:cubicBezTo>
                    <a:pt x="2870" y="14848"/>
                    <a:pt x="2572" y="13502"/>
                    <a:pt x="2358" y="12169"/>
                  </a:cubicBezTo>
                  <a:cubicBezTo>
                    <a:pt x="1668" y="8133"/>
                    <a:pt x="1608" y="3930"/>
                    <a:pt x="2715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1341;p59">
              <a:extLst>
                <a:ext uri="{FF2B5EF4-FFF2-40B4-BE49-F238E27FC236}">
                  <a16:creationId xmlns:a16="http://schemas.microsoft.com/office/drawing/2014/main" id="{74D50804-B62F-4A53-8146-7374F4D8211F}"/>
                </a:ext>
              </a:extLst>
            </p:cNvPr>
            <p:cNvSpPr/>
            <p:nvPr/>
          </p:nvSpPr>
          <p:spPr>
            <a:xfrm>
              <a:off x="6168275" y="3133586"/>
              <a:ext cx="376883" cy="452741"/>
            </a:xfrm>
            <a:custGeom>
              <a:avLst/>
              <a:gdLst/>
              <a:ahLst/>
              <a:cxnLst/>
              <a:rect l="l" t="t" r="r" b="b"/>
              <a:pathLst>
                <a:path w="7835" h="9412" extrusionOk="0">
                  <a:moveTo>
                    <a:pt x="4721" y="1"/>
                  </a:moveTo>
                  <a:cubicBezTo>
                    <a:pt x="3771" y="1"/>
                    <a:pt x="2829" y="80"/>
                    <a:pt x="1929" y="375"/>
                  </a:cubicBezTo>
                  <a:cubicBezTo>
                    <a:pt x="1346" y="577"/>
                    <a:pt x="762" y="875"/>
                    <a:pt x="417" y="1375"/>
                  </a:cubicBezTo>
                  <a:cubicBezTo>
                    <a:pt x="96" y="1839"/>
                    <a:pt x="0" y="2399"/>
                    <a:pt x="24" y="2970"/>
                  </a:cubicBezTo>
                  <a:cubicBezTo>
                    <a:pt x="143" y="2268"/>
                    <a:pt x="619" y="1768"/>
                    <a:pt x="1953" y="1660"/>
                  </a:cubicBezTo>
                  <a:cubicBezTo>
                    <a:pt x="2317" y="1628"/>
                    <a:pt x="3153" y="1490"/>
                    <a:pt x="3908" y="1490"/>
                  </a:cubicBezTo>
                  <a:cubicBezTo>
                    <a:pt x="4560" y="1490"/>
                    <a:pt x="5151" y="1594"/>
                    <a:pt x="5322" y="1958"/>
                  </a:cubicBezTo>
                  <a:cubicBezTo>
                    <a:pt x="5477" y="2256"/>
                    <a:pt x="5430" y="2601"/>
                    <a:pt x="5370" y="2922"/>
                  </a:cubicBezTo>
                  <a:cubicBezTo>
                    <a:pt x="4965" y="5042"/>
                    <a:pt x="3834" y="8649"/>
                    <a:pt x="6858" y="9340"/>
                  </a:cubicBezTo>
                  <a:cubicBezTo>
                    <a:pt x="6965" y="9364"/>
                    <a:pt x="7096" y="9388"/>
                    <a:pt x="7251" y="9411"/>
                  </a:cubicBezTo>
                  <a:cubicBezTo>
                    <a:pt x="6704" y="8292"/>
                    <a:pt x="6489" y="7042"/>
                    <a:pt x="6644" y="5816"/>
                  </a:cubicBezTo>
                  <a:cubicBezTo>
                    <a:pt x="6882" y="4065"/>
                    <a:pt x="7835" y="2280"/>
                    <a:pt x="7216" y="625"/>
                  </a:cubicBezTo>
                  <a:cubicBezTo>
                    <a:pt x="7168" y="446"/>
                    <a:pt x="7061" y="291"/>
                    <a:pt x="6918" y="184"/>
                  </a:cubicBezTo>
                  <a:cubicBezTo>
                    <a:pt x="6768" y="98"/>
                    <a:pt x="6589" y="51"/>
                    <a:pt x="6416" y="51"/>
                  </a:cubicBezTo>
                  <a:cubicBezTo>
                    <a:pt x="6397" y="51"/>
                    <a:pt x="6378" y="52"/>
                    <a:pt x="6358" y="53"/>
                  </a:cubicBezTo>
                  <a:cubicBezTo>
                    <a:pt x="5815" y="27"/>
                    <a:pt x="5267" y="1"/>
                    <a:pt x="4721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16;p2">
            <a:extLst>
              <a:ext uri="{FF2B5EF4-FFF2-40B4-BE49-F238E27FC236}">
                <a16:creationId xmlns:a16="http://schemas.microsoft.com/office/drawing/2014/main" id="{E154C100-E649-4ACA-85B7-EB72BDB4D8EF}"/>
              </a:ext>
            </a:extLst>
          </p:cNvPr>
          <p:cNvGrpSpPr/>
          <p:nvPr/>
        </p:nvGrpSpPr>
        <p:grpSpPr>
          <a:xfrm>
            <a:off x="2764671" y="318312"/>
            <a:ext cx="976052" cy="935249"/>
            <a:chOff x="7039475" y="481968"/>
            <a:chExt cx="476805" cy="456783"/>
          </a:xfrm>
        </p:grpSpPr>
        <p:sp>
          <p:nvSpPr>
            <p:cNvPr id="249" name="Google Shape;17;p2">
              <a:extLst>
                <a:ext uri="{FF2B5EF4-FFF2-40B4-BE49-F238E27FC236}">
                  <a16:creationId xmlns:a16="http://schemas.microsoft.com/office/drawing/2014/main" id="{54923BCE-43A4-4093-A179-8133F9554EDD}"/>
                </a:ext>
              </a:extLst>
            </p:cNvPr>
            <p:cNvSpPr/>
            <p:nvPr/>
          </p:nvSpPr>
          <p:spPr>
            <a:xfrm>
              <a:off x="7090867" y="779324"/>
              <a:ext cx="159854" cy="159427"/>
            </a:xfrm>
            <a:custGeom>
              <a:avLst/>
              <a:gdLst/>
              <a:ahLst/>
              <a:cxnLst/>
              <a:rect l="l" t="t" r="r" b="b"/>
              <a:pathLst>
                <a:path w="4871" h="4858" extrusionOk="0">
                  <a:moveTo>
                    <a:pt x="2430" y="0"/>
                  </a:moveTo>
                  <a:cubicBezTo>
                    <a:pt x="1096" y="0"/>
                    <a:pt x="1" y="1083"/>
                    <a:pt x="1" y="2429"/>
                  </a:cubicBezTo>
                  <a:cubicBezTo>
                    <a:pt x="1" y="3774"/>
                    <a:pt x="1096" y="4858"/>
                    <a:pt x="2430" y="4858"/>
                  </a:cubicBezTo>
                  <a:cubicBezTo>
                    <a:pt x="3775" y="4858"/>
                    <a:pt x="4870" y="3774"/>
                    <a:pt x="4870" y="2429"/>
                  </a:cubicBezTo>
                  <a:cubicBezTo>
                    <a:pt x="4870" y="1083"/>
                    <a:pt x="3775" y="0"/>
                    <a:pt x="24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0" name="Google Shape;18;p2">
              <a:extLst>
                <a:ext uri="{FF2B5EF4-FFF2-40B4-BE49-F238E27FC236}">
                  <a16:creationId xmlns:a16="http://schemas.microsoft.com/office/drawing/2014/main" id="{3ADA0986-0A73-426A-8F17-FD41754145B7}"/>
                </a:ext>
              </a:extLst>
            </p:cNvPr>
            <p:cNvSpPr/>
            <p:nvPr/>
          </p:nvSpPr>
          <p:spPr>
            <a:xfrm>
              <a:off x="7306541" y="481968"/>
              <a:ext cx="153980" cy="154374"/>
            </a:xfrm>
            <a:custGeom>
              <a:avLst/>
              <a:gdLst/>
              <a:ahLst/>
              <a:cxnLst/>
              <a:rect l="l" t="t" r="r" b="b"/>
              <a:pathLst>
                <a:path w="4692" h="4704" extrusionOk="0">
                  <a:moveTo>
                    <a:pt x="2346" y="0"/>
                  </a:moveTo>
                  <a:cubicBezTo>
                    <a:pt x="1049" y="0"/>
                    <a:pt x="1" y="1060"/>
                    <a:pt x="1" y="2358"/>
                  </a:cubicBezTo>
                  <a:cubicBezTo>
                    <a:pt x="1" y="3656"/>
                    <a:pt x="1049" y="4703"/>
                    <a:pt x="2346" y="4703"/>
                  </a:cubicBezTo>
                  <a:cubicBezTo>
                    <a:pt x="3644" y="4703"/>
                    <a:pt x="4692" y="3656"/>
                    <a:pt x="4692" y="2358"/>
                  </a:cubicBezTo>
                  <a:cubicBezTo>
                    <a:pt x="4692" y="1060"/>
                    <a:pt x="3644" y="0"/>
                    <a:pt x="23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1" name="Google Shape;19;p2">
              <a:extLst>
                <a:ext uri="{FF2B5EF4-FFF2-40B4-BE49-F238E27FC236}">
                  <a16:creationId xmlns:a16="http://schemas.microsoft.com/office/drawing/2014/main" id="{729CFFF7-0A70-465D-B832-38B2237C14B1}"/>
                </a:ext>
              </a:extLst>
            </p:cNvPr>
            <p:cNvSpPr/>
            <p:nvPr/>
          </p:nvSpPr>
          <p:spPr>
            <a:xfrm>
              <a:off x="7039475" y="552394"/>
              <a:ext cx="476805" cy="303037"/>
            </a:xfrm>
            <a:custGeom>
              <a:avLst/>
              <a:gdLst/>
              <a:ahLst/>
              <a:cxnLst/>
              <a:rect l="l" t="t" r="r" b="b"/>
              <a:pathLst>
                <a:path w="14529" h="9234" extrusionOk="0">
                  <a:moveTo>
                    <a:pt x="2186" y="0"/>
                  </a:moveTo>
                  <a:cubicBezTo>
                    <a:pt x="796" y="0"/>
                    <a:pt x="1" y="1696"/>
                    <a:pt x="447" y="2403"/>
                  </a:cubicBezTo>
                  <a:cubicBezTo>
                    <a:pt x="1186" y="3557"/>
                    <a:pt x="9365" y="8034"/>
                    <a:pt x="10925" y="8951"/>
                  </a:cubicBezTo>
                  <a:cubicBezTo>
                    <a:pt x="11263" y="9147"/>
                    <a:pt x="11634" y="9233"/>
                    <a:pt x="11998" y="9233"/>
                  </a:cubicBezTo>
                  <a:cubicBezTo>
                    <a:pt x="13315" y="9233"/>
                    <a:pt x="14528" y="8100"/>
                    <a:pt x="13651" y="6915"/>
                  </a:cubicBezTo>
                  <a:cubicBezTo>
                    <a:pt x="12235" y="5010"/>
                    <a:pt x="4615" y="748"/>
                    <a:pt x="2829" y="117"/>
                  </a:cubicBezTo>
                  <a:cubicBezTo>
                    <a:pt x="2603" y="36"/>
                    <a:pt x="2388" y="0"/>
                    <a:pt x="21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" name="Google Shape;20;p2">
              <a:extLst>
                <a:ext uri="{FF2B5EF4-FFF2-40B4-BE49-F238E27FC236}">
                  <a16:creationId xmlns:a16="http://schemas.microsoft.com/office/drawing/2014/main" id="{15F97CFD-01C8-40AA-A475-27B4F49CC9D6}"/>
                </a:ext>
              </a:extLst>
            </p:cNvPr>
            <p:cNvSpPr/>
            <p:nvPr/>
          </p:nvSpPr>
          <p:spPr>
            <a:xfrm>
              <a:off x="7140486" y="805873"/>
              <a:ext cx="43024" cy="43024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6" y="1"/>
                  </a:moveTo>
                  <a:cubicBezTo>
                    <a:pt x="298" y="1"/>
                    <a:pt x="1" y="298"/>
                    <a:pt x="1" y="655"/>
                  </a:cubicBezTo>
                  <a:cubicBezTo>
                    <a:pt x="1" y="1025"/>
                    <a:pt x="298" y="1310"/>
                    <a:pt x="656" y="1310"/>
                  </a:cubicBezTo>
                  <a:cubicBezTo>
                    <a:pt x="1025" y="1310"/>
                    <a:pt x="1310" y="1025"/>
                    <a:pt x="1310" y="655"/>
                  </a:cubicBezTo>
                  <a:cubicBezTo>
                    <a:pt x="1310" y="298"/>
                    <a:pt x="1025" y="1"/>
                    <a:pt x="6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" name="Google Shape;21;p2">
              <a:extLst>
                <a:ext uri="{FF2B5EF4-FFF2-40B4-BE49-F238E27FC236}">
                  <a16:creationId xmlns:a16="http://schemas.microsoft.com/office/drawing/2014/main" id="{5F094E9D-BB1B-49DD-BCE1-8A75E30518C2}"/>
                </a:ext>
              </a:extLst>
            </p:cNvPr>
            <p:cNvSpPr/>
            <p:nvPr/>
          </p:nvSpPr>
          <p:spPr>
            <a:xfrm>
              <a:off x="7125653" y="595549"/>
              <a:ext cx="243440" cy="158705"/>
            </a:xfrm>
            <a:custGeom>
              <a:avLst/>
              <a:gdLst/>
              <a:ahLst/>
              <a:cxnLst/>
              <a:rect l="l" t="t" r="r" b="b"/>
              <a:pathLst>
                <a:path w="7418" h="4836" extrusionOk="0">
                  <a:moveTo>
                    <a:pt x="756" y="1"/>
                  </a:moveTo>
                  <a:cubicBezTo>
                    <a:pt x="594" y="1"/>
                    <a:pt x="438" y="86"/>
                    <a:pt x="357" y="230"/>
                  </a:cubicBezTo>
                  <a:lnTo>
                    <a:pt x="131" y="623"/>
                  </a:lnTo>
                  <a:cubicBezTo>
                    <a:pt x="0" y="838"/>
                    <a:pt x="84" y="1123"/>
                    <a:pt x="298" y="1254"/>
                  </a:cubicBezTo>
                  <a:lnTo>
                    <a:pt x="6442" y="4778"/>
                  </a:lnTo>
                  <a:cubicBezTo>
                    <a:pt x="6511" y="4817"/>
                    <a:pt x="6587" y="4835"/>
                    <a:pt x="6663" y="4835"/>
                  </a:cubicBezTo>
                  <a:cubicBezTo>
                    <a:pt x="6824" y="4835"/>
                    <a:pt x="6984" y="4753"/>
                    <a:pt x="7073" y="4600"/>
                  </a:cubicBezTo>
                  <a:lnTo>
                    <a:pt x="7287" y="4219"/>
                  </a:lnTo>
                  <a:cubicBezTo>
                    <a:pt x="7418" y="4005"/>
                    <a:pt x="7346" y="3719"/>
                    <a:pt x="7120" y="3588"/>
                  </a:cubicBezTo>
                  <a:lnTo>
                    <a:pt x="989" y="64"/>
                  </a:lnTo>
                  <a:cubicBezTo>
                    <a:pt x="915" y="21"/>
                    <a:pt x="835" y="1"/>
                    <a:pt x="7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62" name="Google Shape;30;p2">
            <a:extLst>
              <a:ext uri="{FF2B5EF4-FFF2-40B4-BE49-F238E27FC236}">
                <a16:creationId xmlns:a16="http://schemas.microsoft.com/office/drawing/2014/main" id="{3E471299-BA97-481A-9808-95C5FB34B32D}"/>
              </a:ext>
            </a:extLst>
          </p:cNvPr>
          <p:cNvGrpSpPr/>
          <p:nvPr/>
        </p:nvGrpSpPr>
        <p:grpSpPr>
          <a:xfrm rot="848546">
            <a:off x="3330951" y="4827175"/>
            <a:ext cx="892699" cy="970156"/>
            <a:chOff x="1761950" y="1669000"/>
            <a:chExt cx="482700" cy="529100"/>
          </a:xfrm>
        </p:grpSpPr>
        <p:sp>
          <p:nvSpPr>
            <p:cNvPr id="263" name="Google Shape;31;p2">
              <a:extLst>
                <a:ext uri="{FF2B5EF4-FFF2-40B4-BE49-F238E27FC236}">
                  <a16:creationId xmlns:a16="http://schemas.microsoft.com/office/drawing/2014/main" id="{E0CF0894-0306-4F18-A30B-011C19DD269A}"/>
                </a:ext>
              </a:extLst>
            </p:cNvPr>
            <p:cNvSpPr/>
            <p:nvPr/>
          </p:nvSpPr>
          <p:spPr>
            <a:xfrm>
              <a:off x="1761950" y="1669000"/>
              <a:ext cx="482700" cy="529100"/>
            </a:xfrm>
            <a:custGeom>
              <a:avLst/>
              <a:gdLst/>
              <a:ahLst/>
              <a:cxnLst/>
              <a:rect l="l" t="t" r="r" b="b"/>
              <a:pathLst>
                <a:path w="19308" h="21164" extrusionOk="0">
                  <a:moveTo>
                    <a:pt x="8652" y="3590"/>
                  </a:moveTo>
                  <a:cubicBezTo>
                    <a:pt x="9200" y="3590"/>
                    <a:pt x="9762" y="3731"/>
                    <a:pt x="10282" y="4028"/>
                  </a:cubicBezTo>
                  <a:cubicBezTo>
                    <a:pt x="11794" y="4897"/>
                    <a:pt x="12366" y="6767"/>
                    <a:pt x="11532" y="8207"/>
                  </a:cubicBezTo>
                  <a:cubicBezTo>
                    <a:pt x="10983" y="9165"/>
                    <a:pt x="9973" y="9693"/>
                    <a:pt x="8916" y="9693"/>
                  </a:cubicBezTo>
                  <a:cubicBezTo>
                    <a:pt x="8369" y="9693"/>
                    <a:pt x="7809" y="9551"/>
                    <a:pt x="7294" y="9255"/>
                  </a:cubicBezTo>
                  <a:cubicBezTo>
                    <a:pt x="5770" y="8386"/>
                    <a:pt x="5210" y="6517"/>
                    <a:pt x="6043" y="5064"/>
                  </a:cubicBezTo>
                  <a:cubicBezTo>
                    <a:pt x="6592" y="4115"/>
                    <a:pt x="7595" y="3590"/>
                    <a:pt x="8652" y="3590"/>
                  </a:cubicBezTo>
                  <a:close/>
                  <a:moveTo>
                    <a:pt x="8921" y="0"/>
                  </a:moveTo>
                  <a:cubicBezTo>
                    <a:pt x="3425" y="0"/>
                    <a:pt x="1" y="7231"/>
                    <a:pt x="3460" y="11124"/>
                  </a:cubicBezTo>
                  <a:cubicBezTo>
                    <a:pt x="4980" y="12835"/>
                    <a:pt x="6651" y="13348"/>
                    <a:pt x="8108" y="13348"/>
                  </a:cubicBezTo>
                  <a:cubicBezTo>
                    <a:pt x="10292" y="13348"/>
                    <a:pt x="11996" y="12196"/>
                    <a:pt x="11997" y="12196"/>
                  </a:cubicBezTo>
                  <a:lnTo>
                    <a:pt x="11997" y="12196"/>
                  </a:lnTo>
                  <a:cubicBezTo>
                    <a:pt x="11997" y="12196"/>
                    <a:pt x="10818" y="15958"/>
                    <a:pt x="7520" y="16423"/>
                  </a:cubicBezTo>
                  <a:cubicBezTo>
                    <a:pt x="4210" y="16899"/>
                    <a:pt x="1912" y="17518"/>
                    <a:pt x="2305" y="19173"/>
                  </a:cubicBezTo>
                  <a:cubicBezTo>
                    <a:pt x="2626" y="20508"/>
                    <a:pt x="3836" y="21163"/>
                    <a:pt x="5444" y="21163"/>
                  </a:cubicBezTo>
                  <a:cubicBezTo>
                    <a:pt x="8423" y="21163"/>
                    <a:pt x="12767" y="18912"/>
                    <a:pt x="15342" y="14565"/>
                  </a:cubicBezTo>
                  <a:cubicBezTo>
                    <a:pt x="19307" y="7874"/>
                    <a:pt x="17033" y="1873"/>
                    <a:pt x="10592" y="218"/>
                  </a:cubicBezTo>
                  <a:cubicBezTo>
                    <a:pt x="10018" y="69"/>
                    <a:pt x="9460" y="0"/>
                    <a:pt x="89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" name="Google Shape;32;p2">
              <a:extLst>
                <a:ext uri="{FF2B5EF4-FFF2-40B4-BE49-F238E27FC236}">
                  <a16:creationId xmlns:a16="http://schemas.microsoft.com/office/drawing/2014/main" id="{1BD7FB81-1292-44FE-80A5-F6A199461BD7}"/>
                </a:ext>
              </a:extLst>
            </p:cNvPr>
            <p:cNvSpPr/>
            <p:nvPr/>
          </p:nvSpPr>
          <p:spPr>
            <a:xfrm>
              <a:off x="2046075" y="2061100"/>
              <a:ext cx="36350" cy="36050"/>
            </a:xfrm>
            <a:custGeom>
              <a:avLst/>
              <a:gdLst/>
              <a:ahLst/>
              <a:cxnLst/>
              <a:rect l="l" t="t" r="r" b="b"/>
              <a:pathLst>
                <a:path w="1454" h="1442" extrusionOk="0">
                  <a:moveTo>
                    <a:pt x="727" y="0"/>
                  </a:moveTo>
                  <a:cubicBezTo>
                    <a:pt x="322" y="0"/>
                    <a:pt x="1" y="322"/>
                    <a:pt x="1" y="727"/>
                  </a:cubicBezTo>
                  <a:cubicBezTo>
                    <a:pt x="1" y="1120"/>
                    <a:pt x="322" y="1441"/>
                    <a:pt x="727" y="1441"/>
                  </a:cubicBezTo>
                  <a:cubicBezTo>
                    <a:pt x="1132" y="1441"/>
                    <a:pt x="1453" y="1120"/>
                    <a:pt x="1453" y="727"/>
                  </a:cubicBezTo>
                  <a:cubicBezTo>
                    <a:pt x="1453" y="322"/>
                    <a:pt x="1132" y="0"/>
                    <a:pt x="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" name="Google Shape;33;p2">
              <a:extLst>
                <a:ext uri="{FF2B5EF4-FFF2-40B4-BE49-F238E27FC236}">
                  <a16:creationId xmlns:a16="http://schemas.microsoft.com/office/drawing/2014/main" id="{207463E3-3E10-4A08-A44C-7C4068C7301C}"/>
                </a:ext>
              </a:extLst>
            </p:cNvPr>
            <p:cNvSpPr/>
            <p:nvPr/>
          </p:nvSpPr>
          <p:spPr>
            <a:xfrm>
              <a:off x="1866425" y="2108000"/>
              <a:ext cx="179675" cy="64750"/>
            </a:xfrm>
            <a:custGeom>
              <a:avLst/>
              <a:gdLst/>
              <a:ahLst/>
              <a:cxnLst/>
              <a:rect l="l" t="t" r="r" b="b"/>
              <a:pathLst>
                <a:path w="7187" h="2590" extrusionOk="0">
                  <a:moveTo>
                    <a:pt x="6473" y="0"/>
                  </a:moveTo>
                  <a:cubicBezTo>
                    <a:pt x="5731" y="0"/>
                    <a:pt x="4264" y="1127"/>
                    <a:pt x="2950" y="1127"/>
                  </a:cubicBezTo>
                  <a:cubicBezTo>
                    <a:pt x="2917" y="1127"/>
                    <a:pt x="2885" y="1126"/>
                    <a:pt x="2853" y="1125"/>
                  </a:cubicBezTo>
                  <a:cubicBezTo>
                    <a:pt x="2772" y="1122"/>
                    <a:pt x="2693" y="1120"/>
                    <a:pt x="2615" y="1120"/>
                  </a:cubicBezTo>
                  <a:cubicBezTo>
                    <a:pt x="1103" y="1120"/>
                    <a:pt x="0" y="1654"/>
                    <a:pt x="555" y="2220"/>
                  </a:cubicBezTo>
                  <a:cubicBezTo>
                    <a:pt x="816" y="2482"/>
                    <a:pt x="1430" y="2589"/>
                    <a:pt x="2132" y="2589"/>
                  </a:cubicBezTo>
                  <a:cubicBezTo>
                    <a:pt x="3028" y="2589"/>
                    <a:pt x="4069" y="2414"/>
                    <a:pt x="4710" y="2161"/>
                  </a:cubicBezTo>
                  <a:cubicBezTo>
                    <a:pt x="5853" y="1708"/>
                    <a:pt x="7187" y="756"/>
                    <a:pt x="6853" y="196"/>
                  </a:cubicBezTo>
                  <a:cubicBezTo>
                    <a:pt x="6770" y="57"/>
                    <a:pt x="6640" y="0"/>
                    <a:pt x="64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4" name="Google Shape;12;p2">
            <a:extLst>
              <a:ext uri="{FF2B5EF4-FFF2-40B4-BE49-F238E27FC236}">
                <a16:creationId xmlns:a16="http://schemas.microsoft.com/office/drawing/2014/main" id="{16D34F4B-4E4B-4083-A748-7E3CD9638DC1}"/>
              </a:ext>
            </a:extLst>
          </p:cNvPr>
          <p:cNvGrpSpPr/>
          <p:nvPr/>
        </p:nvGrpSpPr>
        <p:grpSpPr>
          <a:xfrm rot="924767">
            <a:off x="4422023" y="1977441"/>
            <a:ext cx="878219" cy="323943"/>
            <a:chOff x="1534264" y="1075884"/>
            <a:chExt cx="438393" cy="186755"/>
          </a:xfrm>
        </p:grpSpPr>
        <p:sp>
          <p:nvSpPr>
            <p:cNvPr id="246" name="Google Shape;14;p2">
              <a:extLst>
                <a:ext uri="{FF2B5EF4-FFF2-40B4-BE49-F238E27FC236}">
                  <a16:creationId xmlns:a16="http://schemas.microsoft.com/office/drawing/2014/main" id="{99EDC719-C2F5-4D24-B708-D9EF2F0F6E4E}"/>
                </a:ext>
              </a:extLst>
            </p:cNvPr>
            <p:cNvSpPr/>
            <p:nvPr/>
          </p:nvSpPr>
          <p:spPr>
            <a:xfrm rot="-2361516">
              <a:off x="1906814" y="1116052"/>
              <a:ext cx="65843" cy="66321"/>
            </a:xfrm>
            <a:custGeom>
              <a:avLst/>
              <a:gdLst/>
              <a:ahLst/>
              <a:cxnLst/>
              <a:rect l="l" t="t" r="r" b="b"/>
              <a:pathLst>
                <a:path w="1656" h="1668" extrusionOk="0">
                  <a:moveTo>
                    <a:pt x="822" y="1"/>
                  </a:moveTo>
                  <a:cubicBezTo>
                    <a:pt x="370" y="1"/>
                    <a:pt x="1" y="382"/>
                    <a:pt x="1" y="834"/>
                  </a:cubicBezTo>
                  <a:cubicBezTo>
                    <a:pt x="1" y="1299"/>
                    <a:pt x="370" y="1668"/>
                    <a:pt x="822" y="1668"/>
                  </a:cubicBezTo>
                  <a:cubicBezTo>
                    <a:pt x="1287" y="1668"/>
                    <a:pt x="1656" y="1299"/>
                    <a:pt x="1656" y="834"/>
                  </a:cubicBezTo>
                  <a:cubicBezTo>
                    <a:pt x="1656" y="382"/>
                    <a:pt x="1287" y="1"/>
                    <a:pt x="822" y="1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" name="Google Shape;15;p2">
              <a:extLst>
                <a:ext uri="{FF2B5EF4-FFF2-40B4-BE49-F238E27FC236}">
                  <a16:creationId xmlns:a16="http://schemas.microsoft.com/office/drawing/2014/main" id="{25818524-F4A1-41AB-BD23-4109BA054092}"/>
                </a:ext>
              </a:extLst>
            </p:cNvPr>
            <p:cNvSpPr/>
            <p:nvPr/>
          </p:nvSpPr>
          <p:spPr>
            <a:xfrm rot="-2361516">
              <a:off x="1534264" y="1075884"/>
              <a:ext cx="331404" cy="186755"/>
            </a:xfrm>
            <a:custGeom>
              <a:avLst/>
              <a:gdLst/>
              <a:ahLst/>
              <a:cxnLst/>
              <a:rect l="l" t="t" r="r" b="b"/>
              <a:pathLst>
                <a:path w="8335" h="4697" extrusionOk="0">
                  <a:moveTo>
                    <a:pt x="729" y="0"/>
                  </a:moveTo>
                  <a:cubicBezTo>
                    <a:pt x="587" y="0"/>
                    <a:pt x="452" y="83"/>
                    <a:pt x="381" y="223"/>
                  </a:cubicBezTo>
                  <a:lnTo>
                    <a:pt x="84" y="866"/>
                  </a:lnTo>
                  <a:cubicBezTo>
                    <a:pt x="0" y="1057"/>
                    <a:pt x="84" y="1283"/>
                    <a:pt x="274" y="1366"/>
                  </a:cubicBezTo>
                  <a:lnTo>
                    <a:pt x="7442" y="4664"/>
                  </a:lnTo>
                  <a:cubicBezTo>
                    <a:pt x="7492" y="4686"/>
                    <a:pt x="7544" y="4696"/>
                    <a:pt x="7596" y="4696"/>
                  </a:cubicBezTo>
                  <a:cubicBezTo>
                    <a:pt x="7741" y="4696"/>
                    <a:pt x="7880" y="4614"/>
                    <a:pt x="7942" y="4474"/>
                  </a:cubicBezTo>
                  <a:lnTo>
                    <a:pt x="8239" y="3819"/>
                  </a:lnTo>
                  <a:cubicBezTo>
                    <a:pt x="8335" y="3628"/>
                    <a:pt x="8251" y="3402"/>
                    <a:pt x="8061" y="3319"/>
                  </a:cubicBezTo>
                  <a:lnTo>
                    <a:pt x="881" y="33"/>
                  </a:lnTo>
                  <a:cubicBezTo>
                    <a:pt x="831" y="11"/>
                    <a:pt x="780" y="0"/>
                    <a:pt x="729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90CDCFE8-837D-4DDE-B74C-23AD02D9DF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10" y="1632552"/>
            <a:ext cx="4803901" cy="5225449"/>
          </a:xfrm>
          <a:prstGeom prst="rect">
            <a:avLst/>
          </a:prstGeom>
        </p:spPr>
      </p:pic>
      <p:sp>
        <p:nvSpPr>
          <p:cNvPr id="328" name="Title 1">
            <a:extLst>
              <a:ext uri="{FF2B5EF4-FFF2-40B4-BE49-F238E27FC236}">
                <a16:creationId xmlns:a16="http://schemas.microsoft.com/office/drawing/2014/main" id="{C066C72B-C027-4FF4-BB72-63344A160C5E}"/>
              </a:ext>
            </a:extLst>
          </p:cNvPr>
          <p:cNvSpPr txBox="1">
            <a:spLocks/>
          </p:cNvSpPr>
          <p:nvPr/>
        </p:nvSpPr>
        <p:spPr>
          <a:xfrm>
            <a:off x="10513573" y="6306282"/>
            <a:ext cx="2103041" cy="535745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219170">
              <a:buClr>
                <a:srgbClr val="000000"/>
              </a:buClr>
              <a:defRPr/>
            </a:pPr>
            <a:r>
              <a:rPr lang="en-US" sz="2133">
                <a:solidFill>
                  <a:srgbClr val="36A289">
                    <a:lumMod val="50000"/>
                  </a:srgbClr>
                </a:solidFill>
                <a:latin typeface="#9Slide07 Altus" pitchFamily="2" charset="0"/>
                <a:sym typeface="Arial"/>
              </a:rPr>
              <a:t>DIỆU HIỀN</a:t>
            </a:r>
            <a:endParaRPr lang="en-US" sz="2133" dirty="0">
              <a:solidFill>
                <a:srgbClr val="36A289">
                  <a:lumMod val="50000"/>
                </a:srgbClr>
              </a:solidFill>
              <a:latin typeface="#9Slide07 Altus" pitchFamily="2" charset="0"/>
              <a:sym typeface="Arial"/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E8451B32-445A-974F-279E-A0675CB964C2}"/>
              </a:ext>
            </a:extLst>
          </p:cNvPr>
          <p:cNvGrpSpPr/>
          <p:nvPr/>
        </p:nvGrpSpPr>
        <p:grpSpPr>
          <a:xfrm>
            <a:off x="3225958" y="7971628"/>
            <a:ext cx="11436324" cy="1352099"/>
            <a:chOff x="1914293" y="3932521"/>
            <a:chExt cx="8577243" cy="1014074"/>
          </a:xfrm>
        </p:grpSpPr>
        <p:sp>
          <p:nvSpPr>
            <p:cNvPr id="73" name="Google Shape;470;p34">
              <a:extLst>
                <a:ext uri="{FF2B5EF4-FFF2-40B4-BE49-F238E27FC236}">
                  <a16:creationId xmlns:a16="http://schemas.microsoft.com/office/drawing/2014/main" id="{1E6BC0B6-9F71-1F42-27D1-178655EAB80A}"/>
                </a:ext>
              </a:extLst>
            </p:cNvPr>
            <p:cNvSpPr txBox="1">
              <a:spLocks/>
            </p:cNvSpPr>
            <p:nvPr/>
          </p:nvSpPr>
          <p:spPr>
            <a:xfrm>
              <a:off x="2831273" y="4057331"/>
              <a:ext cx="7660263" cy="596012"/>
            </a:xfrm>
            <a:prstGeom prst="rect">
              <a:avLst/>
            </a:prstGeom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70">
                <a:defRPr/>
              </a:pPr>
              <a:r>
                <a:rPr lang="en-US" sz="2133" kern="0">
                  <a:ln>
                    <a:solidFill>
                      <a:srgbClr val="8F5889">
                        <a:lumMod val="75000"/>
                      </a:srgbClr>
                    </a:solidFill>
                  </a:ln>
                  <a:solidFill>
                    <a:srgbClr val="FFFFFF"/>
                  </a:solidFill>
                  <a:latin typeface="#9Slide05 SVNUT Triumph" panose="00000500000000000000" pitchFamily="2" charset="0"/>
                </a:rPr>
                <a:t>Tìm số hạng (theo mẫu).</a:t>
              </a:r>
              <a:r>
                <a:rPr lang="nl-NL" sz="2133" kern="0"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endParaRPr lang="en-US" sz="2133" kern="0">
                <a:ln>
                  <a:solidFill>
                    <a:srgbClr val="8F5889">
                      <a:lumMod val="75000"/>
                    </a:srgbClr>
                  </a:solidFill>
                </a:ln>
                <a:solidFill>
                  <a:srgbClr val="FFFFFF"/>
                </a:solidFill>
                <a:latin typeface="#9Slide05 SVNUT Triumph" panose="00000500000000000000" pitchFamily="2" charset="0"/>
              </a:endParaRPr>
            </a:p>
          </p:txBody>
        </p:sp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28EB8637-2703-51F6-3A69-FFD4F4767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14293" y="3932521"/>
              <a:ext cx="916980" cy="1014074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D523A064-889B-F413-246C-C4670C5F9C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3739" y="1782717"/>
            <a:ext cx="7858425" cy="35237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713119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37CCFB6-E379-1F16-AC2B-35142A5DB136}"/>
              </a:ext>
            </a:extLst>
          </p:cNvPr>
          <p:cNvGrpSpPr/>
          <p:nvPr/>
        </p:nvGrpSpPr>
        <p:grpSpPr>
          <a:xfrm>
            <a:off x="275569" y="263227"/>
            <a:ext cx="11664183" cy="1943945"/>
            <a:chOff x="206677" y="197420"/>
            <a:chExt cx="8353997" cy="1263191"/>
          </a:xfrm>
        </p:grpSpPr>
        <p:sp>
          <p:nvSpPr>
            <p:cNvPr id="13" name="Chord 12">
              <a:extLst>
                <a:ext uri="{FF2B5EF4-FFF2-40B4-BE49-F238E27FC236}">
                  <a16:creationId xmlns:a16="http://schemas.microsoft.com/office/drawing/2014/main" id="{3E03D7DE-7A8A-5A95-5068-B7B9DA31403B}"/>
                </a:ext>
              </a:extLst>
            </p:cNvPr>
            <p:cNvSpPr/>
            <p:nvPr/>
          </p:nvSpPr>
          <p:spPr>
            <a:xfrm>
              <a:off x="206677" y="197420"/>
              <a:ext cx="1150077" cy="1263191"/>
            </a:xfrm>
            <a:prstGeom prst="chord">
              <a:avLst>
                <a:gd name="adj1" fmla="val 1828859"/>
                <a:gd name="adj2" fmla="val 16200000"/>
              </a:avLst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582F4E"/>
                </a:solidFill>
                <a:latin typeface="Arial"/>
                <a:sym typeface="Arial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B44D5FC-2100-AE0D-FC78-CC102D767290}"/>
                </a:ext>
              </a:extLst>
            </p:cNvPr>
            <p:cNvGrpSpPr/>
            <p:nvPr/>
          </p:nvGrpSpPr>
          <p:grpSpPr>
            <a:xfrm>
              <a:off x="1311588" y="224434"/>
              <a:ext cx="7249086" cy="1140650"/>
              <a:chOff x="1311588" y="224434"/>
              <a:chExt cx="7249086" cy="1140650"/>
            </a:xfrm>
          </p:grpSpPr>
          <p:sp>
            <p:nvSpPr>
              <p:cNvPr id="22" name="Google Shape;534;p37">
                <a:extLst>
                  <a:ext uri="{FF2B5EF4-FFF2-40B4-BE49-F238E27FC236}">
                    <a16:creationId xmlns:a16="http://schemas.microsoft.com/office/drawing/2014/main" id="{01A8AC3E-2314-E3D8-116A-158DD2A34E91}"/>
                  </a:ext>
                </a:extLst>
              </p:cNvPr>
              <p:cNvSpPr/>
              <p:nvPr/>
            </p:nvSpPr>
            <p:spPr>
              <a:xfrm>
                <a:off x="1311588" y="224434"/>
                <a:ext cx="7249086" cy="1096857"/>
              </a:xfrm>
              <a:prstGeom prst="roundRect">
                <a:avLst>
                  <a:gd name="adj" fmla="val 6628"/>
                </a:avLst>
              </a:prstGeom>
              <a:solidFill>
                <a:schemeClr val="accent5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535;p37">
                <a:extLst>
                  <a:ext uri="{FF2B5EF4-FFF2-40B4-BE49-F238E27FC236}">
                    <a16:creationId xmlns:a16="http://schemas.microsoft.com/office/drawing/2014/main" id="{F93E86D0-E6A6-B67D-EE3B-2808E6B3EA8C}"/>
                  </a:ext>
                </a:extLst>
              </p:cNvPr>
              <p:cNvSpPr/>
              <p:nvPr/>
            </p:nvSpPr>
            <p:spPr>
              <a:xfrm rot="19090399">
                <a:off x="1527763" y="236244"/>
                <a:ext cx="33442" cy="112966"/>
              </a:xfrm>
              <a:prstGeom prst="ellipse">
                <a:avLst/>
              </a:prstGeom>
              <a:solidFill>
                <a:srgbClr val="955F3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536;p37">
                <a:extLst>
                  <a:ext uri="{FF2B5EF4-FFF2-40B4-BE49-F238E27FC236}">
                    <a16:creationId xmlns:a16="http://schemas.microsoft.com/office/drawing/2014/main" id="{2AD7ADAF-3515-A5DE-A446-8F372678AD62}"/>
                  </a:ext>
                </a:extLst>
              </p:cNvPr>
              <p:cNvSpPr/>
              <p:nvPr/>
            </p:nvSpPr>
            <p:spPr>
              <a:xfrm rot="2282138">
                <a:off x="2948863" y="230681"/>
                <a:ext cx="33363" cy="112696"/>
              </a:xfrm>
              <a:prstGeom prst="ellipse">
                <a:avLst/>
              </a:prstGeom>
              <a:solidFill>
                <a:srgbClr val="955F3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537;p37">
                <a:extLst>
                  <a:ext uri="{FF2B5EF4-FFF2-40B4-BE49-F238E27FC236}">
                    <a16:creationId xmlns:a16="http://schemas.microsoft.com/office/drawing/2014/main" id="{67C428E1-1EAD-6AA8-44E4-BD258ADBCCBC}"/>
                  </a:ext>
                </a:extLst>
              </p:cNvPr>
              <p:cNvSpPr/>
              <p:nvPr/>
            </p:nvSpPr>
            <p:spPr>
              <a:xfrm>
                <a:off x="1509044" y="336034"/>
                <a:ext cx="27732" cy="55797"/>
              </a:xfrm>
              <a:prstGeom prst="ellipse">
                <a:avLst/>
              </a:prstGeom>
              <a:solidFill>
                <a:srgbClr val="955F3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538;p37">
                <a:extLst>
                  <a:ext uri="{FF2B5EF4-FFF2-40B4-BE49-F238E27FC236}">
                    <a16:creationId xmlns:a16="http://schemas.microsoft.com/office/drawing/2014/main" id="{7AE2B6E7-287F-F21A-1CE7-FC837E18602E}"/>
                  </a:ext>
                </a:extLst>
              </p:cNvPr>
              <p:cNvSpPr/>
              <p:nvPr/>
            </p:nvSpPr>
            <p:spPr>
              <a:xfrm>
                <a:off x="1539830" y="1309287"/>
                <a:ext cx="27732" cy="55797"/>
              </a:xfrm>
              <a:prstGeom prst="ellipse">
                <a:avLst/>
              </a:prstGeom>
              <a:solidFill>
                <a:srgbClr val="955F3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207AE4A0-3728-4475-C26F-EE785EEDBA7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791620" y="649542"/>
                <a:ext cx="10064050" cy="1032135"/>
              </a:xfrm>
            </p:spPr>
            <p:txBody>
              <a:bodyPr/>
              <a:lstStyle/>
              <a:p>
                <a:pPr algn="just"/>
                <a:r>
                  <a:rPr lang="vi-VN" sz="32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Trên dây điện có 20 con chim đang đ</a:t>
                </a:r>
                <a:r>
                  <a:rPr lang="en-US" sz="32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ậu</a:t>
                </a:r>
                <a:r>
                  <a:rPr lang="en-US" sz="32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  <a:r>
                  <a:rPr lang="vi-VN" sz="32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Trong đó,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200" b="1" i="1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vi-VN" sz="3200" b="1" i="1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32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32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số chim đang đậu là chim sẻ. Hỏi có bao nhiêu con chim sẻ đang đậu trên dây điện? </a:t>
                </a:r>
                <a:endParaRPr lang="en-US" sz="3200" b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207AE4A0-3728-4475-C26F-EE785EEDBA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791620" y="649542"/>
                <a:ext cx="10064050" cy="1032135"/>
              </a:xfrm>
              <a:blipFill>
                <a:blip r:embed="rId4"/>
                <a:stretch>
                  <a:fillRect l="-1575" t="-43787" r="-1514" b="-55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0583E363-E7F2-F192-0647-47E783DB24AB}"/>
              </a:ext>
            </a:extLst>
          </p:cNvPr>
          <p:cNvSpPr txBox="1"/>
          <p:nvPr/>
        </p:nvSpPr>
        <p:spPr>
          <a:xfrm>
            <a:off x="630621" y="651641"/>
            <a:ext cx="1219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92BEAD-073B-040B-B10E-296E3920D1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0484" y="2375338"/>
            <a:ext cx="3960400" cy="25543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5556E1A-CFF9-1494-6DA1-8EB874FDB21B}"/>
                  </a:ext>
                </a:extLst>
              </p:cNvPr>
              <p:cNvSpPr txBox="1"/>
              <p:nvPr/>
            </p:nvSpPr>
            <p:spPr>
              <a:xfrm>
                <a:off x="693684" y="2280745"/>
                <a:ext cx="7472854" cy="3348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ctr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vi-VN" sz="3600" b="1" dirty="0">
                    <a:solidFill>
                      <a:srgbClr val="FFFF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Bài giải</a:t>
                </a:r>
                <a:r>
                  <a:rPr lang="en-US" sz="3600" b="1" dirty="0">
                    <a:solidFill>
                      <a:srgbClr val="FFFF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marL="0" marR="0" algn="ctr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vi-VN" sz="3600" dirty="0">
                    <a:solidFill>
                      <a:srgbClr val="FFFF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Số con chim sẻ đang đậu trên dây điện</a:t>
                </a:r>
                <a:r>
                  <a:rPr lang="en-US" sz="3600" dirty="0">
                    <a:solidFill>
                      <a:srgbClr val="FFFF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3600" dirty="0">
                    <a:solidFill>
                      <a:srgbClr val="FFFF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là:</a:t>
                </a:r>
                <a:endParaRPr lang="en-US" sz="3600" dirty="0">
                  <a:solidFill>
                    <a:srgbClr val="FFFF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ctr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vi-VN" sz="3600" dirty="0">
                    <a:solidFill>
                      <a:srgbClr val="FFFF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20 </a:t>
                </a:r>
                <a14:m>
                  <m:oMath xmlns:m="http://schemas.openxmlformats.org/officeDocument/2006/math">
                    <m:r>
                      <a:rPr lang="vi-VN" sz="3600" i="0" smtClean="0">
                        <a:solidFill>
                          <a:srgbClr val="FFFF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×</m:t>
                    </m:r>
                    <m:f>
                      <m:fPr>
                        <m:ctrlPr>
                          <a:rPr lang="en-US" sz="3600" i="1">
                            <a:solidFill>
                              <a:srgbClr val="FFFF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vi-VN" sz="3600" i="0" smtClean="0">
                            <a:solidFill>
                              <a:srgbClr val="FFFF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</m:t>
                        </m:r>
                      </m:num>
                      <m:den>
                        <m:r>
                          <a:rPr lang="vi-VN" sz="3600" i="0" smtClean="0">
                            <a:solidFill>
                              <a:srgbClr val="FFFF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5</m:t>
                        </m:r>
                      </m:den>
                    </m:f>
                    <m:r>
                      <a:rPr lang="vi-VN" sz="3600" i="0" smtClean="0">
                        <a:solidFill>
                          <a:srgbClr val="FFFF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 12 (</m:t>
                    </m:r>
                    <m:r>
                      <m:rPr>
                        <m:sty m:val="p"/>
                      </m:rPr>
                      <a:rPr lang="vi-VN" sz="3600" i="0" smtClean="0">
                        <a:solidFill>
                          <a:srgbClr val="FFFF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con</m:t>
                    </m:r>
                    <m:r>
                      <a:rPr lang="vi-VN" sz="3600" i="0" smtClean="0">
                        <a:solidFill>
                          <a:srgbClr val="FFFF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vi-VN" sz="3600" i="0" smtClean="0">
                        <a:solidFill>
                          <a:srgbClr val="FFFF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chim</m:t>
                    </m:r>
                    <m:r>
                      <a:rPr lang="vi-VN" sz="3600" i="0" smtClean="0">
                        <a:solidFill>
                          <a:srgbClr val="FFFF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vi-VN" sz="3600" i="0" smtClean="0">
                        <a:solidFill>
                          <a:srgbClr val="FFFF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s</m:t>
                    </m:r>
                    <m:r>
                      <a:rPr lang="vi-VN" sz="3600" i="0" smtClean="0">
                        <a:solidFill>
                          <a:srgbClr val="FFFF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ẻ)</m:t>
                    </m:r>
                  </m:oMath>
                </a14:m>
                <a:endParaRPr lang="en-US" sz="3600" dirty="0">
                  <a:solidFill>
                    <a:srgbClr val="FFFF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r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vi-VN" sz="3600" dirty="0">
                    <a:solidFill>
                      <a:srgbClr val="FFFF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Đáp số</a:t>
                </a:r>
                <a:r>
                  <a:rPr lang="en-US" sz="3600" dirty="0">
                    <a:solidFill>
                      <a:srgbClr val="FFFF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  <a:r>
                  <a:rPr lang="vi-VN" sz="3600" dirty="0">
                    <a:solidFill>
                      <a:srgbClr val="FFFF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vi-VN" sz="3600" i="0" smtClean="0">
                        <a:solidFill>
                          <a:srgbClr val="FFFF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12 </m:t>
                    </m:r>
                    <m:r>
                      <m:rPr>
                        <m:sty m:val="p"/>
                      </m:rPr>
                      <a:rPr lang="vi-VN" sz="3600" i="0" smtClean="0">
                        <a:solidFill>
                          <a:srgbClr val="FFFF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con</m:t>
                    </m:r>
                    <m:r>
                      <a:rPr lang="vi-VN" sz="3600" i="0" smtClean="0">
                        <a:solidFill>
                          <a:srgbClr val="FFFF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vi-VN" sz="3600" i="0" smtClean="0">
                        <a:solidFill>
                          <a:srgbClr val="FFFF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chim</m:t>
                    </m:r>
                    <m:r>
                      <a:rPr lang="vi-VN" sz="3600" i="0" smtClean="0">
                        <a:solidFill>
                          <a:srgbClr val="FFFF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vi-VN" sz="3600" i="0" smtClean="0">
                        <a:solidFill>
                          <a:srgbClr val="FFFF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s</m:t>
                    </m:r>
                    <m:r>
                      <a:rPr lang="vi-VN" sz="3600" i="0" smtClean="0">
                        <a:solidFill>
                          <a:srgbClr val="FFFF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ẻ</m:t>
                    </m:r>
                  </m:oMath>
                </a14:m>
                <a:endParaRPr lang="en-US" sz="3600" dirty="0">
                  <a:solidFill>
                    <a:srgbClr val="FFFF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5556E1A-CFF9-1494-6DA1-8EB874FDB2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684" y="2280745"/>
                <a:ext cx="7472854" cy="3348161"/>
              </a:xfrm>
              <a:prstGeom prst="rect">
                <a:avLst/>
              </a:prstGeom>
              <a:blipFill>
                <a:blip r:embed="rId6"/>
                <a:stretch>
                  <a:fillRect t="-2550" b="-60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C1DDFDFC-42BF-40F4-B03D-502277EE85CA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ft\uFFFD{8FFFD1BF-8CE3-4BB0-A0EC-7F38505EA655}&quot;,&quot;C:\\Users\\Admin\\Desktop\\bài e\\khối 4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2. Bai 65. TimPhanSoCuaMotSo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C192F0A-E1DC-4A43-AC15-AF656835AE89}:26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8E23A5D-D8B9-4A88-B116-0E4B97D2DABE}:26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B694F90-E678-42C7-B933-AA8060A11FF6}:31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02F7F1E-F5BB-4881-B42C-3AC144365CC7}:32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7C9047C-EDA8-4255-98C6-9190E212C752}:32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1FDD316-E6BB-4430-9CC2-B2A1BA711E9F}:32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752B5C6-88B2-4F21-851E-8966DFA9A1C1}:32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EBF2C1E-E38F-4978-845D-485C9D6923FE}:441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3610547-7357-4BB2-92AC-4E40C28AB4D0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6323268-84D3-41DD-BB1F-AD120B303CD2}:26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58539CA-B590-41FF-9B2E-760E5FC60CA0}:30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22BEB09-656A-4D82-AAD8-11F124083089}:30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D2FD129-6246-4633-BC55-ABA04EA7050F}:30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9787D6B-015A-4E0E-B564-6680F5216E26}:30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F10C54D-7953-4053-A07B-E70A6D635F0D}:30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278C59C-FA7C-4C59-AFB4-0134BB34C1E8}:303"/>
</p:tagLst>
</file>

<file path=ppt/theme/theme1.xml><?xml version="1.0" encoding="utf-8"?>
<a:theme xmlns:a="http://schemas.openxmlformats.org/drawingml/2006/main" name="Math Lesson by Slidesgo">
  <a:themeElements>
    <a:clrScheme name="Simple Light">
      <a:dk1>
        <a:srgbClr val="3C1A32"/>
      </a:dk1>
      <a:lt1>
        <a:srgbClr val="582F4E"/>
      </a:lt1>
      <a:dk2>
        <a:srgbClr val="B872AE"/>
      </a:dk2>
      <a:lt2>
        <a:srgbClr val="8F5889"/>
      </a:lt2>
      <a:accent1>
        <a:srgbClr val="FFC715"/>
      </a:accent1>
      <a:accent2>
        <a:srgbClr val="F9A320"/>
      </a:accent2>
      <a:accent3>
        <a:srgbClr val="EE4524"/>
      </a:accent3>
      <a:accent4>
        <a:srgbClr val="FFFFFF"/>
      </a:accent4>
      <a:accent5>
        <a:srgbClr val="73C3B4"/>
      </a:accent5>
      <a:accent6>
        <a:srgbClr val="36A289"/>
      </a:accent6>
      <a:hlink>
        <a:srgbClr val="B872A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ath Lesson by Slidesgo">
  <a:themeElements>
    <a:clrScheme name="Simple Light">
      <a:dk1>
        <a:srgbClr val="3C1A32"/>
      </a:dk1>
      <a:lt1>
        <a:srgbClr val="582F4E"/>
      </a:lt1>
      <a:dk2>
        <a:srgbClr val="B872AE"/>
      </a:dk2>
      <a:lt2>
        <a:srgbClr val="8F5889"/>
      </a:lt2>
      <a:accent1>
        <a:srgbClr val="FFC715"/>
      </a:accent1>
      <a:accent2>
        <a:srgbClr val="F9A320"/>
      </a:accent2>
      <a:accent3>
        <a:srgbClr val="EE4524"/>
      </a:accent3>
      <a:accent4>
        <a:srgbClr val="FFFFFF"/>
      </a:accent4>
      <a:accent5>
        <a:srgbClr val="73C3B4"/>
      </a:accent5>
      <a:accent6>
        <a:srgbClr val="36A289"/>
      </a:accent6>
      <a:hlink>
        <a:srgbClr val="B872A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635</Words>
  <Application>Microsoft Office PowerPoint</Application>
  <PresentationFormat>Widescreen</PresentationFormat>
  <Paragraphs>60</Paragraphs>
  <Slides>16</Slides>
  <Notes>13</Notes>
  <HiddenSlides>0</HiddenSlides>
  <MMClips>3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33" baseType="lpstr">
      <vt:lpstr>等线</vt:lpstr>
      <vt:lpstr>等线 Light</vt:lpstr>
      <vt:lpstr>MS Mincho</vt:lpstr>
      <vt:lpstr>#9Slide05 SVNUT Triumph</vt:lpstr>
      <vt:lpstr>#9Slide07 Altus</vt:lpstr>
      <vt:lpstr>Arial</vt:lpstr>
      <vt:lpstr>Calibri</vt:lpstr>
      <vt:lpstr>Cambria</vt:lpstr>
      <vt:lpstr>Cambria Math</vt:lpstr>
      <vt:lpstr>Comfortaa</vt:lpstr>
      <vt:lpstr>DFPOP1-W9</vt:lpstr>
      <vt:lpstr>Fredoka One</vt:lpstr>
      <vt:lpstr>Holtwood One SC</vt:lpstr>
      <vt:lpstr>Times New Roman</vt:lpstr>
      <vt:lpstr>Math Lesson by Slidesgo</vt:lpstr>
      <vt:lpstr>1_Math Lesson by Slidesgo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Trên dây điện có 20 con chim đang đậu. Trong đó, 3/5  số chim đang đậu là chim sẻ. Hỏi có bao nhiêu con chim sẻ đang đậu trên dây điện?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T2. Bai 65. TimPhanSoCuaMotSo</dc:title>
  <dc:creator>Thao Tran</dc:creator>
  <cp:lastModifiedBy>Administrator</cp:lastModifiedBy>
  <cp:revision>33</cp:revision>
  <dcterms:created xsi:type="dcterms:W3CDTF">2024-01-09T07:55:53Z</dcterms:created>
  <dcterms:modified xsi:type="dcterms:W3CDTF">2024-05-30T15:18:49Z</dcterms:modified>
</cp:coreProperties>
</file>