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8" r:id="rId2"/>
    <p:sldId id="259" r:id="rId3"/>
    <p:sldId id="260" r:id="rId4"/>
    <p:sldId id="261" r:id="rId5"/>
    <p:sldId id="283" r:id="rId6"/>
    <p:sldId id="257" r:id="rId7"/>
    <p:sldId id="266" r:id="rId8"/>
    <p:sldId id="280" r:id="rId9"/>
    <p:sldId id="284" r:id="rId10"/>
    <p:sldId id="285" r:id="rId11"/>
    <p:sldId id="286" r:id="rId12"/>
    <p:sldId id="287" r:id="rId13"/>
    <p:sldId id="288" r:id="rId14"/>
    <p:sldId id="277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B1A69-E7F6-47C9-BF95-D412B6304F5B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E99CB5-4B86-463E-91CA-7835BAEE1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087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E99CB5-4B86-463E-91CA-7835BAEE1FF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799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Gv</a:t>
            </a:r>
            <a:r>
              <a:rPr lang="en-GB" dirty="0"/>
              <a:t> </a:t>
            </a:r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từng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. </a:t>
            </a:r>
            <a:r>
              <a:rPr lang="en-GB" baseline="0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khung</a:t>
            </a:r>
            <a:r>
              <a:rPr lang="en-GB" baseline="0" dirty="0"/>
              <a:t> </a:t>
            </a:r>
            <a:r>
              <a:rPr lang="en-GB" baseline="0" dirty="0" err="1"/>
              <a:t>chữ</a:t>
            </a:r>
            <a:r>
              <a:rPr lang="en-GB" baseline="0" dirty="0"/>
              <a:t> </a:t>
            </a:r>
            <a:r>
              <a:rPr lang="en-GB" baseline="0" dirty="0" err="1"/>
              <a:t>Thử</a:t>
            </a:r>
            <a:r>
              <a:rPr lang="en-GB" baseline="0" dirty="0"/>
              <a:t> </a:t>
            </a:r>
            <a:r>
              <a:rPr lang="en-GB" baseline="0" dirty="0" err="1"/>
              <a:t>tài</a:t>
            </a:r>
            <a:r>
              <a:rPr lang="en-GB" baseline="0" dirty="0"/>
              <a:t> </a:t>
            </a:r>
            <a:r>
              <a:rPr lang="en-GB" baseline="0" dirty="0" err="1"/>
              <a:t>trí</a:t>
            </a:r>
            <a:r>
              <a:rPr lang="en-GB" baseline="0" dirty="0"/>
              <a:t> </a:t>
            </a:r>
            <a:r>
              <a:rPr lang="en-GB" baseline="0" dirty="0" err="1"/>
              <a:t>nhớ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</a:t>
            </a:r>
            <a:r>
              <a:rPr lang="en-GB" baseline="0" dirty="0" err="1"/>
              <a:t>bài</a:t>
            </a:r>
            <a:r>
              <a:rPr lang="en-GB" baseline="0" dirty="0"/>
              <a:t> </a:t>
            </a:r>
            <a:r>
              <a:rPr lang="en-GB" baseline="0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429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trò</a:t>
            </a:r>
            <a:r>
              <a:rPr lang="en-GB" baseline="0" dirty="0"/>
              <a:t> </a:t>
            </a:r>
            <a:r>
              <a:rPr lang="en-GB" baseline="0" dirty="0" err="1"/>
              <a:t>chơi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668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trò</a:t>
            </a:r>
            <a:r>
              <a:rPr lang="en-GB" baseline="0" dirty="0"/>
              <a:t> </a:t>
            </a:r>
            <a:r>
              <a:rPr lang="en-GB" baseline="0" dirty="0" err="1"/>
              <a:t>chơi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284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trò</a:t>
            </a:r>
            <a:r>
              <a:rPr lang="en-GB" baseline="0" dirty="0"/>
              <a:t> </a:t>
            </a:r>
            <a:r>
              <a:rPr lang="en-GB" baseline="0" dirty="0" err="1"/>
              <a:t>chơi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47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647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230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8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501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893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548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31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187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2022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137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201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210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5" Type="http://schemas.openxmlformats.org/officeDocument/2006/relationships/image" Target="../media/image4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slide" Target="slide4.xm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slide" Target="slide8.xml"/><Relationship Id="rId4" Type="http://schemas.openxmlformats.org/officeDocument/2006/relationships/slide" Target="slide3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5" Type="http://schemas.openxmlformats.org/officeDocument/2006/relationships/slide" Target="slide2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6" Type="http://schemas.openxmlformats.org/officeDocument/2006/relationships/slide" Target="slide2.xml"/><Relationship Id="rId5" Type="http://schemas.openxmlformats.org/officeDocument/2006/relationships/image" Target="../media/image1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openxmlformats.org/officeDocument/2006/relationships/slide" Target="slide2.xml"/><Relationship Id="rId5" Type="http://schemas.openxmlformats.org/officeDocument/2006/relationships/image" Target="../media/image14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0027" y="744289"/>
            <a:ext cx="5895343" cy="4918641"/>
          </a:xfrm>
          <a:prstGeom prst="rect">
            <a:avLst/>
          </a:prstGeom>
        </p:spPr>
      </p:pic>
      <p:pic>
        <p:nvPicPr>
          <p:cNvPr id="5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0000" y="853472"/>
            <a:ext cx="6425741" cy="44742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99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281428-F4FB-CD8D-F43E-87B74E5FB990}"/>
              </a:ext>
            </a:extLst>
          </p:cNvPr>
          <p:cNvSpPr txBox="1"/>
          <p:nvPr/>
        </p:nvSpPr>
        <p:spPr>
          <a:xfrm>
            <a:off x="1381124" y="409575"/>
            <a:ext cx="10163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&gt;, &lt;, = ?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32240C-962D-2200-272E-AE869308B166}"/>
              </a:ext>
            </a:extLst>
          </p:cNvPr>
          <p:cNvGrpSpPr/>
          <p:nvPr/>
        </p:nvGrpSpPr>
        <p:grpSpPr>
          <a:xfrm>
            <a:off x="2171700" y="1228725"/>
            <a:ext cx="3352800" cy="1110369"/>
            <a:chOff x="1066800" y="1304925"/>
            <a:chExt cx="3352800" cy="11103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943B6D7-0BE3-87B6-DC1A-5893F39E788E}"/>
                    </a:ext>
                  </a:extLst>
                </p:cNvPr>
                <p:cNvSpPr txBox="1"/>
                <p:nvPr/>
              </p:nvSpPr>
              <p:spPr>
                <a:xfrm>
                  <a:off x="1066800" y="1304925"/>
                  <a:ext cx="3352800" cy="1110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a14:m>
                  <a:r>
                    <a:rPr lang="en-US" sz="44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a14:m>
                  <a:endParaRPr lang="en-US" sz="44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943B6D7-0BE3-87B6-DC1A-5893F39E78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800" y="1304925"/>
                  <a:ext cx="3352800" cy="111036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0DD4FED-7270-8F9C-5386-81C655D0A348}"/>
                </a:ext>
              </a:extLst>
            </p:cNvPr>
            <p:cNvSpPr/>
            <p:nvPr/>
          </p:nvSpPr>
          <p:spPr>
            <a:xfrm>
              <a:off x="1504950" y="1571625"/>
              <a:ext cx="6096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CAAE4DB-9C06-BC96-DEB3-BFDC433C1742}"/>
              </a:ext>
            </a:extLst>
          </p:cNvPr>
          <p:cNvGrpSpPr/>
          <p:nvPr/>
        </p:nvGrpSpPr>
        <p:grpSpPr>
          <a:xfrm>
            <a:off x="6600825" y="1266825"/>
            <a:ext cx="3352800" cy="1110369"/>
            <a:chOff x="1066800" y="1304925"/>
            <a:chExt cx="3352800" cy="11103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EB8E77D-95C0-AA1B-75F7-6C22E1BC6FA3}"/>
                    </a:ext>
                  </a:extLst>
                </p:cNvPr>
                <p:cNvSpPr txBox="1"/>
                <p:nvPr/>
              </p:nvSpPr>
              <p:spPr>
                <a:xfrm>
                  <a:off x="1066800" y="1304925"/>
                  <a:ext cx="3352800" cy="1110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</m:oMath>
                  </a14:m>
                  <a:r>
                    <a:rPr lang="en-US" sz="44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endParaRPr lang="en-US" sz="44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EB8E77D-95C0-AA1B-75F7-6C22E1BC6F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800" y="1304925"/>
                  <a:ext cx="3352800" cy="111036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56827BE7-7C3F-C9C7-0945-788D12EA7AC6}"/>
                </a:ext>
              </a:extLst>
            </p:cNvPr>
            <p:cNvSpPr/>
            <p:nvPr/>
          </p:nvSpPr>
          <p:spPr>
            <a:xfrm>
              <a:off x="1790700" y="1571625"/>
              <a:ext cx="6096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A757547-5CAD-EF2D-9E66-720EF5E70236}"/>
              </a:ext>
            </a:extLst>
          </p:cNvPr>
          <p:cNvSpPr/>
          <p:nvPr/>
        </p:nvSpPr>
        <p:spPr>
          <a:xfrm>
            <a:off x="2600324" y="1476375"/>
            <a:ext cx="657225" cy="5905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2DA0E09-F939-C5B5-DB22-B9134E661BA5}"/>
              </a:ext>
            </a:extLst>
          </p:cNvPr>
          <p:cNvSpPr/>
          <p:nvPr/>
        </p:nvSpPr>
        <p:spPr>
          <a:xfrm>
            <a:off x="7267574" y="1514475"/>
            <a:ext cx="657225" cy="5905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597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281428-F4FB-CD8D-F43E-87B74E5FB990}"/>
              </a:ext>
            </a:extLst>
          </p:cNvPr>
          <p:cNvSpPr txBox="1"/>
          <p:nvPr/>
        </p:nvSpPr>
        <p:spPr>
          <a:xfrm>
            <a:off x="1381124" y="409575"/>
            <a:ext cx="100298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Lượng nước đang có trong các bình A, B, C, D được ghi ở mỗi bình (như hình vẽ). Hỏi bình nào có lượng nước ít nhất?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2C3B36-C486-134A-3EAE-0B6815740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9337" y="1919287"/>
            <a:ext cx="7653338" cy="30919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38D4BA-9F78-7F6B-88BD-F51E890829FB}"/>
                  </a:ext>
                </a:extLst>
              </p:cNvPr>
              <p:cNvSpPr txBox="1"/>
              <p:nvPr/>
            </p:nvSpPr>
            <p:spPr>
              <a:xfrm>
                <a:off x="2266950" y="5086350"/>
                <a:ext cx="4086225" cy="90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38D4BA-9F78-7F6B-88BD-F51E89082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950" y="5086350"/>
                <a:ext cx="4086225" cy="9010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A8D408-6B80-976F-DC62-0B798A8E2A77}"/>
                  </a:ext>
                </a:extLst>
              </p:cNvPr>
              <p:cNvSpPr txBox="1"/>
              <p:nvPr/>
            </p:nvSpPr>
            <p:spPr>
              <a:xfrm>
                <a:off x="4838700" y="4991100"/>
                <a:ext cx="4086225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A8D408-6B80-976F-DC62-0B798A8E2A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8700" y="4991100"/>
                <a:ext cx="4086225" cy="9248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AE5A5F8-E28C-22EE-DDEA-9256EC92BADD}"/>
                  </a:ext>
                </a:extLst>
              </p:cNvPr>
              <p:cNvSpPr txBox="1"/>
              <p:nvPr/>
            </p:nvSpPr>
            <p:spPr>
              <a:xfrm>
                <a:off x="7324725" y="5010150"/>
                <a:ext cx="4086225" cy="9276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Ta</m:t>
                    </m:r>
                    <m:r>
                      <a:rPr lang="en-US" sz="3600" b="0" i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3600" b="0" i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ó</m:t>
                    </m:r>
                    <m:r>
                      <a:rPr lang="en-US" sz="3600" b="1" i="1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: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1" dirty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AE5A5F8-E28C-22EE-DDEA-9256EC92BA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725" y="5010150"/>
                <a:ext cx="4086225" cy="92762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>
            <a:extLst>
              <a:ext uri="{FF2B5EF4-FFF2-40B4-BE49-F238E27FC236}">
                <a16:creationId xmlns:a16="http://schemas.microsoft.com/office/drawing/2014/main" id="{0965A316-735E-C28E-4E88-24ECB042C511}"/>
              </a:ext>
            </a:extLst>
          </p:cNvPr>
          <p:cNvSpPr/>
          <p:nvPr/>
        </p:nvSpPr>
        <p:spPr>
          <a:xfrm>
            <a:off x="6543675" y="2371725"/>
            <a:ext cx="1438275" cy="2647950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833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1" grpId="0"/>
      <p:bldP spid="12" grpId="0"/>
      <p:bldP spid="30" grpId="0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281428-F4FB-CD8D-F43E-87B74E5FB990}"/>
              </a:ext>
            </a:extLst>
          </p:cNvPr>
          <p:cNvSpPr txBox="1"/>
          <p:nvPr/>
        </p:nvSpPr>
        <p:spPr>
          <a:xfrm>
            <a:off x="1323974" y="504825"/>
            <a:ext cx="10029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 câu trả lời đúng.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7375F4-9801-FD1F-8D33-27CAA3E12131}"/>
                  </a:ext>
                </a:extLst>
              </p:cNvPr>
              <p:cNvSpPr txBox="1"/>
              <p:nvPr/>
            </p:nvSpPr>
            <p:spPr>
              <a:xfrm>
                <a:off x="819149" y="1266825"/>
                <a:ext cx="10696576" cy="4412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Mỗi bạn thỏ đen, thỏ nâu, thỏ trắng có cân nặng là một trong ba số đo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kg, </a:t>
                </a:r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kg, </a:t>
                </a:r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kg. Biết các bạn thỏ ngồi lên cầu thăng bằng như hình vẽ.</a:t>
                </a:r>
              </a:p>
              <a:p>
                <a:pPr algn="just"/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Thỏ trắng cân nặng là:</a:t>
                </a:r>
                <a:endParaRPr lang="en-US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A.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</a:t>
                </a:r>
              </a:p>
              <a:p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B.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</a:t>
                </a:r>
              </a:p>
              <a:p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C.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𝟑𝟕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7375F4-9801-FD1F-8D33-27CAA3E12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49" y="1266825"/>
                <a:ext cx="10696576" cy="4412683"/>
              </a:xfrm>
              <a:prstGeom prst="rect">
                <a:avLst/>
              </a:prstGeom>
              <a:blipFill>
                <a:blip r:embed="rId3"/>
                <a:stretch>
                  <a:fillRect l="-1425" t="-1796" r="-1425" b="-9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BB76F369-E482-F05B-8034-954BBCCF8E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4237" y="2543175"/>
            <a:ext cx="3457575" cy="3695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652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83290D-AFE8-57D3-3B4A-6C6F2A60E19D}"/>
                  </a:ext>
                </a:extLst>
              </p:cNvPr>
              <p:cNvSpPr txBox="1"/>
              <p:nvPr/>
            </p:nvSpPr>
            <p:spPr>
              <a:xfrm>
                <a:off x="866775" y="571500"/>
                <a:ext cx="10248900" cy="5828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Ta có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𝟑𝟗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nên </a:t>
                </a:r>
                <a:r>
                  <a:rPr lang="en-US" sz="32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endPara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 latinLnBrk="0">
                  <a:lnSpc>
                    <a:spcPct val="150000"/>
                  </a:lnSpc>
                </a:pP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Quan sát hình vẽ ta thấy: </a:t>
                </a: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thỏ nâu nặng hơn thỏ trắng, thỏ đen nhẹ hơn hơn thỏ trắng.</a:t>
                </a:r>
              </a:p>
              <a:p>
                <a:pPr algn="just" latinLnBrk="0">
                  <a:lnSpc>
                    <a:spcPct val="150000"/>
                  </a:lnSpc>
                </a:pP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Vậy cân nặng của các bạn thỏ từ nhẹ nhất đến nặng nhất là: </a:t>
                </a: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thỏ đen, thỏ trắng, thỏ nâu</a:t>
                </a:r>
              </a:p>
              <a:p>
                <a:pPr algn="just" latinLnBrk="0">
                  <a:lnSpc>
                    <a:spcPct val="150000"/>
                  </a:lnSpc>
                </a:pP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Vậy cân nặng của thỏ trắng là: </a:t>
                </a:r>
                <a:r>
                  <a:rPr lang="en-US" sz="32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kg.</a:t>
                </a:r>
              </a:p>
              <a:p>
                <a:pPr algn="just" latinLnBrk="0">
                  <a:lnSpc>
                    <a:spcPct val="150000"/>
                  </a:lnSpc>
                </a:pP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Chọn đáp án </a:t>
                </a: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C.</a:t>
                </a:r>
                <a:endPara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83290D-AFE8-57D3-3B4A-6C6F2A60E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775" y="571500"/>
                <a:ext cx="10248900" cy="5828390"/>
              </a:xfrm>
              <a:prstGeom prst="rect">
                <a:avLst/>
              </a:prstGeom>
              <a:blipFill>
                <a:blip r:embed="rId3"/>
                <a:stretch>
                  <a:fillRect l="-1487" r="-1547" b="-2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23758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080000" y="744289"/>
            <a:ext cx="6111165" cy="4918641"/>
            <a:chOff x="5080000" y="744289"/>
            <a:chExt cx="6111165" cy="491864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80000" y="744289"/>
              <a:ext cx="6111165" cy="491864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/>
            <a:srcRect r="44961"/>
            <a:stretch/>
          </p:blipFill>
          <p:spPr>
            <a:xfrm>
              <a:off x="6358237" y="942430"/>
              <a:ext cx="3468152" cy="114027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377219" y="2280850"/>
              <a:ext cx="53089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Ghi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nhớ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nội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dung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tập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trong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VBT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Toán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Chuẩn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bị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73949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7846"/>
          <a:stretch/>
        </p:blipFill>
        <p:spPr>
          <a:xfrm>
            <a:off x="806133" y="3418296"/>
            <a:ext cx="2452370" cy="2067560"/>
          </a:xfrm>
          <a:prstGeom prst="rect">
            <a:avLst/>
          </a:prstGeom>
        </p:spPr>
      </p:pic>
      <p:pic>
        <p:nvPicPr>
          <p:cNvPr id="5" name="图片 32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" b="688"/>
          <a:stretch/>
        </p:blipFill>
        <p:spPr>
          <a:xfrm>
            <a:off x="3785121" y="3418296"/>
            <a:ext cx="2139270" cy="2109832"/>
          </a:xfrm>
          <a:prstGeom prst="rect">
            <a:avLst/>
          </a:prstGeom>
        </p:spPr>
      </p:pic>
      <p:pic>
        <p:nvPicPr>
          <p:cNvPr id="7" name="图片 3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0" b="8450"/>
          <a:stretch/>
        </p:blipFill>
        <p:spPr>
          <a:xfrm>
            <a:off x="6118542" y="3454672"/>
            <a:ext cx="2452370" cy="2037080"/>
          </a:xfrm>
          <a:prstGeom prst="rect">
            <a:avLst/>
          </a:prstGeom>
        </p:spPr>
      </p:pic>
      <p:pic>
        <p:nvPicPr>
          <p:cNvPr id="8" name="图片 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65063" y="3119120"/>
            <a:ext cx="2665912" cy="266591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409462" y="777403"/>
            <a:ext cx="9176068" cy="1913092"/>
            <a:chOff x="1268095" y="3746863"/>
            <a:chExt cx="2421800" cy="536121"/>
          </a:xfrm>
        </p:grpSpPr>
        <p:sp>
          <p:nvSpPr>
            <p:cNvPr id="11" name="文本框 17">
              <a:extLst>
                <a:ext uri="{FF2B5EF4-FFF2-40B4-BE49-F238E27FC236}">
                  <a16:creationId xmlns:a16="http://schemas.microsoft.com/office/drawing/2014/main" id="{3038CB48-43C5-47BF-9917-F81B41DA23B1}"/>
                </a:ext>
              </a:extLst>
            </p:cNvPr>
            <p:cNvSpPr txBox="1"/>
            <p:nvPr/>
          </p:nvSpPr>
          <p:spPr>
            <a:xfrm>
              <a:off x="1333410" y="3804829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B54D06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228653754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文本框 18"/>
            <p:cNvSpPr txBox="1"/>
            <p:nvPr/>
          </p:nvSpPr>
          <p:spPr>
            <a:xfrm>
              <a:off x="1268095" y="3746863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FFF1DA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228653754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6" name="Picture 1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49178" y="847122"/>
            <a:ext cx="9083827" cy="1566808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507551" y="868316"/>
            <a:ext cx="9567080" cy="4501607"/>
          </a:xfrm>
          <a:prstGeom prst="roundRect">
            <a:avLst/>
          </a:prstGeom>
          <a:solidFill>
            <a:schemeClr val="bg1">
              <a:alpha val="84000"/>
            </a:schemeClr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Luật</a:t>
            </a:r>
            <a:r>
              <a:rPr kumimoji="0" lang="en-GB" sz="4000" b="0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chơi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Mỗi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nhỏ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dưới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đây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thử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thách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nhỏ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hãy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chọn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người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đưa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ra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thử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thách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mình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hoàn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thành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nó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nhé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!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Chúng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đua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xem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trì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nhớ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tốt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nhất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176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752475" y="889873"/>
            <a:ext cx="3776875" cy="4776124"/>
            <a:chOff x="1122680" y="1816100"/>
            <a:chExt cx="2918006" cy="3819075"/>
          </a:xfrm>
        </p:grpSpPr>
        <p:sp>
          <p:nvSpPr>
            <p:cNvPr id="61" name="矩形: 圆角 19">
              <a:extLst>
                <a:ext uri="{FF2B5EF4-FFF2-40B4-BE49-F238E27FC236}">
                  <a16:creationId xmlns:a16="http://schemas.microsoft.com/office/drawing/2014/main" id="{508F0F7B-540E-4BDD-841E-9EBB0DAA2840}"/>
                </a:ext>
              </a:extLst>
            </p:cNvPr>
            <p:cNvSpPr/>
            <p:nvPr/>
          </p:nvSpPr>
          <p:spPr>
            <a:xfrm>
              <a:off x="1278436" y="1850575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rgbClr val="B54D06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3690286337">
                    <a:custGeom>
                      <a:avLst/>
                      <a:gdLst>
                        <a:gd name="connsiteX0" fmla="*/ 0 w 3575275"/>
                        <a:gd name="connsiteY0" fmla="*/ 354310 h 4733010"/>
                        <a:gd name="connsiteX1" fmla="*/ 354310 w 3575275"/>
                        <a:gd name="connsiteY1" fmla="*/ 0 h 4733010"/>
                        <a:gd name="connsiteX2" fmla="*/ 3220965 w 3575275"/>
                        <a:gd name="connsiteY2" fmla="*/ 0 h 4733010"/>
                        <a:gd name="connsiteX3" fmla="*/ 3575275 w 3575275"/>
                        <a:gd name="connsiteY3" fmla="*/ 354310 h 4733010"/>
                        <a:gd name="connsiteX4" fmla="*/ 3575275 w 3575275"/>
                        <a:gd name="connsiteY4" fmla="*/ 4378700 h 4733010"/>
                        <a:gd name="connsiteX5" fmla="*/ 3220965 w 3575275"/>
                        <a:gd name="connsiteY5" fmla="*/ 4733010 h 4733010"/>
                        <a:gd name="connsiteX6" fmla="*/ 354310 w 3575275"/>
                        <a:gd name="connsiteY6" fmla="*/ 4733010 h 4733010"/>
                        <a:gd name="connsiteX7" fmla="*/ 0 w 3575275"/>
                        <a:gd name="connsiteY7" fmla="*/ 4378700 h 4733010"/>
                        <a:gd name="connsiteX8" fmla="*/ 0 w 3575275"/>
                        <a:gd name="connsiteY8" fmla="*/ 354310 h 47330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575275" h="4733010" fill="none" extrusionOk="0">
                          <a:moveTo>
                            <a:pt x="0" y="354310"/>
                          </a:moveTo>
                          <a:cubicBezTo>
                            <a:pt x="8762" y="190943"/>
                            <a:pt x="161005" y="6514"/>
                            <a:pt x="354310" y="0"/>
                          </a:cubicBezTo>
                          <a:cubicBezTo>
                            <a:pt x="841565" y="-36474"/>
                            <a:pt x="2649563" y="-131175"/>
                            <a:pt x="3220965" y="0"/>
                          </a:cubicBezTo>
                          <a:cubicBezTo>
                            <a:pt x="3432569" y="29288"/>
                            <a:pt x="3549617" y="179688"/>
                            <a:pt x="3575275" y="354310"/>
                          </a:cubicBezTo>
                          <a:cubicBezTo>
                            <a:pt x="3673411" y="1149235"/>
                            <a:pt x="3560295" y="3088441"/>
                            <a:pt x="3575275" y="4378700"/>
                          </a:cubicBezTo>
                          <a:cubicBezTo>
                            <a:pt x="3580748" y="4573091"/>
                            <a:pt x="3406532" y="4727079"/>
                            <a:pt x="3220965" y="4733010"/>
                          </a:cubicBezTo>
                          <a:cubicBezTo>
                            <a:pt x="2217357" y="4851936"/>
                            <a:pt x="1133963" y="4697115"/>
                            <a:pt x="354310" y="4733010"/>
                          </a:cubicBezTo>
                          <a:cubicBezTo>
                            <a:pt x="151878" y="4742343"/>
                            <a:pt x="-10888" y="4583360"/>
                            <a:pt x="0" y="4378700"/>
                          </a:cubicBezTo>
                          <a:cubicBezTo>
                            <a:pt x="-96102" y="3673460"/>
                            <a:pt x="48379" y="1038729"/>
                            <a:pt x="0" y="354310"/>
                          </a:cubicBezTo>
                          <a:close/>
                        </a:path>
                        <a:path w="3575275" h="4733010" stroke="0" extrusionOk="0">
                          <a:moveTo>
                            <a:pt x="0" y="354310"/>
                          </a:moveTo>
                          <a:cubicBezTo>
                            <a:pt x="-7903" y="135807"/>
                            <a:pt x="176067" y="-19038"/>
                            <a:pt x="354310" y="0"/>
                          </a:cubicBezTo>
                          <a:cubicBezTo>
                            <a:pt x="1006336" y="138061"/>
                            <a:pt x="1901192" y="95278"/>
                            <a:pt x="3220965" y="0"/>
                          </a:cubicBezTo>
                          <a:cubicBezTo>
                            <a:pt x="3414469" y="-7934"/>
                            <a:pt x="3574032" y="163969"/>
                            <a:pt x="3575275" y="354310"/>
                          </a:cubicBezTo>
                          <a:cubicBezTo>
                            <a:pt x="3501474" y="2278786"/>
                            <a:pt x="3622288" y="3237811"/>
                            <a:pt x="3575275" y="4378700"/>
                          </a:cubicBezTo>
                          <a:cubicBezTo>
                            <a:pt x="3561399" y="4579746"/>
                            <a:pt x="3440494" y="4711809"/>
                            <a:pt x="3220965" y="4733010"/>
                          </a:cubicBezTo>
                          <a:cubicBezTo>
                            <a:pt x="1800065" y="4701850"/>
                            <a:pt x="1083217" y="4839871"/>
                            <a:pt x="354310" y="4733010"/>
                          </a:cubicBezTo>
                          <a:cubicBezTo>
                            <a:pt x="164395" y="4721858"/>
                            <a:pt x="30930" y="4577553"/>
                            <a:pt x="0" y="4378700"/>
                          </a:cubicBezTo>
                          <a:cubicBezTo>
                            <a:pt x="-80007" y="3546883"/>
                            <a:pt x="67080" y="1377573"/>
                            <a:pt x="0" y="35431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2" name="矩形: 圆角 21"/>
            <p:cNvSpPr/>
            <p:nvPr/>
          </p:nvSpPr>
          <p:spPr>
            <a:xfrm>
              <a:off x="1122680" y="1816100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3690286337">
                    <a:custGeom>
                      <a:avLst/>
                      <a:gdLst>
                        <a:gd name="connsiteX0" fmla="*/ 0 w 3575275"/>
                        <a:gd name="connsiteY0" fmla="*/ 354310 h 4733010"/>
                        <a:gd name="connsiteX1" fmla="*/ 354310 w 3575275"/>
                        <a:gd name="connsiteY1" fmla="*/ 0 h 4733010"/>
                        <a:gd name="connsiteX2" fmla="*/ 3220965 w 3575275"/>
                        <a:gd name="connsiteY2" fmla="*/ 0 h 4733010"/>
                        <a:gd name="connsiteX3" fmla="*/ 3575275 w 3575275"/>
                        <a:gd name="connsiteY3" fmla="*/ 354310 h 4733010"/>
                        <a:gd name="connsiteX4" fmla="*/ 3575275 w 3575275"/>
                        <a:gd name="connsiteY4" fmla="*/ 4378700 h 4733010"/>
                        <a:gd name="connsiteX5" fmla="*/ 3220965 w 3575275"/>
                        <a:gd name="connsiteY5" fmla="*/ 4733010 h 4733010"/>
                        <a:gd name="connsiteX6" fmla="*/ 354310 w 3575275"/>
                        <a:gd name="connsiteY6" fmla="*/ 4733010 h 4733010"/>
                        <a:gd name="connsiteX7" fmla="*/ 0 w 3575275"/>
                        <a:gd name="connsiteY7" fmla="*/ 4378700 h 4733010"/>
                        <a:gd name="connsiteX8" fmla="*/ 0 w 3575275"/>
                        <a:gd name="connsiteY8" fmla="*/ 354310 h 47330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575275" h="4733010" fill="none" extrusionOk="0">
                          <a:moveTo>
                            <a:pt x="0" y="354310"/>
                          </a:moveTo>
                          <a:cubicBezTo>
                            <a:pt x="8762" y="190943"/>
                            <a:pt x="161005" y="6514"/>
                            <a:pt x="354310" y="0"/>
                          </a:cubicBezTo>
                          <a:cubicBezTo>
                            <a:pt x="841565" y="-36474"/>
                            <a:pt x="2649563" y="-131175"/>
                            <a:pt x="3220965" y="0"/>
                          </a:cubicBezTo>
                          <a:cubicBezTo>
                            <a:pt x="3432569" y="29288"/>
                            <a:pt x="3549617" y="179688"/>
                            <a:pt x="3575275" y="354310"/>
                          </a:cubicBezTo>
                          <a:cubicBezTo>
                            <a:pt x="3673411" y="1149235"/>
                            <a:pt x="3560295" y="3088441"/>
                            <a:pt x="3575275" y="4378700"/>
                          </a:cubicBezTo>
                          <a:cubicBezTo>
                            <a:pt x="3580748" y="4573091"/>
                            <a:pt x="3406532" y="4727079"/>
                            <a:pt x="3220965" y="4733010"/>
                          </a:cubicBezTo>
                          <a:cubicBezTo>
                            <a:pt x="2217357" y="4851936"/>
                            <a:pt x="1133963" y="4697115"/>
                            <a:pt x="354310" y="4733010"/>
                          </a:cubicBezTo>
                          <a:cubicBezTo>
                            <a:pt x="151878" y="4742343"/>
                            <a:pt x="-10888" y="4583360"/>
                            <a:pt x="0" y="4378700"/>
                          </a:cubicBezTo>
                          <a:cubicBezTo>
                            <a:pt x="-96102" y="3673460"/>
                            <a:pt x="48379" y="1038729"/>
                            <a:pt x="0" y="354310"/>
                          </a:cubicBezTo>
                          <a:close/>
                        </a:path>
                        <a:path w="3575275" h="4733010" stroke="0" extrusionOk="0">
                          <a:moveTo>
                            <a:pt x="0" y="354310"/>
                          </a:moveTo>
                          <a:cubicBezTo>
                            <a:pt x="-7903" y="135807"/>
                            <a:pt x="176067" y="-19038"/>
                            <a:pt x="354310" y="0"/>
                          </a:cubicBezTo>
                          <a:cubicBezTo>
                            <a:pt x="1006336" y="138061"/>
                            <a:pt x="1901192" y="95278"/>
                            <a:pt x="3220965" y="0"/>
                          </a:cubicBezTo>
                          <a:cubicBezTo>
                            <a:pt x="3414469" y="-7934"/>
                            <a:pt x="3574032" y="163969"/>
                            <a:pt x="3575275" y="354310"/>
                          </a:cubicBezTo>
                          <a:cubicBezTo>
                            <a:pt x="3501474" y="2278786"/>
                            <a:pt x="3622288" y="3237811"/>
                            <a:pt x="3575275" y="4378700"/>
                          </a:cubicBezTo>
                          <a:cubicBezTo>
                            <a:pt x="3561399" y="4579746"/>
                            <a:pt x="3440494" y="4711809"/>
                            <a:pt x="3220965" y="4733010"/>
                          </a:cubicBezTo>
                          <a:cubicBezTo>
                            <a:pt x="1800065" y="4701850"/>
                            <a:pt x="1083217" y="4839871"/>
                            <a:pt x="354310" y="4733010"/>
                          </a:cubicBezTo>
                          <a:cubicBezTo>
                            <a:pt x="164395" y="4721858"/>
                            <a:pt x="30930" y="4577553"/>
                            <a:pt x="0" y="4378700"/>
                          </a:cubicBezTo>
                          <a:cubicBezTo>
                            <a:pt x="-80007" y="3546883"/>
                            <a:pt x="67080" y="1377573"/>
                            <a:pt x="0" y="35431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1.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Muốn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so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sánh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khác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ta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như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thế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nào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850259" y="1918779"/>
            <a:ext cx="6246366" cy="2662746"/>
            <a:chOff x="1268095" y="3746863"/>
            <a:chExt cx="2421800" cy="536121"/>
          </a:xfrm>
        </p:grpSpPr>
        <p:sp>
          <p:nvSpPr>
            <p:cNvPr id="71" name="文本框 17">
              <a:extLst>
                <a:ext uri="{FF2B5EF4-FFF2-40B4-BE49-F238E27FC236}">
                  <a16:creationId xmlns:a16="http://schemas.microsoft.com/office/drawing/2014/main" id="{3038CB48-43C5-47BF-9917-F81B41DA23B1}"/>
                </a:ext>
              </a:extLst>
            </p:cNvPr>
            <p:cNvSpPr txBox="1"/>
            <p:nvPr/>
          </p:nvSpPr>
          <p:spPr>
            <a:xfrm>
              <a:off x="1333410" y="3804829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B54D06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2286537542">
                    <a:custGeom>
                      <a:avLst/>
                      <a:gdLst>
                        <a:gd name="connsiteX0" fmla="*/ 0 w 6077904"/>
                        <a:gd name="connsiteY0" fmla="*/ 0 h 2374847"/>
                        <a:gd name="connsiteX1" fmla="*/ 6077904 w 6077904"/>
                        <a:gd name="connsiteY1" fmla="*/ 0 h 2374847"/>
                        <a:gd name="connsiteX2" fmla="*/ 6077904 w 6077904"/>
                        <a:gd name="connsiteY2" fmla="*/ 2374847 h 2374847"/>
                        <a:gd name="connsiteX3" fmla="*/ 0 w 6077904"/>
                        <a:gd name="connsiteY3" fmla="*/ 2374847 h 2374847"/>
                        <a:gd name="connsiteX4" fmla="*/ 0 w 6077904"/>
                        <a:gd name="connsiteY4" fmla="*/ 0 h 2374847"/>
                        <a:gd name="connsiteX0" fmla="*/ 0 w 6077904"/>
                        <a:gd name="connsiteY0" fmla="*/ 0 h 2374847"/>
                        <a:gd name="connsiteX1" fmla="*/ 6077904 w 6077904"/>
                        <a:gd name="connsiteY1" fmla="*/ 0 h 2374847"/>
                        <a:gd name="connsiteX2" fmla="*/ 6077904 w 6077904"/>
                        <a:gd name="connsiteY2" fmla="*/ 2374847 h 2374847"/>
                        <a:gd name="connsiteX3" fmla="*/ 0 w 6077904"/>
                        <a:gd name="connsiteY3" fmla="*/ 2374847 h 2374847"/>
                        <a:gd name="connsiteX4" fmla="*/ 0 w 6077904"/>
                        <a:gd name="connsiteY4" fmla="*/ 0 h 23748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77904" h="2374847" fill="none" extrusionOk="0">
                          <a:moveTo>
                            <a:pt x="0" y="0"/>
                          </a:moveTo>
                          <a:cubicBezTo>
                            <a:pt x="2905603" y="-2183"/>
                            <a:pt x="4736125" y="-523491"/>
                            <a:pt x="6077904" y="0"/>
                          </a:cubicBezTo>
                          <a:cubicBezTo>
                            <a:pt x="6147933" y="733832"/>
                            <a:pt x="6074413" y="1812575"/>
                            <a:pt x="6077904" y="2374847"/>
                          </a:cubicBezTo>
                          <a:cubicBezTo>
                            <a:pt x="3658719" y="2404275"/>
                            <a:pt x="2253475" y="2449684"/>
                            <a:pt x="0" y="2374847"/>
                          </a:cubicBezTo>
                          <a:cubicBezTo>
                            <a:pt x="-80550" y="1763793"/>
                            <a:pt x="24119" y="586363"/>
                            <a:pt x="0" y="0"/>
                          </a:cubicBezTo>
                          <a:close/>
                        </a:path>
                        <a:path w="6077904" h="2374847" stroke="0" extrusionOk="0">
                          <a:moveTo>
                            <a:pt x="0" y="0"/>
                          </a:moveTo>
                          <a:cubicBezTo>
                            <a:pt x="2851230" y="-326827"/>
                            <a:pt x="4204588" y="-242927"/>
                            <a:pt x="6077904" y="0"/>
                          </a:cubicBezTo>
                          <a:cubicBezTo>
                            <a:pt x="6155046" y="355047"/>
                            <a:pt x="5885703" y="1734590"/>
                            <a:pt x="6077904" y="2374847"/>
                          </a:cubicBezTo>
                          <a:cubicBezTo>
                            <a:pt x="4228912" y="2705325"/>
                            <a:pt x="1803372" y="3109089"/>
                            <a:pt x="0" y="2374847"/>
                          </a:cubicBezTo>
                          <a:cubicBezTo>
                            <a:pt x="-5044" y="1566519"/>
                            <a:pt x="76700" y="250468"/>
                            <a:pt x="0" y="0"/>
                          </a:cubicBezTo>
                          <a:close/>
                        </a:path>
                        <a:path w="6077904" h="2374847" fill="none" stroke="0" extrusionOk="0">
                          <a:moveTo>
                            <a:pt x="0" y="0"/>
                          </a:moveTo>
                          <a:cubicBezTo>
                            <a:pt x="2607549" y="-70386"/>
                            <a:pt x="4409428" y="-403994"/>
                            <a:pt x="6077904" y="0"/>
                          </a:cubicBezTo>
                          <a:cubicBezTo>
                            <a:pt x="6180210" y="726035"/>
                            <a:pt x="6010441" y="1703794"/>
                            <a:pt x="6077904" y="2374847"/>
                          </a:cubicBezTo>
                          <a:cubicBezTo>
                            <a:pt x="3966313" y="2433007"/>
                            <a:pt x="2105306" y="2466569"/>
                            <a:pt x="0" y="2374847"/>
                          </a:cubicBezTo>
                          <a:cubicBezTo>
                            <a:pt x="-12152" y="1852041"/>
                            <a:pt x="62343" y="5226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2" name="文本框 18"/>
            <p:cNvSpPr txBox="1"/>
            <p:nvPr/>
          </p:nvSpPr>
          <p:spPr>
            <a:xfrm>
              <a:off x="1268095" y="3746863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2286537542">
                    <a:custGeom>
                      <a:avLst/>
                      <a:gdLst>
                        <a:gd name="connsiteX0" fmla="*/ 0 w 6077904"/>
                        <a:gd name="connsiteY0" fmla="*/ 0 h 2374847"/>
                        <a:gd name="connsiteX1" fmla="*/ 6077904 w 6077904"/>
                        <a:gd name="connsiteY1" fmla="*/ 0 h 2374847"/>
                        <a:gd name="connsiteX2" fmla="*/ 6077904 w 6077904"/>
                        <a:gd name="connsiteY2" fmla="*/ 2374847 h 2374847"/>
                        <a:gd name="connsiteX3" fmla="*/ 0 w 6077904"/>
                        <a:gd name="connsiteY3" fmla="*/ 2374847 h 2374847"/>
                        <a:gd name="connsiteX4" fmla="*/ 0 w 6077904"/>
                        <a:gd name="connsiteY4" fmla="*/ 0 h 2374847"/>
                        <a:gd name="connsiteX0" fmla="*/ 0 w 6077904"/>
                        <a:gd name="connsiteY0" fmla="*/ 0 h 2374847"/>
                        <a:gd name="connsiteX1" fmla="*/ 6077904 w 6077904"/>
                        <a:gd name="connsiteY1" fmla="*/ 0 h 2374847"/>
                        <a:gd name="connsiteX2" fmla="*/ 6077904 w 6077904"/>
                        <a:gd name="connsiteY2" fmla="*/ 2374847 h 2374847"/>
                        <a:gd name="connsiteX3" fmla="*/ 0 w 6077904"/>
                        <a:gd name="connsiteY3" fmla="*/ 2374847 h 2374847"/>
                        <a:gd name="connsiteX4" fmla="*/ 0 w 6077904"/>
                        <a:gd name="connsiteY4" fmla="*/ 0 h 23748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77904" h="2374847" fill="none" extrusionOk="0">
                          <a:moveTo>
                            <a:pt x="0" y="0"/>
                          </a:moveTo>
                          <a:cubicBezTo>
                            <a:pt x="2905603" y="-2183"/>
                            <a:pt x="4736125" y="-523491"/>
                            <a:pt x="6077904" y="0"/>
                          </a:cubicBezTo>
                          <a:cubicBezTo>
                            <a:pt x="6147933" y="733832"/>
                            <a:pt x="6074413" y="1812575"/>
                            <a:pt x="6077904" y="2374847"/>
                          </a:cubicBezTo>
                          <a:cubicBezTo>
                            <a:pt x="3658719" y="2404275"/>
                            <a:pt x="2253475" y="2449684"/>
                            <a:pt x="0" y="2374847"/>
                          </a:cubicBezTo>
                          <a:cubicBezTo>
                            <a:pt x="-80550" y="1763793"/>
                            <a:pt x="24119" y="586363"/>
                            <a:pt x="0" y="0"/>
                          </a:cubicBezTo>
                          <a:close/>
                        </a:path>
                        <a:path w="6077904" h="2374847" stroke="0" extrusionOk="0">
                          <a:moveTo>
                            <a:pt x="0" y="0"/>
                          </a:moveTo>
                          <a:cubicBezTo>
                            <a:pt x="2851230" y="-326827"/>
                            <a:pt x="4204588" y="-242927"/>
                            <a:pt x="6077904" y="0"/>
                          </a:cubicBezTo>
                          <a:cubicBezTo>
                            <a:pt x="6155046" y="355047"/>
                            <a:pt x="5885703" y="1734590"/>
                            <a:pt x="6077904" y="2374847"/>
                          </a:cubicBezTo>
                          <a:cubicBezTo>
                            <a:pt x="4228912" y="2705325"/>
                            <a:pt x="1803372" y="3109089"/>
                            <a:pt x="0" y="2374847"/>
                          </a:cubicBezTo>
                          <a:cubicBezTo>
                            <a:pt x="-5044" y="1566519"/>
                            <a:pt x="76700" y="250468"/>
                            <a:pt x="0" y="0"/>
                          </a:cubicBezTo>
                          <a:close/>
                        </a:path>
                        <a:path w="6077904" h="2374847" fill="none" stroke="0" extrusionOk="0">
                          <a:moveTo>
                            <a:pt x="0" y="0"/>
                          </a:moveTo>
                          <a:cubicBezTo>
                            <a:pt x="2607549" y="-70386"/>
                            <a:pt x="4409428" y="-403994"/>
                            <a:pt x="6077904" y="0"/>
                          </a:cubicBezTo>
                          <a:cubicBezTo>
                            <a:pt x="6180210" y="726035"/>
                            <a:pt x="6010441" y="1703794"/>
                            <a:pt x="6077904" y="2374847"/>
                          </a:cubicBezTo>
                          <a:cubicBezTo>
                            <a:pt x="3966313" y="2433007"/>
                            <a:pt x="2105306" y="2466569"/>
                            <a:pt x="0" y="2374847"/>
                          </a:cubicBezTo>
                          <a:cubicBezTo>
                            <a:pt x="-12152" y="1852041"/>
                            <a:pt x="62343" y="5226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Muốn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so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sánh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khác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ta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thể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quy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đó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rồi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so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sánh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cùng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p:pic>
        <p:nvPicPr>
          <p:cNvPr id="104" name="图片 3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7846"/>
          <a:stretch/>
        </p:blipFill>
        <p:spPr>
          <a:xfrm>
            <a:off x="1980417" y="714204"/>
            <a:ext cx="1126989" cy="9501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284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920599" y="889873"/>
            <a:ext cx="3608751" cy="4776124"/>
            <a:chOff x="1122680" y="1816100"/>
            <a:chExt cx="2918006" cy="3819075"/>
          </a:xfrm>
        </p:grpSpPr>
        <p:sp>
          <p:nvSpPr>
            <p:cNvPr id="61" name="矩形: 圆角 19">
              <a:extLst>
                <a:ext uri="{FF2B5EF4-FFF2-40B4-BE49-F238E27FC236}">
                  <a16:creationId xmlns:a16="http://schemas.microsoft.com/office/drawing/2014/main" id="{508F0F7B-540E-4BDD-841E-9EBB0DAA2840}"/>
                </a:ext>
              </a:extLst>
            </p:cNvPr>
            <p:cNvSpPr/>
            <p:nvPr/>
          </p:nvSpPr>
          <p:spPr>
            <a:xfrm>
              <a:off x="1278436" y="1850575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rgbClr val="B54D06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3690286337">
                    <a:prstGeom prst="roundRect">
                      <a:avLst>
                        <a:gd name="adj" fmla="val 9910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+mn-cs"/>
                <a:sym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矩形: 圆角 21"/>
                <p:cNvSpPr/>
                <p:nvPr/>
              </p:nvSpPr>
              <p:spPr>
                <a:xfrm>
                  <a:off x="1122680" y="1816100"/>
                  <a:ext cx="2762250" cy="3784600"/>
                </a:xfrm>
                <a:custGeom>
                  <a:avLst/>
                  <a:gdLst>
                    <a:gd name="connsiteX0" fmla="*/ 0 w 2762250"/>
                    <a:gd name="connsiteY0" fmla="*/ 273739 h 3784600"/>
                    <a:gd name="connsiteX1" fmla="*/ 273739 w 2762250"/>
                    <a:gd name="connsiteY1" fmla="*/ 0 h 3784600"/>
                    <a:gd name="connsiteX2" fmla="*/ 2488511 w 2762250"/>
                    <a:gd name="connsiteY2" fmla="*/ 0 h 3784600"/>
                    <a:gd name="connsiteX3" fmla="*/ 2762250 w 2762250"/>
                    <a:gd name="connsiteY3" fmla="*/ 273739 h 3784600"/>
                    <a:gd name="connsiteX4" fmla="*/ 2762250 w 2762250"/>
                    <a:gd name="connsiteY4" fmla="*/ 3510861 h 3784600"/>
                    <a:gd name="connsiteX5" fmla="*/ 2488511 w 2762250"/>
                    <a:gd name="connsiteY5" fmla="*/ 3784600 h 3784600"/>
                    <a:gd name="connsiteX6" fmla="*/ 273739 w 2762250"/>
                    <a:gd name="connsiteY6" fmla="*/ 3784600 h 3784600"/>
                    <a:gd name="connsiteX7" fmla="*/ 0 w 2762250"/>
                    <a:gd name="connsiteY7" fmla="*/ 3510861 h 3784600"/>
                    <a:gd name="connsiteX8" fmla="*/ 0 w 2762250"/>
                    <a:gd name="connsiteY8" fmla="*/ 273739 h 3784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62250" h="3784600" fill="none" extrusionOk="0">
                      <a:moveTo>
                        <a:pt x="0" y="273739"/>
                      </a:moveTo>
                      <a:cubicBezTo>
                        <a:pt x="6900" y="148001"/>
                        <a:pt x="132483" y="27222"/>
                        <a:pt x="273739" y="0"/>
                      </a:cubicBezTo>
                      <a:cubicBezTo>
                        <a:pt x="780968" y="-36474"/>
                        <a:pt x="2074172" y="-131175"/>
                        <a:pt x="2488511" y="0"/>
                      </a:cubicBezTo>
                      <a:cubicBezTo>
                        <a:pt x="2642246" y="4696"/>
                        <a:pt x="2741110" y="139907"/>
                        <a:pt x="2762250" y="273739"/>
                      </a:cubicBezTo>
                      <a:cubicBezTo>
                        <a:pt x="2860386" y="958710"/>
                        <a:pt x="2747270" y="2997164"/>
                        <a:pt x="2762250" y="3510861"/>
                      </a:cubicBezTo>
                      <a:cubicBezTo>
                        <a:pt x="2768707" y="3660522"/>
                        <a:pt x="2628784" y="3778202"/>
                        <a:pt x="2488511" y="3784600"/>
                      </a:cubicBezTo>
                      <a:cubicBezTo>
                        <a:pt x="1903160" y="3903526"/>
                        <a:pt x="713704" y="3748705"/>
                        <a:pt x="273739" y="3784600"/>
                      </a:cubicBezTo>
                      <a:cubicBezTo>
                        <a:pt x="118189" y="3790638"/>
                        <a:pt x="-11458" y="3671493"/>
                        <a:pt x="0" y="3510861"/>
                      </a:cubicBezTo>
                      <a:cubicBezTo>
                        <a:pt x="-96102" y="2394014"/>
                        <a:pt x="48379" y="1018912"/>
                        <a:pt x="0" y="273739"/>
                      </a:cubicBezTo>
                      <a:close/>
                    </a:path>
                    <a:path w="2762250" h="3784600" stroke="0" extrusionOk="0">
                      <a:moveTo>
                        <a:pt x="0" y="273739"/>
                      </a:moveTo>
                      <a:cubicBezTo>
                        <a:pt x="-6030" y="105143"/>
                        <a:pt x="129723" y="-7824"/>
                        <a:pt x="273739" y="0"/>
                      </a:cubicBezTo>
                      <a:cubicBezTo>
                        <a:pt x="1047500" y="138061"/>
                        <a:pt x="1637073" y="95278"/>
                        <a:pt x="2488511" y="0"/>
                      </a:cubicBezTo>
                      <a:cubicBezTo>
                        <a:pt x="2633097" y="-24048"/>
                        <a:pt x="2760314" y="130874"/>
                        <a:pt x="2762250" y="273739"/>
                      </a:cubicBezTo>
                      <a:cubicBezTo>
                        <a:pt x="2688449" y="722461"/>
                        <a:pt x="2809263" y="2558356"/>
                        <a:pt x="2762250" y="3510861"/>
                      </a:cubicBezTo>
                      <a:cubicBezTo>
                        <a:pt x="2741149" y="3670203"/>
                        <a:pt x="2648256" y="3776987"/>
                        <a:pt x="2488511" y="3784600"/>
                      </a:cubicBezTo>
                      <a:cubicBezTo>
                        <a:pt x="2226330" y="3753440"/>
                        <a:pt x="1320669" y="3891461"/>
                        <a:pt x="273739" y="3784600"/>
                      </a:cubicBezTo>
                      <a:cubicBezTo>
                        <a:pt x="130924" y="3768414"/>
                        <a:pt x="17365" y="3663825"/>
                        <a:pt x="0" y="3510861"/>
                      </a:cubicBezTo>
                      <a:cubicBezTo>
                        <a:pt x="-80007" y="2923976"/>
                        <a:pt x="67080" y="1345095"/>
                        <a:pt x="0" y="27373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28575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xmlns="" sd="3690286337">
                        <a:prstGeom prst="roundRect">
                          <a:avLst>
                            <a:gd name="adj" fmla="val 9910"/>
                          </a:avLst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2.  So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sánh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hai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phân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a14:m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và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endParaRPr kumimoji="0" lang="zh-CN" altLang="en-US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思源黑体 CN Medium" panose="020B0600000000000000" pitchFamily="34" charset="-122"/>
                    <a:sym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2" name="矩形: 圆角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2680" y="1816100"/>
                  <a:ext cx="2762250" cy="3784600"/>
                </a:xfrm>
                <a:custGeom>
                  <a:avLst/>
                  <a:gdLst>
                    <a:gd name="connsiteX0" fmla="*/ 0 w 2762250"/>
                    <a:gd name="connsiteY0" fmla="*/ 273739 h 3784600"/>
                    <a:gd name="connsiteX1" fmla="*/ 273739 w 2762250"/>
                    <a:gd name="connsiteY1" fmla="*/ 0 h 3784600"/>
                    <a:gd name="connsiteX2" fmla="*/ 2488511 w 2762250"/>
                    <a:gd name="connsiteY2" fmla="*/ 0 h 3784600"/>
                    <a:gd name="connsiteX3" fmla="*/ 2762250 w 2762250"/>
                    <a:gd name="connsiteY3" fmla="*/ 273739 h 3784600"/>
                    <a:gd name="connsiteX4" fmla="*/ 2762250 w 2762250"/>
                    <a:gd name="connsiteY4" fmla="*/ 3510861 h 3784600"/>
                    <a:gd name="connsiteX5" fmla="*/ 2488511 w 2762250"/>
                    <a:gd name="connsiteY5" fmla="*/ 3784600 h 3784600"/>
                    <a:gd name="connsiteX6" fmla="*/ 273739 w 2762250"/>
                    <a:gd name="connsiteY6" fmla="*/ 3784600 h 3784600"/>
                    <a:gd name="connsiteX7" fmla="*/ 0 w 2762250"/>
                    <a:gd name="connsiteY7" fmla="*/ 3510861 h 3784600"/>
                    <a:gd name="connsiteX8" fmla="*/ 0 w 2762250"/>
                    <a:gd name="connsiteY8" fmla="*/ 273739 h 3784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62250" h="3784600" fill="none" extrusionOk="0">
                      <a:moveTo>
                        <a:pt x="0" y="273739"/>
                      </a:moveTo>
                      <a:cubicBezTo>
                        <a:pt x="6900" y="148001"/>
                        <a:pt x="132483" y="27222"/>
                        <a:pt x="273739" y="0"/>
                      </a:cubicBezTo>
                      <a:cubicBezTo>
                        <a:pt x="780968" y="-36474"/>
                        <a:pt x="2074172" y="-131175"/>
                        <a:pt x="2488511" y="0"/>
                      </a:cubicBezTo>
                      <a:cubicBezTo>
                        <a:pt x="2642246" y="4696"/>
                        <a:pt x="2741110" y="139907"/>
                        <a:pt x="2762250" y="273739"/>
                      </a:cubicBezTo>
                      <a:cubicBezTo>
                        <a:pt x="2860386" y="958710"/>
                        <a:pt x="2747270" y="2997164"/>
                        <a:pt x="2762250" y="3510861"/>
                      </a:cubicBezTo>
                      <a:cubicBezTo>
                        <a:pt x="2768707" y="3660522"/>
                        <a:pt x="2628784" y="3778202"/>
                        <a:pt x="2488511" y="3784600"/>
                      </a:cubicBezTo>
                      <a:cubicBezTo>
                        <a:pt x="1903160" y="3903526"/>
                        <a:pt x="713704" y="3748705"/>
                        <a:pt x="273739" y="3784600"/>
                      </a:cubicBezTo>
                      <a:cubicBezTo>
                        <a:pt x="118189" y="3790638"/>
                        <a:pt x="-11458" y="3671493"/>
                        <a:pt x="0" y="3510861"/>
                      </a:cubicBezTo>
                      <a:cubicBezTo>
                        <a:pt x="-96102" y="2394014"/>
                        <a:pt x="48379" y="1018912"/>
                        <a:pt x="0" y="273739"/>
                      </a:cubicBezTo>
                      <a:close/>
                    </a:path>
                    <a:path w="2762250" h="3784600" stroke="0" extrusionOk="0">
                      <a:moveTo>
                        <a:pt x="0" y="273739"/>
                      </a:moveTo>
                      <a:cubicBezTo>
                        <a:pt x="-6030" y="105143"/>
                        <a:pt x="129723" y="-7824"/>
                        <a:pt x="273739" y="0"/>
                      </a:cubicBezTo>
                      <a:cubicBezTo>
                        <a:pt x="1047500" y="138061"/>
                        <a:pt x="1637073" y="95278"/>
                        <a:pt x="2488511" y="0"/>
                      </a:cubicBezTo>
                      <a:cubicBezTo>
                        <a:pt x="2633097" y="-24048"/>
                        <a:pt x="2760314" y="130874"/>
                        <a:pt x="2762250" y="273739"/>
                      </a:cubicBezTo>
                      <a:cubicBezTo>
                        <a:pt x="2688449" y="722461"/>
                        <a:pt x="2809263" y="2558356"/>
                        <a:pt x="2762250" y="3510861"/>
                      </a:cubicBezTo>
                      <a:cubicBezTo>
                        <a:pt x="2741149" y="3670203"/>
                        <a:pt x="2648256" y="3776987"/>
                        <a:pt x="2488511" y="3784600"/>
                      </a:cubicBezTo>
                      <a:cubicBezTo>
                        <a:pt x="2226330" y="3753440"/>
                        <a:pt x="1320669" y="3891461"/>
                        <a:pt x="273739" y="3784600"/>
                      </a:cubicBezTo>
                      <a:cubicBezTo>
                        <a:pt x="130924" y="3768414"/>
                        <a:pt x="17365" y="3663825"/>
                        <a:pt x="0" y="3510861"/>
                      </a:cubicBezTo>
                      <a:cubicBezTo>
                        <a:pt x="-80007" y="2923976"/>
                        <a:pt x="67080" y="1345095"/>
                        <a:pt x="0" y="273739"/>
                      </a:cubicBezTo>
                      <a:close/>
                    </a:path>
                  </a:pathLst>
                </a:custGeom>
                <a:blipFill>
                  <a:blip r:embed="rId5"/>
                  <a:stretch>
                    <a:fillRect l="-5310" r="-3186"/>
                  </a:stretch>
                </a:blipFill>
                <a:ln w="28575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3690286337">
                        <a:prstGeom prst="roundRect">
                          <a:avLst>
                            <a:gd name="adj" fmla="val 9910"/>
                          </a:avLst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3" name="图片 32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" b="688"/>
          <a:stretch/>
        </p:blipFill>
        <p:spPr>
          <a:xfrm>
            <a:off x="409450" y="579884"/>
            <a:ext cx="1058982" cy="104441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F440D9E-1FAA-F76F-2E08-8BD36C7A0ECA}"/>
              </a:ext>
            </a:extLst>
          </p:cNvPr>
          <p:cNvGrpSpPr/>
          <p:nvPr/>
        </p:nvGrpSpPr>
        <p:grpSpPr>
          <a:xfrm>
            <a:off x="4850259" y="1038225"/>
            <a:ext cx="6246366" cy="4400550"/>
            <a:chOff x="1268095" y="3746863"/>
            <a:chExt cx="2421800" cy="536121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DE67002-5FC6-0F0D-6A33-82EACD73C14A}"/>
                </a:ext>
              </a:extLst>
            </p:cNvPr>
            <p:cNvSpPr txBox="1"/>
            <p:nvPr/>
          </p:nvSpPr>
          <p:spPr>
            <a:xfrm>
              <a:off x="1333410" y="3804829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B54D06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2286537542">
                    <a:custGeom>
                      <a:avLst/>
                      <a:gdLst>
                        <a:gd name="connsiteX0" fmla="*/ 0 w 6077904"/>
                        <a:gd name="connsiteY0" fmla="*/ 0 h 3924758"/>
                        <a:gd name="connsiteX1" fmla="*/ 6077904 w 6077904"/>
                        <a:gd name="connsiteY1" fmla="*/ 0 h 3924758"/>
                        <a:gd name="connsiteX2" fmla="*/ 6077904 w 6077904"/>
                        <a:gd name="connsiteY2" fmla="*/ 3924758 h 3924758"/>
                        <a:gd name="connsiteX3" fmla="*/ 0 w 6077904"/>
                        <a:gd name="connsiteY3" fmla="*/ 3924758 h 3924758"/>
                        <a:gd name="connsiteX4" fmla="*/ 0 w 6077904"/>
                        <a:gd name="connsiteY4" fmla="*/ 0 h 3924758"/>
                        <a:gd name="connsiteX0" fmla="*/ 0 w 6077904"/>
                        <a:gd name="connsiteY0" fmla="*/ 0 h 3924758"/>
                        <a:gd name="connsiteX1" fmla="*/ 6077904 w 6077904"/>
                        <a:gd name="connsiteY1" fmla="*/ 0 h 3924758"/>
                        <a:gd name="connsiteX2" fmla="*/ 6077904 w 6077904"/>
                        <a:gd name="connsiteY2" fmla="*/ 3924758 h 3924758"/>
                        <a:gd name="connsiteX3" fmla="*/ 0 w 6077904"/>
                        <a:gd name="connsiteY3" fmla="*/ 3924758 h 3924758"/>
                        <a:gd name="connsiteX4" fmla="*/ 0 w 6077904"/>
                        <a:gd name="connsiteY4" fmla="*/ 0 h 39247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77904" h="3924758" fill="none" extrusionOk="0">
                          <a:moveTo>
                            <a:pt x="0" y="0"/>
                          </a:moveTo>
                          <a:cubicBezTo>
                            <a:pt x="2702836" y="80042"/>
                            <a:pt x="4822019" y="-860723"/>
                            <a:pt x="6077904" y="0"/>
                          </a:cubicBezTo>
                          <a:cubicBezTo>
                            <a:pt x="6270656" y="1192149"/>
                            <a:pt x="6152789" y="3063919"/>
                            <a:pt x="6077904" y="3924758"/>
                          </a:cubicBezTo>
                          <a:cubicBezTo>
                            <a:pt x="3711282" y="4063566"/>
                            <a:pt x="2419865" y="4027036"/>
                            <a:pt x="0" y="3924758"/>
                          </a:cubicBezTo>
                          <a:cubicBezTo>
                            <a:pt x="-153890" y="2861425"/>
                            <a:pt x="-6893" y="969758"/>
                            <a:pt x="0" y="0"/>
                          </a:cubicBezTo>
                          <a:close/>
                        </a:path>
                        <a:path w="6077904" h="3924758" stroke="0" extrusionOk="0">
                          <a:moveTo>
                            <a:pt x="0" y="0"/>
                          </a:moveTo>
                          <a:cubicBezTo>
                            <a:pt x="2769052" y="-416181"/>
                            <a:pt x="4217047" y="-390465"/>
                            <a:pt x="6077904" y="0"/>
                          </a:cubicBezTo>
                          <a:cubicBezTo>
                            <a:pt x="6144149" y="634252"/>
                            <a:pt x="5938416" y="2883745"/>
                            <a:pt x="6077904" y="3924758"/>
                          </a:cubicBezTo>
                          <a:cubicBezTo>
                            <a:pt x="4310779" y="4397219"/>
                            <a:pt x="1956477" y="5127639"/>
                            <a:pt x="0" y="3924758"/>
                          </a:cubicBezTo>
                          <a:cubicBezTo>
                            <a:pt x="10269" y="2580642"/>
                            <a:pt x="88221" y="409469"/>
                            <a:pt x="0" y="0"/>
                          </a:cubicBezTo>
                          <a:close/>
                        </a:path>
                        <a:path w="6077904" h="3924758" fill="none" stroke="0" extrusionOk="0">
                          <a:moveTo>
                            <a:pt x="0" y="0"/>
                          </a:moveTo>
                          <a:cubicBezTo>
                            <a:pt x="2587750" y="-76796"/>
                            <a:pt x="4448749" y="-739696"/>
                            <a:pt x="6077904" y="0"/>
                          </a:cubicBezTo>
                          <a:cubicBezTo>
                            <a:pt x="6165956" y="1209092"/>
                            <a:pt x="5976697" y="2782341"/>
                            <a:pt x="6077904" y="3924758"/>
                          </a:cubicBezTo>
                          <a:cubicBezTo>
                            <a:pt x="3961532" y="4080465"/>
                            <a:pt x="1964748" y="4080008"/>
                            <a:pt x="0" y="3924758"/>
                          </a:cubicBezTo>
                          <a:cubicBezTo>
                            <a:pt x="-13391" y="3024685"/>
                            <a:pt x="18610" y="84993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CB9CC7B6-A36A-599B-E3AC-879DECFEA53F}"/>
                    </a:ext>
                  </a:extLst>
                </p:cNvPr>
                <p:cNvSpPr txBox="1"/>
                <p:nvPr/>
              </p:nvSpPr>
              <p:spPr>
                <a:xfrm>
                  <a:off x="1268095" y="3746863"/>
                  <a:ext cx="2356485" cy="478155"/>
                </a:xfrm>
                <a:custGeom>
                  <a:avLst/>
                  <a:gdLst>
                    <a:gd name="connsiteX0" fmla="*/ 0 w 2356485"/>
                    <a:gd name="connsiteY0" fmla="*/ 0 h 478155"/>
                    <a:gd name="connsiteX1" fmla="*/ 2356485 w 2356485"/>
                    <a:gd name="connsiteY1" fmla="*/ 0 h 478155"/>
                    <a:gd name="connsiteX2" fmla="*/ 2356485 w 2356485"/>
                    <a:gd name="connsiteY2" fmla="*/ 478155 h 478155"/>
                    <a:gd name="connsiteX3" fmla="*/ 0 w 2356485"/>
                    <a:gd name="connsiteY3" fmla="*/ 478155 h 478155"/>
                    <a:gd name="connsiteX4" fmla="*/ 0 w 2356485"/>
                    <a:gd name="connsiteY4" fmla="*/ 0 h 478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6485" h="478155" fill="none" extrusionOk="0">
                      <a:moveTo>
                        <a:pt x="0" y="0"/>
                      </a:moveTo>
                      <a:cubicBezTo>
                        <a:pt x="1033992" y="10773"/>
                        <a:pt x="1774310" y="-97671"/>
                        <a:pt x="2356485" y="0"/>
                      </a:cubicBezTo>
                      <a:cubicBezTo>
                        <a:pt x="2380685" y="148019"/>
                        <a:pt x="2341611" y="356312"/>
                        <a:pt x="2356485" y="478155"/>
                      </a:cubicBezTo>
                      <a:cubicBezTo>
                        <a:pt x="1521984" y="505449"/>
                        <a:pt x="843993" y="496060"/>
                        <a:pt x="0" y="478155"/>
                      </a:cubicBezTo>
                      <a:cubicBezTo>
                        <a:pt x="-17959" y="362352"/>
                        <a:pt x="27449" y="105842"/>
                        <a:pt x="0" y="0"/>
                      </a:cubicBezTo>
                      <a:close/>
                    </a:path>
                    <a:path w="2356485" h="478155" stroke="0" extrusionOk="0">
                      <a:moveTo>
                        <a:pt x="0" y="0"/>
                      </a:moveTo>
                      <a:cubicBezTo>
                        <a:pt x="993752" y="-39195"/>
                        <a:pt x="1624532" y="-59810"/>
                        <a:pt x="2356485" y="0"/>
                      </a:cubicBezTo>
                      <a:cubicBezTo>
                        <a:pt x="2368917" y="82176"/>
                        <a:pt x="2322692" y="352227"/>
                        <a:pt x="2356485" y="478155"/>
                      </a:cubicBezTo>
                      <a:cubicBezTo>
                        <a:pt x="1625676" y="553820"/>
                        <a:pt x="666553" y="627811"/>
                        <a:pt x="0" y="478155"/>
                      </a:cubicBezTo>
                      <a:cubicBezTo>
                        <a:pt x="-7300" y="319028"/>
                        <a:pt x="24222" y="56148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xmlns="" sd="2286537542">
                        <a:custGeom>
                          <a:avLst/>
                          <a:gdLst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077904" h="3924758" fill="none" extrusionOk="0">
                              <a:moveTo>
                                <a:pt x="0" y="0"/>
                              </a:moveTo>
                              <a:cubicBezTo>
                                <a:pt x="2702836" y="80042"/>
                                <a:pt x="4822019" y="-860723"/>
                                <a:pt x="6077904" y="0"/>
                              </a:cubicBezTo>
                              <a:cubicBezTo>
                                <a:pt x="6270656" y="1192149"/>
                                <a:pt x="6152789" y="3063919"/>
                                <a:pt x="6077904" y="3924758"/>
                              </a:cubicBezTo>
                              <a:cubicBezTo>
                                <a:pt x="3711282" y="4063566"/>
                                <a:pt x="2419865" y="4027036"/>
                                <a:pt x="0" y="3924758"/>
                              </a:cubicBezTo>
                              <a:cubicBezTo>
                                <a:pt x="-153890" y="2861425"/>
                                <a:pt x="-6893" y="969758"/>
                                <a:pt x="0" y="0"/>
                              </a:cubicBezTo>
                              <a:close/>
                            </a:path>
                            <a:path w="6077904" h="3924758" stroke="0" extrusionOk="0">
                              <a:moveTo>
                                <a:pt x="0" y="0"/>
                              </a:moveTo>
                              <a:cubicBezTo>
                                <a:pt x="2769052" y="-416181"/>
                                <a:pt x="4217047" y="-390465"/>
                                <a:pt x="6077904" y="0"/>
                              </a:cubicBezTo>
                              <a:cubicBezTo>
                                <a:pt x="6144149" y="634252"/>
                                <a:pt x="5938416" y="2883745"/>
                                <a:pt x="6077904" y="3924758"/>
                              </a:cubicBezTo>
                              <a:cubicBezTo>
                                <a:pt x="4310779" y="4397219"/>
                                <a:pt x="1956477" y="5127639"/>
                                <a:pt x="0" y="3924758"/>
                              </a:cubicBezTo>
                              <a:cubicBezTo>
                                <a:pt x="10269" y="2580642"/>
                                <a:pt x="88221" y="409469"/>
                                <a:pt x="0" y="0"/>
                              </a:cubicBezTo>
                              <a:close/>
                            </a:path>
                            <a:path w="6077904" h="3924758" fill="none" stroke="0" extrusionOk="0">
                              <a:moveTo>
                                <a:pt x="0" y="0"/>
                              </a:moveTo>
                              <a:cubicBezTo>
                                <a:pt x="2587750" y="-76796"/>
                                <a:pt x="4448749" y="-739696"/>
                                <a:pt x="6077904" y="0"/>
                              </a:cubicBezTo>
                              <a:cubicBezTo>
                                <a:pt x="6165956" y="1209092"/>
                                <a:pt x="5976697" y="2782341"/>
                                <a:pt x="6077904" y="3924758"/>
                              </a:cubicBezTo>
                              <a:cubicBezTo>
                                <a:pt x="3961532" y="4080465"/>
                                <a:pt x="1964748" y="4080008"/>
                                <a:pt x="0" y="3924758"/>
                              </a:cubicBezTo>
                              <a:cubicBezTo>
                                <a:pt x="-13391" y="3024685"/>
                                <a:pt x="18610" y="849932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algn="ctr">
                    <a:defRPr>
                      <a:solidFill>
                        <a:schemeClr val="tx1"/>
                      </a:solidFill>
                      <a:cs typeface="+mn-ea"/>
                    </a:defRPr>
                  </a:lvl1pPr>
                </a:lstStyle>
                <a:p>
                  <a:pPr marL="0" marR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600" b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 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600" b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</m:oMath>
                  </a14:m>
                  <a:endParaRPr lang="en-US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endParaRPr>
                </a:p>
                <a:p>
                  <a:pPr marL="0" marR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600" b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600" b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</m:oMath>
                  </a14:m>
                  <a:endPara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Gothic" panose="020B0609070205080204" pitchFamily="49" charset="-128"/>
                    <a:cs typeface="Times New Roman" panose="02020603050405020304" pitchFamily="18" charset="0"/>
                  </a:endParaRPr>
                </a:p>
                <a:p>
                  <a:pPr marL="0" marR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 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&lt;</a:t>
                  </a:r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endParaRPr lang="en-US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CB9CC7B6-A36A-599B-E3AC-879DECFEA5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8095" y="3746863"/>
                  <a:ext cx="2356485" cy="478155"/>
                </a:xfrm>
                <a:custGeom>
                  <a:avLst/>
                  <a:gdLst>
                    <a:gd name="connsiteX0" fmla="*/ 0 w 2356485"/>
                    <a:gd name="connsiteY0" fmla="*/ 0 h 478155"/>
                    <a:gd name="connsiteX1" fmla="*/ 2356485 w 2356485"/>
                    <a:gd name="connsiteY1" fmla="*/ 0 h 478155"/>
                    <a:gd name="connsiteX2" fmla="*/ 2356485 w 2356485"/>
                    <a:gd name="connsiteY2" fmla="*/ 478155 h 478155"/>
                    <a:gd name="connsiteX3" fmla="*/ 0 w 2356485"/>
                    <a:gd name="connsiteY3" fmla="*/ 478155 h 478155"/>
                    <a:gd name="connsiteX4" fmla="*/ 0 w 2356485"/>
                    <a:gd name="connsiteY4" fmla="*/ 0 h 478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6485" h="478155" fill="none" extrusionOk="0">
                      <a:moveTo>
                        <a:pt x="0" y="0"/>
                      </a:moveTo>
                      <a:cubicBezTo>
                        <a:pt x="1033992" y="10773"/>
                        <a:pt x="1774310" y="-97671"/>
                        <a:pt x="2356485" y="0"/>
                      </a:cubicBezTo>
                      <a:cubicBezTo>
                        <a:pt x="2380685" y="148019"/>
                        <a:pt x="2341611" y="356312"/>
                        <a:pt x="2356485" y="478155"/>
                      </a:cubicBezTo>
                      <a:cubicBezTo>
                        <a:pt x="1521984" y="505449"/>
                        <a:pt x="843993" y="496060"/>
                        <a:pt x="0" y="478155"/>
                      </a:cubicBezTo>
                      <a:cubicBezTo>
                        <a:pt x="-17959" y="362352"/>
                        <a:pt x="27449" y="105842"/>
                        <a:pt x="0" y="0"/>
                      </a:cubicBezTo>
                      <a:close/>
                    </a:path>
                    <a:path w="2356485" h="478155" stroke="0" extrusionOk="0">
                      <a:moveTo>
                        <a:pt x="0" y="0"/>
                      </a:moveTo>
                      <a:cubicBezTo>
                        <a:pt x="993752" y="-39195"/>
                        <a:pt x="1624532" y="-59810"/>
                        <a:pt x="2356485" y="0"/>
                      </a:cubicBezTo>
                      <a:cubicBezTo>
                        <a:pt x="2368917" y="82176"/>
                        <a:pt x="2322692" y="352227"/>
                        <a:pt x="2356485" y="478155"/>
                      </a:cubicBezTo>
                      <a:cubicBezTo>
                        <a:pt x="1625676" y="553820"/>
                        <a:pt x="666553" y="627811"/>
                        <a:pt x="0" y="478155"/>
                      </a:cubicBezTo>
                      <a:cubicBezTo>
                        <a:pt x="-7300" y="319028"/>
                        <a:pt x="24222" y="56148"/>
                        <a:pt x="0" y="0"/>
                      </a:cubicBezTo>
                      <a:close/>
                    </a:path>
                  </a:pathLst>
                </a:custGeom>
                <a:blipFill>
                  <a:blip r:embed="rId8"/>
                  <a:stretch>
                    <a:fillRect/>
                  </a:stretch>
                </a:blipFill>
                <a:ln w="19050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2286537542">
                        <a:custGeom>
                          <a:avLst/>
                          <a:gdLst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077904" h="3924758" fill="none" extrusionOk="0">
                              <a:moveTo>
                                <a:pt x="0" y="0"/>
                              </a:moveTo>
                              <a:cubicBezTo>
                                <a:pt x="2702836" y="80042"/>
                                <a:pt x="4822019" y="-860723"/>
                                <a:pt x="6077904" y="0"/>
                              </a:cubicBezTo>
                              <a:cubicBezTo>
                                <a:pt x="6270656" y="1192149"/>
                                <a:pt x="6152789" y="3063919"/>
                                <a:pt x="6077904" y="3924758"/>
                              </a:cubicBezTo>
                              <a:cubicBezTo>
                                <a:pt x="3711282" y="4063566"/>
                                <a:pt x="2419865" y="4027036"/>
                                <a:pt x="0" y="3924758"/>
                              </a:cubicBezTo>
                              <a:cubicBezTo>
                                <a:pt x="-153890" y="2861425"/>
                                <a:pt x="-6893" y="969758"/>
                                <a:pt x="0" y="0"/>
                              </a:cubicBezTo>
                              <a:close/>
                            </a:path>
                            <a:path w="6077904" h="3924758" stroke="0" extrusionOk="0">
                              <a:moveTo>
                                <a:pt x="0" y="0"/>
                              </a:moveTo>
                              <a:cubicBezTo>
                                <a:pt x="2769052" y="-416181"/>
                                <a:pt x="4217047" y="-390465"/>
                                <a:pt x="6077904" y="0"/>
                              </a:cubicBezTo>
                              <a:cubicBezTo>
                                <a:pt x="6144149" y="634252"/>
                                <a:pt x="5938416" y="2883745"/>
                                <a:pt x="6077904" y="3924758"/>
                              </a:cubicBezTo>
                              <a:cubicBezTo>
                                <a:pt x="4310779" y="4397219"/>
                                <a:pt x="1956477" y="5127639"/>
                                <a:pt x="0" y="3924758"/>
                              </a:cubicBezTo>
                              <a:cubicBezTo>
                                <a:pt x="10269" y="2580642"/>
                                <a:pt x="88221" y="409469"/>
                                <a:pt x="0" y="0"/>
                              </a:cubicBezTo>
                              <a:close/>
                            </a:path>
                            <a:path w="6077904" h="3924758" fill="none" stroke="0" extrusionOk="0">
                              <a:moveTo>
                                <a:pt x="0" y="0"/>
                              </a:moveTo>
                              <a:cubicBezTo>
                                <a:pt x="2587750" y="-76796"/>
                                <a:pt x="4448749" y="-739696"/>
                                <a:pt x="6077904" y="0"/>
                              </a:cubicBezTo>
                              <a:cubicBezTo>
                                <a:pt x="6165956" y="1209092"/>
                                <a:pt x="5976697" y="2782341"/>
                                <a:pt x="6077904" y="3924758"/>
                              </a:cubicBezTo>
                              <a:cubicBezTo>
                                <a:pt x="3961532" y="4080465"/>
                                <a:pt x="1964748" y="4080008"/>
                                <a:pt x="0" y="3924758"/>
                              </a:cubicBezTo>
                              <a:cubicBezTo>
                                <a:pt x="-13391" y="3024685"/>
                                <a:pt x="18610" y="849932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248960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619126" y="889873"/>
            <a:ext cx="4095749" cy="4776124"/>
            <a:chOff x="878911" y="1816100"/>
            <a:chExt cx="3161775" cy="3819075"/>
          </a:xfrm>
        </p:grpSpPr>
        <p:sp>
          <p:nvSpPr>
            <p:cNvPr id="61" name="矩形: 圆角 19">
              <a:extLst>
                <a:ext uri="{FF2B5EF4-FFF2-40B4-BE49-F238E27FC236}">
                  <a16:creationId xmlns:a16="http://schemas.microsoft.com/office/drawing/2014/main" id="{508F0F7B-540E-4BDD-841E-9EBB0DAA2840}"/>
                </a:ext>
              </a:extLst>
            </p:cNvPr>
            <p:cNvSpPr/>
            <p:nvPr/>
          </p:nvSpPr>
          <p:spPr>
            <a:xfrm>
              <a:off x="1278436" y="1850575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rgbClr val="B54D06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3690286337">
                    <a:custGeom>
                      <a:avLst/>
                      <a:gdLst>
                        <a:gd name="connsiteX0" fmla="*/ 0 w 3578206"/>
                        <a:gd name="connsiteY0" fmla="*/ 354600 h 4733010"/>
                        <a:gd name="connsiteX1" fmla="*/ 354600 w 3578206"/>
                        <a:gd name="connsiteY1" fmla="*/ 0 h 4733010"/>
                        <a:gd name="connsiteX2" fmla="*/ 3223606 w 3578206"/>
                        <a:gd name="connsiteY2" fmla="*/ 0 h 4733010"/>
                        <a:gd name="connsiteX3" fmla="*/ 3578206 w 3578206"/>
                        <a:gd name="connsiteY3" fmla="*/ 354600 h 4733010"/>
                        <a:gd name="connsiteX4" fmla="*/ 3578206 w 3578206"/>
                        <a:gd name="connsiteY4" fmla="*/ 4378410 h 4733010"/>
                        <a:gd name="connsiteX5" fmla="*/ 3223606 w 3578206"/>
                        <a:gd name="connsiteY5" fmla="*/ 4733010 h 4733010"/>
                        <a:gd name="connsiteX6" fmla="*/ 354600 w 3578206"/>
                        <a:gd name="connsiteY6" fmla="*/ 4733010 h 4733010"/>
                        <a:gd name="connsiteX7" fmla="*/ 0 w 3578206"/>
                        <a:gd name="connsiteY7" fmla="*/ 4378410 h 4733010"/>
                        <a:gd name="connsiteX8" fmla="*/ 0 w 3578206"/>
                        <a:gd name="connsiteY8" fmla="*/ 354600 h 47330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578206" h="4733010" fill="none" extrusionOk="0">
                          <a:moveTo>
                            <a:pt x="0" y="354600"/>
                          </a:moveTo>
                          <a:cubicBezTo>
                            <a:pt x="639" y="161115"/>
                            <a:pt x="161332" y="7052"/>
                            <a:pt x="354600" y="0"/>
                          </a:cubicBezTo>
                          <a:cubicBezTo>
                            <a:pt x="1059637" y="-36474"/>
                            <a:pt x="2192744" y="-131175"/>
                            <a:pt x="3223606" y="0"/>
                          </a:cubicBezTo>
                          <a:cubicBezTo>
                            <a:pt x="3434574" y="27824"/>
                            <a:pt x="3550079" y="181844"/>
                            <a:pt x="3578206" y="354600"/>
                          </a:cubicBezTo>
                          <a:cubicBezTo>
                            <a:pt x="3676342" y="1278227"/>
                            <a:pt x="3563226" y="3385401"/>
                            <a:pt x="3578206" y="4378410"/>
                          </a:cubicBezTo>
                          <a:cubicBezTo>
                            <a:pt x="3614230" y="4565765"/>
                            <a:pt x="3393677" y="4717898"/>
                            <a:pt x="3223606" y="4733010"/>
                          </a:cubicBezTo>
                          <a:cubicBezTo>
                            <a:pt x="2665197" y="4851936"/>
                            <a:pt x="1210970" y="4697115"/>
                            <a:pt x="354600" y="4733010"/>
                          </a:cubicBezTo>
                          <a:cubicBezTo>
                            <a:pt x="151822" y="4742600"/>
                            <a:pt x="-6907" y="4579947"/>
                            <a:pt x="0" y="4378410"/>
                          </a:cubicBezTo>
                          <a:cubicBezTo>
                            <a:pt x="-96102" y="3097636"/>
                            <a:pt x="48379" y="2073358"/>
                            <a:pt x="0" y="354600"/>
                          </a:cubicBezTo>
                          <a:close/>
                        </a:path>
                        <a:path w="3578206" h="4733010" stroke="0" extrusionOk="0">
                          <a:moveTo>
                            <a:pt x="0" y="354600"/>
                          </a:moveTo>
                          <a:cubicBezTo>
                            <a:pt x="-4630" y="145390"/>
                            <a:pt x="163598" y="-5282"/>
                            <a:pt x="354600" y="0"/>
                          </a:cubicBezTo>
                          <a:cubicBezTo>
                            <a:pt x="1492422" y="138061"/>
                            <a:pt x="2730840" y="95278"/>
                            <a:pt x="3223606" y="0"/>
                          </a:cubicBezTo>
                          <a:cubicBezTo>
                            <a:pt x="3410000" y="-34437"/>
                            <a:pt x="3575601" y="169950"/>
                            <a:pt x="3578206" y="354600"/>
                          </a:cubicBezTo>
                          <a:cubicBezTo>
                            <a:pt x="3504405" y="1235109"/>
                            <a:pt x="3625219" y="3362627"/>
                            <a:pt x="3578206" y="4378410"/>
                          </a:cubicBezTo>
                          <a:cubicBezTo>
                            <a:pt x="3545888" y="4586748"/>
                            <a:pt x="3438851" y="4715760"/>
                            <a:pt x="3223606" y="4733010"/>
                          </a:cubicBezTo>
                          <a:cubicBezTo>
                            <a:pt x="1938513" y="4701850"/>
                            <a:pt x="1001296" y="4839871"/>
                            <a:pt x="354600" y="4733010"/>
                          </a:cubicBezTo>
                          <a:cubicBezTo>
                            <a:pt x="176183" y="4699306"/>
                            <a:pt x="35348" y="4577877"/>
                            <a:pt x="0" y="4378410"/>
                          </a:cubicBezTo>
                          <a:cubicBezTo>
                            <a:pt x="-80007" y="3149931"/>
                            <a:pt x="67080" y="999181"/>
                            <a:pt x="0" y="35460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+mn-cs"/>
                <a:sym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矩形: 圆角 21"/>
                <p:cNvSpPr/>
                <p:nvPr/>
              </p:nvSpPr>
              <p:spPr>
                <a:xfrm>
                  <a:off x="878911" y="1816100"/>
                  <a:ext cx="3006020" cy="3784600"/>
                </a:xfrm>
                <a:custGeom>
                  <a:avLst/>
                  <a:gdLst>
                    <a:gd name="connsiteX0" fmla="*/ 0 w 2762250"/>
                    <a:gd name="connsiteY0" fmla="*/ 273739 h 3784600"/>
                    <a:gd name="connsiteX1" fmla="*/ 273739 w 2762250"/>
                    <a:gd name="connsiteY1" fmla="*/ 0 h 3784600"/>
                    <a:gd name="connsiteX2" fmla="*/ 2488511 w 2762250"/>
                    <a:gd name="connsiteY2" fmla="*/ 0 h 3784600"/>
                    <a:gd name="connsiteX3" fmla="*/ 2762250 w 2762250"/>
                    <a:gd name="connsiteY3" fmla="*/ 273739 h 3784600"/>
                    <a:gd name="connsiteX4" fmla="*/ 2762250 w 2762250"/>
                    <a:gd name="connsiteY4" fmla="*/ 3510861 h 3784600"/>
                    <a:gd name="connsiteX5" fmla="*/ 2488511 w 2762250"/>
                    <a:gd name="connsiteY5" fmla="*/ 3784600 h 3784600"/>
                    <a:gd name="connsiteX6" fmla="*/ 273739 w 2762250"/>
                    <a:gd name="connsiteY6" fmla="*/ 3784600 h 3784600"/>
                    <a:gd name="connsiteX7" fmla="*/ 0 w 2762250"/>
                    <a:gd name="connsiteY7" fmla="*/ 3510861 h 3784600"/>
                    <a:gd name="connsiteX8" fmla="*/ 0 w 2762250"/>
                    <a:gd name="connsiteY8" fmla="*/ 273739 h 3784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62250" h="3784600" fill="none" extrusionOk="0">
                      <a:moveTo>
                        <a:pt x="0" y="273739"/>
                      </a:moveTo>
                      <a:cubicBezTo>
                        <a:pt x="6900" y="148001"/>
                        <a:pt x="132483" y="27222"/>
                        <a:pt x="273739" y="0"/>
                      </a:cubicBezTo>
                      <a:cubicBezTo>
                        <a:pt x="780968" y="-36474"/>
                        <a:pt x="2074172" y="-131175"/>
                        <a:pt x="2488511" y="0"/>
                      </a:cubicBezTo>
                      <a:cubicBezTo>
                        <a:pt x="2642246" y="4696"/>
                        <a:pt x="2741110" y="139907"/>
                        <a:pt x="2762250" y="273739"/>
                      </a:cubicBezTo>
                      <a:cubicBezTo>
                        <a:pt x="2860386" y="958710"/>
                        <a:pt x="2747270" y="2997164"/>
                        <a:pt x="2762250" y="3510861"/>
                      </a:cubicBezTo>
                      <a:cubicBezTo>
                        <a:pt x="2768707" y="3660522"/>
                        <a:pt x="2628784" y="3778202"/>
                        <a:pt x="2488511" y="3784600"/>
                      </a:cubicBezTo>
                      <a:cubicBezTo>
                        <a:pt x="1903160" y="3903526"/>
                        <a:pt x="713704" y="3748705"/>
                        <a:pt x="273739" y="3784600"/>
                      </a:cubicBezTo>
                      <a:cubicBezTo>
                        <a:pt x="118189" y="3790638"/>
                        <a:pt x="-11458" y="3671493"/>
                        <a:pt x="0" y="3510861"/>
                      </a:cubicBezTo>
                      <a:cubicBezTo>
                        <a:pt x="-96102" y="2394014"/>
                        <a:pt x="48379" y="1018912"/>
                        <a:pt x="0" y="273739"/>
                      </a:cubicBezTo>
                      <a:close/>
                    </a:path>
                    <a:path w="2762250" h="3784600" stroke="0" extrusionOk="0">
                      <a:moveTo>
                        <a:pt x="0" y="273739"/>
                      </a:moveTo>
                      <a:cubicBezTo>
                        <a:pt x="-6030" y="105143"/>
                        <a:pt x="129723" y="-7824"/>
                        <a:pt x="273739" y="0"/>
                      </a:cubicBezTo>
                      <a:cubicBezTo>
                        <a:pt x="1047500" y="138061"/>
                        <a:pt x="1637073" y="95278"/>
                        <a:pt x="2488511" y="0"/>
                      </a:cubicBezTo>
                      <a:cubicBezTo>
                        <a:pt x="2633097" y="-24048"/>
                        <a:pt x="2760314" y="130874"/>
                        <a:pt x="2762250" y="273739"/>
                      </a:cubicBezTo>
                      <a:cubicBezTo>
                        <a:pt x="2688449" y="722461"/>
                        <a:pt x="2809263" y="2558356"/>
                        <a:pt x="2762250" y="3510861"/>
                      </a:cubicBezTo>
                      <a:cubicBezTo>
                        <a:pt x="2741149" y="3670203"/>
                        <a:pt x="2648256" y="3776987"/>
                        <a:pt x="2488511" y="3784600"/>
                      </a:cubicBezTo>
                      <a:cubicBezTo>
                        <a:pt x="2226330" y="3753440"/>
                        <a:pt x="1320669" y="3891461"/>
                        <a:pt x="273739" y="3784600"/>
                      </a:cubicBezTo>
                      <a:cubicBezTo>
                        <a:pt x="130924" y="3768414"/>
                        <a:pt x="17365" y="3663825"/>
                        <a:pt x="0" y="3510861"/>
                      </a:cubicBezTo>
                      <a:cubicBezTo>
                        <a:pt x="-80007" y="2923976"/>
                        <a:pt x="67080" y="1345095"/>
                        <a:pt x="0" y="27373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28575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xmlns="" sd="3690286337">
                        <a:custGeom>
                          <a:avLst/>
                          <a:gdLst>
                            <a:gd name="connsiteX0" fmla="*/ 0 w 3893985"/>
                            <a:gd name="connsiteY0" fmla="*/ 342337 h 4733010"/>
                            <a:gd name="connsiteX1" fmla="*/ 385893 w 3893985"/>
                            <a:gd name="connsiteY1" fmla="*/ 0 h 4733010"/>
                            <a:gd name="connsiteX2" fmla="*/ 3508091 w 3893985"/>
                            <a:gd name="connsiteY2" fmla="*/ 0 h 4733010"/>
                            <a:gd name="connsiteX3" fmla="*/ 3893985 w 3893985"/>
                            <a:gd name="connsiteY3" fmla="*/ 342337 h 4733010"/>
                            <a:gd name="connsiteX4" fmla="*/ 3893985 w 3893985"/>
                            <a:gd name="connsiteY4" fmla="*/ 4390672 h 4733010"/>
                            <a:gd name="connsiteX5" fmla="*/ 3508091 w 3893985"/>
                            <a:gd name="connsiteY5" fmla="*/ 4733010 h 4733010"/>
                            <a:gd name="connsiteX6" fmla="*/ 385893 w 3893985"/>
                            <a:gd name="connsiteY6" fmla="*/ 4733010 h 4733010"/>
                            <a:gd name="connsiteX7" fmla="*/ 0 w 3893985"/>
                            <a:gd name="connsiteY7" fmla="*/ 4390672 h 4733010"/>
                            <a:gd name="connsiteX8" fmla="*/ 0 w 3893985"/>
                            <a:gd name="connsiteY8" fmla="*/ 342337 h 4733010"/>
                            <a:gd name="connsiteX0" fmla="*/ 0 w 3893985"/>
                            <a:gd name="connsiteY0" fmla="*/ 342337 h 4733010"/>
                            <a:gd name="connsiteX1" fmla="*/ 385893 w 3893985"/>
                            <a:gd name="connsiteY1" fmla="*/ 0 h 4733010"/>
                            <a:gd name="connsiteX2" fmla="*/ 3508091 w 3893985"/>
                            <a:gd name="connsiteY2" fmla="*/ 0 h 4733010"/>
                            <a:gd name="connsiteX3" fmla="*/ 3893985 w 3893985"/>
                            <a:gd name="connsiteY3" fmla="*/ 342337 h 4733010"/>
                            <a:gd name="connsiteX4" fmla="*/ 3893985 w 3893985"/>
                            <a:gd name="connsiteY4" fmla="*/ 4390672 h 4733010"/>
                            <a:gd name="connsiteX5" fmla="*/ 3508091 w 3893985"/>
                            <a:gd name="connsiteY5" fmla="*/ 4733010 h 4733010"/>
                            <a:gd name="connsiteX6" fmla="*/ 385893 w 3893985"/>
                            <a:gd name="connsiteY6" fmla="*/ 4733010 h 4733010"/>
                            <a:gd name="connsiteX7" fmla="*/ 0 w 3893985"/>
                            <a:gd name="connsiteY7" fmla="*/ 4390672 h 4733010"/>
                            <a:gd name="connsiteX8" fmla="*/ 0 w 3893985"/>
                            <a:gd name="connsiteY8" fmla="*/ 342337 h 473301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893985" h="4733010" fill="none" extrusionOk="0">
                              <a:moveTo>
                                <a:pt x="0" y="342337"/>
                              </a:moveTo>
                              <a:cubicBezTo>
                                <a:pt x="20088" y="223299"/>
                                <a:pt x="196574" y="60948"/>
                                <a:pt x="385893" y="0"/>
                              </a:cubicBezTo>
                              <a:cubicBezTo>
                                <a:pt x="1115304" y="-8196"/>
                                <a:pt x="2930179" y="-149823"/>
                                <a:pt x="3508091" y="0"/>
                              </a:cubicBezTo>
                              <a:cubicBezTo>
                                <a:pt x="3726908" y="9724"/>
                                <a:pt x="3851934" y="185020"/>
                                <a:pt x="3893985" y="342337"/>
                              </a:cubicBezTo>
                              <a:cubicBezTo>
                                <a:pt x="4071132" y="1248799"/>
                                <a:pt x="3999141" y="3756297"/>
                                <a:pt x="3893985" y="4390672"/>
                              </a:cubicBezTo>
                              <a:cubicBezTo>
                                <a:pt x="3928108" y="4571945"/>
                                <a:pt x="3691772" y="4716761"/>
                                <a:pt x="3508091" y="4733010"/>
                              </a:cubicBezTo>
                              <a:cubicBezTo>
                                <a:pt x="2650717" y="4898304"/>
                                <a:pt x="987377" y="4689789"/>
                                <a:pt x="385893" y="4733010"/>
                              </a:cubicBezTo>
                              <a:cubicBezTo>
                                <a:pt x="163743" y="4744527"/>
                                <a:pt x="-43162" y="4613834"/>
                                <a:pt x="0" y="4390672"/>
                              </a:cubicBezTo>
                              <a:cubicBezTo>
                                <a:pt x="-249822" y="2971152"/>
                                <a:pt x="204500" y="1387187"/>
                                <a:pt x="0" y="342337"/>
                              </a:cubicBezTo>
                              <a:close/>
                            </a:path>
                            <a:path w="3893985" h="4733010" stroke="0" extrusionOk="0">
                              <a:moveTo>
                                <a:pt x="0" y="342337"/>
                              </a:moveTo>
                              <a:cubicBezTo>
                                <a:pt x="-18000" y="127304"/>
                                <a:pt x="200818" y="-12700"/>
                                <a:pt x="385893" y="0"/>
                              </a:cubicBezTo>
                              <a:cubicBezTo>
                                <a:pt x="1536460" y="41980"/>
                                <a:pt x="2316890" y="127191"/>
                                <a:pt x="3508091" y="0"/>
                              </a:cubicBezTo>
                              <a:cubicBezTo>
                                <a:pt x="3716578" y="-38325"/>
                                <a:pt x="3882655" y="143240"/>
                                <a:pt x="3893985" y="342337"/>
                              </a:cubicBezTo>
                              <a:cubicBezTo>
                                <a:pt x="3842814" y="1110145"/>
                                <a:pt x="3935787" y="3230285"/>
                                <a:pt x="3893985" y="4390672"/>
                              </a:cubicBezTo>
                              <a:cubicBezTo>
                                <a:pt x="3848943" y="4613990"/>
                                <a:pt x="3735135" y="4724834"/>
                                <a:pt x="3508091" y="4733010"/>
                              </a:cubicBezTo>
                              <a:cubicBezTo>
                                <a:pt x="3286832" y="4519681"/>
                                <a:pt x="1890317" y="5099894"/>
                                <a:pt x="385893" y="4733010"/>
                              </a:cubicBezTo>
                              <a:cubicBezTo>
                                <a:pt x="175460" y="4743854"/>
                                <a:pt x="18907" y="4571062"/>
                                <a:pt x="0" y="4390672"/>
                              </a:cubicBezTo>
                              <a:cubicBezTo>
                                <a:pt x="53270" y="3664967"/>
                                <a:pt x="194960" y="1804853"/>
                                <a:pt x="0" y="342337"/>
                              </a:cubicBezTo>
                              <a:close/>
                            </a:path>
                            <a:path w="3893985" h="4733010" fill="none" stroke="0" extrusionOk="0">
                              <a:moveTo>
                                <a:pt x="0" y="342337"/>
                              </a:moveTo>
                              <a:cubicBezTo>
                                <a:pt x="6464" y="175667"/>
                                <a:pt x="212852" y="5559"/>
                                <a:pt x="385893" y="0"/>
                              </a:cubicBezTo>
                              <a:cubicBezTo>
                                <a:pt x="1065857" y="-112056"/>
                                <a:pt x="3014612" y="-112055"/>
                                <a:pt x="3508091" y="0"/>
                              </a:cubicBezTo>
                              <a:cubicBezTo>
                                <a:pt x="3716966" y="-22736"/>
                                <a:pt x="3861831" y="185070"/>
                                <a:pt x="3893985" y="342337"/>
                              </a:cubicBezTo>
                              <a:cubicBezTo>
                                <a:pt x="4045988" y="1258169"/>
                                <a:pt x="3964942" y="3831335"/>
                                <a:pt x="3893985" y="4390672"/>
                              </a:cubicBezTo>
                              <a:cubicBezTo>
                                <a:pt x="3890075" y="4582870"/>
                                <a:pt x="3719850" y="4712549"/>
                                <a:pt x="3508091" y="4733010"/>
                              </a:cubicBezTo>
                              <a:cubicBezTo>
                                <a:pt x="2627847" y="4781679"/>
                                <a:pt x="943057" y="4787526"/>
                                <a:pt x="385893" y="4733010"/>
                              </a:cubicBezTo>
                              <a:cubicBezTo>
                                <a:pt x="179185" y="4716239"/>
                                <a:pt x="4404" y="4593667"/>
                                <a:pt x="0" y="4390672"/>
                              </a:cubicBezTo>
                              <a:cubicBezTo>
                                <a:pt x="-148012" y="2951224"/>
                                <a:pt x="17647" y="1349238"/>
                                <a:pt x="0" y="342337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3. So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sánh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hai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phân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và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endParaRPr kumimoji="0" lang="zh-CN" altLang="en-US" sz="23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思源黑体 CN Medium" panose="020B0600000000000000" pitchFamily="34" charset="-122"/>
                    <a:sym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2" name="矩形: 圆角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8911" y="1816100"/>
                  <a:ext cx="3006020" cy="3784600"/>
                </a:xfrm>
                <a:custGeom>
                  <a:avLst/>
                  <a:gdLst>
                    <a:gd name="connsiteX0" fmla="*/ 0 w 2762250"/>
                    <a:gd name="connsiteY0" fmla="*/ 273739 h 3784600"/>
                    <a:gd name="connsiteX1" fmla="*/ 273739 w 2762250"/>
                    <a:gd name="connsiteY1" fmla="*/ 0 h 3784600"/>
                    <a:gd name="connsiteX2" fmla="*/ 2488511 w 2762250"/>
                    <a:gd name="connsiteY2" fmla="*/ 0 h 3784600"/>
                    <a:gd name="connsiteX3" fmla="*/ 2762250 w 2762250"/>
                    <a:gd name="connsiteY3" fmla="*/ 273739 h 3784600"/>
                    <a:gd name="connsiteX4" fmla="*/ 2762250 w 2762250"/>
                    <a:gd name="connsiteY4" fmla="*/ 3510861 h 3784600"/>
                    <a:gd name="connsiteX5" fmla="*/ 2488511 w 2762250"/>
                    <a:gd name="connsiteY5" fmla="*/ 3784600 h 3784600"/>
                    <a:gd name="connsiteX6" fmla="*/ 273739 w 2762250"/>
                    <a:gd name="connsiteY6" fmla="*/ 3784600 h 3784600"/>
                    <a:gd name="connsiteX7" fmla="*/ 0 w 2762250"/>
                    <a:gd name="connsiteY7" fmla="*/ 3510861 h 3784600"/>
                    <a:gd name="connsiteX8" fmla="*/ 0 w 2762250"/>
                    <a:gd name="connsiteY8" fmla="*/ 273739 h 3784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62250" h="3784600" fill="none" extrusionOk="0">
                      <a:moveTo>
                        <a:pt x="0" y="273739"/>
                      </a:moveTo>
                      <a:cubicBezTo>
                        <a:pt x="6900" y="148001"/>
                        <a:pt x="132483" y="27222"/>
                        <a:pt x="273739" y="0"/>
                      </a:cubicBezTo>
                      <a:cubicBezTo>
                        <a:pt x="780968" y="-36474"/>
                        <a:pt x="2074172" y="-131175"/>
                        <a:pt x="2488511" y="0"/>
                      </a:cubicBezTo>
                      <a:cubicBezTo>
                        <a:pt x="2642246" y="4696"/>
                        <a:pt x="2741110" y="139907"/>
                        <a:pt x="2762250" y="273739"/>
                      </a:cubicBezTo>
                      <a:cubicBezTo>
                        <a:pt x="2860386" y="958710"/>
                        <a:pt x="2747270" y="2997164"/>
                        <a:pt x="2762250" y="3510861"/>
                      </a:cubicBezTo>
                      <a:cubicBezTo>
                        <a:pt x="2768707" y="3660522"/>
                        <a:pt x="2628784" y="3778202"/>
                        <a:pt x="2488511" y="3784600"/>
                      </a:cubicBezTo>
                      <a:cubicBezTo>
                        <a:pt x="1903160" y="3903526"/>
                        <a:pt x="713704" y="3748705"/>
                        <a:pt x="273739" y="3784600"/>
                      </a:cubicBezTo>
                      <a:cubicBezTo>
                        <a:pt x="118189" y="3790638"/>
                        <a:pt x="-11458" y="3671493"/>
                        <a:pt x="0" y="3510861"/>
                      </a:cubicBezTo>
                      <a:cubicBezTo>
                        <a:pt x="-96102" y="2394014"/>
                        <a:pt x="48379" y="1018912"/>
                        <a:pt x="0" y="273739"/>
                      </a:cubicBezTo>
                      <a:close/>
                    </a:path>
                    <a:path w="2762250" h="3784600" stroke="0" extrusionOk="0">
                      <a:moveTo>
                        <a:pt x="0" y="273739"/>
                      </a:moveTo>
                      <a:cubicBezTo>
                        <a:pt x="-6030" y="105143"/>
                        <a:pt x="129723" y="-7824"/>
                        <a:pt x="273739" y="0"/>
                      </a:cubicBezTo>
                      <a:cubicBezTo>
                        <a:pt x="1047500" y="138061"/>
                        <a:pt x="1637073" y="95278"/>
                        <a:pt x="2488511" y="0"/>
                      </a:cubicBezTo>
                      <a:cubicBezTo>
                        <a:pt x="2633097" y="-24048"/>
                        <a:pt x="2760314" y="130874"/>
                        <a:pt x="2762250" y="273739"/>
                      </a:cubicBezTo>
                      <a:cubicBezTo>
                        <a:pt x="2688449" y="722461"/>
                        <a:pt x="2809263" y="2558356"/>
                        <a:pt x="2762250" y="3510861"/>
                      </a:cubicBezTo>
                      <a:cubicBezTo>
                        <a:pt x="2741149" y="3670203"/>
                        <a:pt x="2648256" y="3776987"/>
                        <a:pt x="2488511" y="3784600"/>
                      </a:cubicBezTo>
                      <a:cubicBezTo>
                        <a:pt x="2226330" y="3753440"/>
                        <a:pt x="1320669" y="3891461"/>
                        <a:pt x="273739" y="3784600"/>
                      </a:cubicBezTo>
                      <a:cubicBezTo>
                        <a:pt x="130924" y="3768414"/>
                        <a:pt x="17365" y="3663825"/>
                        <a:pt x="0" y="3510861"/>
                      </a:cubicBezTo>
                      <a:cubicBezTo>
                        <a:pt x="-80007" y="2923976"/>
                        <a:pt x="67080" y="1345095"/>
                        <a:pt x="0" y="273739"/>
                      </a:cubicBezTo>
                      <a:close/>
                    </a:path>
                  </a:pathLst>
                </a:custGeom>
                <a:blipFill>
                  <a:blip r:embed="rId5"/>
                  <a:stretch>
                    <a:fillRect/>
                  </a:stretch>
                </a:blipFill>
                <a:ln w="28575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3690286337">
                        <a:custGeom>
                          <a:avLst/>
                          <a:gdLst>
                            <a:gd name="connsiteX0" fmla="*/ 0 w 3893985"/>
                            <a:gd name="connsiteY0" fmla="*/ 342337 h 4733010"/>
                            <a:gd name="connsiteX1" fmla="*/ 385893 w 3893985"/>
                            <a:gd name="connsiteY1" fmla="*/ 0 h 4733010"/>
                            <a:gd name="connsiteX2" fmla="*/ 3508091 w 3893985"/>
                            <a:gd name="connsiteY2" fmla="*/ 0 h 4733010"/>
                            <a:gd name="connsiteX3" fmla="*/ 3893985 w 3893985"/>
                            <a:gd name="connsiteY3" fmla="*/ 342337 h 4733010"/>
                            <a:gd name="connsiteX4" fmla="*/ 3893985 w 3893985"/>
                            <a:gd name="connsiteY4" fmla="*/ 4390672 h 4733010"/>
                            <a:gd name="connsiteX5" fmla="*/ 3508091 w 3893985"/>
                            <a:gd name="connsiteY5" fmla="*/ 4733010 h 4733010"/>
                            <a:gd name="connsiteX6" fmla="*/ 385893 w 3893985"/>
                            <a:gd name="connsiteY6" fmla="*/ 4733010 h 4733010"/>
                            <a:gd name="connsiteX7" fmla="*/ 0 w 3893985"/>
                            <a:gd name="connsiteY7" fmla="*/ 4390672 h 4733010"/>
                            <a:gd name="connsiteX8" fmla="*/ 0 w 3893985"/>
                            <a:gd name="connsiteY8" fmla="*/ 342337 h 4733010"/>
                            <a:gd name="connsiteX0" fmla="*/ 0 w 3893985"/>
                            <a:gd name="connsiteY0" fmla="*/ 342337 h 4733010"/>
                            <a:gd name="connsiteX1" fmla="*/ 385893 w 3893985"/>
                            <a:gd name="connsiteY1" fmla="*/ 0 h 4733010"/>
                            <a:gd name="connsiteX2" fmla="*/ 3508091 w 3893985"/>
                            <a:gd name="connsiteY2" fmla="*/ 0 h 4733010"/>
                            <a:gd name="connsiteX3" fmla="*/ 3893985 w 3893985"/>
                            <a:gd name="connsiteY3" fmla="*/ 342337 h 4733010"/>
                            <a:gd name="connsiteX4" fmla="*/ 3893985 w 3893985"/>
                            <a:gd name="connsiteY4" fmla="*/ 4390672 h 4733010"/>
                            <a:gd name="connsiteX5" fmla="*/ 3508091 w 3893985"/>
                            <a:gd name="connsiteY5" fmla="*/ 4733010 h 4733010"/>
                            <a:gd name="connsiteX6" fmla="*/ 385893 w 3893985"/>
                            <a:gd name="connsiteY6" fmla="*/ 4733010 h 4733010"/>
                            <a:gd name="connsiteX7" fmla="*/ 0 w 3893985"/>
                            <a:gd name="connsiteY7" fmla="*/ 4390672 h 4733010"/>
                            <a:gd name="connsiteX8" fmla="*/ 0 w 3893985"/>
                            <a:gd name="connsiteY8" fmla="*/ 342337 h 473301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893985" h="4733010" fill="none" extrusionOk="0">
                              <a:moveTo>
                                <a:pt x="0" y="342337"/>
                              </a:moveTo>
                              <a:cubicBezTo>
                                <a:pt x="20088" y="223299"/>
                                <a:pt x="196574" y="60948"/>
                                <a:pt x="385893" y="0"/>
                              </a:cubicBezTo>
                              <a:cubicBezTo>
                                <a:pt x="1115304" y="-8196"/>
                                <a:pt x="2930179" y="-149823"/>
                                <a:pt x="3508091" y="0"/>
                              </a:cubicBezTo>
                              <a:cubicBezTo>
                                <a:pt x="3726908" y="9724"/>
                                <a:pt x="3851934" y="185020"/>
                                <a:pt x="3893985" y="342337"/>
                              </a:cubicBezTo>
                              <a:cubicBezTo>
                                <a:pt x="4071132" y="1248799"/>
                                <a:pt x="3999141" y="3756297"/>
                                <a:pt x="3893985" y="4390672"/>
                              </a:cubicBezTo>
                              <a:cubicBezTo>
                                <a:pt x="3928108" y="4571945"/>
                                <a:pt x="3691772" y="4716761"/>
                                <a:pt x="3508091" y="4733010"/>
                              </a:cubicBezTo>
                              <a:cubicBezTo>
                                <a:pt x="2650717" y="4898304"/>
                                <a:pt x="987377" y="4689789"/>
                                <a:pt x="385893" y="4733010"/>
                              </a:cubicBezTo>
                              <a:cubicBezTo>
                                <a:pt x="163743" y="4744527"/>
                                <a:pt x="-43162" y="4613834"/>
                                <a:pt x="0" y="4390672"/>
                              </a:cubicBezTo>
                              <a:cubicBezTo>
                                <a:pt x="-249822" y="2971152"/>
                                <a:pt x="204500" y="1387187"/>
                                <a:pt x="0" y="342337"/>
                              </a:cubicBezTo>
                              <a:close/>
                            </a:path>
                            <a:path w="3893985" h="4733010" stroke="0" extrusionOk="0">
                              <a:moveTo>
                                <a:pt x="0" y="342337"/>
                              </a:moveTo>
                              <a:cubicBezTo>
                                <a:pt x="-18000" y="127304"/>
                                <a:pt x="200818" y="-12700"/>
                                <a:pt x="385893" y="0"/>
                              </a:cubicBezTo>
                              <a:cubicBezTo>
                                <a:pt x="1536460" y="41980"/>
                                <a:pt x="2316890" y="127191"/>
                                <a:pt x="3508091" y="0"/>
                              </a:cubicBezTo>
                              <a:cubicBezTo>
                                <a:pt x="3716578" y="-38325"/>
                                <a:pt x="3882655" y="143240"/>
                                <a:pt x="3893985" y="342337"/>
                              </a:cubicBezTo>
                              <a:cubicBezTo>
                                <a:pt x="3842814" y="1110145"/>
                                <a:pt x="3935787" y="3230285"/>
                                <a:pt x="3893985" y="4390672"/>
                              </a:cubicBezTo>
                              <a:cubicBezTo>
                                <a:pt x="3848943" y="4613990"/>
                                <a:pt x="3735135" y="4724834"/>
                                <a:pt x="3508091" y="4733010"/>
                              </a:cubicBezTo>
                              <a:cubicBezTo>
                                <a:pt x="3286832" y="4519681"/>
                                <a:pt x="1890317" y="5099894"/>
                                <a:pt x="385893" y="4733010"/>
                              </a:cubicBezTo>
                              <a:cubicBezTo>
                                <a:pt x="175460" y="4743854"/>
                                <a:pt x="18907" y="4571062"/>
                                <a:pt x="0" y="4390672"/>
                              </a:cubicBezTo>
                              <a:cubicBezTo>
                                <a:pt x="53270" y="3664967"/>
                                <a:pt x="194960" y="1804853"/>
                                <a:pt x="0" y="342337"/>
                              </a:cubicBezTo>
                              <a:close/>
                            </a:path>
                            <a:path w="3893985" h="4733010" fill="none" stroke="0" extrusionOk="0">
                              <a:moveTo>
                                <a:pt x="0" y="342337"/>
                              </a:moveTo>
                              <a:cubicBezTo>
                                <a:pt x="6464" y="175667"/>
                                <a:pt x="212852" y="5559"/>
                                <a:pt x="385893" y="0"/>
                              </a:cubicBezTo>
                              <a:cubicBezTo>
                                <a:pt x="1065857" y="-112056"/>
                                <a:pt x="3014612" y="-112055"/>
                                <a:pt x="3508091" y="0"/>
                              </a:cubicBezTo>
                              <a:cubicBezTo>
                                <a:pt x="3716966" y="-22736"/>
                                <a:pt x="3861831" y="185070"/>
                                <a:pt x="3893985" y="342337"/>
                              </a:cubicBezTo>
                              <a:cubicBezTo>
                                <a:pt x="4045988" y="1258169"/>
                                <a:pt x="3964942" y="3831335"/>
                                <a:pt x="3893985" y="4390672"/>
                              </a:cubicBezTo>
                              <a:cubicBezTo>
                                <a:pt x="3890075" y="4582870"/>
                                <a:pt x="3719850" y="4712549"/>
                                <a:pt x="3508091" y="4733010"/>
                              </a:cubicBezTo>
                              <a:cubicBezTo>
                                <a:pt x="2627847" y="4781679"/>
                                <a:pt x="943057" y="4787526"/>
                                <a:pt x="385893" y="4733010"/>
                              </a:cubicBezTo>
                              <a:cubicBezTo>
                                <a:pt x="179185" y="4716239"/>
                                <a:pt x="4404" y="4593667"/>
                                <a:pt x="0" y="4390672"/>
                              </a:cubicBezTo>
                              <a:cubicBezTo>
                                <a:pt x="-148012" y="2951224"/>
                                <a:pt x="17647" y="1349238"/>
                                <a:pt x="0" y="342337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3" name="图片 32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" b="688"/>
          <a:stretch/>
        </p:blipFill>
        <p:spPr>
          <a:xfrm>
            <a:off x="409450" y="579884"/>
            <a:ext cx="1058982" cy="104441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F440D9E-1FAA-F76F-2E08-8BD36C7A0ECA}"/>
              </a:ext>
            </a:extLst>
          </p:cNvPr>
          <p:cNvGrpSpPr/>
          <p:nvPr/>
        </p:nvGrpSpPr>
        <p:grpSpPr>
          <a:xfrm>
            <a:off x="4850259" y="1038225"/>
            <a:ext cx="6246366" cy="4400550"/>
            <a:chOff x="1268095" y="3746863"/>
            <a:chExt cx="2421800" cy="536121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DE67002-5FC6-0F0D-6A33-82EACD73C14A}"/>
                </a:ext>
              </a:extLst>
            </p:cNvPr>
            <p:cNvSpPr txBox="1"/>
            <p:nvPr/>
          </p:nvSpPr>
          <p:spPr>
            <a:xfrm>
              <a:off x="1333410" y="3804829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B54D06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2286537542">
                    <a:custGeom>
                      <a:avLst/>
                      <a:gdLst>
                        <a:gd name="connsiteX0" fmla="*/ 0 w 6077904"/>
                        <a:gd name="connsiteY0" fmla="*/ 0 h 3924758"/>
                        <a:gd name="connsiteX1" fmla="*/ 6077904 w 6077904"/>
                        <a:gd name="connsiteY1" fmla="*/ 0 h 3924758"/>
                        <a:gd name="connsiteX2" fmla="*/ 6077904 w 6077904"/>
                        <a:gd name="connsiteY2" fmla="*/ 3924758 h 3924758"/>
                        <a:gd name="connsiteX3" fmla="*/ 0 w 6077904"/>
                        <a:gd name="connsiteY3" fmla="*/ 3924758 h 3924758"/>
                        <a:gd name="connsiteX4" fmla="*/ 0 w 6077904"/>
                        <a:gd name="connsiteY4" fmla="*/ 0 h 3924758"/>
                        <a:gd name="connsiteX0" fmla="*/ 0 w 6077904"/>
                        <a:gd name="connsiteY0" fmla="*/ 0 h 3924758"/>
                        <a:gd name="connsiteX1" fmla="*/ 6077904 w 6077904"/>
                        <a:gd name="connsiteY1" fmla="*/ 0 h 3924758"/>
                        <a:gd name="connsiteX2" fmla="*/ 6077904 w 6077904"/>
                        <a:gd name="connsiteY2" fmla="*/ 3924758 h 3924758"/>
                        <a:gd name="connsiteX3" fmla="*/ 0 w 6077904"/>
                        <a:gd name="connsiteY3" fmla="*/ 3924758 h 3924758"/>
                        <a:gd name="connsiteX4" fmla="*/ 0 w 6077904"/>
                        <a:gd name="connsiteY4" fmla="*/ 0 h 39247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77904" h="3924758" fill="none" extrusionOk="0">
                          <a:moveTo>
                            <a:pt x="0" y="0"/>
                          </a:moveTo>
                          <a:cubicBezTo>
                            <a:pt x="2702836" y="80042"/>
                            <a:pt x="4822019" y="-860723"/>
                            <a:pt x="6077904" y="0"/>
                          </a:cubicBezTo>
                          <a:cubicBezTo>
                            <a:pt x="6270656" y="1192149"/>
                            <a:pt x="6152789" y="3063919"/>
                            <a:pt x="6077904" y="3924758"/>
                          </a:cubicBezTo>
                          <a:cubicBezTo>
                            <a:pt x="3711282" y="4063566"/>
                            <a:pt x="2419865" y="4027036"/>
                            <a:pt x="0" y="3924758"/>
                          </a:cubicBezTo>
                          <a:cubicBezTo>
                            <a:pt x="-153890" y="2861425"/>
                            <a:pt x="-6893" y="969758"/>
                            <a:pt x="0" y="0"/>
                          </a:cubicBezTo>
                          <a:close/>
                        </a:path>
                        <a:path w="6077904" h="3924758" stroke="0" extrusionOk="0">
                          <a:moveTo>
                            <a:pt x="0" y="0"/>
                          </a:moveTo>
                          <a:cubicBezTo>
                            <a:pt x="2769052" y="-416181"/>
                            <a:pt x="4217047" y="-390465"/>
                            <a:pt x="6077904" y="0"/>
                          </a:cubicBezTo>
                          <a:cubicBezTo>
                            <a:pt x="6144149" y="634252"/>
                            <a:pt x="5938416" y="2883745"/>
                            <a:pt x="6077904" y="3924758"/>
                          </a:cubicBezTo>
                          <a:cubicBezTo>
                            <a:pt x="4310779" y="4397219"/>
                            <a:pt x="1956477" y="5127639"/>
                            <a:pt x="0" y="3924758"/>
                          </a:cubicBezTo>
                          <a:cubicBezTo>
                            <a:pt x="10269" y="2580642"/>
                            <a:pt x="88221" y="409469"/>
                            <a:pt x="0" y="0"/>
                          </a:cubicBezTo>
                          <a:close/>
                        </a:path>
                        <a:path w="6077904" h="3924758" fill="none" stroke="0" extrusionOk="0">
                          <a:moveTo>
                            <a:pt x="0" y="0"/>
                          </a:moveTo>
                          <a:cubicBezTo>
                            <a:pt x="2587750" y="-76796"/>
                            <a:pt x="4448749" y="-739696"/>
                            <a:pt x="6077904" y="0"/>
                          </a:cubicBezTo>
                          <a:cubicBezTo>
                            <a:pt x="6165956" y="1209092"/>
                            <a:pt x="5976697" y="2782341"/>
                            <a:pt x="6077904" y="3924758"/>
                          </a:cubicBezTo>
                          <a:cubicBezTo>
                            <a:pt x="3961532" y="4080465"/>
                            <a:pt x="1964748" y="4080008"/>
                            <a:pt x="0" y="3924758"/>
                          </a:cubicBezTo>
                          <a:cubicBezTo>
                            <a:pt x="-13391" y="3024685"/>
                            <a:pt x="18610" y="84993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CB9CC7B6-A36A-599B-E3AC-879DECFEA53F}"/>
                    </a:ext>
                  </a:extLst>
                </p:cNvPr>
                <p:cNvSpPr txBox="1"/>
                <p:nvPr/>
              </p:nvSpPr>
              <p:spPr>
                <a:xfrm>
                  <a:off x="1268095" y="3746863"/>
                  <a:ext cx="2356485" cy="478155"/>
                </a:xfrm>
                <a:custGeom>
                  <a:avLst/>
                  <a:gdLst>
                    <a:gd name="connsiteX0" fmla="*/ 0 w 2356485"/>
                    <a:gd name="connsiteY0" fmla="*/ 0 h 478155"/>
                    <a:gd name="connsiteX1" fmla="*/ 2356485 w 2356485"/>
                    <a:gd name="connsiteY1" fmla="*/ 0 h 478155"/>
                    <a:gd name="connsiteX2" fmla="*/ 2356485 w 2356485"/>
                    <a:gd name="connsiteY2" fmla="*/ 478155 h 478155"/>
                    <a:gd name="connsiteX3" fmla="*/ 0 w 2356485"/>
                    <a:gd name="connsiteY3" fmla="*/ 478155 h 478155"/>
                    <a:gd name="connsiteX4" fmla="*/ 0 w 2356485"/>
                    <a:gd name="connsiteY4" fmla="*/ 0 h 478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6485" h="478155" fill="none" extrusionOk="0">
                      <a:moveTo>
                        <a:pt x="0" y="0"/>
                      </a:moveTo>
                      <a:cubicBezTo>
                        <a:pt x="1033992" y="10773"/>
                        <a:pt x="1774310" y="-97671"/>
                        <a:pt x="2356485" y="0"/>
                      </a:cubicBezTo>
                      <a:cubicBezTo>
                        <a:pt x="2380685" y="148019"/>
                        <a:pt x="2341611" y="356312"/>
                        <a:pt x="2356485" y="478155"/>
                      </a:cubicBezTo>
                      <a:cubicBezTo>
                        <a:pt x="1521984" y="505449"/>
                        <a:pt x="843993" y="496060"/>
                        <a:pt x="0" y="478155"/>
                      </a:cubicBezTo>
                      <a:cubicBezTo>
                        <a:pt x="-17959" y="362352"/>
                        <a:pt x="27449" y="105842"/>
                        <a:pt x="0" y="0"/>
                      </a:cubicBezTo>
                      <a:close/>
                    </a:path>
                    <a:path w="2356485" h="478155" stroke="0" extrusionOk="0">
                      <a:moveTo>
                        <a:pt x="0" y="0"/>
                      </a:moveTo>
                      <a:cubicBezTo>
                        <a:pt x="993752" y="-39195"/>
                        <a:pt x="1624532" y="-59810"/>
                        <a:pt x="2356485" y="0"/>
                      </a:cubicBezTo>
                      <a:cubicBezTo>
                        <a:pt x="2368917" y="82176"/>
                        <a:pt x="2322692" y="352227"/>
                        <a:pt x="2356485" y="478155"/>
                      </a:cubicBezTo>
                      <a:cubicBezTo>
                        <a:pt x="1625676" y="553820"/>
                        <a:pt x="666553" y="627811"/>
                        <a:pt x="0" y="478155"/>
                      </a:cubicBezTo>
                      <a:cubicBezTo>
                        <a:pt x="-7300" y="319028"/>
                        <a:pt x="24222" y="56148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xmlns="" sd="2286537542">
                        <a:custGeom>
                          <a:avLst/>
                          <a:gdLst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077904" h="3924758" fill="none" extrusionOk="0">
                              <a:moveTo>
                                <a:pt x="0" y="0"/>
                              </a:moveTo>
                              <a:cubicBezTo>
                                <a:pt x="2702836" y="80042"/>
                                <a:pt x="4822019" y="-860723"/>
                                <a:pt x="6077904" y="0"/>
                              </a:cubicBezTo>
                              <a:cubicBezTo>
                                <a:pt x="6270656" y="1192149"/>
                                <a:pt x="6152789" y="3063919"/>
                                <a:pt x="6077904" y="3924758"/>
                              </a:cubicBezTo>
                              <a:cubicBezTo>
                                <a:pt x="3711282" y="4063566"/>
                                <a:pt x="2419865" y="4027036"/>
                                <a:pt x="0" y="3924758"/>
                              </a:cubicBezTo>
                              <a:cubicBezTo>
                                <a:pt x="-153890" y="2861425"/>
                                <a:pt x="-6893" y="969758"/>
                                <a:pt x="0" y="0"/>
                              </a:cubicBezTo>
                              <a:close/>
                            </a:path>
                            <a:path w="6077904" h="3924758" stroke="0" extrusionOk="0">
                              <a:moveTo>
                                <a:pt x="0" y="0"/>
                              </a:moveTo>
                              <a:cubicBezTo>
                                <a:pt x="2769052" y="-416181"/>
                                <a:pt x="4217047" y="-390465"/>
                                <a:pt x="6077904" y="0"/>
                              </a:cubicBezTo>
                              <a:cubicBezTo>
                                <a:pt x="6144149" y="634252"/>
                                <a:pt x="5938416" y="2883745"/>
                                <a:pt x="6077904" y="3924758"/>
                              </a:cubicBezTo>
                              <a:cubicBezTo>
                                <a:pt x="4310779" y="4397219"/>
                                <a:pt x="1956477" y="5127639"/>
                                <a:pt x="0" y="3924758"/>
                              </a:cubicBezTo>
                              <a:cubicBezTo>
                                <a:pt x="10269" y="2580642"/>
                                <a:pt x="88221" y="409469"/>
                                <a:pt x="0" y="0"/>
                              </a:cubicBezTo>
                              <a:close/>
                            </a:path>
                            <a:path w="6077904" h="3924758" fill="none" stroke="0" extrusionOk="0">
                              <a:moveTo>
                                <a:pt x="0" y="0"/>
                              </a:moveTo>
                              <a:cubicBezTo>
                                <a:pt x="2587750" y="-76796"/>
                                <a:pt x="4448749" y="-739696"/>
                                <a:pt x="6077904" y="0"/>
                              </a:cubicBezTo>
                              <a:cubicBezTo>
                                <a:pt x="6165956" y="1209092"/>
                                <a:pt x="5976697" y="2782341"/>
                                <a:pt x="6077904" y="3924758"/>
                              </a:cubicBezTo>
                              <a:cubicBezTo>
                                <a:pt x="3961532" y="4080465"/>
                                <a:pt x="1964748" y="4080008"/>
                                <a:pt x="0" y="3924758"/>
                              </a:cubicBezTo>
                              <a:cubicBezTo>
                                <a:pt x="-13391" y="3024685"/>
                                <a:pt x="18610" y="849932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algn="ctr">
                    <a:defRPr>
                      <a:solidFill>
                        <a:schemeClr val="tx1"/>
                      </a:solidFill>
                      <a:cs typeface="+mn-ea"/>
                    </a:defRPr>
                  </a:lvl1pPr>
                </a:lstStyle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pPr marL="0" marR="0" lvl="0" indent="0" algn="ctr" defTabSz="914400" rtl="0" eaLnBrk="1" fontAlgn="auto" latinLnBrk="0" hangingPunct="1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kumimoji="0" lang="en-US" sz="4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</a:rPr>
                    <a:t>  &lt;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endPara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CB9CC7B6-A36A-599B-E3AC-879DECFEA5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8095" y="3746863"/>
                  <a:ext cx="2356485" cy="478155"/>
                </a:xfrm>
                <a:custGeom>
                  <a:avLst/>
                  <a:gdLst>
                    <a:gd name="connsiteX0" fmla="*/ 0 w 2356485"/>
                    <a:gd name="connsiteY0" fmla="*/ 0 h 478155"/>
                    <a:gd name="connsiteX1" fmla="*/ 2356485 w 2356485"/>
                    <a:gd name="connsiteY1" fmla="*/ 0 h 478155"/>
                    <a:gd name="connsiteX2" fmla="*/ 2356485 w 2356485"/>
                    <a:gd name="connsiteY2" fmla="*/ 478155 h 478155"/>
                    <a:gd name="connsiteX3" fmla="*/ 0 w 2356485"/>
                    <a:gd name="connsiteY3" fmla="*/ 478155 h 478155"/>
                    <a:gd name="connsiteX4" fmla="*/ 0 w 2356485"/>
                    <a:gd name="connsiteY4" fmla="*/ 0 h 478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6485" h="478155" fill="none" extrusionOk="0">
                      <a:moveTo>
                        <a:pt x="0" y="0"/>
                      </a:moveTo>
                      <a:cubicBezTo>
                        <a:pt x="1033992" y="10773"/>
                        <a:pt x="1774310" y="-97671"/>
                        <a:pt x="2356485" y="0"/>
                      </a:cubicBezTo>
                      <a:cubicBezTo>
                        <a:pt x="2380685" y="148019"/>
                        <a:pt x="2341611" y="356312"/>
                        <a:pt x="2356485" y="478155"/>
                      </a:cubicBezTo>
                      <a:cubicBezTo>
                        <a:pt x="1521984" y="505449"/>
                        <a:pt x="843993" y="496060"/>
                        <a:pt x="0" y="478155"/>
                      </a:cubicBezTo>
                      <a:cubicBezTo>
                        <a:pt x="-17959" y="362352"/>
                        <a:pt x="27449" y="105842"/>
                        <a:pt x="0" y="0"/>
                      </a:cubicBezTo>
                      <a:close/>
                    </a:path>
                    <a:path w="2356485" h="478155" stroke="0" extrusionOk="0">
                      <a:moveTo>
                        <a:pt x="0" y="0"/>
                      </a:moveTo>
                      <a:cubicBezTo>
                        <a:pt x="993752" y="-39195"/>
                        <a:pt x="1624532" y="-59810"/>
                        <a:pt x="2356485" y="0"/>
                      </a:cubicBezTo>
                      <a:cubicBezTo>
                        <a:pt x="2368917" y="82176"/>
                        <a:pt x="2322692" y="352227"/>
                        <a:pt x="2356485" y="478155"/>
                      </a:cubicBezTo>
                      <a:cubicBezTo>
                        <a:pt x="1625676" y="553820"/>
                        <a:pt x="666553" y="627811"/>
                        <a:pt x="0" y="478155"/>
                      </a:cubicBezTo>
                      <a:cubicBezTo>
                        <a:pt x="-7300" y="319028"/>
                        <a:pt x="24222" y="56148"/>
                        <a:pt x="0" y="0"/>
                      </a:cubicBezTo>
                      <a:close/>
                    </a:path>
                  </a:pathLst>
                </a:custGeom>
                <a:blipFill>
                  <a:blip r:embed="rId8"/>
                  <a:stretch>
                    <a:fillRect/>
                  </a:stretch>
                </a:blipFill>
                <a:ln w="19050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2286537542">
                        <a:custGeom>
                          <a:avLst/>
                          <a:gdLst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077904" h="3924758" fill="none" extrusionOk="0">
                              <a:moveTo>
                                <a:pt x="0" y="0"/>
                              </a:moveTo>
                              <a:cubicBezTo>
                                <a:pt x="2702836" y="80042"/>
                                <a:pt x="4822019" y="-860723"/>
                                <a:pt x="6077904" y="0"/>
                              </a:cubicBezTo>
                              <a:cubicBezTo>
                                <a:pt x="6270656" y="1192149"/>
                                <a:pt x="6152789" y="3063919"/>
                                <a:pt x="6077904" y="3924758"/>
                              </a:cubicBezTo>
                              <a:cubicBezTo>
                                <a:pt x="3711282" y="4063566"/>
                                <a:pt x="2419865" y="4027036"/>
                                <a:pt x="0" y="3924758"/>
                              </a:cubicBezTo>
                              <a:cubicBezTo>
                                <a:pt x="-153890" y="2861425"/>
                                <a:pt x="-6893" y="969758"/>
                                <a:pt x="0" y="0"/>
                              </a:cubicBezTo>
                              <a:close/>
                            </a:path>
                            <a:path w="6077904" h="3924758" stroke="0" extrusionOk="0">
                              <a:moveTo>
                                <a:pt x="0" y="0"/>
                              </a:moveTo>
                              <a:cubicBezTo>
                                <a:pt x="2769052" y="-416181"/>
                                <a:pt x="4217047" y="-390465"/>
                                <a:pt x="6077904" y="0"/>
                              </a:cubicBezTo>
                              <a:cubicBezTo>
                                <a:pt x="6144149" y="634252"/>
                                <a:pt x="5938416" y="2883745"/>
                                <a:pt x="6077904" y="3924758"/>
                              </a:cubicBezTo>
                              <a:cubicBezTo>
                                <a:pt x="4310779" y="4397219"/>
                                <a:pt x="1956477" y="5127639"/>
                                <a:pt x="0" y="3924758"/>
                              </a:cubicBezTo>
                              <a:cubicBezTo>
                                <a:pt x="10269" y="2580642"/>
                                <a:pt x="88221" y="409469"/>
                                <a:pt x="0" y="0"/>
                              </a:cubicBezTo>
                              <a:close/>
                            </a:path>
                            <a:path w="6077904" h="3924758" fill="none" stroke="0" extrusionOk="0">
                              <a:moveTo>
                                <a:pt x="0" y="0"/>
                              </a:moveTo>
                              <a:cubicBezTo>
                                <a:pt x="2587750" y="-76796"/>
                                <a:pt x="4448749" y="-739696"/>
                                <a:pt x="6077904" y="0"/>
                              </a:cubicBezTo>
                              <a:cubicBezTo>
                                <a:pt x="6165956" y="1209092"/>
                                <a:pt x="5976697" y="2782341"/>
                                <a:pt x="6077904" y="3924758"/>
                              </a:cubicBezTo>
                              <a:cubicBezTo>
                                <a:pt x="3961532" y="4080465"/>
                                <a:pt x="1964748" y="4080008"/>
                                <a:pt x="0" y="3924758"/>
                              </a:cubicBezTo>
                              <a:cubicBezTo>
                                <a:pt x="-13391" y="3024685"/>
                                <a:pt x="18610" y="849932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410175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4072" y="935491"/>
            <a:ext cx="5475981" cy="560187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6AA52A-2568-3B14-1382-2943F1A7FF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7053" y="310941"/>
            <a:ext cx="1051166" cy="10407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E19C99-B578-198F-DCC6-272043FB56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1146" y="473155"/>
            <a:ext cx="3676207" cy="10729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D8DA83-CF4D-0C5F-622A-7B8EF2F7EC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120" y="1566576"/>
            <a:ext cx="7797460" cy="22008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D46035-B857-2C83-3E04-0E62ABCF16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7512" y="3590111"/>
            <a:ext cx="3029975" cy="11827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992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9999" y="744289"/>
            <a:ext cx="5895343" cy="4918641"/>
          </a:xfrm>
          <a:prstGeom prst="rect">
            <a:avLst/>
          </a:prstGeom>
        </p:spPr>
      </p:pic>
      <p:pic>
        <p:nvPicPr>
          <p:cNvPr id="5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5680" y="1299604"/>
            <a:ext cx="5303980" cy="34750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459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281428-F4FB-CD8D-F43E-87B74E5FB990}"/>
              </a:ext>
            </a:extLst>
          </p:cNvPr>
          <p:cNvSpPr txBox="1"/>
          <p:nvPr/>
        </p:nvSpPr>
        <p:spPr>
          <a:xfrm>
            <a:off x="1381125" y="40957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&gt;, &lt;, = ?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4ABB0AD-9755-D02B-0B13-9ACFA353AF67}"/>
              </a:ext>
            </a:extLst>
          </p:cNvPr>
          <p:cNvGrpSpPr/>
          <p:nvPr/>
        </p:nvGrpSpPr>
        <p:grpSpPr>
          <a:xfrm>
            <a:off x="647700" y="1381125"/>
            <a:ext cx="11249025" cy="975058"/>
            <a:chOff x="647700" y="1381125"/>
            <a:chExt cx="11249025" cy="97505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034B003-451F-A357-BE64-03820B279531}"/>
                    </a:ext>
                  </a:extLst>
                </p:cNvPr>
                <p:cNvSpPr txBox="1"/>
                <p:nvPr/>
              </p:nvSpPr>
              <p:spPr>
                <a:xfrm>
                  <a:off x="647700" y="1428750"/>
                  <a:ext cx="3352800" cy="924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a)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034B003-451F-A357-BE64-03820B2795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700" y="1428750"/>
                  <a:ext cx="3352800" cy="924805"/>
                </a:xfrm>
                <a:prstGeom prst="rect">
                  <a:avLst/>
                </a:prstGeom>
                <a:blipFill>
                  <a:blip r:embed="rId3"/>
                  <a:stretch>
                    <a:fillRect l="-5455" b="-6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D0B68FC-9630-EC67-3BB8-E7826F6FCD52}"/>
                    </a:ext>
                  </a:extLst>
                </p:cNvPr>
                <p:cNvSpPr txBox="1"/>
                <p:nvPr/>
              </p:nvSpPr>
              <p:spPr>
                <a:xfrm>
                  <a:off x="4552950" y="1381125"/>
                  <a:ext cx="3352800" cy="9274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𝟐𝟑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𝟐𝟑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D0B68FC-9630-EC67-3BB8-E7826F6FCD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2950" y="1381125"/>
                  <a:ext cx="3352800" cy="92743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8B10761-A7B8-2E4D-7410-2C12A46170F3}"/>
                    </a:ext>
                  </a:extLst>
                </p:cNvPr>
                <p:cNvSpPr txBox="1"/>
                <p:nvPr/>
              </p:nvSpPr>
              <p:spPr>
                <a:xfrm>
                  <a:off x="8543925" y="1428750"/>
                  <a:ext cx="3352800" cy="9274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8B10761-A7B8-2E4D-7410-2C12A46170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3925" y="1428750"/>
                  <a:ext cx="3352800" cy="92743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88B4C48-C7C9-CD72-3FE6-D63CA5D7F90E}"/>
                </a:ext>
              </a:extLst>
            </p:cNvPr>
            <p:cNvSpPr/>
            <p:nvPr/>
          </p:nvSpPr>
          <p:spPr>
            <a:xfrm>
              <a:off x="1590675" y="1628775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D7DE34A-1D7A-A394-3D80-5A162337C07D}"/>
                </a:ext>
              </a:extLst>
            </p:cNvPr>
            <p:cNvSpPr/>
            <p:nvPr/>
          </p:nvSpPr>
          <p:spPr>
            <a:xfrm>
              <a:off x="5172075" y="1590675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05CBFFCD-9A04-640E-461D-872DBC351358}"/>
                </a:ext>
              </a:extLst>
            </p:cNvPr>
            <p:cNvSpPr/>
            <p:nvPr/>
          </p:nvSpPr>
          <p:spPr>
            <a:xfrm>
              <a:off x="9163050" y="1628775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8FD5CC5-C4B7-8369-754B-7C013D2366FA}"/>
              </a:ext>
            </a:extLst>
          </p:cNvPr>
          <p:cNvGrpSpPr/>
          <p:nvPr/>
        </p:nvGrpSpPr>
        <p:grpSpPr>
          <a:xfrm>
            <a:off x="600075" y="2771775"/>
            <a:ext cx="11020425" cy="953380"/>
            <a:chOff x="600075" y="2771775"/>
            <a:chExt cx="11020425" cy="9533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D23216C-8CE1-0585-1845-D0A5E783D915}"/>
                    </a:ext>
                  </a:extLst>
                </p:cNvPr>
                <p:cNvSpPr txBox="1"/>
                <p:nvPr/>
              </p:nvSpPr>
              <p:spPr>
                <a:xfrm>
                  <a:off x="600075" y="2781300"/>
                  <a:ext cx="3352800" cy="924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b)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D23216C-8CE1-0585-1845-D0A5E783D9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075" y="2781300"/>
                  <a:ext cx="3352800" cy="924805"/>
                </a:xfrm>
                <a:prstGeom prst="rect">
                  <a:avLst/>
                </a:prstGeom>
                <a:blipFill>
                  <a:blip r:embed="rId6"/>
                  <a:stretch>
                    <a:fillRect l="-5455" b="-6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B7428795-9D04-68C6-1DE5-9DA2CF9E75F6}"/>
                    </a:ext>
                  </a:extLst>
                </p:cNvPr>
                <p:cNvSpPr txBox="1"/>
                <p:nvPr/>
              </p:nvSpPr>
              <p:spPr>
                <a:xfrm>
                  <a:off x="4705350" y="2771775"/>
                  <a:ext cx="2952750" cy="924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B7428795-9D04-68C6-1DE5-9DA2CF9E75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5350" y="2771775"/>
                  <a:ext cx="2952750" cy="92480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BC79EC1-CFB5-44CC-3D83-14215A404F6C}"/>
                    </a:ext>
                  </a:extLst>
                </p:cNvPr>
                <p:cNvSpPr txBox="1"/>
                <p:nvPr/>
              </p:nvSpPr>
              <p:spPr>
                <a:xfrm>
                  <a:off x="8267700" y="2800350"/>
                  <a:ext cx="3352800" cy="924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BC79EC1-CFB5-44CC-3D83-14215A404F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7700" y="2800350"/>
                  <a:ext cx="3352800" cy="92480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5F9C24A4-079A-3D76-2445-ADF437038827}"/>
                </a:ext>
              </a:extLst>
            </p:cNvPr>
            <p:cNvSpPr/>
            <p:nvPr/>
          </p:nvSpPr>
          <p:spPr>
            <a:xfrm>
              <a:off x="1552575" y="2933700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FCDF2422-3B52-0848-C99E-4E2EDF142005}"/>
                </a:ext>
              </a:extLst>
            </p:cNvPr>
            <p:cNvSpPr/>
            <p:nvPr/>
          </p:nvSpPr>
          <p:spPr>
            <a:xfrm>
              <a:off x="5343525" y="2895600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AD56C629-9641-72DF-146F-5B438436C013}"/>
                </a:ext>
              </a:extLst>
            </p:cNvPr>
            <p:cNvSpPr/>
            <p:nvPr/>
          </p:nvSpPr>
          <p:spPr>
            <a:xfrm>
              <a:off x="8896350" y="2933700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2C62275-1F82-0F82-5283-F5734E214B21}"/>
              </a:ext>
            </a:extLst>
          </p:cNvPr>
          <p:cNvSpPr/>
          <p:nvPr/>
        </p:nvSpPr>
        <p:spPr>
          <a:xfrm>
            <a:off x="1590675" y="1628775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378F801-F35E-30C1-E929-9A7C183BB893}"/>
              </a:ext>
            </a:extLst>
          </p:cNvPr>
          <p:cNvSpPr/>
          <p:nvPr/>
        </p:nvSpPr>
        <p:spPr>
          <a:xfrm>
            <a:off x="5162550" y="1581150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A09A821-943D-B5DD-1FED-A2114E8A3629}"/>
              </a:ext>
            </a:extLst>
          </p:cNvPr>
          <p:cNvSpPr/>
          <p:nvPr/>
        </p:nvSpPr>
        <p:spPr>
          <a:xfrm>
            <a:off x="9144000" y="1628775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09668B6-DCC8-49AE-480E-BDD7CFBCC711}"/>
              </a:ext>
            </a:extLst>
          </p:cNvPr>
          <p:cNvSpPr/>
          <p:nvPr/>
        </p:nvSpPr>
        <p:spPr>
          <a:xfrm>
            <a:off x="1543050" y="2924175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9DB5B2C-288F-7578-8365-5FA11F5AB9BA}"/>
              </a:ext>
            </a:extLst>
          </p:cNvPr>
          <p:cNvSpPr/>
          <p:nvPr/>
        </p:nvSpPr>
        <p:spPr>
          <a:xfrm>
            <a:off x="5343525" y="2886075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07B934F-B2FE-7124-A178-3DDBAA0D6D5C}"/>
              </a:ext>
            </a:extLst>
          </p:cNvPr>
          <p:cNvSpPr/>
          <p:nvPr/>
        </p:nvSpPr>
        <p:spPr>
          <a:xfrm>
            <a:off x="8896350" y="2933700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042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B281428-F4FB-CD8D-F43E-87B74E5FB990}"/>
                  </a:ext>
                </a:extLst>
              </p:cNvPr>
              <p:cNvSpPr txBox="1"/>
              <p:nvPr/>
            </p:nvSpPr>
            <p:spPr>
              <a:xfrm>
                <a:off x="1381124" y="409575"/>
                <a:ext cx="10163175" cy="1337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a) Có 2 tờ giấy như nhau, Việt tô màu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2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tờ giấy, Mai tô màu 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2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tờ giấy. Hỏi phần tô màu của bạn nào nhiều hơn?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B281428-F4FB-CD8D-F43E-87B74E5FB9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1124" y="409575"/>
                <a:ext cx="10163175" cy="1337289"/>
              </a:xfrm>
              <a:prstGeom prst="rect">
                <a:avLst/>
              </a:prstGeom>
              <a:blipFill>
                <a:blip r:embed="rId3"/>
                <a:stretch>
                  <a:fillRect l="-1260" r="-1200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3FB3076E-B457-DB5D-D8FD-212FCBC95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300" y="1971675"/>
            <a:ext cx="3219450" cy="1600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726CEC-B321-B0EB-FA90-1151D419A7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450" y="1804987"/>
            <a:ext cx="4457700" cy="1952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8C3F0E-3050-66DF-AE75-2CD1C81DE448}"/>
                  </a:ext>
                </a:extLst>
              </p:cNvPr>
              <p:cNvSpPr txBox="1"/>
              <p:nvPr/>
            </p:nvSpPr>
            <p:spPr>
              <a:xfrm>
                <a:off x="1390650" y="3933825"/>
                <a:ext cx="9810750" cy="1135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Nhìn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vào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hình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vẽ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ta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thấy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của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bạn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Mai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nhiều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hơn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của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bạn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Việt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, ta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&gt;</m:t>
                    </m:r>
                  </m:oMath>
                </a14:m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2800" b="1" dirty="0">
                  <a:solidFill>
                    <a:srgbClr val="FF0066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8C3F0E-3050-66DF-AE75-2CD1C81DE4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3933825"/>
                <a:ext cx="9810750" cy="1135439"/>
              </a:xfrm>
              <a:prstGeom prst="rect">
                <a:avLst/>
              </a:prstGeom>
              <a:blipFill>
                <a:blip r:embed="rId6"/>
                <a:stretch>
                  <a:fillRect l="-1242" t="-5348" r="-1242" b="-5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>
            <a:extLst>
              <a:ext uri="{FF2B5EF4-FFF2-40B4-BE49-F238E27FC236}">
                <a16:creationId xmlns:a16="http://schemas.microsoft.com/office/drawing/2014/main" id="{2E9E89AD-E2B6-3D9F-134A-42528F5D5C03}"/>
              </a:ext>
            </a:extLst>
          </p:cNvPr>
          <p:cNvSpPr/>
          <p:nvPr/>
        </p:nvSpPr>
        <p:spPr>
          <a:xfrm>
            <a:off x="1226820" y="5328920"/>
            <a:ext cx="10088880" cy="986155"/>
          </a:xfrm>
          <a:prstGeom prst="rect">
            <a:avLst/>
          </a:prstGeom>
          <a:solidFill>
            <a:srgbClr val="FCCC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5B3985D-AFA0-2557-D8DC-8F7907B18144}"/>
              </a:ext>
            </a:extLst>
          </p:cNvPr>
          <p:cNvSpPr txBox="1"/>
          <p:nvPr/>
        </p:nvSpPr>
        <p:spPr>
          <a:xfrm>
            <a:off x="1450340" y="5328920"/>
            <a:ext cx="9591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255270" algn="l"/>
              </a:tabLst>
            </a:pP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20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2" grpId="0"/>
      <p:bldP spid="30" grpId="0" animBg="1"/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EFFBC2BD-FF55-46B9-9BAF-6A2687ED4FE9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ft\uFFFD{8FFFD1BF-8CE3-4BB0-A0EC-7F38505EA655}&quot;,&quot;C:\\Users\\Admin\\Desktop\\bài e\\khối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3. Bai 58.SoSanhPhanSo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F4EA8B-A961-41E4-A60D-D3C9B1095753}:28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6FC2CB-62F6-427D-AFE3-950D325DEBC9}:28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C889DA-26A3-486C-9BFF-483F6DC31366}:28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A33CB5-828C-4FBA-BB6E-7AF422518903}:28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DB488B-A18C-4A3C-9BCA-D5C6922B9326}:28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1F6818-BAF5-4FF6-999E-574F77432C9B}:27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B1E910-29CB-444B-AFA5-9192BF8E90D8}:25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0D04E4-993E-43F5-BC5D-E4B6ED36957A}:2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147369-013A-47D6-BBE6-E37F0E9502FD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35CC73-0841-4785-BBDF-E6FEEA9178F0}:2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65AC66-4290-449D-A8A7-A63E11C8F3E7}:28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FF585A-339E-4854-9AF6-6D27D3746A62}:25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278B9F-75D8-4FA9-BD53-618BEF9F4C5A}:26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605963-24B1-454E-B13C-C6FE8A2D4A11}:28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574</Words>
  <Application>Microsoft Office PowerPoint</Application>
  <PresentationFormat>Widescreen</PresentationFormat>
  <Paragraphs>73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等线</vt:lpstr>
      <vt:lpstr>MS Gothic</vt:lpstr>
      <vt:lpstr>MS Mincho</vt:lpstr>
      <vt:lpstr>Arial</vt:lpstr>
      <vt:lpstr>Calibri</vt:lpstr>
      <vt:lpstr>Calibri Light</vt:lpstr>
      <vt:lpstr>Cambria</vt:lpstr>
      <vt:lpstr>Cambria Math</vt:lpstr>
      <vt:lpstr>Times New Roman</vt:lpstr>
      <vt:lpstr>思源黑体 CN Medium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T3. Bai 58.SoSanhPhanSo</dc:title>
  <dc:creator>Thao Tran</dc:creator>
  <cp:lastModifiedBy>Administrator</cp:lastModifiedBy>
  <cp:revision>23</cp:revision>
  <dcterms:created xsi:type="dcterms:W3CDTF">2023-12-20T12:16:59Z</dcterms:created>
  <dcterms:modified xsi:type="dcterms:W3CDTF">2024-05-30T15:22:17Z</dcterms:modified>
</cp:coreProperties>
</file>