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85" r:id="rId3"/>
    <p:sldId id="289" r:id="rId4"/>
    <p:sldId id="286" r:id="rId5"/>
    <p:sldId id="291" r:id="rId6"/>
    <p:sldId id="287" r:id="rId7"/>
    <p:sldId id="288" r:id="rId8"/>
    <p:sldId id="290" r:id="rId9"/>
  </p:sldIdLst>
  <p:sldSz cx="9144000" cy="5143500" type="screen16x9"/>
  <p:notesSz cx="6858000" cy="9144000"/>
  <p:custDataLst>
    <p:tags r:id="rId11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7713042B-E3DF-4886-961E-1A57990D5C02}">
          <p14:sldIdLst>
            <p14:sldId id="256"/>
          </p14:sldIdLst>
        </p14:section>
        <p14:section name="Tiết 1" id="{29C178FB-5098-4551-BE1B-302196ADB65A}">
          <p14:sldIdLst>
            <p14:sldId id="285"/>
            <p14:sldId id="289"/>
            <p14:sldId id="286"/>
            <p14:sldId id="291"/>
            <p14:sldId id="287"/>
            <p14:sldId id="288"/>
            <p14:sldId id="290"/>
          </p14:sldIdLst>
        </p14:section>
        <p14:section name="Tiết 2" id="{9F60823D-ED45-406B-A127-289E07A3A26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AB00"/>
    <a:srgbClr val="1F88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57D144-39D9-4581-9208-FA026B285B91}" v="99" dt="2021-11-01T01:24:50.3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6885" autoAdjust="0"/>
  </p:normalViewPr>
  <p:slideViewPr>
    <p:cSldViewPr snapToGrid="0">
      <p:cViewPr varScale="1">
        <p:scale>
          <a:sx n="74" d="100"/>
          <a:sy n="74" d="100"/>
        </p:scale>
        <p:origin x="1012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2772" y="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F75ED-520F-4A5B-AA15-EE2905656148}" type="datetimeFigureOut">
              <a:rPr lang="vi-VN" smtClean="0"/>
              <a:t>30/05/2024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17111-0E80-4DBD-8E49-1DE28FD8D9F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3895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27917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65023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05821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1192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A17111-0E80-4DBD-8E49-1DE28FD8D9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605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25852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65527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>
                <a:solidFill>
                  <a:prstClr val="black"/>
                </a:solidFill>
              </a:rPr>
              <a:pPr/>
              <a:t>8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552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462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361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89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73866" y="265515"/>
            <a:ext cx="275399" cy="275363"/>
          </a:xfrm>
          <a:prstGeom prst="rect">
            <a:avLst/>
          </a:prstGeom>
          <a:solidFill>
            <a:srgbClr val="1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961066" y="591446"/>
            <a:ext cx="6751629" cy="0"/>
          </a:xfrm>
          <a:prstGeom prst="line">
            <a:avLst/>
          </a:prstGeom>
          <a:ln>
            <a:solidFill>
              <a:srgbClr val="AE93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573689" y="363037"/>
            <a:ext cx="275399" cy="275363"/>
          </a:xfrm>
          <a:prstGeom prst="rect">
            <a:avLst/>
          </a:prstGeom>
          <a:solidFill>
            <a:srgbClr val="1F881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>
              <a:latin typeface="AvantGarde M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0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1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41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13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6796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823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5799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376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00F3-8A30-4964-9FF2-12F2700C5305}" type="datetimeFigureOut">
              <a:rPr lang="zh-CN" altLang="en-US" smtClean="0"/>
              <a:t>2024/5/30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B66A0-0F3A-4B67-9B1F-5CD314B215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38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.mp3"/><Relationship Id="rId7" Type="http://schemas.openxmlformats.org/officeDocument/2006/relationships/image" Target="../media/image2.png"/><Relationship Id="rId2" Type="http://schemas.microsoft.com/office/2007/relationships/media" Target="../media/media1.mp3"/><Relationship Id="rId1" Type="http://schemas.openxmlformats.org/officeDocument/2006/relationships/tags" Target="../tags/tag2.xml"/><Relationship Id="rId6" Type="http://schemas.openxmlformats.org/officeDocument/2006/relationships/image" Target="../media/image1.jp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5.jpe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5.jpeg"/><Relationship Id="rId5" Type="http://schemas.openxmlformats.org/officeDocument/2006/relationships/image" Target="../media/image23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25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77" y="2268071"/>
            <a:ext cx="9124845" cy="238738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03911" y="310388"/>
            <a:ext cx="70431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4000" b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9: </a:t>
            </a:r>
            <a:endParaRPr lang="en-US" altLang="zh-CN" sz="4000" b="1" dirty="0">
              <a:ln w="9525">
                <a:noFill/>
              </a:ln>
              <a:solidFill>
                <a:srgbClr val="1F881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4000" b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LUYỆN TẬP CHUNG</a:t>
            </a:r>
            <a:endParaRPr lang="zh-CN" altLang="en-US" sz="4000" b="1" dirty="0">
              <a:ln w="9525">
                <a:noFill/>
              </a:ln>
              <a:solidFill>
                <a:srgbClr val="1F881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纯音乐 - 纯净小清新 - 钢琴版纯音乐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204883" y="-1310125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161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:dissolve/>
      </p:transition>
    </mc:Choice>
    <mc:Fallback xmlns="">
      <p:transition spd="slow"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2221"/>
          <a:stretch/>
        </p:blipFill>
        <p:spPr>
          <a:xfrm>
            <a:off x="0" y="-214754"/>
            <a:ext cx="1762488" cy="73470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5"/>
          <a:stretch/>
        </p:blipFill>
        <p:spPr bwMode="auto">
          <a:xfrm>
            <a:off x="950259" y="394446"/>
            <a:ext cx="7543800" cy="4623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6770620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32025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3450"/>
            <a:ext cx="3619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322" y="4275526"/>
            <a:ext cx="11239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023" y="4320216"/>
            <a:ext cx="98107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429" y="4143969"/>
            <a:ext cx="902299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849" y="4220353"/>
            <a:ext cx="1571625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" y="4210644"/>
            <a:ext cx="1019175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189" y="4388034"/>
            <a:ext cx="1069133" cy="60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576" y="2779776"/>
            <a:ext cx="1257661" cy="1619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815" y="4364341"/>
            <a:ext cx="771525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134" y="4143969"/>
            <a:ext cx="585689" cy="742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499" y="1311405"/>
            <a:ext cx="2241300" cy="507995"/>
          </a:xfrm>
        </p:spPr>
        <p:txBody>
          <a:bodyPr>
            <a:normAutofit/>
          </a:bodyPr>
          <a:lstStyle/>
          <a:p>
            <a:r>
              <a:rPr lang="en-US" sz="2400" b="1"/>
              <a:t>Hình tam giác</a:t>
            </a:r>
            <a:endParaRPr lang="vi-VN" sz="2400" b="1"/>
          </a:p>
        </p:txBody>
      </p:sp>
      <p:sp>
        <p:nvSpPr>
          <p:cNvPr id="16" name="Title 3"/>
          <p:cNvSpPr txBox="1">
            <a:spLocks/>
          </p:cNvSpPr>
          <p:nvPr/>
        </p:nvSpPr>
        <p:spPr>
          <a:xfrm>
            <a:off x="2232025" y="1293755"/>
            <a:ext cx="2241300" cy="507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sz="2800" b="1"/>
              <a:t>Hình vuông</a:t>
            </a:r>
            <a:endParaRPr lang="vi-VN" sz="2800" b="1"/>
          </a:p>
        </p:txBody>
      </p:sp>
      <p:sp>
        <p:nvSpPr>
          <p:cNvPr id="17" name="Title 3"/>
          <p:cNvSpPr txBox="1">
            <a:spLocks/>
          </p:cNvSpPr>
          <p:nvPr/>
        </p:nvSpPr>
        <p:spPr>
          <a:xfrm>
            <a:off x="4351748" y="1293754"/>
            <a:ext cx="1645291" cy="507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sz="2800" b="1"/>
              <a:t>Hình tròn</a:t>
            </a:r>
            <a:endParaRPr lang="vi-VN" sz="2800" b="1"/>
          </a:p>
        </p:txBody>
      </p:sp>
      <p:cxnSp>
        <p:nvCxnSpPr>
          <p:cNvPr id="6" name="Straight Connector 5"/>
          <p:cNvCxnSpPr/>
          <p:nvPr/>
        </p:nvCxnSpPr>
        <p:spPr>
          <a:xfrm>
            <a:off x="2137023" y="1547752"/>
            <a:ext cx="0" cy="19371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231575" y="1547753"/>
            <a:ext cx="0" cy="19371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3"/>
          <p:cNvSpPr txBox="1">
            <a:spLocks/>
          </p:cNvSpPr>
          <p:nvPr/>
        </p:nvSpPr>
        <p:spPr>
          <a:xfrm>
            <a:off x="6769636" y="1293755"/>
            <a:ext cx="2124982" cy="507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sz="2800" b="1"/>
              <a:t>Hình chữ nhật</a:t>
            </a:r>
            <a:endParaRPr lang="vi-VN" sz="2800" b="1"/>
          </a:p>
        </p:txBody>
      </p:sp>
      <p:cxnSp>
        <p:nvCxnSpPr>
          <p:cNvPr id="24" name="Straight Connector 23"/>
          <p:cNvCxnSpPr/>
          <p:nvPr/>
        </p:nvCxnSpPr>
        <p:spPr>
          <a:xfrm>
            <a:off x="6365176" y="1595697"/>
            <a:ext cx="0" cy="19371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6249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92776E-7 L 0.46649 -0.470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16" y="-23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65174E-6 L -0.11059 -0.4958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38" y="-2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96296E-6 L -0.02083 -0.4981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2" y="-2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22222E-6 L -0.03907 -0.4049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2" y="-20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68879E-6 L -0.01145 -0.3201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3" y="-16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20408E-7 L 0.07552 -0.4590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7" y="-229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20408E-7 L -0.15191 -0.3868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04" y="-19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62488E-6 L -0.78697 -0.3525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358" y="-176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31306E-6 L 0.01424 -0.2192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2" y="-109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0" y="0"/>
            <a:ext cx="2695699" cy="110440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919" b="58804"/>
          <a:stretch/>
        </p:blipFill>
        <p:spPr bwMode="auto">
          <a:xfrm>
            <a:off x="146054" y="1104405"/>
            <a:ext cx="4937924" cy="1369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FD02D6-2AF2-4A1A-8DBF-337D081B112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6469" r="3278"/>
          <a:stretch/>
        </p:blipFill>
        <p:spPr>
          <a:xfrm>
            <a:off x="5230032" y="1151259"/>
            <a:ext cx="3514165" cy="28409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99706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385482" y="215596"/>
            <a:ext cx="2169459" cy="888809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270" y="807537"/>
            <a:ext cx="3155000" cy="3497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577944-51BB-424A-AE34-96795D98EFF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586" t="39920" r="47330" b="28141"/>
          <a:stretch/>
        </p:blipFill>
        <p:spPr>
          <a:xfrm>
            <a:off x="304799" y="1467345"/>
            <a:ext cx="4912659" cy="11044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1700987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0" t="16897" r="5730"/>
          <a:stretch/>
        </p:blipFill>
        <p:spPr bwMode="auto">
          <a:xfrm>
            <a:off x="0" y="757689"/>
            <a:ext cx="8923288" cy="3760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164770" y="48855"/>
            <a:ext cx="1628171" cy="708834"/>
          </a:xfrm>
          <a:prstGeom prst="rect">
            <a:avLst/>
          </a:prstGeom>
        </p:spPr>
      </p:pic>
      <p:sp>
        <p:nvSpPr>
          <p:cNvPr id="7" name="Hình Bầu dục 6">
            <a:extLst>
              <a:ext uri="{FF2B5EF4-FFF2-40B4-BE49-F238E27FC236}">
                <a16:creationId xmlns:a16="http://schemas.microsoft.com/office/drawing/2014/main" id="{9A27477D-E6C4-4FF6-A881-A0816EC8CAEB}"/>
              </a:ext>
            </a:extLst>
          </p:cNvPr>
          <p:cNvSpPr/>
          <p:nvPr/>
        </p:nvSpPr>
        <p:spPr>
          <a:xfrm>
            <a:off x="2348753" y="3603811"/>
            <a:ext cx="439272" cy="484096"/>
          </a:xfrm>
          <a:prstGeom prst="ellipse">
            <a:avLst/>
          </a:prstGeom>
          <a:noFill/>
          <a:ln w="28575" cap="flat" cmpd="sng" algn="ctr">
            <a:solidFill>
              <a:srgbClr val="1F881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89795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9" t="15847" r="9318" b="11397"/>
          <a:stretch/>
        </p:blipFill>
        <p:spPr bwMode="auto">
          <a:xfrm>
            <a:off x="435909" y="1471103"/>
            <a:ext cx="8272182" cy="2706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342900" y="48855"/>
            <a:ext cx="1914525" cy="833500"/>
          </a:xfrm>
          <a:prstGeom prst="rect">
            <a:avLst/>
          </a:prstGeom>
        </p:spPr>
      </p:pic>
      <p:sp>
        <p:nvSpPr>
          <p:cNvPr id="8" name="Hình Bầu dục 7">
            <a:extLst>
              <a:ext uri="{FF2B5EF4-FFF2-40B4-BE49-F238E27FC236}">
                <a16:creationId xmlns:a16="http://schemas.microsoft.com/office/drawing/2014/main" id="{FB75094A-EB88-4D9E-826D-7F96675417E4}"/>
              </a:ext>
            </a:extLst>
          </p:cNvPr>
          <p:cNvSpPr/>
          <p:nvPr/>
        </p:nvSpPr>
        <p:spPr>
          <a:xfrm>
            <a:off x="1925555" y="3505202"/>
            <a:ext cx="575595" cy="448234"/>
          </a:xfrm>
          <a:prstGeom prst="ellipse">
            <a:avLst/>
          </a:prstGeom>
          <a:noFill/>
          <a:ln w="38100" cap="flat" cmpd="sng" algn="ctr">
            <a:solidFill>
              <a:srgbClr val="10AB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51"/>
          <a:stretch/>
        </p:blipFill>
        <p:spPr bwMode="auto">
          <a:xfrm>
            <a:off x="342900" y="882355"/>
            <a:ext cx="4629150" cy="53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99971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342900" y="48855"/>
            <a:ext cx="1914525" cy="8335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37" y="882355"/>
            <a:ext cx="7690015" cy="4039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1300162" y="2767584"/>
            <a:ext cx="7000690" cy="2154299"/>
            <a:chOff x="1300162" y="2767584"/>
            <a:chExt cx="7000690" cy="2154299"/>
          </a:xfrm>
        </p:grpSpPr>
        <p:cxnSp>
          <p:nvCxnSpPr>
            <p:cNvPr id="4" name="Straight Connector 3"/>
            <p:cNvCxnSpPr/>
            <p:nvPr/>
          </p:nvCxnSpPr>
          <p:spPr>
            <a:xfrm flipH="1">
              <a:off x="4560125" y="2778826"/>
              <a:ext cx="926275" cy="87877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3625933" y="2767584"/>
              <a:ext cx="933875" cy="89001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Rectangle 4"/>
            <p:cNvSpPr/>
            <p:nvPr/>
          </p:nvSpPr>
          <p:spPr>
            <a:xfrm>
              <a:off x="1300162" y="4346369"/>
              <a:ext cx="7000690" cy="57551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Bạn Mai đã dùng 6 miếng bìa hình tam giác.</a:t>
              </a:r>
              <a:endParaRPr lang="vi-VN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flipH="1">
              <a:off x="5486400" y="3206338"/>
              <a:ext cx="9144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Rectangle 10"/>
          <p:cNvSpPr/>
          <p:nvPr/>
        </p:nvSpPr>
        <p:spPr>
          <a:xfrm>
            <a:off x="1300162" y="882356"/>
            <a:ext cx="4643438" cy="1421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68181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69b7cf3bdd6a11bee1198bf50773cbb9128ccda"/>
  <p:tag name="ISPRING_LMS_API_VERSION" val="SCORM 2004 (4th edition)"/>
  <p:tag name="ISPRING_ULTRA_SCORM_COURSE_ID" val="D2487326-059B-4053-B6DD-311CC5202829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ft\uFFFD{8FFFD1BF-8CE3-4BB0-A0EC-7F38505EA655}&quot;,&quot;C:\\Users\\Admin\\Desktop\\bài e\\GIÁO ÁN PP LỚP 1\\Tuần 8 bài 31-35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IẾT 3 -  Bai 9-Luyện tập chun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CBE166C-9F17-4380-B4CC-4788BB5308E6}:25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294C66-5EA7-4621-9CD8-51EAC3C8CD66}:28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A0F51A7-E0F9-4552-B088-CE057D1CCDAF}:28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BAE354A-1D52-49B9-AD42-B3483FA9F74B}:28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BF7E29-709F-4099-8F1B-CC6D64ED787F}:29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2674509-548F-4C45-B955-A00C20F0BD18}:28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77BCDE-656D-4CF4-B162-50F532D24B41}:28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45002BD-2D72-424C-8675-6A5188E4FF45}:290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420</TotalTime>
  <Words>35</Words>
  <Application>Microsoft Office PowerPoint</Application>
  <PresentationFormat>On-screen Show (16:9)</PresentationFormat>
  <Paragraphs>15</Paragraphs>
  <Slides>8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微软雅黑</vt:lpstr>
      <vt:lpstr>宋体</vt:lpstr>
      <vt:lpstr>Arial</vt:lpstr>
      <vt:lpstr>AvantGarde Md BT</vt:lpstr>
      <vt:lpstr>Calibri</vt:lpstr>
      <vt:lpstr>Times New Roman</vt:lpstr>
      <vt:lpstr>Office 主题</vt:lpstr>
      <vt:lpstr>PowerPoint Presentation</vt:lpstr>
      <vt:lpstr>PowerPoint Presentation</vt:lpstr>
      <vt:lpstr>Hình tam giác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 R 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TIẾT 3 -  Bai 9-Luyện tập chung</dc:title>
  <dc:creator>China</dc:creator>
  <cp:lastModifiedBy>Administrator</cp:lastModifiedBy>
  <cp:revision>56</cp:revision>
  <dcterms:created xsi:type="dcterms:W3CDTF">2017-01-10T13:46:13Z</dcterms:created>
  <dcterms:modified xsi:type="dcterms:W3CDTF">2024-05-30T16:13:22Z</dcterms:modified>
</cp:coreProperties>
</file>