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7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1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1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7.xml" ContentType="application/vnd.openxmlformats-officedocument.theme+xml"/>
  <Override PartName="/ppt/slideLayouts/slideLayout35.xml" ContentType="application/vnd.openxmlformats-officedocument.presentationml.slideLayout+xml"/>
  <Override PartName="/ppt/theme/theme18.xml" ContentType="application/vnd.openxmlformats-officedocument.theme+xml"/>
  <Override PartName="/ppt/slideLayouts/slideLayout36.xml" ContentType="application/vnd.openxmlformats-officedocument.presentationml.slideLayout+xml"/>
  <Override PartName="/ppt/theme/theme19.xml" ContentType="application/vnd.openxmlformats-officedocument.theme+xml"/>
  <Override PartName="/ppt/slideLayouts/slideLayout37.xml" ContentType="application/vnd.openxmlformats-officedocument.presentationml.slideLayout+xml"/>
  <Override PartName="/ppt/theme/theme2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1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2.xml" ContentType="application/vnd.openxmlformats-officedocument.theme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ppt/tags/tag65.xml" ContentType="application/vnd.openxmlformats-officedocument.presentationml.tags+xml"/>
  <Override PartName="/ppt/notesSlides/notesSlide2.xml" ContentType="application/vnd.openxmlformats-officedocument.presentationml.notesSlide+xml"/>
  <Override PartName="/ppt/tags/tag66.xml" ContentType="application/vnd.openxmlformats-officedocument.presentationml.tags+xml"/>
  <Override PartName="/ppt/notesSlides/notesSlide3.xml" ContentType="application/vnd.openxmlformats-officedocument.presentationml.notesSlide+xml"/>
  <Override PartName="/ppt/tags/tag67.xml" ContentType="application/vnd.openxmlformats-officedocument.presentationml.tags+xml"/>
  <Override PartName="/ppt/notesSlides/notesSlide4.xml" ContentType="application/vnd.openxmlformats-officedocument.presentationml.notesSlide+xml"/>
  <Override PartName="/ppt/tags/tag68.xml" ContentType="application/vnd.openxmlformats-officedocument.presentationml.tags+xml"/>
  <Override PartName="/ppt/notesSlides/notesSlide5.xml" ContentType="application/vnd.openxmlformats-officedocument.presentationml.notesSlide+xml"/>
  <Override PartName="/ppt/tags/tag69.xml" ContentType="application/vnd.openxmlformats-officedocument.presentationml.tags+xml"/>
  <Override PartName="/ppt/notesSlides/notesSlide6.xml" ContentType="application/vnd.openxmlformats-officedocument.presentationml.notesSlide+xml"/>
  <Override PartName="/ppt/tags/tag70.xml" ContentType="application/vnd.openxmlformats-officedocument.presentationml.tags+xml"/>
  <Override PartName="/ppt/notesSlides/notesSlide7.xml" ContentType="application/vnd.openxmlformats-officedocument.presentationml.notesSlide+xml"/>
  <Override PartName="/ppt/tags/tag71.xml" ContentType="application/vnd.openxmlformats-officedocument.presentationml.tags+xml"/>
  <Override PartName="/ppt/notesSlides/notesSlide8.xml" ContentType="application/vnd.openxmlformats-officedocument.presentationml.notesSlide+xml"/>
  <Override PartName="/ppt/tags/tag72.xml" ContentType="application/vnd.openxmlformats-officedocument.presentationml.tags+xml"/>
  <Override PartName="/ppt/notesSlides/notesSlide9.xml" ContentType="application/vnd.openxmlformats-officedocument.presentationml.notesSlide+xml"/>
  <Override PartName="/ppt/tags/tag73.xml" ContentType="application/vnd.openxmlformats-officedocument.presentationml.tags+xml"/>
  <Override PartName="/ppt/notesSlides/notesSlide10.xml" ContentType="application/vnd.openxmlformats-officedocument.presentationml.notesSlide+xml"/>
  <Override PartName="/ppt/tags/tag74.xml" ContentType="application/vnd.openxmlformats-officedocument.presentationml.tags+xml"/>
  <Override PartName="/ppt/notesSlides/notesSlide11.xml" ContentType="application/vnd.openxmlformats-officedocument.presentationml.notesSlide+xml"/>
  <Override PartName="/ppt/tags/tag75.xml" ContentType="application/vnd.openxmlformats-officedocument.presentationml.tags+xml"/>
  <Override PartName="/ppt/notesSlides/notesSlide12.xml" ContentType="application/vnd.openxmlformats-officedocument.presentationml.notesSlide+xml"/>
  <Override PartName="/ppt/tags/tag76.xml" ContentType="application/vnd.openxmlformats-officedocument.presentationml.tags+xml"/>
  <Override PartName="/ppt/notesSlides/notesSlide13.xml" ContentType="application/vnd.openxmlformats-officedocument.presentationml.notesSlide+xml"/>
  <Override PartName="/ppt/tags/tag77.xml" ContentType="application/vnd.openxmlformats-officedocument.presentationml.tags+xml"/>
  <Override PartName="/ppt/notesSlides/notesSlide14.xml" ContentType="application/vnd.openxmlformats-officedocument.presentationml.notesSlide+xml"/>
  <Override PartName="/ppt/tags/tag78.xml" ContentType="application/vnd.openxmlformats-officedocument.presentationml.tags+xml"/>
  <Override PartName="/ppt/notesSlides/notesSlide15.xml" ContentType="application/vnd.openxmlformats-officedocument.presentationml.notesSlide+xml"/>
  <Override PartName="/ppt/tags/tag79.xml" ContentType="application/vnd.openxmlformats-officedocument.presentationml.tags+xml"/>
  <Override PartName="/ppt/notesSlides/notesSlide16.xml" ContentType="application/vnd.openxmlformats-officedocument.presentationml.notesSlide+xml"/>
  <Override PartName="/ppt/tags/tag80.xml" ContentType="application/vnd.openxmlformats-officedocument.presentationml.tags+xml"/>
  <Override PartName="/ppt/notesSlides/notesSlide17.xml" ContentType="application/vnd.openxmlformats-officedocument.presentationml.notesSlide+xml"/>
  <Override PartName="/ppt/tags/tag81.xml" ContentType="application/vnd.openxmlformats-officedocument.presentationml.tags+xml"/>
  <Override PartName="/ppt/notesSlides/notesSlide18.xml" ContentType="application/vnd.openxmlformats-officedocument.presentationml.notesSlide+xml"/>
  <Override PartName="/ppt/tags/tag82.xml" ContentType="application/vnd.openxmlformats-officedocument.presentationml.tags+xml"/>
  <Override PartName="/ppt/notesSlides/notesSlide19.xml" ContentType="application/vnd.openxmlformats-officedocument.presentationml.notesSlide+xml"/>
  <Override PartName="/ppt/tags/tag83.xml" ContentType="application/vnd.openxmlformats-officedocument.presentationml.tags+xml"/>
  <Override PartName="/ppt/notesSlides/notesSlide20.xml" ContentType="application/vnd.openxmlformats-officedocument.presentationml.notesSlide+xml"/>
  <Override PartName="/ppt/tags/tag84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7" r:id="rId3"/>
    <p:sldMasterId id="2147483669" r:id="rId4"/>
    <p:sldMasterId id="2147483672" r:id="rId5"/>
    <p:sldMasterId id="2147483675" r:id="rId6"/>
    <p:sldMasterId id="2147483678" r:id="rId7"/>
    <p:sldMasterId id="2147483681" r:id="rId8"/>
    <p:sldMasterId id="2147483684" r:id="rId9"/>
    <p:sldMasterId id="2147483687" r:id="rId10"/>
    <p:sldMasterId id="2147483690" r:id="rId11"/>
    <p:sldMasterId id="2147483693" r:id="rId12"/>
    <p:sldMasterId id="2147483696" r:id="rId13"/>
    <p:sldMasterId id="2147483699" r:id="rId14"/>
    <p:sldMasterId id="2147483702" r:id="rId15"/>
    <p:sldMasterId id="2147483705" r:id="rId16"/>
    <p:sldMasterId id="2147483708" r:id="rId17"/>
    <p:sldMasterId id="2147483711" r:id="rId18"/>
    <p:sldMasterId id="2147483714" r:id="rId19"/>
    <p:sldMasterId id="2147483716" r:id="rId20"/>
    <p:sldMasterId id="2147483718" r:id="rId21"/>
  </p:sldMasterIdLst>
  <p:notesMasterIdLst>
    <p:notesMasterId r:id="rId43"/>
  </p:notesMasterIdLst>
  <p:sldIdLst>
    <p:sldId id="275" r:id="rId22"/>
    <p:sldId id="256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7" r:id="rId41"/>
    <p:sldId id="276" r:id="rId42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viewProps" Target="viewProp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6D491-4EEC-40F1-BC19-455274663BE5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08000-4078-43FB-8F01-FCE6C0AFA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5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429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68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69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1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780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45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2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331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4799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04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61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64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325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30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44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17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66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1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07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94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08000-4078-43FB-8F01-FCE6C0AFAE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6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2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2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2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2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2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21.xml"/><Relationship Id="rId4" Type="http://schemas.openxmlformats.org/officeDocument/2006/relationships/tags" Target="../tags/tag40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2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2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2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21.xml"/><Relationship Id="rId4" Type="http://schemas.openxmlformats.org/officeDocument/2006/relationships/tags" Target="../tags/tag58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2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88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4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327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316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2968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32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1781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889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61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842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97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469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601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1166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709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283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812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7355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60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3242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890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44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FAE22A4-CA81-4C68-BABE-AB6C6FB74C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94984A7-A670-400D-A046-998BF52A1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1" t="25125"/>
          <a:stretch/>
        </p:blipFill>
        <p:spPr>
          <a:xfrm>
            <a:off x="-1" y="0"/>
            <a:ext cx="7693779" cy="2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60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565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681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7276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445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5442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887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C336C41-9188-6495-75E6-20AF618BCCB4}"/>
              </a:ext>
            </a:extLst>
          </p:cNvPr>
          <p:cNvGrpSpPr/>
          <p:nvPr userDrawn="1"/>
        </p:nvGrpSpPr>
        <p:grpSpPr>
          <a:xfrm>
            <a:off x="0" y="0"/>
            <a:ext cx="12192000" cy="6872513"/>
            <a:chOff x="0" y="0"/>
            <a:chExt cx="12192000" cy="687251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41C53B79-2067-E5F8-FCEF-05442A13C7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6CC757B5-FA0A-4085-8C05-A1A4FF5F5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052"/>
            <a:stretch/>
          </p:blipFill>
          <p:spPr>
            <a:xfrm>
              <a:off x="0" y="1635496"/>
              <a:ext cx="12192000" cy="523701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C7C7D5F5-C00A-88AB-9750-1E4108982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14" y="3760932"/>
            <a:ext cx="4038600" cy="23050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692407A-61E6-637F-E18B-375031B0E2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96" y="2027382"/>
            <a:ext cx="4038600" cy="40386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C458100-9F2B-A389-B71A-2C78A0DA0D4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96" y="439841"/>
            <a:ext cx="1362075" cy="15525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FB3679C-B1BF-0C8A-6D60-40C2CB865A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010" y="5171763"/>
            <a:ext cx="1909990" cy="17007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A7AFA20-B4A5-BC62-1445-F0F9D63A99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53" y="475180"/>
            <a:ext cx="6286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22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735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92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68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FAE22A4-CA81-4C68-BABE-AB6C6FB74C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94984A7-A670-400D-A046-998BF52A1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1" t="25125"/>
          <a:stretch/>
        </p:blipFill>
        <p:spPr>
          <a:xfrm>
            <a:off x="-1" y="0"/>
            <a:ext cx="7693779" cy="2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3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54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lnSpc>
                <a:spcPct val="120000"/>
              </a:lnSpc>
              <a:defRPr sz="140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58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7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72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9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8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228600" indent="-22860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685800" indent="-22860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11430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600200" indent="-22860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2057400" indent="-2286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7658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3113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FAE22A4-CA81-4C68-BABE-AB6C6FB74C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94984A7-A670-400D-A046-998BF52A1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1" t="25125"/>
          <a:stretch/>
        </p:blipFill>
        <p:spPr>
          <a:xfrm>
            <a:off x="-1" y="0"/>
            <a:ext cx="7693779" cy="2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16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FAE22A4-CA81-4C68-BABE-AB6C6FB74C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94984A7-A670-400D-A046-998BF52A15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1" t="25125"/>
          <a:stretch/>
        </p:blipFill>
        <p:spPr>
          <a:xfrm>
            <a:off x="-1" y="0"/>
            <a:ext cx="7693779" cy="2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10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22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7891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>
            <a:extLst>
              <a:ext uri="{FF2B5EF4-FFF2-40B4-BE49-F238E27FC236}">
                <a16:creationId xmlns:a16="http://schemas.microsoft.com/office/drawing/2014/main" id="{A5EDE2A4-578C-B7FB-8A6E-B036707F3A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1DED60-B63C-9582-BE5A-74110257F1A0}"/>
              </a:ext>
            </a:extLst>
          </p:cNvPr>
          <p:cNvSpPr/>
          <p:nvPr userDrawn="1"/>
        </p:nvSpPr>
        <p:spPr>
          <a:xfrm>
            <a:off x="518814" y="421993"/>
            <a:ext cx="11324492" cy="6129794"/>
          </a:xfrm>
          <a:prstGeom prst="roundRect">
            <a:avLst>
              <a:gd name="adj" fmla="val 14468"/>
            </a:avLst>
          </a:prstGeom>
          <a:solidFill>
            <a:schemeClr val="bg1">
              <a:alpha val="94000"/>
            </a:schemeClr>
          </a:solidFill>
          <a:ln w="19050">
            <a:solidFill>
              <a:srgbClr val="FEB44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118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13.png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39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47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6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1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1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4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2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1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2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9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30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47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Hồng Linh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4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2024/5/21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43B903E-4AD3-BEA6-8123-942B48718D23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微软雅黑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微软雅黑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微软雅黑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微软雅黑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微软雅黑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4581489-2218-7DFE-E3D4-574AA099415F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8B6E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微软雅黑"/>
                <a:cs typeface="+mj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8B6E5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微软雅黑"/>
                <a:cs typeface="+mj-cs"/>
              </a:rPr>
              <a:t> Non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D8D579-3545-C3CA-ED4B-A7A405FEF2A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555E08-CA38-4067-551F-B5AFB303457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FC7B5C-03F6-F8A7-6ECA-4B804D16965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AFB173-FDEA-5A18-6BF7-D0395681ABE9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85BF91E-A589-630C-3E48-4CE8C6EA4091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C5F74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微软雅黑"/>
                <a:cs typeface="+mj-cs"/>
              </a:rPr>
              <a:t>By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C5F74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微软雅黑"/>
                <a:cs typeface="+mj-cs"/>
              </a:rPr>
              <a:t>Khánh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C5F74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微软雅黑"/>
                <a:cs typeface="+mj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C5F74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微软雅黑"/>
                <a:cs typeface="+mj-cs"/>
              </a:rPr>
              <a:t>Huyền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C5F74">
                  <a:lumMod val="50000"/>
                  <a:alpha val="41000"/>
                </a:srgbClr>
              </a:solidFill>
              <a:effectLst/>
              <a:uLnTx/>
              <a:uFillTx/>
              <a:latin typeface="SVN-Ready" panose="02040603050506020204" pitchFamily="18" charset="0"/>
              <a:ea typeface="微软雅黑"/>
              <a:cs typeface="+mj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8260357-B5CC-C235-C6CD-C34E3E384818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6CA9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微软雅黑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6CA9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微软雅黑"/>
                <a:cs typeface="+mj-cs"/>
              </a:rPr>
              <a:t> Non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64B9E9-EEA6-90FA-B676-248E7625248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FD323E-7004-5836-E468-5840805A9147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57220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1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7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7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3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8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D051CF-654A-EACE-28B1-75FBE576B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6124A-1C6A-D145-6D5E-01AC675D9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58332-354A-7FF3-D5CE-164306810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F270F-5C15-4858-B177-569EA593969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5/21/2024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2F73-4C01-802D-D59B-7F4D5D139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689E5-C215-2DE1-F044-02A1481C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8138B-F973-40CF-AB80-9C582E2ED8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50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6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3.xml"/><Relationship Id="rId6" Type="http://schemas.openxmlformats.org/officeDocument/2006/relationships/image" Target="../media/image44.png"/><Relationship Id="rId5" Type="http://schemas.openxmlformats.org/officeDocument/2006/relationships/image" Target="../media/image50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media" Target="../media/media1.mp3"/><Relationship Id="rId7" Type="http://schemas.openxmlformats.org/officeDocument/2006/relationships/image" Target="../media/image42.png"/><Relationship Id="rId2" Type="http://schemas.openxmlformats.org/officeDocument/2006/relationships/audio" Target="NULL" TargetMode="External"/><Relationship Id="rId1" Type="http://schemas.openxmlformats.org/officeDocument/2006/relationships/tags" Target="../tags/tag74.xml"/><Relationship Id="rId6" Type="http://schemas.openxmlformats.org/officeDocument/2006/relationships/image" Target="../media/image51.png"/><Relationship Id="rId5" Type="http://schemas.openxmlformats.org/officeDocument/2006/relationships/notesSlide" Target="../notesSlides/notesSlide11.xml"/><Relationship Id="rId10" Type="http://schemas.openxmlformats.org/officeDocument/2006/relationships/slide" Target="slide13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13.xml"/><Relationship Id="rId3" Type="http://schemas.microsoft.com/office/2007/relationships/media" Target="../media/media1.mp3"/><Relationship Id="rId7" Type="http://schemas.openxmlformats.org/officeDocument/2006/relationships/image" Target="../media/image54.png"/><Relationship Id="rId12" Type="http://schemas.openxmlformats.org/officeDocument/2006/relationships/image" Target="../media/image44.png"/><Relationship Id="rId2" Type="http://schemas.openxmlformats.org/officeDocument/2006/relationships/audio" Target="NULL" TargetMode="External"/><Relationship Id="rId1" Type="http://schemas.openxmlformats.org/officeDocument/2006/relationships/tags" Target="../tags/tag76.xml"/><Relationship Id="rId6" Type="http://schemas.openxmlformats.org/officeDocument/2006/relationships/audio" Target="../media/audio2.wav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13.xml"/><Relationship Id="rId3" Type="http://schemas.microsoft.com/office/2007/relationships/media" Target="../media/media1.mp3"/><Relationship Id="rId7" Type="http://schemas.openxmlformats.org/officeDocument/2006/relationships/image" Target="../media/image55.png"/><Relationship Id="rId12" Type="http://schemas.openxmlformats.org/officeDocument/2006/relationships/image" Target="../media/image44.png"/><Relationship Id="rId2" Type="http://schemas.openxmlformats.org/officeDocument/2006/relationships/audio" Target="NULL" TargetMode="External"/><Relationship Id="rId1" Type="http://schemas.openxmlformats.org/officeDocument/2006/relationships/tags" Target="../tags/tag77.xml"/><Relationship Id="rId6" Type="http://schemas.openxmlformats.org/officeDocument/2006/relationships/audio" Target="../media/audio2.wav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78.xml"/><Relationship Id="rId6" Type="http://schemas.openxmlformats.org/officeDocument/2006/relationships/image" Target="../media/image56.pn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9.xml"/><Relationship Id="rId6" Type="http://schemas.openxmlformats.org/officeDocument/2006/relationships/image" Target="../media/image57.png"/><Relationship Id="rId5" Type="http://schemas.openxmlformats.org/officeDocument/2006/relationships/image" Target="../media/image44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80.xml"/><Relationship Id="rId6" Type="http://schemas.openxmlformats.org/officeDocument/2006/relationships/image" Target="../media/image58.png"/><Relationship Id="rId5" Type="http://schemas.openxmlformats.org/officeDocument/2006/relationships/image" Target="../media/image46.pn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13.xml"/><Relationship Id="rId3" Type="http://schemas.microsoft.com/office/2007/relationships/media" Target="../media/media1.mp3"/><Relationship Id="rId7" Type="http://schemas.openxmlformats.org/officeDocument/2006/relationships/image" Target="../media/image59.png"/><Relationship Id="rId12" Type="http://schemas.openxmlformats.org/officeDocument/2006/relationships/image" Target="../media/image44.png"/><Relationship Id="rId2" Type="http://schemas.openxmlformats.org/officeDocument/2006/relationships/audio" Target="NULL" TargetMode="External"/><Relationship Id="rId1" Type="http://schemas.openxmlformats.org/officeDocument/2006/relationships/tags" Target="../tags/tag81.xml"/><Relationship Id="rId6" Type="http://schemas.openxmlformats.org/officeDocument/2006/relationships/audio" Target="../media/audio2.wav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18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82.xml"/><Relationship Id="rId6" Type="http://schemas.openxmlformats.org/officeDocument/2006/relationships/image" Target="../media/image60.png"/><Relationship Id="rId5" Type="http://schemas.openxmlformats.org/officeDocument/2006/relationships/image" Target="../media/image44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83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84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8.xml"/><Relationship Id="rId18" Type="http://schemas.openxmlformats.org/officeDocument/2006/relationships/image" Target="../media/image29.png"/><Relationship Id="rId26" Type="http://schemas.openxmlformats.org/officeDocument/2006/relationships/image" Target="../media/image33.png"/><Relationship Id="rId3" Type="http://schemas.openxmlformats.org/officeDocument/2006/relationships/notesSlide" Target="../notesSlides/notesSlide4.xml"/><Relationship Id="rId21" Type="http://schemas.openxmlformats.org/officeDocument/2006/relationships/slide" Target="slide12.xml"/><Relationship Id="rId34" Type="http://schemas.openxmlformats.org/officeDocument/2006/relationships/image" Target="../media/image37.png"/><Relationship Id="rId7" Type="http://schemas.openxmlformats.org/officeDocument/2006/relationships/slide" Target="slide5.xml"/><Relationship Id="rId12" Type="http://schemas.openxmlformats.org/officeDocument/2006/relationships/image" Target="../media/image26.png"/><Relationship Id="rId17" Type="http://schemas.openxmlformats.org/officeDocument/2006/relationships/slide" Target="slide10.xml"/><Relationship Id="rId25" Type="http://schemas.openxmlformats.org/officeDocument/2006/relationships/slide" Target="slide14.xml"/><Relationship Id="rId33" Type="http://schemas.openxmlformats.org/officeDocument/2006/relationships/slide" Target="slide18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29" Type="http://schemas.openxmlformats.org/officeDocument/2006/relationships/slide" Target="slide16.xml"/><Relationship Id="rId1" Type="http://schemas.openxmlformats.org/officeDocument/2006/relationships/tags" Target="../tags/tag67.xml"/><Relationship Id="rId6" Type="http://schemas.openxmlformats.org/officeDocument/2006/relationships/image" Target="../media/image23.png"/><Relationship Id="rId11" Type="http://schemas.openxmlformats.org/officeDocument/2006/relationships/slide" Target="slide7.xml"/><Relationship Id="rId24" Type="http://schemas.openxmlformats.org/officeDocument/2006/relationships/image" Target="../media/image32.png"/><Relationship Id="rId32" Type="http://schemas.openxmlformats.org/officeDocument/2006/relationships/image" Target="../media/image36.png"/><Relationship Id="rId5" Type="http://schemas.openxmlformats.org/officeDocument/2006/relationships/slide" Target="slide20.xml"/><Relationship Id="rId15" Type="http://schemas.openxmlformats.org/officeDocument/2006/relationships/slide" Target="slide9.xml"/><Relationship Id="rId23" Type="http://schemas.openxmlformats.org/officeDocument/2006/relationships/slide" Target="slide13.xml"/><Relationship Id="rId28" Type="http://schemas.openxmlformats.org/officeDocument/2006/relationships/image" Target="../media/image34.png"/><Relationship Id="rId36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slide" Target="slide11.xml"/><Relationship Id="rId31" Type="http://schemas.openxmlformats.org/officeDocument/2006/relationships/slide" Target="slide17.xml"/><Relationship Id="rId4" Type="http://schemas.openxmlformats.org/officeDocument/2006/relationships/audio" Target="../media/audio1.wav"/><Relationship Id="rId9" Type="http://schemas.openxmlformats.org/officeDocument/2006/relationships/slide" Target="slide6.xml"/><Relationship Id="rId14" Type="http://schemas.openxmlformats.org/officeDocument/2006/relationships/image" Target="../media/image27.png"/><Relationship Id="rId22" Type="http://schemas.openxmlformats.org/officeDocument/2006/relationships/image" Target="../media/image31.png"/><Relationship Id="rId27" Type="http://schemas.openxmlformats.org/officeDocument/2006/relationships/slide" Target="slide15.xml"/><Relationship Id="rId30" Type="http://schemas.openxmlformats.org/officeDocument/2006/relationships/image" Target="../media/image35.png"/><Relationship Id="rId35" Type="http://schemas.openxmlformats.org/officeDocument/2006/relationships/slide" Target="slide19.xml"/><Relationship Id="rId8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44.png"/><Relationship Id="rId3" Type="http://schemas.microsoft.com/office/2007/relationships/media" Target="../media/media1.mp3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audio" Target="NULL" TargetMode="External"/><Relationship Id="rId1" Type="http://schemas.openxmlformats.org/officeDocument/2006/relationships/tags" Target="../tags/tag68.xml"/><Relationship Id="rId6" Type="http://schemas.openxmlformats.org/officeDocument/2006/relationships/audio" Target="../media/audio2.wav"/><Relationship Id="rId11" Type="http://schemas.openxmlformats.org/officeDocument/2006/relationships/image" Target="../media/image42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13.xml"/><Relationship Id="rId3" Type="http://schemas.microsoft.com/office/2007/relationships/media" Target="../media/media1.mp3"/><Relationship Id="rId7" Type="http://schemas.openxmlformats.org/officeDocument/2006/relationships/image" Target="../media/image47.png"/><Relationship Id="rId12" Type="http://schemas.openxmlformats.org/officeDocument/2006/relationships/image" Target="../media/image44.png"/><Relationship Id="rId2" Type="http://schemas.openxmlformats.org/officeDocument/2006/relationships/audio" Target="NULL" TargetMode="External"/><Relationship Id="rId1" Type="http://schemas.openxmlformats.org/officeDocument/2006/relationships/tags" Target="../tags/tag70.xml"/><Relationship Id="rId6" Type="http://schemas.openxmlformats.org/officeDocument/2006/relationships/audio" Target="../media/audio2.wav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slide" Target="slide13.xml"/><Relationship Id="rId3" Type="http://schemas.microsoft.com/office/2007/relationships/media" Target="../media/media1.mp3"/><Relationship Id="rId7" Type="http://schemas.openxmlformats.org/officeDocument/2006/relationships/image" Target="../media/image48.png"/><Relationship Id="rId12" Type="http://schemas.openxmlformats.org/officeDocument/2006/relationships/image" Target="../media/image44.png"/><Relationship Id="rId2" Type="http://schemas.openxmlformats.org/officeDocument/2006/relationships/audio" Target="NULL" TargetMode="External"/><Relationship Id="rId1" Type="http://schemas.openxmlformats.org/officeDocument/2006/relationships/tags" Target="../tags/tag71.xml"/><Relationship Id="rId6" Type="http://schemas.openxmlformats.org/officeDocument/2006/relationships/audio" Target="../media/audio2.wav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slide" Target="slide1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2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78" y="210762"/>
            <a:ext cx="2111743" cy="21117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284" y="966019"/>
            <a:ext cx="7108552" cy="45297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6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extLst mod="1">
    <p:ext uri="{E180D4A7-C9FB-4DFB-919C-405C955672EB}">
      <p14:showEvtLst xmlns:p14="http://schemas.microsoft.com/office/powerpoint/2010/main">
        <p14:playEvt time="1" objId="4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687025" y="879078"/>
              <a:ext cx="828426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Kể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ít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nhất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3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việc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làm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con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cần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thực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hiện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khi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phát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hiện</a:t>
              </a:r>
              <a:r>
                <a:rPr lang="en-US" sz="40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0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cháy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C99A3E1-162E-7D89-F920-DA2128FD4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149" y="544298"/>
            <a:ext cx="1547249" cy="150726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558801" y="2032428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+ 25</a:t>
              </a:r>
            </a:p>
          </p:txBody>
        </p:sp>
      </p:grpSp>
      <p:sp>
        <p:nvSpPr>
          <p:cNvPr id="10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382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687025" y="798976"/>
              <a:ext cx="82842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Vì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sao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chúng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ta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cần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phải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vệ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sinh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xung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quanh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nhà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?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98EAF3E-F370-E70C-3042-908600D19F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069" y="454001"/>
            <a:ext cx="1804329" cy="1690722"/>
          </a:xfrm>
          <a:prstGeom prst="rect">
            <a:avLst/>
          </a:prstGeom>
        </p:spPr>
      </p:pic>
      <p:sp>
        <p:nvSpPr>
          <p:cNvPr id="27" name="Hình chữ nhật: Góc Tròn 4">
            <a:extLst>
              <a:ext uri="{FF2B5EF4-FFF2-40B4-BE49-F238E27FC236}">
                <a16:creationId xmlns:a16="http://schemas.microsoft.com/office/drawing/2014/main" id="{9C2DC6F8-E3E0-7655-C678-FAD133447292}"/>
              </a:ext>
            </a:extLst>
          </p:cNvPr>
          <p:cNvSpPr/>
          <p:nvPr/>
        </p:nvSpPr>
        <p:spPr>
          <a:xfrm>
            <a:off x="3079787" y="2509920"/>
            <a:ext cx="7462772" cy="3627387"/>
          </a:xfrm>
          <a:prstGeom prst="roundRect">
            <a:avLst/>
          </a:prstGeom>
          <a:noFill/>
          <a:ln w="19050">
            <a:solidFill>
              <a:srgbClr val="3A9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Chúng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quanh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môi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sạch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đẹp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bảo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vệ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sức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khỏe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góp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phòng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tránh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dịch</a:t>
            </a:r>
            <a:r>
              <a:rPr lang="en-US" sz="4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bệnh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8" name="Đúng">
            <a:extLst>
              <a:ext uri="{FF2B5EF4-FFF2-40B4-BE49-F238E27FC236}">
                <a16:creationId xmlns:a16="http://schemas.microsoft.com/office/drawing/2014/main" id="{BB409611-B877-8B2D-739A-787D6A092F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10288698" y="3653903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5FAAB932-4CF5-A7D3-01D8-3D26CB151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6935A7EA-88FD-2058-970B-C9F74662D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968398" y="1379349"/>
            <a:ext cx="5637106" cy="4549107"/>
            <a:chOff x="9031649" y="344759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1649" y="344759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10784398" y="2781191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+ 30</a:t>
              </a:r>
            </a:p>
          </p:txBody>
        </p:sp>
      </p:grpSp>
      <p:sp>
        <p:nvSpPr>
          <p:cNvPr id="14" name="Arrow: Left 25">
            <a:hlinkClick r:id="rId10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960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38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E0D795-3893-0972-F2FF-1DA56C9A1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723" y="1915395"/>
            <a:ext cx="2560542" cy="356037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BC6C3E3-226E-1F85-B9D8-D2350DC0C66C}"/>
              </a:ext>
            </a:extLst>
          </p:cNvPr>
          <p:cNvGrpSpPr/>
          <p:nvPr/>
        </p:nvGrpSpPr>
        <p:grpSpPr>
          <a:xfrm>
            <a:off x="4189164" y="640106"/>
            <a:ext cx="6249914" cy="5577788"/>
            <a:chOff x="4189164" y="640106"/>
            <a:chExt cx="6249914" cy="557778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AA34247-13EF-A61F-0573-F8C00B0F7262}"/>
                </a:ext>
              </a:extLst>
            </p:cNvPr>
            <p:cNvGrpSpPr/>
            <p:nvPr/>
          </p:nvGrpSpPr>
          <p:grpSpPr>
            <a:xfrm>
              <a:off x="4189164" y="640106"/>
              <a:ext cx="6249914" cy="5577788"/>
              <a:chOff x="4114736" y="851678"/>
              <a:chExt cx="6249914" cy="557778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F9B3D87D-B965-7689-F272-9BE399CCEB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4736" y="851678"/>
                <a:ext cx="6249914" cy="5577788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DD174A8-08BD-13FC-D845-730F1622CEE6}"/>
                  </a:ext>
                </a:extLst>
              </p:cNvPr>
              <p:cNvSpPr txBox="1"/>
              <p:nvPr/>
            </p:nvSpPr>
            <p:spPr>
              <a:xfrm>
                <a:off x="4611852" y="1159647"/>
                <a:ext cx="50067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UNLUCKY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BF1260-7D3D-BF8D-59B5-08EFF14B1FC9}"/>
                </a:ext>
              </a:extLst>
            </p:cNvPr>
            <p:cNvSpPr txBox="1"/>
            <p:nvPr/>
          </p:nvSpPr>
          <p:spPr>
            <a:xfrm>
              <a:off x="6290338" y="3490651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- 25</a:t>
              </a:r>
            </a:p>
          </p:txBody>
        </p:sp>
      </p:grpSp>
      <p:sp>
        <p:nvSpPr>
          <p:cNvPr id="9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743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615178" y="666803"/>
            <a:ext cx="8427960" cy="1507260"/>
            <a:chOff x="2633163" y="817762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33163" y="817762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842674" y="848117"/>
              <a:ext cx="797056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Hoạt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động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sản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xuất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nông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nghiệp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mang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lại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lợi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ích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gì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?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B0788D7-CF7F-9D5C-4ECE-B9BA090F6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711" y="444763"/>
            <a:ext cx="2036374" cy="1706329"/>
          </a:xfrm>
          <a:prstGeom prst="rect">
            <a:avLst/>
          </a:prstGeom>
        </p:spPr>
      </p:pic>
      <p:grpSp>
        <p:nvGrpSpPr>
          <p:cNvPr id="26" name="A">
            <a:extLst>
              <a:ext uri="{FF2B5EF4-FFF2-40B4-BE49-F238E27FC236}">
                <a16:creationId xmlns:a16="http://schemas.microsoft.com/office/drawing/2014/main" id="{96DA95B2-0DE6-81A2-2310-07B5E5EF3378}"/>
              </a:ext>
            </a:extLst>
          </p:cNvPr>
          <p:cNvGrpSpPr/>
          <p:nvPr/>
        </p:nvGrpSpPr>
        <p:grpSpPr>
          <a:xfrm>
            <a:off x="903389" y="3095736"/>
            <a:ext cx="4384000" cy="1122446"/>
            <a:chOff x="1106373" y="2653723"/>
            <a:chExt cx="4384000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DB06E345-4ED3-737E-7317-1724CE64C437}"/>
                </a:ext>
              </a:extLst>
            </p:cNvPr>
            <p:cNvSpPr/>
            <p:nvPr/>
          </p:nvSpPr>
          <p:spPr>
            <a:xfrm>
              <a:off x="2165566" y="2715908"/>
              <a:ext cx="3324807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Tạo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sản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phẩm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máy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móc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54A634D8-7BA0-C7B6-1E42-4DFB31D961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FAC12D75-E017-96AF-5F11-2FAEC55E079B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72790CD2-6C49-A94F-F37E-3C0A6BDCA6DB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Tạo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lương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thực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thực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phẩm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B8658589-1C78-025B-5522-D2890B8964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C14327E4-C3C1-F4AE-20F6-17A0FA691F21}"/>
              </a:ext>
            </a:extLst>
          </p:cNvPr>
          <p:cNvGrpSpPr/>
          <p:nvPr/>
        </p:nvGrpSpPr>
        <p:grpSpPr>
          <a:xfrm>
            <a:off x="3666626" y="4766294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1A15D355-9FF5-67C7-4120-24DEE69523EF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Phục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vụ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nhu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cầu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du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lịch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3EAB7743-6A68-D9F5-EE14-BAAE7A24A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8EE7F369-4269-1D2C-470B-8550896D6E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10795254" y="3205383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F0274052-550E-A6AD-E23A-5E9DA287C84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5120038" y="3242965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64868D6A-CBC3-B428-3EDB-8C5A91BEE51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7823177" y="4908961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D33E3FB3-F31D-8A77-5803-6DBB7CF0C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F3B5A2BF-7D1C-35DE-6BF5-195BC5004C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666626" y="1588200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+ 15</a:t>
              </a:r>
            </a:p>
          </p:txBody>
        </p:sp>
      </p:grpSp>
      <p:sp>
        <p:nvSpPr>
          <p:cNvPr id="44" name="Arrow: Left 25">
            <a:hlinkClick r:id="rId13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747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38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687025" y="1107367"/>
              <a:ext cx="82842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Đâu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di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tích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lịch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sử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?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D92B19-FF92-2659-8509-5D46AB660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468" y="543937"/>
            <a:ext cx="1781400" cy="2118219"/>
          </a:xfrm>
          <a:prstGeom prst="rect">
            <a:avLst/>
          </a:prstGeom>
        </p:spPr>
      </p:pic>
      <p:grpSp>
        <p:nvGrpSpPr>
          <p:cNvPr id="26" name="A">
            <a:extLst>
              <a:ext uri="{FF2B5EF4-FFF2-40B4-BE49-F238E27FC236}">
                <a16:creationId xmlns:a16="http://schemas.microsoft.com/office/drawing/2014/main" id="{609B8B0D-669C-CE7C-B79F-783203FEDA3A}"/>
              </a:ext>
            </a:extLst>
          </p:cNvPr>
          <p:cNvGrpSpPr/>
          <p:nvPr/>
        </p:nvGrpSpPr>
        <p:grpSpPr>
          <a:xfrm>
            <a:off x="903389" y="3095736"/>
            <a:ext cx="4384001" cy="1122446"/>
            <a:chOff x="1106373" y="2653723"/>
            <a:chExt cx="4384001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75698976-2BDF-AC7D-1D9C-DE376B9A26DB}"/>
                </a:ext>
              </a:extLst>
            </p:cNvPr>
            <p:cNvSpPr/>
            <p:nvPr/>
          </p:nvSpPr>
          <p:spPr>
            <a:xfrm>
              <a:off x="1965102" y="2715908"/>
              <a:ext cx="3525272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Cố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đô</a:t>
              </a:r>
              <a:r>
                <a:rPr kumimoji="0" lang="en-US" sz="24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Huế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6DF7A901-AB26-26E4-93FA-2938D262C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39254E21-7B94-BF40-05BA-3A4A37B07295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9669BFD4-8E9D-63F2-982A-051AAEC32FFF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Vịnh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Hạ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Long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8E178751-E4B2-3B0C-FB5B-2D3604A10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EA208714-3B23-D4AA-6CBB-16CD3C7688A2}"/>
              </a:ext>
            </a:extLst>
          </p:cNvPr>
          <p:cNvGrpSpPr/>
          <p:nvPr/>
        </p:nvGrpSpPr>
        <p:grpSpPr>
          <a:xfrm>
            <a:off x="942213" y="4743317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56A4C106-E69A-8F10-8F93-3A8EB2E1BA16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Tràng</a:t>
              </a: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B34798E8-C282-7D62-7848-F9DAF63F81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grpSp>
        <p:nvGrpSpPr>
          <p:cNvPr id="35" name="D">
            <a:extLst>
              <a:ext uri="{FF2B5EF4-FFF2-40B4-BE49-F238E27FC236}">
                <a16:creationId xmlns:a16="http://schemas.microsoft.com/office/drawing/2014/main" id="{900E0A47-7496-FF10-D218-6AFB9C71DD6B}"/>
              </a:ext>
            </a:extLst>
          </p:cNvPr>
          <p:cNvGrpSpPr/>
          <p:nvPr/>
        </p:nvGrpSpPr>
        <p:grpSpPr>
          <a:xfrm>
            <a:off x="6873722" y="4743317"/>
            <a:ext cx="4169416" cy="997127"/>
            <a:chOff x="6575139" y="4263687"/>
            <a:chExt cx="4169416" cy="997127"/>
          </a:xfrm>
        </p:grpSpPr>
        <p:sp>
          <p:nvSpPr>
            <p:cNvPr id="36" name="60">
              <a:extLst>
                <a:ext uri="{FF2B5EF4-FFF2-40B4-BE49-F238E27FC236}">
                  <a16:creationId xmlns:a16="http://schemas.microsoft.com/office/drawing/2014/main" id="{67666880-6C48-8EF6-AD10-5C0F93DD83BA}"/>
                </a:ext>
              </a:extLst>
            </p:cNvPr>
            <p:cNvSpPr/>
            <p:nvPr/>
          </p:nvSpPr>
          <p:spPr>
            <a:xfrm>
              <a:off x="7535838" y="4263687"/>
              <a:ext cx="3208717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Biển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Đà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Nẵng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7" name="Hình ảnh 12">
              <a:extLst>
                <a:ext uri="{FF2B5EF4-FFF2-40B4-BE49-F238E27FC236}">
                  <a16:creationId xmlns:a16="http://schemas.microsoft.com/office/drawing/2014/main" id="{E1D533E4-7600-A5AC-DE08-72E39B99F4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1" r="-1548"/>
            <a:stretch/>
          </p:blipFill>
          <p:spPr>
            <a:xfrm>
              <a:off x="6575139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7ACEEF7C-8B4E-457D-F921-1BF2DE6568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5190461" y="3313645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D89468BA-C6C4-38C1-B1F8-4027F5B2411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697906" y="3279878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9C82E156-4119-5304-82AF-EF62353B046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5073893" y="4932145"/>
            <a:ext cx="896707" cy="890172"/>
          </a:xfrm>
          <a:prstGeom prst="rect">
            <a:avLst/>
          </a:prstGeom>
        </p:spPr>
      </p:pic>
      <p:pic>
        <p:nvPicPr>
          <p:cNvPr id="41" name="Hình ảnh 17">
            <a:extLst>
              <a:ext uri="{FF2B5EF4-FFF2-40B4-BE49-F238E27FC236}">
                <a16:creationId xmlns:a16="http://schemas.microsoft.com/office/drawing/2014/main" id="{EDE1526F-1598-14A8-43D0-4E0169E681E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684169" y="4934439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665BC721-5048-B141-EF1A-FB8F113F1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5CF470A8-7CDF-9D03-0DD3-736203DCE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005484" y="1818309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+ 20</a:t>
              </a:r>
            </a:p>
          </p:txBody>
        </p:sp>
      </p:grpSp>
      <p:sp>
        <p:nvSpPr>
          <p:cNvPr id="44" name="Arrow: Left 25">
            <a:hlinkClick r:id="rId13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294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38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CAB8F3C-21E7-A612-CA3F-13E836B1B4D9}"/>
              </a:ext>
            </a:extLst>
          </p:cNvPr>
          <p:cNvGrpSpPr/>
          <p:nvPr/>
        </p:nvGrpSpPr>
        <p:grpSpPr>
          <a:xfrm>
            <a:off x="4189164" y="640106"/>
            <a:ext cx="6249914" cy="5577788"/>
            <a:chOff x="4189164" y="640106"/>
            <a:chExt cx="6249914" cy="557778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F757E7C-6109-8B1A-4A0E-1309655E96E5}"/>
                </a:ext>
              </a:extLst>
            </p:cNvPr>
            <p:cNvGrpSpPr/>
            <p:nvPr/>
          </p:nvGrpSpPr>
          <p:grpSpPr>
            <a:xfrm>
              <a:off x="4189164" y="640106"/>
              <a:ext cx="6249914" cy="5577788"/>
              <a:chOff x="4114736" y="851678"/>
              <a:chExt cx="6249914" cy="5577788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BF0B5EA-0E17-3F85-3CDB-5D1ADF2EA1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14736" y="851678"/>
                <a:ext cx="6249914" cy="5577788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9302A9E-1A27-B38C-E19F-70E87CB0A0D0}"/>
                  </a:ext>
                </a:extLst>
              </p:cNvPr>
              <p:cNvSpPr txBox="1"/>
              <p:nvPr/>
            </p:nvSpPr>
            <p:spPr>
              <a:xfrm>
                <a:off x="4611852" y="1159647"/>
                <a:ext cx="50067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UNLUCKY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88ECA9-5F3C-964B-6442-3A77D759004B}"/>
                </a:ext>
              </a:extLst>
            </p:cNvPr>
            <p:cNvSpPr txBox="1"/>
            <p:nvPr/>
          </p:nvSpPr>
          <p:spPr>
            <a:xfrm>
              <a:off x="6290338" y="3490651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- 15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3E4BB74-3153-99CC-5C0C-0EFAAA9F7A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304" y="1885398"/>
            <a:ext cx="3440976" cy="3520689"/>
          </a:xfrm>
          <a:prstGeom prst="rect">
            <a:avLst/>
          </a:prstGeom>
        </p:spPr>
      </p:pic>
      <p:sp>
        <p:nvSpPr>
          <p:cNvPr id="9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656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6"/>
            <a:ext cx="8559019" cy="2581945"/>
            <a:chOff x="2615178" y="747085"/>
            <a:chExt cx="8559019" cy="258194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5"/>
              <a:ext cx="8427960" cy="2581945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889931" y="883895"/>
              <a:ext cx="828426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Nêu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những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việc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cần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làm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để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bảo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vệ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di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tích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lịch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sử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cảnh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quan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thiên</a:t>
              </a:r>
              <a:r>
                <a:rPr kumimoji="0" lang="en-US" sz="48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nhiên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874831" y="1588200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+30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6FFF9E55-6E68-C220-5E41-B1D3FEEC8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658" y="596127"/>
            <a:ext cx="1731476" cy="1638063"/>
          </a:xfrm>
          <a:prstGeom prst="rect">
            <a:avLst/>
          </a:prstGeom>
        </p:spPr>
      </p:pic>
      <p:sp>
        <p:nvSpPr>
          <p:cNvPr id="10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748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670481-698D-1934-F944-B777C20DC109}"/>
              </a:ext>
            </a:extLst>
          </p:cNvPr>
          <p:cNvGrpSpPr/>
          <p:nvPr/>
        </p:nvGrpSpPr>
        <p:grpSpPr>
          <a:xfrm>
            <a:off x="3668638" y="813770"/>
            <a:ext cx="6481416" cy="5230459"/>
            <a:chOff x="3252892" y="813770"/>
            <a:chExt cx="6481416" cy="523045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C521F49-98BF-C684-E6A0-C5A9715DC0E8}"/>
                </a:ext>
              </a:extLst>
            </p:cNvPr>
            <p:cNvGrpSpPr/>
            <p:nvPr/>
          </p:nvGrpSpPr>
          <p:grpSpPr>
            <a:xfrm>
              <a:off x="3252892" y="813770"/>
              <a:ext cx="6481416" cy="5230459"/>
              <a:chOff x="3252892" y="813770"/>
              <a:chExt cx="6481416" cy="5230459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78BC548-781E-61B0-C8AC-6ACF66F1F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2892" y="813770"/>
                <a:ext cx="6481416" cy="5230459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8E8D8-1C4C-AE3D-E06A-8977C3542D74}"/>
                  </a:ext>
                </a:extLst>
              </p:cNvPr>
              <p:cNvSpPr txBox="1"/>
              <p:nvPr/>
            </p:nvSpPr>
            <p:spPr>
              <a:xfrm>
                <a:off x="4206738" y="1159647"/>
                <a:ext cx="50067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LUCKY NUMBER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7FE973-9752-0995-BB49-B3F2305A2314}"/>
                </a:ext>
              </a:extLst>
            </p:cNvPr>
            <p:cNvSpPr txBox="1"/>
            <p:nvPr/>
          </p:nvSpPr>
          <p:spPr>
            <a:xfrm>
              <a:off x="5505032" y="3673283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+ 20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341B5D7-B2E3-5460-7904-C70AC771C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417" y="2536110"/>
            <a:ext cx="3292125" cy="2530059"/>
          </a:xfrm>
          <a:prstGeom prst="rect">
            <a:avLst/>
          </a:prstGeom>
        </p:spPr>
      </p:pic>
      <p:sp>
        <p:nvSpPr>
          <p:cNvPr id="9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228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615178" y="753699"/>
              <a:ext cx="82842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Sản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xuất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nông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nghiệp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bao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gồm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những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hoạt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động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nào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?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01231FE9-E935-D7D2-C4F2-88EB138E3D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137" y="436825"/>
            <a:ext cx="1539380" cy="1722205"/>
          </a:xfrm>
          <a:prstGeom prst="rect">
            <a:avLst/>
          </a:prstGeom>
        </p:spPr>
      </p:pic>
      <p:grpSp>
        <p:nvGrpSpPr>
          <p:cNvPr id="26" name="A">
            <a:extLst>
              <a:ext uri="{FF2B5EF4-FFF2-40B4-BE49-F238E27FC236}">
                <a16:creationId xmlns:a16="http://schemas.microsoft.com/office/drawing/2014/main" id="{9F4F2B38-6B0E-DB0D-6224-ADC6921D2DAA}"/>
              </a:ext>
            </a:extLst>
          </p:cNvPr>
          <p:cNvGrpSpPr/>
          <p:nvPr/>
        </p:nvGrpSpPr>
        <p:grpSpPr>
          <a:xfrm>
            <a:off x="903389" y="3095736"/>
            <a:ext cx="4384000" cy="1122446"/>
            <a:chOff x="1106373" y="2653723"/>
            <a:chExt cx="4384000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3E9717AE-7558-74C6-95CF-A29890D1F070}"/>
                </a:ext>
              </a:extLst>
            </p:cNvPr>
            <p:cNvSpPr/>
            <p:nvPr/>
          </p:nvSpPr>
          <p:spPr>
            <a:xfrm>
              <a:off x="2165566" y="2715908"/>
              <a:ext cx="3324807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Trồng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trọt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chăn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nuôi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814E31E5-6774-2265-40BB-80D23648F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7E470486-D60E-5624-3ACE-573DFBF56F91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FB682A1E-A1A1-3577-7F51-17995C678458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Trồng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bảo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vệ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khai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thác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rừng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45E295DE-E32A-E264-0A25-F735FC523B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35868609-2FAA-4D6D-2490-BB363246F47D}"/>
              </a:ext>
            </a:extLst>
          </p:cNvPr>
          <p:cNvGrpSpPr/>
          <p:nvPr/>
        </p:nvGrpSpPr>
        <p:grpSpPr>
          <a:xfrm>
            <a:off x="942213" y="4743317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DFFC76C6-7B47-9E28-2A46-5D7DCF819670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Nuôi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đánh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bắt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thủy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hải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sản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BF995040-E3A9-32A1-5833-37E75BB2AB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grpSp>
        <p:nvGrpSpPr>
          <p:cNvPr id="35" name="D">
            <a:extLst>
              <a:ext uri="{FF2B5EF4-FFF2-40B4-BE49-F238E27FC236}">
                <a16:creationId xmlns:a16="http://schemas.microsoft.com/office/drawing/2014/main" id="{C6C79503-8E06-E9CE-CAEF-38B66FF33916}"/>
              </a:ext>
            </a:extLst>
          </p:cNvPr>
          <p:cNvGrpSpPr/>
          <p:nvPr/>
        </p:nvGrpSpPr>
        <p:grpSpPr>
          <a:xfrm>
            <a:off x="6873722" y="4743317"/>
            <a:ext cx="4169416" cy="997127"/>
            <a:chOff x="6575139" y="4263687"/>
            <a:chExt cx="4169416" cy="997127"/>
          </a:xfrm>
        </p:grpSpPr>
        <p:sp>
          <p:nvSpPr>
            <p:cNvPr id="36" name="60">
              <a:extLst>
                <a:ext uri="{FF2B5EF4-FFF2-40B4-BE49-F238E27FC236}">
                  <a16:creationId xmlns:a16="http://schemas.microsoft.com/office/drawing/2014/main" id="{59A6A58E-F5CF-C9F2-268D-42264EAC5DE8}"/>
                </a:ext>
              </a:extLst>
            </p:cNvPr>
            <p:cNvSpPr/>
            <p:nvPr/>
          </p:nvSpPr>
          <p:spPr>
            <a:xfrm>
              <a:off x="7535838" y="4263687"/>
              <a:ext cx="3208717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Tất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cả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đáp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án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trên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7" name="Hình ảnh 12">
              <a:extLst>
                <a:ext uri="{FF2B5EF4-FFF2-40B4-BE49-F238E27FC236}">
                  <a16:creationId xmlns:a16="http://schemas.microsoft.com/office/drawing/2014/main" id="{D5AD3D59-6C34-4156-DCBB-19FF58DEA9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1" r="-1548"/>
            <a:stretch/>
          </p:blipFill>
          <p:spPr>
            <a:xfrm>
              <a:off x="6575139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38B366C7-DB12-D4C7-EB27-6E05E70D224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10743818" y="4827251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15B2502D-7472-9601-D31B-E9509D5B8D9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4927981" y="3242965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3A131D71-01B8-406B-A55C-7AB430A7177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743818" y="3269983"/>
            <a:ext cx="896707" cy="890172"/>
          </a:xfrm>
          <a:prstGeom prst="rect">
            <a:avLst/>
          </a:prstGeom>
        </p:spPr>
      </p:pic>
      <p:pic>
        <p:nvPicPr>
          <p:cNvPr id="41" name="Hình ảnh 17">
            <a:extLst>
              <a:ext uri="{FF2B5EF4-FFF2-40B4-BE49-F238E27FC236}">
                <a16:creationId xmlns:a16="http://schemas.microsoft.com/office/drawing/2014/main" id="{DCD9FFCA-059E-9F79-932A-E146E9F6347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4933347" y="4850272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E71AD0E8-73BC-C3BD-5B8A-7F5F3A383B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E8492966-4286-C627-2616-0087813666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624985" y="1319745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+ 15</a:t>
              </a:r>
            </a:p>
          </p:txBody>
        </p:sp>
      </p:grpSp>
      <p:sp>
        <p:nvSpPr>
          <p:cNvPr id="45" name="Arrow: Left 25">
            <a:hlinkClick r:id="rId13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92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38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2319794"/>
            <a:chOff x="2615178" y="747086"/>
            <a:chExt cx="8427960" cy="231979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2319794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3032226" y="845414"/>
              <a:ext cx="727445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Em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hãy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giới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thiệu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một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số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loại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cây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và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cho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biết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cây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đó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có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rễ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chùm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hay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rễ</a:t>
              </a:r>
              <a:r>
                <a:rPr kumimoji="0" lang="en-US" sz="44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cọc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446837" y="1353513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+ 25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286C488-EF04-606D-D605-ABC96D81E2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243" y="670288"/>
            <a:ext cx="1808133" cy="1366451"/>
          </a:xfrm>
          <a:prstGeom prst="rect">
            <a:avLst/>
          </a:prstGeom>
        </p:spPr>
      </p:pic>
      <p:sp>
        <p:nvSpPr>
          <p:cNvPr id="10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18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A3E2AF7-26CA-8499-1F73-22CCA7466C6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7" b="1139"/>
          <a:stretch/>
        </p:blipFill>
        <p:spPr>
          <a:xfrm>
            <a:off x="-87086" y="0"/>
            <a:ext cx="12279086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A831CF-099C-01CE-D18E-E306788CE2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064" y="2303692"/>
            <a:ext cx="3712786" cy="28409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D14EFA-55CD-55D1-3FD7-FBC70F1B78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734" b="20012"/>
          <a:stretch/>
        </p:blipFill>
        <p:spPr>
          <a:xfrm>
            <a:off x="2355780" y="3862557"/>
            <a:ext cx="7480440" cy="20817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965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1866" r="665"/>
          <a:stretch/>
        </p:blipFill>
        <p:spPr>
          <a:xfrm rot="5400000">
            <a:off x="-1543605" y="1439257"/>
            <a:ext cx="6879489" cy="39618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" t="448" r="399" b="78943"/>
          <a:stretch/>
        </p:blipFill>
        <p:spPr>
          <a:xfrm rot="5400000">
            <a:off x="7681531" y="2347533"/>
            <a:ext cx="6877575" cy="214336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4" t="2705" r="36551" b="3292"/>
          <a:stretch/>
        </p:blipFill>
        <p:spPr>
          <a:xfrm>
            <a:off x="10424121" y="3168324"/>
            <a:ext cx="1776679" cy="36896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6" r="31631" b="5000"/>
          <a:stretch/>
        </p:blipFill>
        <p:spPr>
          <a:xfrm rot="1105720" flipH="1">
            <a:off x="10176055" y="-130116"/>
            <a:ext cx="1094148" cy="264532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" b="2833"/>
          <a:stretch/>
        </p:blipFill>
        <p:spPr>
          <a:xfrm>
            <a:off x="192651" y="3624434"/>
            <a:ext cx="2671834" cy="323356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t="11130" r="57785" b="15833"/>
          <a:stretch/>
        </p:blipFill>
        <p:spPr>
          <a:xfrm flipV="1">
            <a:off x="4552099" y="9086"/>
            <a:ext cx="2256183" cy="163995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027" y="67731"/>
            <a:ext cx="1479494" cy="14794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82" y="2349272"/>
            <a:ext cx="9254530" cy="21398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85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1992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9116D-9F68-AB34-FAF6-FC6C43FC7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738" y="-103988"/>
            <a:ext cx="12334916" cy="69619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44BA092-B7D5-0BF1-13D5-184F361937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7" t="892" r="66178"/>
          <a:stretch/>
        </p:blipFill>
        <p:spPr>
          <a:xfrm>
            <a:off x="-32738" y="1646015"/>
            <a:ext cx="2360060" cy="35659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244AF1-8CF7-AD36-CE4D-A4F4674B27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05" t="-556" r="13400" b="1448"/>
          <a:stretch/>
        </p:blipFill>
        <p:spPr>
          <a:xfrm>
            <a:off x="9792184" y="1367384"/>
            <a:ext cx="2509994" cy="37925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F4E7AC-F0AE-55A3-7ED9-256EA62DCE20}"/>
              </a:ext>
            </a:extLst>
          </p:cNvPr>
          <p:cNvSpPr txBox="1"/>
          <p:nvPr/>
        </p:nvSpPr>
        <p:spPr>
          <a:xfrm>
            <a:off x="2016971" y="2067875"/>
            <a:ext cx="7942724" cy="2862322"/>
          </a:xfrm>
          <a:prstGeom prst="rect">
            <a:avLst/>
          </a:prstGeom>
          <a:solidFill>
            <a:srgbClr val="FFEC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Cả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lớp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sẽ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chia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làm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2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đội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chơi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mỗi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đội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sẽ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chọn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1 con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trả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lời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đúng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câu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hỏi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ẩn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sau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con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sẽ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ghi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được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điểm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Đội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nào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nhiều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điểm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đội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đó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sẽ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chiến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thắng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và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nhận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được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phần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thưởng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Đừng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quên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có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các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con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số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may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mắn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và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không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may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mắn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nhé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218358-F955-B711-80B2-664CE417B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0755" y="789453"/>
            <a:ext cx="6175783" cy="1713124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5ED94B-3A2A-BD86-60D3-CE3467B0C1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8" b="72187"/>
          <a:stretch/>
        </p:blipFill>
        <p:spPr>
          <a:xfrm>
            <a:off x="4879723" y="5384585"/>
            <a:ext cx="2509994" cy="10588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054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hlinkClick r:id="rId5" action="ppaction://hlinksldjump"/>
            <a:extLst>
              <a:ext uri="{FF2B5EF4-FFF2-40B4-BE49-F238E27FC236}">
                <a16:creationId xmlns:a16="http://schemas.microsoft.com/office/drawing/2014/main" id="{59E8A257-8EC9-D405-0932-3BE606ABD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1306" y="210197"/>
            <a:ext cx="9337617" cy="5311864"/>
          </a:xfrm>
          <a:prstGeom prst="rect">
            <a:avLst/>
          </a:prstGeom>
        </p:spPr>
      </p:pic>
      <p:pic>
        <p:nvPicPr>
          <p:cNvPr id="2" name="Picture 1">
            <a:hlinkClick r:id="rId7" action="ppaction://hlinksldjump"/>
            <a:extLst>
              <a:ext uri="{FF2B5EF4-FFF2-40B4-BE49-F238E27FC236}">
                <a16:creationId xmlns:a16="http://schemas.microsoft.com/office/drawing/2014/main" id="{54E929AB-FBFA-2AE8-FB73-90518B51A9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092" y="77324"/>
            <a:ext cx="2626411" cy="2750205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  <a:extLst>
              <a:ext uri="{FF2B5EF4-FFF2-40B4-BE49-F238E27FC236}">
                <a16:creationId xmlns:a16="http://schemas.microsoft.com/office/drawing/2014/main" id="{87A15F7A-C692-842F-8289-7040DEA1AD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4593" y="-38510"/>
            <a:ext cx="3664014" cy="2566638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id="{9F9FC4EC-5889-B375-1A05-AF6D14F174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8685" y="-10229"/>
            <a:ext cx="3664014" cy="2566638"/>
          </a:xfrm>
          <a:prstGeom prst="rect">
            <a:avLst/>
          </a:prstGeom>
        </p:spPr>
      </p:pic>
      <p:pic>
        <p:nvPicPr>
          <p:cNvPr id="5" name="Picture 4">
            <a:hlinkClick r:id="rId13" action="ppaction://hlinksldjump"/>
            <a:extLst>
              <a:ext uri="{FF2B5EF4-FFF2-40B4-BE49-F238E27FC236}">
                <a16:creationId xmlns:a16="http://schemas.microsoft.com/office/drawing/2014/main" id="{96A1304A-121A-BB1E-05F0-7C631E66B8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75885" y="-91440"/>
            <a:ext cx="3657917" cy="2566638"/>
          </a:xfrm>
          <a:prstGeom prst="rect">
            <a:avLst/>
          </a:prstGeom>
        </p:spPr>
      </p:pic>
      <p:pic>
        <p:nvPicPr>
          <p:cNvPr id="6" name="Picture 5">
            <a:hlinkClick r:id="rId15" action="ppaction://hlinksldjump"/>
            <a:extLst>
              <a:ext uri="{FF2B5EF4-FFF2-40B4-BE49-F238E27FC236}">
                <a16:creationId xmlns:a16="http://schemas.microsoft.com/office/drawing/2014/main" id="{B83B3087-E170-FE5B-443E-64D5803B0A3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6987" y="77324"/>
            <a:ext cx="2670502" cy="2334970"/>
          </a:xfrm>
          <a:prstGeom prst="rect">
            <a:avLst/>
          </a:prstGeom>
        </p:spPr>
      </p:pic>
      <p:pic>
        <p:nvPicPr>
          <p:cNvPr id="7" name="Picture 6">
            <a:hlinkClick r:id="rId17" action="ppaction://hlinksldjump"/>
            <a:extLst>
              <a:ext uri="{FF2B5EF4-FFF2-40B4-BE49-F238E27FC236}">
                <a16:creationId xmlns:a16="http://schemas.microsoft.com/office/drawing/2014/main" id="{DF024BAB-E34C-15BF-F75B-49368F0AC32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0541" y="1633471"/>
            <a:ext cx="3072650" cy="2993395"/>
          </a:xfrm>
          <a:prstGeom prst="rect">
            <a:avLst/>
          </a:prstGeom>
        </p:spPr>
      </p:pic>
      <p:pic>
        <p:nvPicPr>
          <p:cNvPr id="8" name="Picture 7">
            <a:hlinkClick r:id="rId19" action="ppaction://hlinksldjump"/>
            <a:extLst>
              <a:ext uri="{FF2B5EF4-FFF2-40B4-BE49-F238E27FC236}">
                <a16:creationId xmlns:a16="http://schemas.microsoft.com/office/drawing/2014/main" id="{74227387-E043-A017-96DD-06D6297B8F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92009" y="1642898"/>
            <a:ext cx="3292125" cy="3084843"/>
          </a:xfrm>
          <a:prstGeom prst="rect">
            <a:avLst/>
          </a:prstGeom>
        </p:spPr>
      </p:pic>
      <p:pic>
        <p:nvPicPr>
          <p:cNvPr id="9" name="Picture 8">
            <a:hlinkClick r:id="rId21" action="ppaction://hlinksldjump"/>
            <a:extLst>
              <a:ext uri="{FF2B5EF4-FFF2-40B4-BE49-F238E27FC236}">
                <a16:creationId xmlns:a16="http://schemas.microsoft.com/office/drawing/2014/main" id="{C7EF5EFF-AC26-E0C7-C8F8-E679DE4C4F6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79637" y="1612972"/>
            <a:ext cx="2560542" cy="3560373"/>
          </a:xfrm>
          <a:prstGeom prst="rect">
            <a:avLst/>
          </a:prstGeom>
        </p:spPr>
      </p:pic>
      <p:pic>
        <p:nvPicPr>
          <p:cNvPr id="10" name="Picture 9">
            <a:hlinkClick r:id="rId23" action="ppaction://hlinksldjump"/>
            <a:extLst>
              <a:ext uri="{FF2B5EF4-FFF2-40B4-BE49-F238E27FC236}">
                <a16:creationId xmlns:a16="http://schemas.microsoft.com/office/drawing/2014/main" id="{190109E1-9636-81E2-3211-E88A9294CE95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3296" r="2903"/>
          <a:stretch/>
        </p:blipFill>
        <p:spPr>
          <a:xfrm>
            <a:off x="6658475" y="1670377"/>
            <a:ext cx="3652358" cy="3042122"/>
          </a:xfrm>
          <a:prstGeom prst="rect">
            <a:avLst/>
          </a:prstGeom>
        </p:spPr>
      </p:pic>
      <p:pic>
        <p:nvPicPr>
          <p:cNvPr id="11" name="Picture 10">
            <a:hlinkClick r:id="rId25" action="ppaction://hlinksldjump"/>
            <a:extLst>
              <a:ext uri="{FF2B5EF4-FFF2-40B4-BE49-F238E27FC236}">
                <a16:creationId xmlns:a16="http://schemas.microsoft.com/office/drawing/2014/main" id="{E3DBBFB8-4099-3C6D-F12B-9E85BB42F2F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63237" y="1746539"/>
            <a:ext cx="2901948" cy="3456732"/>
          </a:xfrm>
          <a:prstGeom prst="rect">
            <a:avLst/>
          </a:prstGeom>
        </p:spPr>
      </p:pic>
      <p:pic>
        <p:nvPicPr>
          <p:cNvPr id="12" name="Picture 11">
            <a:hlinkClick r:id="rId27" action="ppaction://hlinksldjump"/>
            <a:extLst>
              <a:ext uri="{FF2B5EF4-FFF2-40B4-BE49-F238E27FC236}">
                <a16:creationId xmlns:a16="http://schemas.microsoft.com/office/drawing/2014/main" id="{B22F50FB-3872-ACEA-8994-3A707E02212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9093" y="3685130"/>
            <a:ext cx="3164098" cy="3237257"/>
          </a:xfrm>
          <a:prstGeom prst="rect">
            <a:avLst/>
          </a:prstGeom>
        </p:spPr>
      </p:pic>
      <p:pic>
        <p:nvPicPr>
          <p:cNvPr id="13" name="Picture 12">
            <a:hlinkClick r:id="rId29" action="ppaction://hlinksldjump"/>
            <a:extLst>
              <a:ext uri="{FF2B5EF4-FFF2-40B4-BE49-F238E27FC236}">
                <a16:creationId xmlns:a16="http://schemas.microsoft.com/office/drawing/2014/main" id="{E3942424-847F-EA27-AFC7-1058FBE32C1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480368" y="3869099"/>
            <a:ext cx="3164098" cy="2987299"/>
          </a:xfrm>
          <a:prstGeom prst="rect">
            <a:avLst/>
          </a:prstGeom>
        </p:spPr>
      </p:pic>
      <p:pic>
        <p:nvPicPr>
          <p:cNvPr id="14" name="Picture 13">
            <a:hlinkClick r:id="rId31" action="ppaction://hlinksldjump"/>
            <a:extLst>
              <a:ext uri="{FF2B5EF4-FFF2-40B4-BE49-F238E27FC236}">
                <a16:creationId xmlns:a16="http://schemas.microsoft.com/office/drawing/2014/main" id="{67531A17-C1D7-A70D-EB3F-091CC2ACB7A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820980" y="4392329"/>
            <a:ext cx="3292125" cy="2459873"/>
          </a:xfrm>
          <a:prstGeom prst="rect">
            <a:avLst/>
          </a:prstGeom>
        </p:spPr>
      </p:pic>
      <p:pic>
        <p:nvPicPr>
          <p:cNvPr id="15" name="Picture 14">
            <a:hlinkClick r:id="rId33" action="ppaction://hlinksldjump"/>
            <a:extLst>
              <a:ext uri="{FF2B5EF4-FFF2-40B4-BE49-F238E27FC236}">
                <a16:creationId xmlns:a16="http://schemas.microsoft.com/office/drawing/2014/main" id="{7B7C3F33-FD4D-DF97-060A-F43719EF2EE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213245" y="3962086"/>
            <a:ext cx="2566638" cy="2762054"/>
          </a:xfrm>
          <a:prstGeom prst="rect">
            <a:avLst/>
          </a:prstGeom>
        </p:spPr>
      </p:pic>
      <p:pic>
        <p:nvPicPr>
          <p:cNvPr id="16" name="Picture 15">
            <a:hlinkClick r:id="rId35" action="ppaction://hlinksldjump"/>
            <a:extLst>
              <a:ext uri="{FF2B5EF4-FFF2-40B4-BE49-F238E27FC236}">
                <a16:creationId xmlns:a16="http://schemas.microsoft.com/office/drawing/2014/main" id="{C823236B-192D-1D08-A092-3842E8575011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003516" y="4465331"/>
            <a:ext cx="3188484" cy="23349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371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BDA2B3-89C3-7B5D-3A48-A6915DE01D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373" y="657916"/>
            <a:ext cx="1527868" cy="155940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758872" y="799610"/>
              <a:ext cx="82842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Người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đàn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ông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sinh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ra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bố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mình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…. 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(</a:t>
              </a: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Điền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vào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chỗ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chấm</a:t>
              </a: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) 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26" name="Arrow: Left 25">
            <a:hlinkClick r:id="rId8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A">
            <a:extLst>
              <a:ext uri="{FF2B5EF4-FFF2-40B4-BE49-F238E27FC236}">
                <a16:creationId xmlns:a16="http://schemas.microsoft.com/office/drawing/2014/main" id="{18CC4459-D8F7-EDC7-7163-E2776B16484E}"/>
              </a:ext>
            </a:extLst>
          </p:cNvPr>
          <p:cNvGrpSpPr/>
          <p:nvPr/>
        </p:nvGrpSpPr>
        <p:grpSpPr>
          <a:xfrm>
            <a:off x="903389" y="3095736"/>
            <a:ext cx="4384000" cy="1122446"/>
            <a:chOff x="1106373" y="2653723"/>
            <a:chExt cx="4384000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8AF232F7-77E0-95CF-C6D5-2D6EE8563F49}"/>
                </a:ext>
              </a:extLst>
            </p:cNvPr>
            <p:cNvSpPr/>
            <p:nvPr/>
          </p:nvSpPr>
          <p:spPr>
            <a:xfrm>
              <a:off x="2165566" y="2715908"/>
              <a:ext cx="3324807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Ông</a:t>
              </a: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nội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2343BAFE-4783-A418-B9CE-EAD6CF3D0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E82E277A-EAC7-CB9C-7F7E-CBCB686FD06C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AC82586F-3697-90B4-9E2F-6C80832A4AF6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Ông</a:t>
              </a: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cố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CBC97374-5288-AD3F-1179-C9CE8FAE78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3EFE5424-8575-F706-9E86-1330B69196C3}"/>
              </a:ext>
            </a:extLst>
          </p:cNvPr>
          <p:cNvGrpSpPr/>
          <p:nvPr/>
        </p:nvGrpSpPr>
        <p:grpSpPr>
          <a:xfrm>
            <a:off x="942213" y="4743317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39421C84-7501-2A34-DEF3-C56D12F7C502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Ông</a:t>
              </a:r>
              <a:r>
                <a:rPr lang="en-US" sz="28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ngoại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B14A23E6-7ADC-7386-680A-F3C3CF56F6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grpSp>
        <p:nvGrpSpPr>
          <p:cNvPr id="35" name="D">
            <a:extLst>
              <a:ext uri="{FF2B5EF4-FFF2-40B4-BE49-F238E27FC236}">
                <a16:creationId xmlns:a16="http://schemas.microsoft.com/office/drawing/2014/main" id="{A3014598-FC01-C8A7-D23F-8D2AD42EEB81}"/>
              </a:ext>
            </a:extLst>
          </p:cNvPr>
          <p:cNvGrpSpPr/>
          <p:nvPr/>
        </p:nvGrpSpPr>
        <p:grpSpPr>
          <a:xfrm>
            <a:off x="6873722" y="4743317"/>
            <a:ext cx="4169416" cy="997127"/>
            <a:chOff x="6575139" y="4263687"/>
            <a:chExt cx="4169416" cy="997127"/>
          </a:xfrm>
        </p:grpSpPr>
        <p:sp>
          <p:nvSpPr>
            <p:cNvPr id="36" name="60">
              <a:extLst>
                <a:ext uri="{FF2B5EF4-FFF2-40B4-BE49-F238E27FC236}">
                  <a16:creationId xmlns:a16="http://schemas.microsoft.com/office/drawing/2014/main" id="{10B6B1E5-E3E0-6692-6494-ED3BC2C087AE}"/>
                </a:ext>
              </a:extLst>
            </p:cNvPr>
            <p:cNvSpPr/>
            <p:nvPr/>
          </p:nvSpPr>
          <p:spPr>
            <a:xfrm>
              <a:off x="7535838" y="4263687"/>
              <a:ext cx="3208717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Bác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trai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7" name="Hình ảnh 12">
              <a:extLst>
                <a:ext uri="{FF2B5EF4-FFF2-40B4-BE49-F238E27FC236}">
                  <a16:creationId xmlns:a16="http://schemas.microsoft.com/office/drawing/2014/main" id="{CE5C5035-AF61-AD55-24EB-C9AA52CD4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1" r="-1548"/>
            <a:stretch/>
          </p:blipFill>
          <p:spPr>
            <a:xfrm>
              <a:off x="6575139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1FD32F63-6A04-E25D-95BB-67FA1639965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5073894" y="3243627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D5112B69-D170-C427-BF31-7E21B80F860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697906" y="3279878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2C55542A-2C95-EE0E-9567-E33FA6D5F5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5073893" y="4932145"/>
            <a:ext cx="896707" cy="890172"/>
          </a:xfrm>
          <a:prstGeom prst="rect">
            <a:avLst/>
          </a:prstGeom>
        </p:spPr>
      </p:pic>
      <p:pic>
        <p:nvPicPr>
          <p:cNvPr id="41" name="Hình ảnh 17">
            <a:extLst>
              <a:ext uri="{FF2B5EF4-FFF2-40B4-BE49-F238E27FC236}">
                <a16:creationId xmlns:a16="http://schemas.microsoft.com/office/drawing/2014/main" id="{C7F80012-982E-2604-EA13-71548CD42E2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684169" y="4934439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F9C33F08-F2C9-8723-4EFB-2C03B2618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328CA5F0-B1CB-0579-27B0-1AC6C2C0E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696320" y="1470855"/>
            <a:ext cx="5312951" cy="4322122"/>
            <a:chOff x="3583647" y="1224090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3647" y="1224090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2074111" cy="1069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+ 10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715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38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78B416-DB70-C872-5097-D42739BC7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931" y="2448719"/>
            <a:ext cx="3069134" cy="215350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2670481-698D-1934-F944-B777C20DC109}"/>
              </a:ext>
            </a:extLst>
          </p:cNvPr>
          <p:cNvGrpSpPr/>
          <p:nvPr/>
        </p:nvGrpSpPr>
        <p:grpSpPr>
          <a:xfrm>
            <a:off x="3883234" y="813770"/>
            <a:ext cx="6481416" cy="5230459"/>
            <a:chOff x="3252892" y="813770"/>
            <a:chExt cx="6481416" cy="523045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C521F49-98BF-C684-E6A0-C5A9715DC0E8}"/>
                </a:ext>
              </a:extLst>
            </p:cNvPr>
            <p:cNvGrpSpPr/>
            <p:nvPr/>
          </p:nvGrpSpPr>
          <p:grpSpPr>
            <a:xfrm>
              <a:off x="3252892" y="813770"/>
              <a:ext cx="6481416" cy="5230459"/>
              <a:chOff x="3252892" y="813770"/>
              <a:chExt cx="6481416" cy="5230459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78BC548-781E-61B0-C8AC-6ACF66F1F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2892" y="813770"/>
                <a:ext cx="6481416" cy="5230459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8E8D8-1C4C-AE3D-E06A-8977C3542D74}"/>
                  </a:ext>
                </a:extLst>
              </p:cNvPr>
              <p:cNvSpPr txBox="1"/>
              <p:nvPr/>
            </p:nvSpPr>
            <p:spPr>
              <a:xfrm>
                <a:off x="4206738" y="1159647"/>
                <a:ext cx="50067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LUCKY NUMBER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7FE973-9752-0995-BB49-B3F2305A2314}"/>
                </a:ext>
              </a:extLst>
            </p:cNvPr>
            <p:cNvSpPr txBox="1"/>
            <p:nvPr/>
          </p:nvSpPr>
          <p:spPr>
            <a:xfrm>
              <a:off x="5505032" y="3673283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+ 20</a:t>
              </a:r>
            </a:p>
          </p:txBody>
        </p:sp>
      </p:grpSp>
      <p:sp>
        <p:nvSpPr>
          <p:cNvPr id="10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082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96127"/>
            <a:ext cx="8427960" cy="1507260"/>
            <a:chOff x="2615178" y="747086"/>
            <a:chExt cx="8427960" cy="150726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749574" y="914030"/>
              <a:ext cx="82842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Khi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phát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hiện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cháy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em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đang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ở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trung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tâm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thương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mại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em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cần</a:t>
              </a:r>
              <a:r>
                <a:rPr kumimoji="0" lang="en-US" sz="36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: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4037B199-8359-F225-0FA9-B12AE98374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367" y="831986"/>
            <a:ext cx="1810692" cy="1271401"/>
          </a:xfrm>
          <a:prstGeom prst="rect">
            <a:avLst/>
          </a:prstGeom>
        </p:spPr>
      </p:pic>
      <p:grpSp>
        <p:nvGrpSpPr>
          <p:cNvPr id="26" name="A">
            <a:extLst>
              <a:ext uri="{FF2B5EF4-FFF2-40B4-BE49-F238E27FC236}">
                <a16:creationId xmlns:a16="http://schemas.microsoft.com/office/drawing/2014/main" id="{2FF45B53-EFEA-CE0B-75E0-83B31D56050C}"/>
              </a:ext>
            </a:extLst>
          </p:cNvPr>
          <p:cNvGrpSpPr/>
          <p:nvPr/>
        </p:nvGrpSpPr>
        <p:grpSpPr>
          <a:xfrm>
            <a:off x="903389" y="3095736"/>
            <a:ext cx="4384000" cy="1122446"/>
            <a:chOff x="1106373" y="2653723"/>
            <a:chExt cx="4384000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57ED0888-2FF1-99BC-27EF-DF558813587E}"/>
                </a:ext>
              </a:extLst>
            </p:cNvPr>
            <p:cNvSpPr/>
            <p:nvPr/>
          </p:nvSpPr>
          <p:spPr>
            <a:xfrm>
              <a:off x="2165566" y="2715908"/>
              <a:ext cx="3324807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dụng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thang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máy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thoát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hiểm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70F8106E-6C2C-528D-7E06-A2629039DB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FB556653-3521-18E7-5C00-7083C975E55C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12C15939-D4FC-812A-CA13-14E6695DF70C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Đứng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yên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tại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chỗ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không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en-US" sz="2800" b="1" noProof="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800" b="1" noProof="0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FCE8582B-D0DA-B6E4-049E-5411227E45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739463DA-37BF-C5B7-BA0D-1CA85F624059}"/>
              </a:ext>
            </a:extLst>
          </p:cNvPr>
          <p:cNvGrpSpPr/>
          <p:nvPr/>
        </p:nvGrpSpPr>
        <p:grpSpPr>
          <a:xfrm>
            <a:off x="4041013" y="4776454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8E42A282-B809-2712-14A0-EF34C74932E6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Sử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dụng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thang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bộ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thoát</a:t>
              </a:r>
              <a:r>
                <a:rPr kumimoji="0" lang="en-US" sz="2800" b="1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hiểm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77BB188B-D3C0-AC95-11D6-969E140169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1514CBBB-27F3-EBA5-7B49-240A29F50F2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8271531" y="4890616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BDFE810B-6327-AD71-B8F3-786D0E9A8CF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5100323" y="3186830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F87B033B-CBD5-F650-204B-FB580CBBD5C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903604" y="3263559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59D3F325-E7E4-E03B-F4CA-CB6604D15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B51B302D-0069-39E4-853E-8AB53A5B4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531132" y="1543092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+ 20</a:t>
              </a:r>
            </a:p>
          </p:txBody>
        </p:sp>
      </p:grpSp>
      <p:sp>
        <p:nvSpPr>
          <p:cNvPr id="44" name="Arrow: Left 25">
            <a:hlinkClick r:id="rId13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024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38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BA16AE1-AED2-3B21-16CA-C30BB0619E6D}"/>
              </a:ext>
            </a:extLst>
          </p:cNvPr>
          <p:cNvGrpSpPr/>
          <p:nvPr/>
        </p:nvGrpSpPr>
        <p:grpSpPr>
          <a:xfrm>
            <a:off x="2597193" y="575722"/>
            <a:ext cx="8427960" cy="1527665"/>
            <a:chOff x="2615178" y="726681"/>
            <a:chExt cx="8427960" cy="152766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F47A024-6CDA-1F13-8805-D78563F361C2}"/>
                </a:ext>
              </a:extLst>
            </p:cNvPr>
            <p:cNvSpPr/>
            <p:nvPr/>
          </p:nvSpPr>
          <p:spPr>
            <a:xfrm>
              <a:off x="2615178" y="747086"/>
              <a:ext cx="8427960" cy="1507260"/>
            </a:xfrm>
            <a:prstGeom prst="roundRect">
              <a:avLst/>
            </a:prstGeom>
            <a:solidFill>
              <a:srgbClr val="FFE5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E15191-A905-5CE7-727A-744819DE3B06}"/>
                </a:ext>
              </a:extLst>
            </p:cNvPr>
            <p:cNvSpPr txBox="1"/>
            <p:nvPr/>
          </p:nvSpPr>
          <p:spPr>
            <a:xfrm>
              <a:off x="2615178" y="726681"/>
              <a:ext cx="82842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Số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điện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thoại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cần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liên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lạc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khi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phát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hiện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cháy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là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: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1C33595-2007-93F5-D40E-7FE30E8963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35" y="645279"/>
            <a:ext cx="1999247" cy="1400471"/>
          </a:xfrm>
          <a:prstGeom prst="rect">
            <a:avLst/>
          </a:prstGeom>
        </p:spPr>
      </p:pic>
      <p:grpSp>
        <p:nvGrpSpPr>
          <p:cNvPr id="26" name="A">
            <a:extLst>
              <a:ext uri="{FF2B5EF4-FFF2-40B4-BE49-F238E27FC236}">
                <a16:creationId xmlns:a16="http://schemas.microsoft.com/office/drawing/2014/main" id="{17D55F19-A710-4A26-F365-D5C2D60A8256}"/>
              </a:ext>
            </a:extLst>
          </p:cNvPr>
          <p:cNvGrpSpPr/>
          <p:nvPr/>
        </p:nvGrpSpPr>
        <p:grpSpPr>
          <a:xfrm>
            <a:off x="903389" y="3095736"/>
            <a:ext cx="4384000" cy="1122446"/>
            <a:chOff x="1106373" y="2653723"/>
            <a:chExt cx="4384000" cy="1122446"/>
          </a:xfrm>
        </p:grpSpPr>
        <p:sp>
          <p:nvSpPr>
            <p:cNvPr id="27" name="Hình chữ nhật: Góc Tròn 4">
              <a:extLst>
                <a:ext uri="{FF2B5EF4-FFF2-40B4-BE49-F238E27FC236}">
                  <a16:creationId xmlns:a16="http://schemas.microsoft.com/office/drawing/2014/main" id="{5B0A7A79-905B-6392-EC41-29867A1D55E6}"/>
                </a:ext>
              </a:extLst>
            </p:cNvPr>
            <p:cNvSpPr/>
            <p:nvPr/>
          </p:nvSpPr>
          <p:spPr>
            <a:xfrm>
              <a:off x="2165566" y="2715908"/>
              <a:ext cx="3324807" cy="1060261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113</a:t>
              </a:r>
            </a:p>
          </p:txBody>
        </p:sp>
        <p:pic>
          <p:nvPicPr>
            <p:cNvPr id="28" name="A">
              <a:extLst>
                <a:ext uri="{FF2B5EF4-FFF2-40B4-BE49-F238E27FC236}">
                  <a16:creationId xmlns:a16="http://schemas.microsoft.com/office/drawing/2014/main" id="{16DD741A-526C-3317-1756-11BB10E1C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663"/>
            <a:stretch/>
          </p:blipFill>
          <p:spPr>
            <a:xfrm>
              <a:off x="1106373" y="2653723"/>
              <a:ext cx="960699" cy="997127"/>
            </a:xfrm>
            <a:prstGeom prst="rect">
              <a:avLst/>
            </a:prstGeom>
          </p:spPr>
        </p:pic>
      </p:grpSp>
      <p:grpSp>
        <p:nvGrpSpPr>
          <p:cNvPr id="29" name="B">
            <a:extLst>
              <a:ext uri="{FF2B5EF4-FFF2-40B4-BE49-F238E27FC236}">
                <a16:creationId xmlns:a16="http://schemas.microsoft.com/office/drawing/2014/main" id="{7C79ADE5-0494-89B6-EE7B-D265B4A8E2CB}"/>
              </a:ext>
            </a:extLst>
          </p:cNvPr>
          <p:cNvGrpSpPr/>
          <p:nvPr/>
        </p:nvGrpSpPr>
        <p:grpSpPr>
          <a:xfrm>
            <a:off x="6770662" y="3095735"/>
            <a:ext cx="4272476" cy="1122447"/>
            <a:chOff x="6575139" y="2616106"/>
            <a:chExt cx="4272476" cy="1122447"/>
          </a:xfrm>
        </p:grpSpPr>
        <p:sp>
          <p:nvSpPr>
            <p:cNvPr id="30" name="Hình chữ nhật: Góc Tròn 5">
              <a:extLst>
                <a:ext uri="{FF2B5EF4-FFF2-40B4-BE49-F238E27FC236}">
                  <a16:creationId xmlns:a16="http://schemas.microsoft.com/office/drawing/2014/main" id="{8A61E0F2-F49D-8858-EE71-F5FFD6D8F9FD}"/>
                </a:ext>
              </a:extLst>
            </p:cNvPr>
            <p:cNvSpPr/>
            <p:nvPr/>
          </p:nvSpPr>
          <p:spPr>
            <a:xfrm>
              <a:off x="7535838" y="2616106"/>
              <a:ext cx="3311777" cy="112244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911</a:t>
              </a:r>
            </a:p>
          </p:txBody>
        </p:sp>
        <p:pic>
          <p:nvPicPr>
            <p:cNvPr id="31" name="Hình ảnh 10">
              <a:extLst>
                <a:ext uri="{FF2B5EF4-FFF2-40B4-BE49-F238E27FC236}">
                  <a16:creationId xmlns:a16="http://schemas.microsoft.com/office/drawing/2014/main" id="{AB306D76-E16E-B49E-F9E2-9B10E28B6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11" t="-2322" r="55152" b="2322"/>
            <a:stretch/>
          </p:blipFill>
          <p:spPr>
            <a:xfrm>
              <a:off x="6575139" y="2653724"/>
              <a:ext cx="960699" cy="997127"/>
            </a:xfrm>
            <a:prstGeom prst="rect">
              <a:avLst/>
            </a:prstGeom>
          </p:spPr>
        </p:pic>
      </p:grpSp>
      <p:grpSp>
        <p:nvGrpSpPr>
          <p:cNvPr id="32" name="C">
            <a:extLst>
              <a:ext uri="{FF2B5EF4-FFF2-40B4-BE49-F238E27FC236}">
                <a16:creationId xmlns:a16="http://schemas.microsoft.com/office/drawing/2014/main" id="{12043ABB-B138-17D3-31CE-6C20829C6BA6}"/>
              </a:ext>
            </a:extLst>
          </p:cNvPr>
          <p:cNvGrpSpPr/>
          <p:nvPr/>
        </p:nvGrpSpPr>
        <p:grpSpPr>
          <a:xfrm>
            <a:off x="942213" y="4743317"/>
            <a:ext cx="4345176" cy="997127"/>
            <a:chOff x="1106373" y="4263687"/>
            <a:chExt cx="4345176" cy="997127"/>
          </a:xfrm>
        </p:grpSpPr>
        <p:sp>
          <p:nvSpPr>
            <p:cNvPr id="33" name="Hình chữ nhật: Góc Tròn 6">
              <a:extLst>
                <a:ext uri="{FF2B5EF4-FFF2-40B4-BE49-F238E27FC236}">
                  <a16:creationId xmlns:a16="http://schemas.microsoft.com/office/drawing/2014/main" id="{0EE9DA57-80B4-3B80-014D-97E65377550E}"/>
                </a:ext>
              </a:extLst>
            </p:cNvPr>
            <p:cNvSpPr/>
            <p:nvPr/>
          </p:nvSpPr>
          <p:spPr>
            <a:xfrm>
              <a:off x="2126743" y="4263687"/>
              <a:ext cx="3324806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115</a:t>
              </a:r>
            </a:p>
          </p:txBody>
        </p:sp>
        <p:pic>
          <p:nvPicPr>
            <p:cNvPr id="34" name="Hình ảnh 11">
              <a:extLst>
                <a:ext uri="{FF2B5EF4-FFF2-40B4-BE49-F238E27FC236}">
                  <a16:creationId xmlns:a16="http://schemas.microsoft.com/office/drawing/2014/main" id="{7CB90B97-393F-2F1E-D96B-98204A7B4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45" t="1924" r="26318" b="-1924"/>
            <a:stretch/>
          </p:blipFill>
          <p:spPr>
            <a:xfrm>
              <a:off x="1106373" y="4263687"/>
              <a:ext cx="960699" cy="997127"/>
            </a:xfrm>
            <a:prstGeom prst="rect">
              <a:avLst/>
            </a:prstGeom>
          </p:spPr>
        </p:pic>
      </p:grpSp>
      <p:grpSp>
        <p:nvGrpSpPr>
          <p:cNvPr id="35" name="D">
            <a:extLst>
              <a:ext uri="{FF2B5EF4-FFF2-40B4-BE49-F238E27FC236}">
                <a16:creationId xmlns:a16="http://schemas.microsoft.com/office/drawing/2014/main" id="{29455809-C437-443C-1D7D-CBD208211B13}"/>
              </a:ext>
            </a:extLst>
          </p:cNvPr>
          <p:cNvGrpSpPr/>
          <p:nvPr/>
        </p:nvGrpSpPr>
        <p:grpSpPr>
          <a:xfrm>
            <a:off x="6873722" y="4743317"/>
            <a:ext cx="4169416" cy="997127"/>
            <a:chOff x="6575139" y="4263687"/>
            <a:chExt cx="4169416" cy="997127"/>
          </a:xfrm>
        </p:grpSpPr>
        <p:sp>
          <p:nvSpPr>
            <p:cNvPr id="36" name="60">
              <a:extLst>
                <a:ext uri="{FF2B5EF4-FFF2-40B4-BE49-F238E27FC236}">
                  <a16:creationId xmlns:a16="http://schemas.microsoft.com/office/drawing/2014/main" id="{9F2B23DF-45F8-B55C-3B0F-1A1876A1E380}"/>
                </a:ext>
              </a:extLst>
            </p:cNvPr>
            <p:cNvSpPr/>
            <p:nvPr/>
          </p:nvSpPr>
          <p:spPr>
            <a:xfrm>
              <a:off x="7535838" y="4263687"/>
              <a:ext cx="3208717" cy="997127"/>
            </a:xfrm>
            <a:prstGeom prst="roundRect">
              <a:avLst/>
            </a:prstGeom>
            <a:noFill/>
            <a:ln w="19050">
              <a:solidFill>
                <a:srgbClr val="3A93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114</a:t>
              </a:r>
            </a:p>
          </p:txBody>
        </p:sp>
        <p:pic>
          <p:nvPicPr>
            <p:cNvPr id="37" name="Hình ảnh 12">
              <a:extLst>
                <a:ext uri="{FF2B5EF4-FFF2-40B4-BE49-F238E27FC236}">
                  <a16:creationId xmlns:a16="http://schemas.microsoft.com/office/drawing/2014/main" id="{94345ABF-9AEE-8D75-AA16-81E81FF5B8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1" r="-1548"/>
            <a:stretch/>
          </p:blipFill>
          <p:spPr>
            <a:xfrm>
              <a:off x="6575139" y="4263687"/>
              <a:ext cx="960699" cy="997127"/>
            </a:xfrm>
            <a:prstGeom prst="rect">
              <a:avLst/>
            </a:prstGeom>
          </p:spPr>
        </p:pic>
      </p:grpSp>
      <p:pic>
        <p:nvPicPr>
          <p:cNvPr id="38" name="Đúng">
            <a:extLst>
              <a:ext uri="{FF2B5EF4-FFF2-40B4-BE49-F238E27FC236}">
                <a16:creationId xmlns:a16="http://schemas.microsoft.com/office/drawing/2014/main" id="{EDCA53F7-C56C-6E6B-F989-E867C5B0A2E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10"/>
          <a:stretch/>
        </p:blipFill>
        <p:spPr>
          <a:xfrm>
            <a:off x="10743818" y="4827251"/>
            <a:ext cx="896707" cy="890172"/>
          </a:xfrm>
          <a:prstGeom prst="rect">
            <a:avLst/>
          </a:prstGeom>
        </p:spPr>
      </p:pic>
      <p:pic>
        <p:nvPicPr>
          <p:cNvPr id="39" name="Hình ảnh 15">
            <a:extLst>
              <a:ext uri="{FF2B5EF4-FFF2-40B4-BE49-F238E27FC236}">
                <a16:creationId xmlns:a16="http://schemas.microsoft.com/office/drawing/2014/main" id="{03BAD0D2-E0B9-6431-4EDD-F7A0C66599F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4927981" y="3242965"/>
            <a:ext cx="896707" cy="890172"/>
          </a:xfrm>
          <a:prstGeom prst="rect">
            <a:avLst/>
          </a:prstGeom>
        </p:spPr>
      </p:pic>
      <p:pic>
        <p:nvPicPr>
          <p:cNvPr id="40" name="Hình ảnh 16">
            <a:extLst>
              <a:ext uri="{FF2B5EF4-FFF2-40B4-BE49-F238E27FC236}">
                <a16:creationId xmlns:a16="http://schemas.microsoft.com/office/drawing/2014/main" id="{4F6D2FE1-1F81-0A69-9060-34FC0DBD1EF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10743818" y="3269983"/>
            <a:ext cx="896707" cy="890172"/>
          </a:xfrm>
          <a:prstGeom prst="rect">
            <a:avLst/>
          </a:prstGeom>
        </p:spPr>
      </p:pic>
      <p:pic>
        <p:nvPicPr>
          <p:cNvPr id="41" name="Hình ảnh 17">
            <a:extLst>
              <a:ext uri="{FF2B5EF4-FFF2-40B4-BE49-F238E27FC236}">
                <a16:creationId xmlns:a16="http://schemas.microsoft.com/office/drawing/2014/main" id="{5E4B2FB1-6D6F-85BD-BE46-E3F43A58BBD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6" r="-566"/>
          <a:stretch/>
        </p:blipFill>
        <p:spPr>
          <a:xfrm>
            <a:off x="4933347" y="4850272"/>
            <a:ext cx="896707" cy="890172"/>
          </a:xfrm>
          <a:prstGeom prst="rect">
            <a:avLst/>
          </a:prstGeom>
        </p:spPr>
      </p:pic>
      <p:pic>
        <p:nvPicPr>
          <p:cNvPr id="42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05FEDA10-5D07-131D-41BA-C7206A179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88" end="6322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191667" y="5364207"/>
            <a:ext cx="487363" cy="487363"/>
          </a:xfrm>
          <a:prstGeom prst="rect">
            <a:avLst/>
          </a:prstGeom>
        </p:spPr>
      </p:pic>
      <p:pic>
        <p:nvPicPr>
          <p:cNvPr id="43" name="Correct sound effect and wrong sound effect">
            <a:hlinkClick r:id="" action="ppaction://media"/>
            <a:extLst>
              <a:ext uri="{FF2B5EF4-FFF2-40B4-BE49-F238E27FC236}">
                <a16:creationId xmlns:a16="http://schemas.microsoft.com/office/drawing/2014/main" id="{4DB7ED85-4730-2DDD-EC81-C651664180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753" end="415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796680" y="8206994"/>
            <a:ext cx="487363" cy="487363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5F35A330-9F84-5F3D-D67D-71C5DC093DAD}"/>
              </a:ext>
            </a:extLst>
          </p:cNvPr>
          <p:cNvGrpSpPr/>
          <p:nvPr/>
        </p:nvGrpSpPr>
        <p:grpSpPr>
          <a:xfrm>
            <a:off x="3504180" y="1709417"/>
            <a:ext cx="5637106" cy="4549107"/>
            <a:chOff x="3446173" y="1274303"/>
            <a:chExt cx="5637106" cy="4549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A992AC1-B978-01BA-E256-838E2B844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173" y="1274303"/>
              <a:ext cx="5637106" cy="454910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CBE0B47-16DA-C41C-D67B-9DC1ACAA706D}"/>
                </a:ext>
              </a:extLst>
            </p:cNvPr>
            <p:cNvSpPr txBox="1"/>
            <p:nvPr/>
          </p:nvSpPr>
          <p:spPr>
            <a:xfrm>
              <a:off x="5267518" y="3659915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+ 10</a:t>
              </a:r>
            </a:p>
          </p:txBody>
        </p:sp>
      </p:grpSp>
      <p:sp>
        <p:nvSpPr>
          <p:cNvPr id="44" name="Arrow: Left 25">
            <a:hlinkClick r:id="rId13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012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39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738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38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2670481-698D-1934-F944-B777C20DC109}"/>
              </a:ext>
            </a:extLst>
          </p:cNvPr>
          <p:cNvGrpSpPr/>
          <p:nvPr/>
        </p:nvGrpSpPr>
        <p:grpSpPr>
          <a:xfrm>
            <a:off x="3658006" y="813770"/>
            <a:ext cx="6481416" cy="5230459"/>
            <a:chOff x="3252892" y="813770"/>
            <a:chExt cx="6481416" cy="523045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C521F49-98BF-C684-E6A0-C5A9715DC0E8}"/>
                </a:ext>
              </a:extLst>
            </p:cNvPr>
            <p:cNvGrpSpPr/>
            <p:nvPr/>
          </p:nvGrpSpPr>
          <p:grpSpPr>
            <a:xfrm>
              <a:off x="3252892" y="813770"/>
              <a:ext cx="6481416" cy="5230459"/>
              <a:chOff x="3252892" y="813770"/>
              <a:chExt cx="6481416" cy="5230459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78BC548-781E-61B0-C8AC-6ACF66F1F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52892" y="813770"/>
                <a:ext cx="6481416" cy="5230459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1E8E8D8-1C4C-AE3D-E06A-8977C3542D74}"/>
                  </a:ext>
                </a:extLst>
              </p:cNvPr>
              <p:cNvSpPr txBox="1"/>
              <p:nvPr/>
            </p:nvSpPr>
            <p:spPr>
              <a:xfrm>
                <a:off x="4206738" y="1159647"/>
                <a:ext cx="50067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LUCKY NUMBER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7FE973-9752-0995-BB49-B3F2305A2314}"/>
                </a:ext>
              </a:extLst>
            </p:cNvPr>
            <p:cNvSpPr txBox="1"/>
            <p:nvPr/>
          </p:nvSpPr>
          <p:spPr>
            <a:xfrm>
              <a:off x="5505032" y="3673283"/>
              <a:ext cx="17985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+ 15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037D60A-3D9F-7A5E-75F7-3FA58585D71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465"/>
          <a:stretch/>
        </p:blipFill>
        <p:spPr>
          <a:xfrm>
            <a:off x="896280" y="2264562"/>
            <a:ext cx="2583184" cy="2328874"/>
          </a:xfrm>
          <a:prstGeom prst="rect">
            <a:avLst/>
          </a:prstGeom>
        </p:spPr>
      </p:pic>
      <p:sp>
        <p:nvSpPr>
          <p:cNvPr id="10" name="Arrow: Left 25">
            <a:hlinkClick r:id="rId7" action="ppaction://hlinksldjump"/>
            <a:extLst>
              <a:ext uri="{FF2B5EF4-FFF2-40B4-BE49-F238E27FC236}">
                <a16:creationId xmlns:a16="http://schemas.microsoft.com/office/drawing/2014/main" id="{EE5EC92E-23D4-51E4-27F9-C56B03E07FED}"/>
              </a:ext>
            </a:extLst>
          </p:cNvPr>
          <p:cNvSpPr/>
          <p:nvPr/>
        </p:nvSpPr>
        <p:spPr>
          <a:xfrm>
            <a:off x="10288699" y="5738154"/>
            <a:ext cx="896706" cy="798306"/>
          </a:xfrm>
          <a:prstGeom prst="leftArrow">
            <a:avLst/>
          </a:prstGeom>
          <a:solidFill>
            <a:srgbClr val="8CE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824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FB54E0D-6919-4CF7-B166-ED5623BE1D0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ft\uFFFD{8FFFD1BF-8CE3-4BB0-A0EC-7F38505EA655}&quot;,&quot;C:\\Users\\Admin\\Desktop\\bài e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NXH_ ĐÁNH GIÁ CUỐI KÌ 1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2F1B39-2BEF-4C1F-9F19-A630009C008B}:27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A037EE-141A-43F7-A484-6C204B2A4B5A}:25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F2025D-F449-44FC-8524-23A2265C2EA3}:25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5FC810-8A8F-4081-B8F2-1B346CBE8988}:25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55F8F6-7305-4FDA-88BC-BE7BA6BF1ABF}:25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C36FBB-1313-4FEE-AF7A-7E1B38C0CCCB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DF7C2A-3D1E-4A9D-AE4F-CD01128A54AE}:26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A7C31F-2F5D-44CC-8F33-813B5404A1B6}:26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F9B430-DCE0-442C-A79F-D76013FED653}:26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D8D4A2-2689-4EB5-8260-2A311B7AC13C}:26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4CF0C6-DAAD-491B-B083-A457AD1DA3EB}:26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55B242-08AA-4C3C-B24F-92B2F60DA428}:26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A1C323-B096-42B9-9E39-3288C9C16794}:26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4F0847-73AA-4C99-ADC1-633EB5DD974E}:26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671C73-41F4-45FC-9F49-E53706F763A8}:26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3E29F8-8457-4298-A38D-840F50F0DDAB}:27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1A7BDE-F52F-4508-B842-3D5BA2FB1B10}:27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11F3BF-C83E-4F19-8215-DD4FD60306C7}:27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914F12-9821-4946-87CD-81A4F7B2E7B2}:27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64B228-2C69-4BC0-8672-08F798F9EF51}:27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B03367-C6BD-4EE6-9A1C-B1327C4B508E}:2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Office 主题​​">
  <a:themeElements>
    <a:clrScheme name="自定义 153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AB28"/>
      </a:accent1>
      <a:accent2>
        <a:srgbClr val="FCAB28"/>
      </a:accent2>
      <a:accent3>
        <a:srgbClr val="548CBB"/>
      </a:accent3>
      <a:accent4>
        <a:srgbClr val="548CBB"/>
      </a:accent4>
      <a:accent5>
        <a:srgbClr val="548CBB"/>
      </a:accent5>
      <a:accent6>
        <a:srgbClr val="548CBB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377</Words>
  <Application>Microsoft Office PowerPoint</Application>
  <PresentationFormat>Widescreen</PresentationFormat>
  <Paragraphs>77</Paragraphs>
  <Slides>21</Slides>
  <Notes>21</Notes>
  <HiddenSlides>0</HiddenSlides>
  <MMClips>14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21</vt:i4>
      </vt:variant>
    </vt:vector>
  </HeadingPairs>
  <TitlesOfParts>
    <vt:vector size="55" baseType="lpstr">
      <vt:lpstr>等线</vt:lpstr>
      <vt:lpstr>微软雅黑</vt:lpstr>
      <vt:lpstr>宋体</vt:lpstr>
      <vt:lpstr>#9Slide07 Altus</vt:lpstr>
      <vt:lpstr>#9Slide07 HoneyCream</vt:lpstr>
      <vt:lpstr>Arial</vt:lpstr>
      <vt:lpstr>Calibri</vt:lpstr>
      <vt:lpstr>Calibri Light</vt:lpstr>
      <vt:lpstr>Cambria</vt:lpstr>
      <vt:lpstr>SVN-Newton</vt:lpstr>
      <vt:lpstr>SVN-Ready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16_Office Theme</vt:lpstr>
      <vt:lpstr>17_Office Theme</vt:lpstr>
      <vt:lpstr>18_Office Theme</vt:lpstr>
      <vt:lpstr>Office 主题​​</vt:lpstr>
      <vt:lpstr>19_Office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TNXH_ ĐÁNH GIÁ CUỐI KÌ 1</dc:title>
  <dc:creator>Nguyễn Thị Hồng Linh</dc:creator>
  <cp:lastModifiedBy>Administrator</cp:lastModifiedBy>
  <cp:revision>9</cp:revision>
  <dcterms:created xsi:type="dcterms:W3CDTF">2022-12-22T06:49:36Z</dcterms:created>
  <dcterms:modified xsi:type="dcterms:W3CDTF">2024-05-21T11:45:11Z</dcterms:modified>
</cp:coreProperties>
</file>