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media/audio2.wav" ContentType="audio/wav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7" r:id="rId5"/>
    <p:sldMasterId id="2147483709" r:id="rId6"/>
  </p:sldMasterIdLst>
  <p:notesMasterIdLst>
    <p:notesMasterId r:id="rId40"/>
  </p:notesMasterIdLst>
  <p:sldIdLst>
    <p:sldId id="314" r:id="rId7"/>
    <p:sldId id="267" r:id="rId8"/>
    <p:sldId id="293" r:id="rId9"/>
    <p:sldId id="294" r:id="rId10"/>
    <p:sldId id="295" r:id="rId11"/>
    <p:sldId id="296" r:id="rId12"/>
    <p:sldId id="303" r:id="rId13"/>
    <p:sldId id="297" r:id="rId14"/>
    <p:sldId id="304" r:id="rId15"/>
    <p:sldId id="298" r:id="rId16"/>
    <p:sldId id="305" r:id="rId17"/>
    <p:sldId id="302" r:id="rId18"/>
    <p:sldId id="315" r:id="rId19"/>
    <p:sldId id="307" r:id="rId20"/>
    <p:sldId id="308" r:id="rId21"/>
    <p:sldId id="309" r:id="rId22"/>
    <p:sldId id="311" r:id="rId23"/>
    <p:sldId id="312" r:id="rId24"/>
    <p:sldId id="316" r:id="rId25"/>
    <p:sldId id="313" r:id="rId26"/>
    <p:sldId id="320" r:id="rId27"/>
    <p:sldId id="325" r:id="rId28"/>
    <p:sldId id="319" r:id="rId29"/>
    <p:sldId id="275" r:id="rId30"/>
    <p:sldId id="257" r:id="rId31"/>
    <p:sldId id="256" r:id="rId32"/>
    <p:sldId id="259" r:id="rId33"/>
    <p:sldId id="263" r:id="rId34"/>
    <p:sldId id="264" r:id="rId35"/>
    <p:sldId id="265" r:id="rId36"/>
    <p:sldId id="306" r:id="rId37"/>
    <p:sldId id="310" r:id="rId38"/>
    <p:sldId id="317" r:id="rId3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33CC"/>
    <a:srgbClr val="000000"/>
    <a:srgbClr val="00FF00"/>
    <a:srgbClr val="008000"/>
    <a:srgbClr val="4D2ED2"/>
    <a:srgbClr val="0000FF"/>
    <a:srgbClr val="3651D8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84" d="100"/>
          <a:sy n="84" d="100"/>
        </p:scale>
        <p:origin x="804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F2EC99-0E33-4FA4-A41D-1B2D3254EB99}" type="datetimeFigureOut">
              <a:rPr lang="en-US" smtClean="0"/>
              <a:pPr/>
              <a:t>3/22/2022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B133F1-2937-435F-82D2-F30ACC64F1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692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0E5F5E53-7BB6-40E0-9FAB-A8552BE0B8C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794C694B-86F1-427A-86F2-9A396C082A0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C551DD81-237C-4A85-8B1B-C17C84BD12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084B89C-D551-4FC5-854B-5E2DF2525D85}" type="slidenum">
              <a:rPr lang="vi-VN" altLang="en-US" sz="1200" smtClean="0">
                <a:solidFill>
                  <a:srgbClr val="000000"/>
                </a:solidFill>
              </a:rPr>
              <a:pPr/>
              <a:t>1</a:t>
            </a:fld>
            <a:endParaRPr lang="vi-VN" alt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302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133F1-2937-435F-82D2-F30ACC64F18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5663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1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Bài học hnay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133F1-2937-435F-82D2-F30ACC64F18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717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B133F1-2937-435F-82D2-F30ACC64F18B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3205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133F1-2937-435F-82D2-F30ACC64F18B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0267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724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EB4B6-BD15-4E68-8BFA-8A2D3AAA4790}" type="datetimeFigureOut">
              <a:rPr lang="en-US" smtClean="0"/>
              <a:pPr/>
              <a:t>3/22/2022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26279-CC7E-44C3-BE74-6057693754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075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EB4B6-BD15-4E68-8BFA-8A2D3AAA4790}" type="datetimeFigureOut">
              <a:rPr lang="en-US" smtClean="0"/>
              <a:pPr/>
              <a:t>3/22/2022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26279-CC7E-44C3-BE74-6057693754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724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EB4B6-BD15-4E68-8BFA-8A2D3AAA4790}" type="datetimeFigureOut">
              <a:rPr lang="en-US" smtClean="0"/>
              <a:pPr/>
              <a:t>3/22/2022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26279-CC7E-44C3-BE74-6057693754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0010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702C193-662E-4C18-8B55-824637AD54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78422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1294020-6D7E-4C4E-B948-D675DBB937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23305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</p:spPr>
        <p:txBody>
          <a:bodyPr anchor="t"/>
          <a:lstStyle>
            <a:lvl1pPr algn="l">
              <a:defRPr sz="225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9F94710-4DFF-4AE3-9762-78959812669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63565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472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2677870-38BD-4AD0-BFD6-FDB82DDACB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54835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6F5F347-F741-45B5-82B0-D3C3B9C59B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73982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506440B-8FBC-4E57-A7B2-D82F25F200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02547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B9BFFD8-F077-4E70-BF3D-90DBD8EBAC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14482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4E23308-BFD1-4789-86DF-FF3CD97474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9772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EB4B6-BD15-4E68-8BFA-8A2D3AAA4790}" type="datetimeFigureOut">
              <a:rPr lang="en-US" smtClean="0"/>
              <a:pPr/>
              <a:t>3/22/2022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26279-CC7E-44C3-BE74-6057693754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785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4C60012-91D0-4E56-A65F-5054234987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23880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D24A7EE-3105-43A1-81A5-F510B196825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04600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53D6EB9-D7C6-4A37-B401-1E32121E5E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62406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278018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547877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427977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430406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674883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001293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83437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EB4B6-BD15-4E68-8BFA-8A2D3AAA4790}" type="datetimeFigureOut">
              <a:rPr lang="en-US" smtClean="0"/>
              <a:pPr/>
              <a:t>3/22/2022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26279-CC7E-44C3-BE74-6057693754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5996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84840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126145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757313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164708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6DE6-A0F1-4B6E-BD04-42DD9C097C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EB42F-5D7C-41E5-A5A3-1834D26653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3153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6DE6-A0F1-4B6E-BD04-42DD9C097C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EB42F-5D7C-41E5-A5A3-1834D26653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8000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6DE6-A0F1-4B6E-BD04-42DD9C097C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EB42F-5D7C-41E5-A5A3-1834D26653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6621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6DE6-A0F1-4B6E-BD04-42DD9C097C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EB42F-5D7C-41E5-A5A3-1834D26653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5643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6DE6-A0F1-4B6E-BD04-42DD9C097C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EB42F-5D7C-41E5-A5A3-1834D26653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9263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6DE6-A0F1-4B6E-BD04-42DD9C097C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EB42F-5D7C-41E5-A5A3-1834D26653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183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EB4B6-BD15-4E68-8BFA-8A2D3AAA4790}" type="datetimeFigureOut">
              <a:rPr lang="en-US" smtClean="0"/>
              <a:pPr/>
              <a:t>3/22/2022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26279-CC7E-44C3-BE74-6057693754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42296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6DE6-A0F1-4B6E-BD04-42DD9C097C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EB42F-5D7C-41E5-A5A3-1834D26653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5505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6DE6-A0F1-4B6E-BD04-42DD9C097C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EB42F-5D7C-41E5-A5A3-1834D26653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445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6DE6-A0F1-4B6E-BD04-42DD9C097C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EB42F-5D7C-41E5-A5A3-1834D26653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52479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6DE6-A0F1-4B6E-BD04-42DD9C097C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EB42F-5D7C-41E5-A5A3-1834D26653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80484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6DE6-A0F1-4B6E-BD04-42DD9C097C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EB42F-5D7C-41E5-A5A3-1834D26653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56728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05981"/>
            <a:ext cx="8229600" cy="43886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2755D08-BB52-4764-A578-810B72FD00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838D447-CC85-4A2D-AB43-10A71EFD08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D98CF85-A52C-4855-BA50-EFC6DD5449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5547FE-4BC2-4C60-B232-F37010E1C539}" type="slidenum">
              <a:rPr lang="en-US" alt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72515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A17A396E-F87B-48F6-8843-A2ED322B470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019242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0065929-CAC7-4E14-A9A6-8238A4AB2E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99305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85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389654CC-0B2B-43A3-8967-97B81201BBB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45763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5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5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92FB2E14-A01C-4F58-BE9A-B11058544F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6902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EB4B6-BD15-4E68-8BFA-8A2D3AAA4790}" type="datetimeFigureOut">
              <a:rPr lang="en-US" smtClean="0"/>
              <a:pPr/>
              <a:t>3/22/2022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26279-CC7E-44C3-BE74-6057693754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0916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43E3562-BC42-47B2-A672-5E6A58080A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755047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3AD71C70-44C2-4D71-B416-3EE29995AE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77368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3E6A07E-44C6-4ADA-90E2-C7F57CAB84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702262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B3C94A5C-A41C-4F01-AEFD-9FF7D0D027C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25722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AC589C4D-8C2F-4E88-96EF-49AB2E0AFFD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258907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A2783D69-FBDB-4E40-8DA0-D840D7BBCF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48821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EC5559D-FD8C-418F-A5C0-EF9FBF5A88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910536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7E688D-09D2-4F19-87DF-A4AF356BEA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5256793"/>
      </p:ext>
    </p:extLst>
  </p:cSld>
  <p:clrMapOvr>
    <a:masterClrMapping/>
  </p:clrMapOvr>
  <p:transition>
    <p:fade thruBlk="1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356454-3A57-43B2-A88E-58E6FC7058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9740481"/>
      </p:ext>
    </p:extLst>
  </p:cSld>
  <p:clrMapOvr>
    <a:masterClrMapping/>
  </p:clrMapOvr>
  <p:transition>
    <p:fade thruBlk="1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500"/>
            </a:lvl2pPr>
            <a:lvl3pPr marL="685800" indent="0">
              <a:buNone/>
              <a:defRPr sz="135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3ACC9C-5613-4C31-88BC-4FC457DFBB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8840710"/>
      </p:ext>
    </p:extLst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EB4B6-BD15-4E68-8BFA-8A2D3AAA4790}" type="datetimeFigureOut">
              <a:rPr lang="en-US" smtClean="0"/>
              <a:pPr/>
              <a:t>3/22/2022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26279-CC7E-44C3-BE74-6057693754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48488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1F6AE8-0803-43B6-944D-AC3F1B2184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4013913"/>
      </p:ext>
    </p:extLst>
  </p:cSld>
  <p:clrMapOvr>
    <a:masterClrMapping/>
  </p:clrMapOvr>
  <p:transition>
    <p:fade thruBlk="1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260872"/>
            <a:ext cx="3868737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1878806"/>
            <a:ext cx="3868737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788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788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2E16AB-930A-4F8B-B9D3-A2B67A4101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7192430"/>
      </p:ext>
    </p:extLst>
  </p:cSld>
  <p:clrMapOvr>
    <a:masterClrMapping/>
  </p:clrMapOvr>
  <p:transition>
    <p:fade thruBlk="1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A7F1DE-7F83-4F1A-ADE5-D42CE1D1B17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5250476"/>
      </p:ext>
    </p:extLst>
  </p:cSld>
  <p:clrMapOvr>
    <a:masterClrMapping/>
  </p:clrMapOvr>
  <p:transition>
    <p:fade thruBlk="1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57E5CC-725D-4DD3-9080-307170E61F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7377890"/>
      </p:ext>
    </p:extLst>
  </p:cSld>
  <p:clrMapOvr>
    <a:masterClrMapping/>
  </p:clrMapOvr>
  <p:transition>
    <p:fade thruBlk="1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D104FC-9E06-4A07-935C-EC782401D5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2250322"/>
      </p:ext>
    </p:extLst>
  </p:cSld>
  <p:clrMapOvr>
    <a:masterClrMapping/>
  </p:clrMapOvr>
  <p:transition>
    <p:fade thruBlk="1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834EC7-5ACB-4616-8FA2-4C18FCECCA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0535663"/>
      </p:ext>
    </p:extLst>
  </p:cSld>
  <p:clrMapOvr>
    <a:masterClrMapping/>
  </p:clrMapOvr>
  <p:transition>
    <p:fade thruBlk="1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6FC5CC-F3E4-493F-B474-92D60BD865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3156433"/>
      </p:ext>
    </p:extLst>
  </p:cSld>
  <p:clrMapOvr>
    <a:masterClrMapping/>
  </p:clrMapOvr>
  <p:transition>
    <p:fade thruBlk="1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D65393-CA80-4AE3-BE52-F902E226D9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4601498"/>
      </p:ext>
    </p:extLst>
  </p:cSld>
  <p:clrMapOvr>
    <a:masterClrMapping/>
  </p:clrMapOvr>
  <p:transition>
    <p:fade thruBlk="1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05979"/>
            <a:ext cx="8229600" cy="43886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37F073-65AD-42AD-B578-7DF3C1251B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6751966"/>
      </p:ext>
    </p:extLst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EB4B6-BD15-4E68-8BFA-8A2D3AAA4790}" type="datetimeFigureOut">
              <a:rPr lang="en-US" smtClean="0"/>
              <a:pPr/>
              <a:t>3/22/2022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26279-CC7E-44C3-BE74-6057693754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688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EB4B6-BD15-4E68-8BFA-8A2D3AAA4790}" type="datetimeFigureOut">
              <a:rPr lang="en-US" smtClean="0"/>
              <a:pPr/>
              <a:t>3/22/2022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26279-CC7E-44C3-BE74-6057693754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83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EB4B6-BD15-4E68-8BFA-8A2D3AAA4790}" type="datetimeFigureOut">
              <a:rPr lang="en-US" smtClean="0"/>
              <a:pPr/>
              <a:t>3/22/2022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26279-CC7E-44C3-BE74-6057693754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784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EB4B6-BD15-4E68-8BFA-8A2D3AAA4790}" type="datetimeFigureOut">
              <a:rPr lang="en-US" smtClean="0"/>
              <a:pPr/>
              <a:t>3/22/2022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26279-CC7E-44C3-BE74-6057693754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483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vi-VN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vi-V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675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675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675">
                <a:solidFill>
                  <a:srgbClr val="898989"/>
                </a:solidFill>
                <a:latin typeface="Times New Roman" panose="02020603050405020304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591C5D-BE47-47B4-BCD3-3759F6146C9E}" type="slidenum">
              <a:rPr lang="en-US" alt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070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anose="020F0502020204030204" pitchFamily="34" charset="0"/>
        </a:defRPr>
      </a:lvl5pPr>
      <a:lvl6pPr marL="257175" algn="ctr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itchFamily="34" charset="0"/>
        </a:defRPr>
      </a:lvl6pPr>
      <a:lvl7pPr marL="514350" algn="ctr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itchFamily="34" charset="0"/>
        </a:defRPr>
      </a:lvl7pPr>
      <a:lvl8pPr marL="771525" algn="ctr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itchFamily="34" charset="0"/>
        </a:defRPr>
      </a:lvl8pPr>
      <a:lvl9pPr marL="1028700" algn="ctr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itchFamily="34" charset="0"/>
        </a:defRPr>
      </a:lvl9pPr>
    </p:titleStyle>
    <p:bodyStyle>
      <a:lvl1pPr marL="192881" indent="-19288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7910" indent="-16073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281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76DE6-A0F1-4B6E-BD04-42DD9C097C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EB42F-5D7C-41E5-A5A3-1834D26653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203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vi-VN" altLang="en-US"/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vi-V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prstClr val="black">
                    <a:tint val="75000"/>
                  </a:prstClr>
                </a:solidFill>
                <a:latin typeface=".VnTime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900">
                <a:solidFill>
                  <a:prstClr val="black">
                    <a:tint val="75000"/>
                  </a:prstClr>
                </a:solidFill>
                <a:latin typeface=".VnTime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.VnTime" panose="020B7200000000000000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C7DCEE5-1682-4362-AE9A-5C66A6C209E7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5725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itchFamily="18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300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5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/>
          </a:p>
        </p:txBody>
      </p:sp>
      <p:sp>
        <p:nvSpPr>
          <p:cNvPr id="1300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5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/>
          </a:p>
        </p:txBody>
      </p:sp>
      <p:sp>
        <p:nvSpPr>
          <p:cNvPr id="1300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13E4104-EFF0-464E-B43E-B5874B924C1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887201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transition>
    <p:fade thruBlk="1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2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audio" Target="../media/audio4.wav"/><Relationship Id="rId7" Type="http://schemas.microsoft.com/office/2007/relationships/hdphoto" Target="../media/hdphoto6.wdp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audio" Target="../media/audio5.wav"/><Relationship Id="rId9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4.wav"/><Relationship Id="rId7" Type="http://schemas.openxmlformats.org/officeDocument/2006/relationships/image" Target="../media/image27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3.xml"/><Relationship Id="rId6" Type="http://schemas.microsoft.com/office/2007/relationships/hdphoto" Target="../media/hdphoto6.wdp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8.png"/><Relationship Id="rId18" Type="http://schemas.openxmlformats.org/officeDocument/2006/relationships/slide" Target="slide33.xml"/><Relationship Id="rId26" Type="http://schemas.openxmlformats.org/officeDocument/2006/relationships/image" Target="../media/image13.png"/><Relationship Id="rId3" Type="http://schemas.openxmlformats.org/officeDocument/2006/relationships/audio" Target="../media/audio2.wav"/><Relationship Id="rId21" Type="http://schemas.openxmlformats.org/officeDocument/2006/relationships/image" Target="../media/image21.GIF"/><Relationship Id="rId7" Type="http://schemas.openxmlformats.org/officeDocument/2006/relationships/image" Target="../media/image32.png"/><Relationship Id="rId12" Type="http://schemas.openxmlformats.org/officeDocument/2006/relationships/slide" Target="slide8.xml"/><Relationship Id="rId17" Type="http://schemas.microsoft.com/office/2007/relationships/hdphoto" Target="../media/hdphoto8.wdp"/><Relationship Id="rId25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png"/><Relationship Id="rId20" Type="http://schemas.microsoft.com/office/2007/relationships/hdphoto" Target="../media/hdphoto9.wdp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1.png"/><Relationship Id="rId11" Type="http://schemas.microsoft.com/office/2007/relationships/hdphoto" Target="../media/hdphoto2.wdp"/><Relationship Id="rId24" Type="http://schemas.openxmlformats.org/officeDocument/2006/relationships/image" Target="../media/image23.png"/><Relationship Id="rId5" Type="http://schemas.openxmlformats.org/officeDocument/2006/relationships/image" Target="../media/image30.png"/><Relationship Id="rId15" Type="http://schemas.openxmlformats.org/officeDocument/2006/relationships/slide" Target="slide9.xml"/><Relationship Id="rId23" Type="http://schemas.microsoft.com/office/2007/relationships/hdphoto" Target="../media/hdphoto3.wdp"/><Relationship Id="rId28" Type="http://schemas.openxmlformats.org/officeDocument/2006/relationships/image" Target="../media/image34.png"/><Relationship Id="rId10" Type="http://schemas.openxmlformats.org/officeDocument/2006/relationships/image" Target="../media/image6.png"/><Relationship Id="rId19" Type="http://schemas.openxmlformats.org/officeDocument/2006/relationships/image" Target="../media/image20.png"/><Relationship Id="rId4" Type="http://schemas.openxmlformats.org/officeDocument/2006/relationships/image" Target="../media/image29.png"/><Relationship Id="rId9" Type="http://schemas.microsoft.com/office/2007/relationships/hdphoto" Target="../media/hdphoto1.wdp"/><Relationship Id="rId14" Type="http://schemas.microsoft.com/office/2007/relationships/hdphoto" Target="../media/hdphoto7.wdp"/><Relationship Id="rId22" Type="http://schemas.openxmlformats.org/officeDocument/2006/relationships/image" Target="../media/image7.png"/><Relationship Id="rId27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audio" Target="../media/audio3.wav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audio" Target="../media/audio6.wav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gif"/><Relationship Id="rId3" Type="http://schemas.openxmlformats.org/officeDocument/2006/relationships/audio" Target="../media/audio1.wav"/><Relationship Id="rId7" Type="http://schemas.openxmlformats.org/officeDocument/2006/relationships/image" Target="../media/image40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gif"/><Relationship Id="rId5" Type="http://schemas.openxmlformats.org/officeDocument/2006/relationships/image" Target="../media/image38.jpeg"/><Relationship Id="rId4" Type="http://schemas.openxmlformats.org/officeDocument/2006/relationships/audio" Target="../media/audio4.wav"/><Relationship Id="rId9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50.jpg"/><Relationship Id="rId4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13" Type="http://schemas.openxmlformats.org/officeDocument/2006/relationships/image" Target="../media/image60.png"/><Relationship Id="rId18" Type="http://schemas.openxmlformats.org/officeDocument/2006/relationships/image" Target="../media/image6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7.png"/><Relationship Id="rId12" Type="http://schemas.microsoft.com/office/2007/relationships/hdphoto" Target="../media/hdphoto13.wdp"/><Relationship Id="rId17" Type="http://schemas.openxmlformats.org/officeDocument/2006/relationships/slide" Target="slide26.xml"/><Relationship Id="rId2" Type="http://schemas.openxmlformats.org/officeDocument/2006/relationships/audio" Target="../media/media1.MP3"/><Relationship Id="rId16" Type="http://schemas.microsoft.com/office/2007/relationships/hdphoto" Target="../media/hdphoto15.wdp"/><Relationship Id="rId1" Type="http://schemas.microsoft.com/office/2007/relationships/media" Target="../media/media1.MP3"/><Relationship Id="rId6" Type="http://schemas.microsoft.com/office/2007/relationships/hdphoto" Target="../media/hdphoto10.wdp"/><Relationship Id="rId11" Type="http://schemas.openxmlformats.org/officeDocument/2006/relationships/image" Target="../media/image59.png"/><Relationship Id="rId5" Type="http://schemas.openxmlformats.org/officeDocument/2006/relationships/image" Target="../media/image56.png"/><Relationship Id="rId15" Type="http://schemas.openxmlformats.org/officeDocument/2006/relationships/image" Target="../media/image61.png"/><Relationship Id="rId10" Type="http://schemas.microsoft.com/office/2007/relationships/hdphoto" Target="../media/hdphoto12.wdp"/><Relationship Id="rId19" Type="http://schemas.openxmlformats.org/officeDocument/2006/relationships/image" Target="../media/image63.png"/><Relationship Id="rId4" Type="http://schemas.openxmlformats.org/officeDocument/2006/relationships/image" Target="../media/image55.jpeg"/><Relationship Id="rId9" Type="http://schemas.openxmlformats.org/officeDocument/2006/relationships/image" Target="../media/image58.png"/><Relationship Id="rId14" Type="http://schemas.microsoft.com/office/2007/relationships/hdphoto" Target="../media/hdphoto14.wdp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0.png"/><Relationship Id="rId18" Type="http://schemas.openxmlformats.org/officeDocument/2006/relationships/image" Target="../media/image72.png"/><Relationship Id="rId26" Type="http://schemas.microsoft.com/office/2007/relationships/hdphoto" Target="../media/hdphoto22.wdp"/><Relationship Id="rId3" Type="http://schemas.openxmlformats.org/officeDocument/2006/relationships/image" Target="../media/image65.png"/><Relationship Id="rId21" Type="http://schemas.openxmlformats.org/officeDocument/2006/relationships/image" Target="../media/image74.png"/><Relationship Id="rId7" Type="http://schemas.openxmlformats.org/officeDocument/2006/relationships/image" Target="../media/image67.png"/><Relationship Id="rId12" Type="http://schemas.openxmlformats.org/officeDocument/2006/relationships/slide" Target="slide28.xml"/><Relationship Id="rId17" Type="http://schemas.openxmlformats.org/officeDocument/2006/relationships/slide" Target="slide27.xml"/><Relationship Id="rId25" Type="http://schemas.openxmlformats.org/officeDocument/2006/relationships/image" Target="../media/image77.png"/><Relationship Id="rId2" Type="http://schemas.openxmlformats.org/officeDocument/2006/relationships/image" Target="../media/image64.jpeg"/><Relationship Id="rId16" Type="http://schemas.openxmlformats.org/officeDocument/2006/relationships/slide" Target="slide30.xml"/><Relationship Id="rId20" Type="http://schemas.microsoft.com/office/2007/relationships/hdphoto" Target="../media/hdphoto20.wdp"/><Relationship Id="rId29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7.wdp"/><Relationship Id="rId11" Type="http://schemas.microsoft.com/office/2007/relationships/hdphoto" Target="../media/hdphoto19.wdp"/><Relationship Id="rId24" Type="http://schemas.openxmlformats.org/officeDocument/2006/relationships/image" Target="../media/image76.png"/><Relationship Id="rId5" Type="http://schemas.openxmlformats.org/officeDocument/2006/relationships/image" Target="../media/image66.png"/><Relationship Id="rId15" Type="http://schemas.openxmlformats.org/officeDocument/2006/relationships/image" Target="../media/image71.png"/><Relationship Id="rId23" Type="http://schemas.openxmlformats.org/officeDocument/2006/relationships/image" Target="../media/image75.png"/><Relationship Id="rId28" Type="http://schemas.microsoft.com/office/2007/relationships/hdphoto" Target="../media/hdphoto23.wdp"/><Relationship Id="rId10" Type="http://schemas.openxmlformats.org/officeDocument/2006/relationships/image" Target="../media/image69.png"/><Relationship Id="rId19" Type="http://schemas.openxmlformats.org/officeDocument/2006/relationships/image" Target="../media/image73.png"/><Relationship Id="rId4" Type="http://schemas.microsoft.com/office/2007/relationships/hdphoto" Target="../media/hdphoto16.wdp"/><Relationship Id="rId9" Type="http://schemas.microsoft.com/office/2007/relationships/hdphoto" Target="../media/hdphoto18.wdp"/><Relationship Id="rId14" Type="http://schemas.openxmlformats.org/officeDocument/2006/relationships/slide" Target="slide29.xml"/><Relationship Id="rId22" Type="http://schemas.microsoft.com/office/2007/relationships/hdphoto" Target="../media/hdphoto21.wdp"/><Relationship Id="rId27" Type="http://schemas.openxmlformats.org/officeDocument/2006/relationships/image" Target="../media/image7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microsoft.com/office/2007/relationships/hdphoto" Target="../media/hdphoto6.wdp"/><Relationship Id="rId3" Type="http://schemas.openxmlformats.org/officeDocument/2006/relationships/slide" Target="slide26.xml"/><Relationship Id="rId7" Type="http://schemas.microsoft.com/office/2007/relationships/hdphoto" Target="../media/hdphoto11.wdp"/><Relationship Id="rId12" Type="http://schemas.openxmlformats.org/officeDocument/2006/relationships/image" Target="../media/image1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11" Type="http://schemas.microsoft.com/office/2007/relationships/hdphoto" Target="../media/hdphoto14.wdp"/><Relationship Id="rId5" Type="http://schemas.microsoft.com/office/2007/relationships/hdphoto" Target="../media/hdphoto24.wdp"/><Relationship Id="rId10" Type="http://schemas.openxmlformats.org/officeDocument/2006/relationships/image" Target="../media/image60.png"/><Relationship Id="rId4" Type="http://schemas.openxmlformats.org/officeDocument/2006/relationships/image" Target="../media/image79.png"/><Relationship Id="rId9" Type="http://schemas.microsoft.com/office/2007/relationships/hdphoto" Target="../media/hdphoto25.wdp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microsoft.com/office/2007/relationships/hdphoto" Target="../media/hdphoto6.wdp"/><Relationship Id="rId3" Type="http://schemas.openxmlformats.org/officeDocument/2006/relationships/slide" Target="slide26.xml"/><Relationship Id="rId7" Type="http://schemas.microsoft.com/office/2007/relationships/hdphoto" Target="../media/hdphoto11.wdp"/><Relationship Id="rId12" Type="http://schemas.openxmlformats.org/officeDocument/2006/relationships/image" Target="../media/image1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11" Type="http://schemas.microsoft.com/office/2007/relationships/hdphoto" Target="../media/hdphoto14.wdp"/><Relationship Id="rId5" Type="http://schemas.microsoft.com/office/2007/relationships/hdphoto" Target="../media/hdphoto24.wdp"/><Relationship Id="rId10" Type="http://schemas.openxmlformats.org/officeDocument/2006/relationships/image" Target="../media/image60.png"/><Relationship Id="rId4" Type="http://schemas.openxmlformats.org/officeDocument/2006/relationships/image" Target="../media/image79.png"/><Relationship Id="rId9" Type="http://schemas.microsoft.com/office/2007/relationships/hdphoto" Target="../media/hdphoto25.wdp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microsoft.com/office/2007/relationships/hdphoto" Target="../media/hdphoto6.wdp"/><Relationship Id="rId3" Type="http://schemas.openxmlformats.org/officeDocument/2006/relationships/slide" Target="slide26.xml"/><Relationship Id="rId7" Type="http://schemas.microsoft.com/office/2007/relationships/hdphoto" Target="../media/hdphoto11.wdp"/><Relationship Id="rId12" Type="http://schemas.openxmlformats.org/officeDocument/2006/relationships/image" Target="../media/image1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11" Type="http://schemas.microsoft.com/office/2007/relationships/hdphoto" Target="../media/hdphoto14.wdp"/><Relationship Id="rId5" Type="http://schemas.microsoft.com/office/2007/relationships/hdphoto" Target="../media/hdphoto24.wdp"/><Relationship Id="rId10" Type="http://schemas.openxmlformats.org/officeDocument/2006/relationships/image" Target="../media/image60.png"/><Relationship Id="rId4" Type="http://schemas.openxmlformats.org/officeDocument/2006/relationships/image" Target="../media/image79.png"/><Relationship Id="rId9" Type="http://schemas.microsoft.com/office/2007/relationships/hdphoto" Target="../media/hdphoto25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0.png"/><Relationship Id="rId18" Type="http://schemas.openxmlformats.org/officeDocument/2006/relationships/image" Target="../media/image13.png"/><Relationship Id="rId3" Type="http://schemas.openxmlformats.org/officeDocument/2006/relationships/audio" Target="../media/audio3.wav"/><Relationship Id="rId7" Type="http://schemas.microsoft.com/office/2007/relationships/hdphoto" Target="../media/hdphoto2.wdp"/><Relationship Id="rId12" Type="http://schemas.microsoft.com/office/2007/relationships/hdphoto" Target="../media/hdphoto4.wdp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6" Type="http://schemas.openxmlformats.org/officeDocument/2006/relationships/slide" Target="slide9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5" Type="http://schemas.microsoft.com/office/2007/relationships/hdphoto" Target="../media/hdphoto5.wdp"/><Relationship Id="rId10" Type="http://schemas.openxmlformats.org/officeDocument/2006/relationships/image" Target="../media/image8.png"/><Relationship Id="rId19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microsoft.com/office/2007/relationships/hdphoto" Target="../media/hdphoto3.wdp"/><Relationship Id="rId1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microsoft.com/office/2007/relationships/hdphoto" Target="../media/hdphoto6.wdp"/><Relationship Id="rId3" Type="http://schemas.openxmlformats.org/officeDocument/2006/relationships/slide" Target="slide26.xml"/><Relationship Id="rId7" Type="http://schemas.microsoft.com/office/2007/relationships/hdphoto" Target="../media/hdphoto11.wdp"/><Relationship Id="rId12" Type="http://schemas.openxmlformats.org/officeDocument/2006/relationships/image" Target="../media/image1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11" Type="http://schemas.microsoft.com/office/2007/relationships/hdphoto" Target="../media/hdphoto14.wdp"/><Relationship Id="rId5" Type="http://schemas.microsoft.com/office/2007/relationships/hdphoto" Target="../media/hdphoto24.wdp"/><Relationship Id="rId10" Type="http://schemas.openxmlformats.org/officeDocument/2006/relationships/image" Target="../media/image60.png"/><Relationship Id="rId4" Type="http://schemas.openxmlformats.org/officeDocument/2006/relationships/image" Target="../media/image79.png"/><Relationship Id="rId9" Type="http://schemas.microsoft.com/office/2007/relationships/hdphoto" Target="../media/hdphoto25.wdp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7.wdp"/><Relationship Id="rId18" Type="http://schemas.openxmlformats.org/officeDocument/2006/relationships/image" Target="../media/image20.png"/><Relationship Id="rId26" Type="http://schemas.openxmlformats.org/officeDocument/2006/relationships/image" Target="../media/image13.png"/><Relationship Id="rId3" Type="http://schemas.openxmlformats.org/officeDocument/2006/relationships/image" Target="../media/image29.png"/><Relationship Id="rId21" Type="http://schemas.openxmlformats.org/officeDocument/2006/relationships/image" Target="../media/image7.png"/><Relationship Id="rId7" Type="http://schemas.openxmlformats.org/officeDocument/2006/relationships/image" Target="../media/image5.png"/><Relationship Id="rId12" Type="http://schemas.openxmlformats.org/officeDocument/2006/relationships/image" Target="../media/image18.png"/><Relationship Id="rId17" Type="http://schemas.openxmlformats.org/officeDocument/2006/relationships/slide" Target="slide33.xml"/><Relationship Id="rId25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6" Type="http://schemas.microsoft.com/office/2007/relationships/hdphoto" Target="../media/hdphoto8.wdp"/><Relationship Id="rId20" Type="http://schemas.openxmlformats.org/officeDocument/2006/relationships/image" Target="../media/image21.GIF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2.png"/><Relationship Id="rId11" Type="http://schemas.openxmlformats.org/officeDocument/2006/relationships/slide" Target="slide8.xml"/><Relationship Id="rId24" Type="http://schemas.openxmlformats.org/officeDocument/2006/relationships/image" Target="../media/image23.png"/><Relationship Id="rId5" Type="http://schemas.openxmlformats.org/officeDocument/2006/relationships/image" Target="../media/image31.png"/><Relationship Id="rId15" Type="http://schemas.openxmlformats.org/officeDocument/2006/relationships/image" Target="../media/image19.png"/><Relationship Id="rId23" Type="http://schemas.openxmlformats.org/officeDocument/2006/relationships/image" Target="../media/image22.png"/><Relationship Id="rId10" Type="http://schemas.microsoft.com/office/2007/relationships/hdphoto" Target="../media/hdphoto2.wdp"/><Relationship Id="rId19" Type="http://schemas.microsoft.com/office/2007/relationships/hdphoto" Target="../media/hdphoto9.wdp"/><Relationship Id="rId4" Type="http://schemas.openxmlformats.org/officeDocument/2006/relationships/image" Target="../media/image30.png"/><Relationship Id="rId9" Type="http://schemas.openxmlformats.org/officeDocument/2006/relationships/image" Target="../media/image6.png"/><Relationship Id="rId14" Type="http://schemas.openxmlformats.org/officeDocument/2006/relationships/slide" Target="slide9.xml"/><Relationship Id="rId22" Type="http://schemas.microsoft.com/office/2007/relationships/hdphoto" Target="../media/hdphoto3.wdp"/><Relationship Id="rId27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gif"/><Relationship Id="rId4" Type="http://schemas.openxmlformats.org/officeDocument/2006/relationships/image" Target="../media/image35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7.png"/><Relationship Id="rId4" Type="http://schemas.microsoft.com/office/2007/relationships/hdphoto" Target="../media/hdphoto6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20.png"/><Relationship Id="rId18" Type="http://schemas.openxmlformats.org/officeDocument/2006/relationships/image" Target="../media/image22.png"/><Relationship Id="rId3" Type="http://schemas.microsoft.com/office/2007/relationships/hdphoto" Target="../media/hdphoto1.wdp"/><Relationship Id="rId21" Type="http://schemas.openxmlformats.org/officeDocument/2006/relationships/image" Target="../media/image13.png"/><Relationship Id="rId7" Type="http://schemas.openxmlformats.org/officeDocument/2006/relationships/image" Target="../media/image18.png"/><Relationship Id="rId12" Type="http://schemas.openxmlformats.org/officeDocument/2006/relationships/slide" Target="slide33.xml"/><Relationship Id="rId17" Type="http://schemas.microsoft.com/office/2007/relationships/hdphoto" Target="../media/hdphoto3.wdp"/><Relationship Id="rId2" Type="http://schemas.openxmlformats.org/officeDocument/2006/relationships/image" Target="../media/image5.png"/><Relationship Id="rId16" Type="http://schemas.openxmlformats.org/officeDocument/2006/relationships/image" Target="../media/image7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23.xml"/><Relationship Id="rId6" Type="http://schemas.openxmlformats.org/officeDocument/2006/relationships/slide" Target="slide8.xml"/><Relationship Id="rId11" Type="http://schemas.microsoft.com/office/2007/relationships/hdphoto" Target="../media/hdphoto8.wdp"/><Relationship Id="rId5" Type="http://schemas.microsoft.com/office/2007/relationships/hdphoto" Target="../media/hdphoto2.wdp"/><Relationship Id="rId15" Type="http://schemas.openxmlformats.org/officeDocument/2006/relationships/image" Target="../media/image21.GIF"/><Relationship Id="rId10" Type="http://schemas.openxmlformats.org/officeDocument/2006/relationships/image" Target="../media/image19.png"/><Relationship Id="rId19" Type="http://schemas.openxmlformats.org/officeDocument/2006/relationships/image" Target="../media/image23.png"/><Relationship Id="rId4" Type="http://schemas.openxmlformats.org/officeDocument/2006/relationships/image" Target="../media/image6.png"/><Relationship Id="rId9" Type="http://schemas.openxmlformats.org/officeDocument/2006/relationships/slide" Target="slide9.xml"/><Relationship Id="rId14" Type="http://schemas.microsoft.com/office/2007/relationships/hdphoto" Target="../media/hdphoto9.wdp"/><Relationship Id="rId22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microsoft.com/office/2007/relationships/hdphoto" Target="../media/hdphoto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20.png"/><Relationship Id="rId18" Type="http://schemas.openxmlformats.org/officeDocument/2006/relationships/image" Target="../media/image22.png"/><Relationship Id="rId3" Type="http://schemas.microsoft.com/office/2007/relationships/hdphoto" Target="../media/hdphoto1.wdp"/><Relationship Id="rId21" Type="http://schemas.openxmlformats.org/officeDocument/2006/relationships/image" Target="../media/image23.png"/><Relationship Id="rId7" Type="http://schemas.openxmlformats.org/officeDocument/2006/relationships/image" Target="../media/image18.png"/><Relationship Id="rId12" Type="http://schemas.openxmlformats.org/officeDocument/2006/relationships/slide" Target="slide33.xml"/><Relationship Id="rId17" Type="http://schemas.microsoft.com/office/2007/relationships/hdphoto" Target="../media/hdphoto3.wdp"/><Relationship Id="rId2" Type="http://schemas.openxmlformats.org/officeDocument/2006/relationships/image" Target="../media/image5.png"/><Relationship Id="rId16" Type="http://schemas.openxmlformats.org/officeDocument/2006/relationships/image" Target="../media/image7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23.xml"/><Relationship Id="rId6" Type="http://schemas.openxmlformats.org/officeDocument/2006/relationships/slide" Target="slide8.xml"/><Relationship Id="rId11" Type="http://schemas.microsoft.com/office/2007/relationships/hdphoto" Target="../media/hdphoto8.wdp"/><Relationship Id="rId5" Type="http://schemas.microsoft.com/office/2007/relationships/hdphoto" Target="../media/hdphoto2.wdp"/><Relationship Id="rId15" Type="http://schemas.openxmlformats.org/officeDocument/2006/relationships/image" Target="../media/image21.GIF"/><Relationship Id="rId10" Type="http://schemas.openxmlformats.org/officeDocument/2006/relationships/image" Target="../media/image19.png"/><Relationship Id="rId19" Type="http://schemas.openxmlformats.org/officeDocument/2006/relationships/image" Target="../media/image24.png"/><Relationship Id="rId4" Type="http://schemas.openxmlformats.org/officeDocument/2006/relationships/image" Target="../media/image6.png"/><Relationship Id="rId9" Type="http://schemas.openxmlformats.org/officeDocument/2006/relationships/slide" Target="slide9.xml"/><Relationship Id="rId14" Type="http://schemas.microsoft.com/office/2007/relationships/hdphoto" Target="../media/hdphoto9.wdp"/><Relationship Id="rId22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audio" Target="../media/audio4.wav"/><Relationship Id="rId7" Type="http://schemas.microsoft.com/office/2007/relationships/hdphoto" Target="../media/hdphoto6.wdp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audio" Target="../media/audio5.wav"/><Relationship Id="rId9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20.png"/><Relationship Id="rId18" Type="http://schemas.openxmlformats.org/officeDocument/2006/relationships/image" Target="../media/image22.png"/><Relationship Id="rId3" Type="http://schemas.microsoft.com/office/2007/relationships/hdphoto" Target="../media/hdphoto1.wdp"/><Relationship Id="rId21" Type="http://schemas.openxmlformats.org/officeDocument/2006/relationships/image" Target="../media/image23.png"/><Relationship Id="rId7" Type="http://schemas.openxmlformats.org/officeDocument/2006/relationships/image" Target="../media/image18.png"/><Relationship Id="rId12" Type="http://schemas.openxmlformats.org/officeDocument/2006/relationships/slide" Target="slide33.xml"/><Relationship Id="rId17" Type="http://schemas.microsoft.com/office/2007/relationships/hdphoto" Target="../media/hdphoto3.wdp"/><Relationship Id="rId2" Type="http://schemas.openxmlformats.org/officeDocument/2006/relationships/image" Target="../media/image5.png"/><Relationship Id="rId16" Type="http://schemas.openxmlformats.org/officeDocument/2006/relationships/image" Target="../media/image7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23.xml"/><Relationship Id="rId6" Type="http://schemas.openxmlformats.org/officeDocument/2006/relationships/slide" Target="slide8.xml"/><Relationship Id="rId11" Type="http://schemas.microsoft.com/office/2007/relationships/hdphoto" Target="../media/hdphoto8.wdp"/><Relationship Id="rId5" Type="http://schemas.microsoft.com/office/2007/relationships/hdphoto" Target="../media/hdphoto2.wdp"/><Relationship Id="rId15" Type="http://schemas.openxmlformats.org/officeDocument/2006/relationships/image" Target="../media/image21.GIF"/><Relationship Id="rId10" Type="http://schemas.openxmlformats.org/officeDocument/2006/relationships/image" Target="../media/image19.png"/><Relationship Id="rId19" Type="http://schemas.openxmlformats.org/officeDocument/2006/relationships/image" Target="../media/image24.png"/><Relationship Id="rId4" Type="http://schemas.openxmlformats.org/officeDocument/2006/relationships/image" Target="../media/image6.png"/><Relationship Id="rId9" Type="http://schemas.openxmlformats.org/officeDocument/2006/relationships/slide" Target="slide9.xml"/><Relationship Id="rId14" Type="http://schemas.microsoft.com/office/2007/relationships/hdphoto" Target="../media/hdphoto9.wdp"/><Relationship Id="rId22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>
            <a:extLst>
              <a:ext uri="{FF2B5EF4-FFF2-40B4-BE49-F238E27FC236}">
                <a16:creationId xmlns:a16="http://schemas.microsoft.com/office/drawing/2014/main" id="{151DFAC8-D186-456F-8573-7362187D49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966" y="1114425"/>
            <a:ext cx="3722786" cy="715581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>
              <a:spcBef>
                <a:spcPct val="0"/>
              </a:spcBef>
              <a:buNone/>
              <a:defRPr/>
            </a:pPr>
            <a:r>
              <a:rPr lang="en-US" altLang="vi-VN" sz="2025" b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Thế</a:t>
            </a:r>
            <a:r>
              <a:rPr lang="en-US" altLang="vi-VN" sz="2025" b="1" dirty="0">
                <a:solidFill>
                  <a:srgbClr val="FF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025" b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vi-VN" sz="2025" b="1" dirty="0">
                <a:solidFill>
                  <a:srgbClr val="FF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025" b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vi-VN" sz="2025" b="1" dirty="0">
                <a:solidFill>
                  <a:srgbClr val="FF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025" b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quan</a:t>
            </a:r>
            <a:r>
              <a:rPr lang="en-US" altLang="vi-VN" sz="2025" b="1" dirty="0">
                <a:solidFill>
                  <a:srgbClr val="FF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025" b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hệ</a:t>
            </a:r>
            <a:r>
              <a:rPr lang="en-US" altLang="vi-VN" sz="2025" b="1" dirty="0">
                <a:solidFill>
                  <a:srgbClr val="FF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025" b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vi-VN" sz="2025" b="1" dirty="0">
                <a:solidFill>
                  <a:srgbClr val="FF0066"/>
                </a:solidFill>
                <a:latin typeface="Times New Roman" panose="02020603050405020304" pitchFamily="18" charset="0"/>
              </a:rPr>
              <a:t>?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en-US" altLang="vi-VN" sz="2025" b="1" dirty="0">
              <a:solidFill>
                <a:srgbClr val="FF0066"/>
              </a:solidFill>
              <a:latin typeface="VNI-Times" pitchFamily="2" charset="0"/>
            </a:endParaRPr>
          </a:p>
        </p:txBody>
      </p:sp>
      <p:pic>
        <p:nvPicPr>
          <p:cNvPr id="4" name="Picture 2" descr="Picture2">
            <a:extLst>
              <a:ext uri="{FF2B5EF4-FFF2-40B4-BE49-F238E27FC236}">
                <a16:creationId xmlns:a16="http://schemas.microsoft.com/office/drawing/2014/main" id="{758EB93C-10C1-4940-90E7-87ED3AC5BA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8">
            <a:extLst>
              <a:ext uri="{FF2B5EF4-FFF2-40B4-BE49-F238E27FC236}">
                <a16:creationId xmlns:a16="http://schemas.microsoft.com/office/drawing/2014/main" id="{95E63A02-E1BD-4F12-86EF-E1EBE9A9A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1359" y="288063"/>
            <a:ext cx="6079108" cy="709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20" tIns="34260" rIns="68520" bIns="3426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513866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sz="2081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 GIÁO DỤC ĐÀO TẠO THỊ XÃ SƠN TÂY</a:t>
            </a:r>
          </a:p>
          <a:p>
            <a:pPr algn="ctr" defTabSz="513866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081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PHÚ THỊNH</a:t>
            </a:r>
          </a:p>
        </p:txBody>
      </p:sp>
      <p:sp>
        <p:nvSpPr>
          <p:cNvPr id="10" name="WordArt 6">
            <a:extLst>
              <a:ext uri="{FF2B5EF4-FFF2-40B4-BE49-F238E27FC236}">
                <a16:creationId xmlns:a16="http://schemas.microsoft.com/office/drawing/2014/main" id="{848FDDC5-2818-4A42-82BE-982E971DF25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586486" y="1114426"/>
            <a:ext cx="2228850" cy="435769"/>
          </a:xfrm>
          <a:prstGeom prst="rect">
            <a:avLst/>
          </a:prstGeom>
        </p:spPr>
        <p:txBody>
          <a:bodyPr wrap="none" lIns="51392" tIns="25717" rIns="51392" bIns="25717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51386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700" b="1" kern="10" dirty="0" err="1">
                <a:ln w="9525">
                  <a:solidFill>
                    <a:srgbClr val="FFFF99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33CC33"/>
                    </a:gs>
                    <a:gs pos="50000">
                      <a:srgbClr val="FF0000"/>
                    </a:gs>
                    <a:gs pos="100000">
                      <a:srgbClr val="33CC33"/>
                    </a:gs>
                  </a:gsLst>
                  <a:lin ang="5400000" scaled="1"/>
                </a:gra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700" b="1" kern="10" dirty="0">
                <a:ln w="9525">
                  <a:solidFill>
                    <a:srgbClr val="FFFF99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33CC33"/>
                    </a:gs>
                    <a:gs pos="50000">
                      <a:srgbClr val="FF0000"/>
                    </a:gs>
                    <a:gs pos="100000">
                      <a:srgbClr val="33CC33"/>
                    </a:gs>
                  </a:gsLst>
                  <a:lin ang="5400000" scaled="1"/>
                </a:gra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</a:p>
        </p:txBody>
      </p:sp>
      <p:sp>
        <p:nvSpPr>
          <p:cNvPr id="11" name="WordArt 4">
            <a:extLst>
              <a:ext uri="{FF2B5EF4-FFF2-40B4-BE49-F238E27FC236}">
                <a16:creationId xmlns:a16="http://schemas.microsoft.com/office/drawing/2014/main" id="{6A52CCC3-E201-493E-9402-EC199CB1930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257550" y="1806923"/>
            <a:ext cx="3028950" cy="837009"/>
          </a:xfrm>
          <a:prstGeom prst="rect">
            <a:avLst/>
          </a:prstGeom>
        </p:spPr>
        <p:txBody>
          <a:bodyPr wrap="none" lIns="51392" tIns="25717" rIns="51392" bIns="25717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51386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2700" b="1" kern="10" dirty="0">
                <a:ln w="9525">
                  <a:solidFill>
                    <a:srgbClr val="0000CC"/>
                  </a:solidFill>
                  <a:round/>
                  <a:headEnd/>
                  <a:tailEnd/>
                </a:ln>
                <a:solidFill>
                  <a:srgbClr val="0000CC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Palatino Linotype" panose="02040502050505030304" pitchFamily="18" charset="0"/>
              </a:rPr>
              <a:t>Luyện tập </a:t>
            </a:r>
            <a:endParaRPr lang="en-US" sz="2700" b="1" kern="10" dirty="0">
              <a:ln w="9525">
                <a:solidFill>
                  <a:srgbClr val="0000CC"/>
                </a:solidFill>
                <a:round/>
                <a:headEnd/>
                <a:tailEnd/>
              </a:ln>
              <a:solidFill>
                <a:srgbClr val="0000CC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sp>
        <p:nvSpPr>
          <p:cNvPr id="12" name="Text Box 2">
            <a:extLst>
              <a:ext uri="{FF2B5EF4-FFF2-40B4-BE49-F238E27FC236}">
                <a16:creationId xmlns:a16="http://schemas.microsoft.com/office/drawing/2014/main" id="{9900B716-C053-4417-A2BA-39E0DAFB77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3351105"/>
            <a:ext cx="4814888" cy="389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20" tIns="34260" rIns="68520" bIns="3426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513866" eaLnBrk="0" fontAlgn="base" hangingPunct="0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sz="2081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Người</a:t>
            </a:r>
            <a:r>
              <a:rPr lang="en-US" sz="2081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081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thực</a:t>
            </a:r>
            <a:r>
              <a:rPr lang="en-US" sz="2081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081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hiện</a:t>
            </a:r>
            <a:r>
              <a:rPr lang="en-US" sz="2081" b="1" dirty="0">
                <a:solidFill>
                  <a:srgbClr val="FF0000"/>
                </a:solidFill>
                <a:latin typeface="Times New Roman" panose="02020603050405020304" pitchFamily="18" charset="0"/>
              </a:rPr>
              <a:t>: Nguyễn </a:t>
            </a:r>
            <a:r>
              <a:rPr lang="en-US" sz="2081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Thị</a:t>
            </a:r>
            <a:r>
              <a:rPr lang="en-US" sz="2081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Thoa</a:t>
            </a:r>
            <a:endParaRPr lang="en-US" sz="2081" b="1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91223">
            <a:off x="6086289" y="1817470"/>
            <a:ext cx="2544763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2343595"/>
      </p:ext>
    </p:extLst>
  </p:cSld>
  <p:clrMapOvr>
    <a:masterClrMapping/>
  </p:clrMapOvr>
  <p:transition spd="slow">
    <p:push dir="u"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10"/>
            <a:ext cx="9144000" cy="5140990"/>
          </a:xfrm>
          <a:prstGeom prst="rect">
            <a:avLst/>
          </a:prstGeom>
        </p:spPr>
      </p:pic>
      <p:pic>
        <p:nvPicPr>
          <p:cNvPr id="26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76" y="0"/>
            <a:ext cx="8284780" cy="303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377864" y="629479"/>
            <a:ext cx="6462047" cy="1205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000"/>
              </a:spcBef>
            </a:pPr>
            <a:r>
              <a:rPr lang="vi-VN" altLang="en-US" sz="32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3</a:t>
            </a:r>
            <a:r>
              <a:rPr lang="vi-VN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</a:t>
            </a:r>
            <a:r>
              <a:rPr lang="vi-VN" alt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giờ 12 phút = . . . giờ</a:t>
            </a:r>
          </a:p>
          <a:p>
            <a:pPr algn="just">
              <a:spcBef>
                <a:spcPts val="1000"/>
              </a:spcBef>
            </a:pPr>
            <a:r>
              <a:rPr lang="vi-VN" alt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thích hợp điền vào chỗ chấm là: </a:t>
            </a:r>
            <a:endParaRPr lang="en-US" altLang="en-US" sz="32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Snip Diagonal Corner Rectangle 22"/>
          <p:cNvSpPr/>
          <p:nvPr/>
        </p:nvSpPr>
        <p:spPr>
          <a:xfrm>
            <a:off x="5200994" y="2851225"/>
            <a:ext cx="2259724" cy="796226"/>
          </a:xfrm>
          <a:prstGeom prst="snip2Diag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400" b="1" kern="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1,2 giờ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cs typeface="Calibri" panose="020F0502020204030204" pitchFamily="34" charset="0"/>
            </a:endParaRPr>
          </a:p>
        </p:txBody>
      </p:sp>
      <p:sp>
        <p:nvSpPr>
          <p:cNvPr id="24" name="Snip Diagonal Corner Rectangle 23"/>
          <p:cNvSpPr/>
          <p:nvPr/>
        </p:nvSpPr>
        <p:spPr>
          <a:xfrm>
            <a:off x="1733675" y="2864957"/>
            <a:ext cx="2412124" cy="796226"/>
          </a:xfrm>
          <a:prstGeom prst="snip2Diag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lvl="0" algn="ctr">
              <a:defRPr/>
            </a:pPr>
            <a:r>
              <a:rPr lang="vi-VN" sz="40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1,12 giờ</a:t>
            </a:r>
            <a:endParaRPr lang="en-US" sz="4000" b="1" kern="0" dirty="0">
              <a:solidFill>
                <a:srgbClr val="002060"/>
              </a:solidFill>
              <a:cs typeface="Calibri" panose="020F0502020204030204" pitchFamily="34" charset="0"/>
            </a:endParaRPr>
          </a:p>
        </p:txBody>
      </p:sp>
      <p:sp>
        <p:nvSpPr>
          <p:cNvPr id="25" name="Snip Diagonal Corner Rectangle 24"/>
          <p:cNvSpPr/>
          <p:nvPr/>
        </p:nvSpPr>
        <p:spPr>
          <a:xfrm>
            <a:off x="5200994" y="3830712"/>
            <a:ext cx="2280319" cy="802412"/>
          </a:xfrm>
          <a:prstGeom prst="snip2Diag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lvl="0" algn="ctr">
              <a:defRPr/>
            </a:pPr>
            <a:r>
              <a:rPr lang="vi-VN" sz="40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1,02 giờ</a:t>
            </a:r>
            <a:endParaRPr lang="en-US" sz="4000" b="1" kern="0" dirty="0">
              <a:solidFill>
                <a:srgbClr val="002060"/>
              </a:solidFill>
              <a:cs typeface="Calibri" panose="020F0502020204030204" pitchFamily="34" charset="0"/>
            </a:endParaRPr>
          </a:p>
        </p:txBody>
      </p:sp>
      <p:sp>
        <p:nvSpPr>
          <p:cNvPr id="29" name="Snip Diagonal Corner Rectangle 28"/>
          <p:cNvSpPr/>
          <p:nvPr/>
        </p:nvSpPr>
        <p:spPr>
          <a:xfrm>
            <a:off x="1750332" y="3893889"/>
            <a:ext cx="2378810" cy="709956"/>
          </a:xfrm>
          <a:prstGeom prst="snip2Diag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lvl="0" algn="ctr">
              <a:defRPr/>
            </a:pPr>
            <a:r>
              <a:rPr lang="vi-VN" sz="40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11,2 giờ</a:t>
            </a:r>
            <a:endParaRPr lang="en-US" sz="4000" b="1" kern="0" dirty="0">
              <a:solidFill>
                <a:srgbClr val="002060"/>
              </a:solidFill>
              <a:cs typeface="Calibri" panose="020F0502020204030204" pitchFamily="34" charset="0"/>
            </a:endParaRPr>
          </a:p>
        </p:txBody>
      </p:sp>
      <p:pic>
        <p:nvPicPr>
          <p:cNvPr id="30" name="Picture 6" descr="Káº¿t quáº£ hÃ¬nh áº£nh cho right wrong tick icon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50" t="18843" r="5518" b="28297"/>
          <a:stretch>
            <a:fillRect/>
          </a:stretch>
        </p:blipFill>
        <p:spPr bwMode="auto">
          <a:xfrm>
            <a:off x="6727647" y="2839276"/>
            <a:ext cx="753666" cy="883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6" descr="Káº¿t quáº£ hÃ¬nh áº£nh cho right wrong tick icon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099" b="30177"/>
          <a:stretch>
            <a:fillRect/>
          </a:stretch>
        </p:blipFill>
        <p:spPr bwMode="auto">
          <a:xfrm>
            <a:off x="3423338" y="2849757"/>
            <a:ext cx="713184" cy="829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6" descr="Káº¿t quáº£ hÃ¬nh áº£nh cho right wrong tick icon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099" b="30177"/>
          <a:stretch>
            <a:fillRect/>
          </a:stretch>
        </p:blipFill>
        <p:spPr bwMode="auto">
          <a:xfrm>
            <a:off x="3435008" y="3833068"/>
            <a:ext cx="713184" cy="829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6" descr="Káº¿t quáº£ hÃ¬nh áº£nh cho right wrong tick icon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099" b="30177"/>
          <a:stretch>
            <a:fillRect/>
          </a:stretch>
        </p:blipFill>
        <p:spPr bwMode="auto">
          <a:xfrm>
            <a:off x="6806229" y="3830314"/>
            <a:ext cx="713184" cy="829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86399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6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6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28" grpId="0"/>
      <p:bldP spid="23" grpId="0" animBg="1"/>
      <p:bldP spid="24" grpId="0" animBg="1"/>
      <p:bldP spid="25" grpId="0" animBg="1"/>
      <p:bldP spid="2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4933"/>
            <a:ext cx="9144000" cy="5140990"/>
          </a:xfrm>
          <a:prstGeom prst="rect">
            <a:avLst/>
          </a:prstGeom>
        </p:spPr>
      </p:pic>
      <p:pic>
        <p:nvPicPr>
          <p:cNvPr id="26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76" y="0"/>
            <a:ext cx="8284780" cy="303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377864" y="629479"/>
            <a:ext cx="6462047" cy="1205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000"/>
              </a:spcBef>
            </a:pPr>
            <a:r>
              <a:rPr lang="vi-VN" altLang="en-US" sz="3200" b="1" u="sng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3</a:t>
            </a:r>
            <a:r>
              <a:rPr lang="vi-VN" alt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</a:t>
            </a:r>
            <a:r>
              <a:rPr lang="vi-VN" alt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giờ 12 phút = . . . giờ</a:t>
            </a:r>
          </a:p>
          <a:p>
            <a:pPr algn="just">
              <a:spcBef>
                <a:spcPts val="1000"/>
              </a:spcBef>
            </a:pPr>
            <a:r>
              <a:rPr lang="vi-VN" alt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thích hợp điền vào chỗ chấm là: </a:t>
            </a:r>
            <a:endParaRPr lang="en-US" altLang="en-US" sz="32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Snip Diagonal Corner Rectangle 22"/>
          <p:cNvSpPr/>
          <p:nvPr/>
        </p:nvSpPr>
        <p:spPr>
          <a:xfrm>
            <a:off x="6347289" y="2795624"/>
            <a:ext cx="2259724" cy="796226"/>
          </a:xfrm>
          <a:prstGeom prst="snip2Diag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vi-VN" sz="4400" b="1" kern="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1,2 giờ</a:t>
            </a:r>
            <a:endParaRPr lang="en-US" sz="4000" b="1" kern="0" dirty="0">
              <a:solidFill>
                <a:srgbClr val="002060"/>
              </a:solidFill>
              <a:cs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9632" y="2799983"/>
            <a:ext cx="558220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>
              <a:spcBef>
                <a:spcPts val="1000"/>
              </a:spcBef>
            </a:pPr>
            <a:r>
              <a:rPr lang="vi-VN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giờ 12 phút =  . . . giờ</a:t>
            </a:r>
            <a:endParaRPr lang="en-US" alt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89344" y="2798695"/>
            <a:ext cx="2887529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>
              <a:spcBef>
                <a:spcPts val="1000"/>
              </a:spcBef>
            </a:pPr>
            <a:r>
              <a:rPr lang="vi-VN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giờ + 12 phút</a:t>
            </a:r>
            <a:endParaRPr lang="en-US" alt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59204" y="3383342"/>
                <a:ext cx="5617669" cy="981487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pPr algn="just">
                  <a:spcBef>
                    <a:spcPts val="1000"/>
                  </a:spcBef>
                </a:pPr>
                <a:r>
                  <a:rPr lang="vi-VN" altLang="en-US" sz="32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= 1 giờ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alt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altLang="en-US" sz="40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𝟏𝟐</m:t>
                        </m:r>
                      </m:num>
                      <m:den>
                        <m:r>
                          <a:rPr lang="vi-VN" altLang="en-US" sz="40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𝟔𝟎</m:t>
                        </m:r>
                      </m:den>
                    </m:f>
                  </m:oMath>
                </a14:m>
                <a:r>
                  <a:rPr lang="vi-VN" altLang="en-US" sz="32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giờ</a:t>
                </a:r>
                <a:endParaRPr lang="en-US" alt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204" y="3383342"/>
                <a:ext cx="5617669" cy="981487"/>
              </a:xfrm>
              <a:prstGeom prst="rect">
                <a:avLst/>
              </a:prstGeom>
              <a:blipFill rotWithShape="0">
                <a:blip r:embed="rId7"/>
                <a:stretch>
                  <a:fillRect b="-2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59204" y="3352862"/>
                <a:ext cx="5626514" cy="981487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pPr algn="just">
                  <a:spcBef>
                    <a:spcPts val="1000"/>
                  </a:spcBef>
                </a:pPr>
                <a:r>
                  <a:rPr lang="vi-VN" altLang="en-US" sz="32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= 1 giờ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alt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altLang="en-US" sz="40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vi-VN" alt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vi-VN" altLang="en-US" sz="32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giờ</a:t>
                </a:r>
                <a:endParaRPr lang="en-US" alt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204" y="3352862"/>
                <a:ext cx="5626514" cy="981487"/>
              </a:xfrm>
              <a:prstGeom prst="rect">
                <a:avLst/>
              </a:prstGeom>
              <a:blipFill rotWithShape="0">
                <a:blip r:embed="rId8"/>
                <a:stretch>
                  <a:fillRect b="-2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257252" y="4349589"/>
            <a:ext cx="5627241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>
              <a:spcBef>
                <a:spcPts val="1000"/>
              </a:spcBef>
            </a:pPr>
            <a:r>
              <a:rPr lang="vi-VN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= 1 giờ + 0,2 giờ</a:t>
            </a:r>
            <a:endParaRPr lang="en-US" alt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50530" y="662225"/>
            <a:ext cx="1752599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spcBef>
                <a:spcPts val="1000"/>
              </a:spcBef>
            </a:pP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1,2 giờ</a:t>
            </a:r>
            <a:endParaRPr lang="en-US" alt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6350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6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6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6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6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6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6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6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6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6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6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6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6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6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6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8" grpId="0"/>
      <p:bldP spid="23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66975"/>
            <a:ext cx="91440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041" y="3040856"/>
            <a:ext cx="2624138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7" y="1"/>
            <a:ext cx="1572284" cy="1701746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157" y="160936"/>
            <a:ext cx="1271022" cy="162143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541" y="2126990"/>
            <a:ext cx="6191250" cy="369209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8019" flipH="1">
            <a:off x="5024460" y="3097412"/>
            <a:ext cx="4514574" cy="3084743"/>
          </a:xfrm>
          <a:prstGeom prst="rect">
            <a:avLst/>
          </a:prstGeom>
        </p:spPr>
      </p:pic>
      <p:pic>
        <p:nvPicPr>
          <p:cNvPr id="13" name="Picture 3" descr="C:\Users\ADMIN\Desktop\Tai nguyen thiet ke tro choi\Bảng gỗ\1.jp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094" y="-21741"/>
            <a:ext cx="619681" cy="633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:\Users\ADMIN\Desktop\Tai nguyen thiet ke tro choi\Bảng gỗ\2.jp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888" y="-2488"/>
            <a:ext cx="586082" cy="62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C:\Users\ADMIN\Desktop\Tai nguyen thiet ke tro choi\Bảng gỗ\3.jpg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961" y="-41687"/>
            <a:ext cx="593440" cy="635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Ã¬nh áº£nh cÃ³ liÃªn quan"/>
          <p:cNvPicPr>
            <a:picLocks noChangeAspect="1" noChangeArrowheads="1" noCrop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2" y="2556895"/>
            <a:ext cx="6375906" cy="2859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Oval Callout 16"/>
          <p:cNvSpPr/>
          <p:nvPr/>
        </p:nvSpPr>
        <p:spPr>
          <a:xfrm>
            <a:off x="1413397" y="780040"/>
            <a:ext cx="3637114" cy="2348946"/>
          </a:xfrm>
          <a:prstGeom prst="wedgeEllipseCallout">
            <a:avLst>
              <a:gd name="adj1" fmla="val -29099"/>
              <a:gd name="adj2" fmla="val 7994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endParaRPr lang="en-US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cám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3950150" y="4461809"/>
            <a:ext cx="2664250" cy="698422"/>
            <a:chOff x="3522929" y="5591326"/>
            <a:chExt cx="1703483" cy="1276763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22" cstate="print"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22929" y="5591326"/>
              <a:ext cx="1680762" cy="1276763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5650" y="6069373"/>
              <a:ext cx="1680762" cy="292255"/>
            </a:xfrm>
            <a:prstGeom prst="rect">
              <a:avLst/>
            </a:prstGeom>
          </p:spPr>
        </p:pic>
      </p:grpSp>
      <p:pic>
        <p:nvPicPr>
          <p:cNvPr id="33" name="Picture 32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58" y="3236485"/>
            <a:ext cx="1534306" cy="153430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848" y="3896785"/>
            <a:ext cx="440162" cy="718517"/>
          </a:xfrm>
          <a:prstGeom prst="rect">
            <a:avLst/>
          </a:prstGeom>
        </p:spPr>
      </p:pic>
      <p:grpSp>
        <p:nvGrpSpPr>
          <p:cNvPr id="35" name="Group 67">
            <a:extLst>
              <a:ext uri="{FF2B5EF4-FFF2-40B4-BE49-F238E27FC236}">
                <a16:creationId xmlns:a16="http://schemas.microsoft.com/office/drawing/2014/main" id="{1F5C795F-B6F1-4C6D-BB32-6766162E6ADE}"/>
              </a:ext>
            </a:extLst>
          </p:cNvPr>
          <p:cNvGrpSpPr/>
          <p:nvPr/>
        </p:nvGrpSpPr>
        <p:grpSpPr>
          <a:xfrm>
            <a:off x="1953703" y="4536910"/>
            <a:ext cx="2130797" cy="698422"/>
            <a:chOff x="3709629" y="5706861"/>
            <a:chExt cx="1538126" cy="1276763"/>
          </a:xfrm>
        </p:grpSpPr>
        <p:pic>
          <p:nvPicPr>
            <p:cNvPr id="36" name="Picture 68">
              <a:extLst>
                <a:ext uri="{FF2B5EF4-FFF2-40B4-BE49-F238E27FC236}">
                  <a16:creationId xmlns:a16="http://schemas.microsoft.com/office/drawing/2014/main" id="{0393C303-7329-48D1-8706-A39D7661B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2218" y="5706861"/>
              <a:ext cx="1535537" cy="1276763"/>
            </a:xfrm>
            <a:prstGeom prst="rect">
              <a:avLst/>
            </a:prstGeom>
          </p:spPr>
        </p:pic>
        <p:pic>
          <p:nvPicPr>
            <p:cNvPr id="37" name="Picture 69">
              <a:extLst>
                <a:ext uri="{FF2B5EF4-FFF2-40B4-BE49-F238E27FC236}">
                  <a16:creationId xmlns:a16="http://schemas.microsoft.com/office/drawing/2014/main" id="{953D81E2-3134-4140-881D-93C43F1E56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9629" y="5939896"/>
              <a:ext cx="1518774" cy="292255"/>
            </a:xfrm>
            <a:prstGeom prst="rect">
              <a:avLst/>
            </a:prstGeom>
          </p:spPr>
        </p:pic>
      </p:grpSp>
      <p:grpSp>
        <p:nvGrpSpPr>
          <p:cNvPr id="38" name="Group 70">
            <a:extLst>
              <a:ext uri="{FF2B5EF4-FFF2-40B4-BE49-F238E27FC236}">
                <a16:creationId xmlns:a16="http://schemas.microsoft.com/office/drawing/2014/main" id="{1F64789E-AB9F-4013-8F29-78B9BEA206A8}"/>
              </a:ext>
            </a:extLst>
          </p:cNvPr>
          <p:cNvGrpSpPr/>
          <p:nvPr/>
        </p:nvGrpSpPr>
        <p:grpSpPr>
          <a:xfrm>
            <a:off x="0" y="4533973"/>
            <a:ext cx="2060855" cy="698422"/>
            <a:chOff x="2151235" y="5706860"/>
            <a:chExt cx="1680762" cy="1276763"/>
          </a:xfrm>
        </p:grpSpPr>
        <p:pic>
          <p:nvPicPr>
            <p:cNvPr id="39" name="Picture 71">
              <a:extLst>
                <a:ext uri="{FF2B5EF4-FFF2-40B4-BE49-F238E27FC236}">
                  <a16:creationId xmlns:a16="http://schemas.microsoft.com/office/drawing/2014/main" id="{C9FE2588-0C46-477D-974A-8C36DFDC35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706860"/>
              <a:ext cx="1680762" cy="1276763"/>
            </a:xfrm>
            <a:prstGeom prst="rect">
              <a:avLst/>
            </a:prstGeom>
          </p:spPr>
        </p:pic>
        <p:pic>
          <p:nvPicPr>
            <p:cNvPr id="40" name="Picture 72">
              <a:extLst>
                <a:ext uri="{FF2B5EF4-FFF2-40B4-BE49-F238E27FC236}">
                  <a16:creationId xmlns:a16="http://schemas.microsoft.com/office/drawing/2014/main" id="{AA1BD72E-80E5-4020-9244-F50BC48E33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954111"/>
              <a:ext cx="1680762" cy="292255"/>
            </a:xfrm>
            <a:prstGeom prst="rect">
              <a:avLst/>
            </a:prstGeom>
          </p:spPr>
        </p:pic>
      </p:grpSp>
      <p:pic>
        <p:nvPicPr>
          <p:cNvPr id="41" name="Picture 40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851" y="3811375"/>
            <a:ext cx="634597" cy="79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2618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7BF23451-F8FA-4A67-8F14-1C4B4887D325}"/>
              </a:ext>
            </a:extLst>
          </p:cNvPr>
          <p:cNvSpPr txBox="1"/>
          <p:nvPr/>
        </p:nvSpPr>
        <p:spPr>
          <a:xfrm>
            <a:off x="1600200" y="312420"/>
            <a:ext cx="624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Thứ tư ngay 24 tháng 3 năm 2022</a:t>
            </a:r>
          </a:p>
          <a:p>
            <a:pPr algn="ctr"/>
            <a:r>
              <a:rPr lang="vi-VN" sz="3200" u="sng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3200" u="sng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F23451-F8FA-4A67-8F14-1C4B4887D325}"/>
              </a:ext>
            </a:extLst>
          </p:cNvPr>
          <p:cNvSpPr txBox="1"/>
          <p:nvPr/>
        </p:nvSpPr>
        <p:spPr>
          <a:xfrm>
            <a:off x="533400" y="2343150"/>
            <a:ext cx="8229600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vi-VN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Mục tiêu:</a:t>
            </a:r>
          </a:p>
          <a:p>
            <a:pPr algn="just">
              <a:spcBef>
                <a:spcPts val="600"/>
              </a:spcBef>
            </a:pPr>
            <a:r>
              <a: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Củng cố, luyện tập cách tính quãng đường trong một chuyển động đều. </a:t>
            </a:r>
            <a:endParaRPr lang="en-US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WordArt 4">
            <a:extLst>
              <a:ext uri="{FF2B5EF4-FFF2-40B4-BE49-F238E27FC236}">
                <a16:creationId xmlns:a16="http://schemas.microsoft.com/office/drawing/2014/main" id="{6A52CCC3-E201-493E-9402-EC199CB1930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352800" y="1389638"/>
            <a:ext cx="3028950" cy="837009"/>
          </a:xfrm>
          <a:prstGeom prst="rect">
            <a:avLst/>
          </a:prstGeom>
        </p:spPr>
        <p:txBody>
          <a:bodyPr wrap="none" lIns="51392" tIns="25717" rIns="51392" bIns="25717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51386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2700" b="1" kern="10" dirty="0">
                <a:ln w="9525">
                  <a:solidFill>
                    <a:srgbClr val="0000CC"/>
                  </a:solidFill>
                  <a:round/>
                  <a:headEnd/>
                  <a:tailEnd/>
                </a:ln>
                <a:solidFill>
                  <a:srgbClr val="0000CC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Palatino Linotype" panose="02040502050505030304" pitchFamily="18" charset="0"/>
              </a:rPr>
              <a:t>Luyện tập </a:t>
            </a:r>
            <a:endParaRPr lang="en-US" sz="2700" b="1" kern="10" dirty="0">
              <a:ln w="9525">
                <a:solidFill>
                  <a:srgbClr val="0000CC"/>
                </a:solidFill>
                <a:round/>
                <a:headEnd/>
                <a:tailEnd/>
              </a:ln>
              <a:solidFill>
                <a:srgbClr val="0000CC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2767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val 23">
            <a:extLst>
              <a:ext uri="{FF2B5EF4-FFF2-40B4-BE49-F238E27FC236}">
                <a16:creationId xmlns:a16="http://schemas.microsoft.com/office/drawing/2014/main" id="{7B7E556C-4D51-41BA-97DA-E0D8CEFCE7C5}"/>
              </a:ext>
            </a:extLst>
          </p:cNvPr>
          <p:cNvSpPr/>
          <p:nvPr/>
        </p:nvSpPr>
        <p:spPr>
          <a:xfrm>
            <a:off x="7086601" y="2602120"/>
            <a:ext cx="914400" cy="49285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FE9AD685-D801-45BC-848E-85E97AC10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7106"/>
            <a:ext cx="8092440" cy="137160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US" sz="3400" b="1" u="sng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400" b="1" u="sng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400" b="1" u="sng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Tính </a:t>
            </a:r>
            <a:r>
              <a:rPr lang="en-US" alt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alt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br>
              <a:rPr lang="vi-VN" alt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altLang="en-US" sz="3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ki-lô-mét</a:t>
            </a:r>
            <a:r>
              <a:rPr lang="en-US" altLang="en-US" sz="3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alt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024EE35-15E1-44BF-BC43-6112DF0639DE}"/>
              </a:ext>
            </a:extLst>
          </p:cNvPr>
          <p:cNvGraphicFramePr>
            <a:graphicFrameLocks noGrp="1"/>
          </p:cNvGraphicFramePr>
          <p:nvPr/>
        </p:nvGraphicFramePr>
        <p:xfrm>
          <a:off x="629081" y="1638789"/>
          <a:ext cx="7848600" cy="2209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0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91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45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545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3660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E7FD8E1-6BC7-4C3A-A577-5250E69DBE52}"/>
              </a:ext>
            </a:extLst>
          </p:cNvPr>
          <p:cNvSpPr txBox="1"/>
          <p:nvPr/>
        </p:nvSpPr>
        <p:spPr>
          <a:xfrm>
            <a:off x="1706880" y="1769114"/>
            <a:ext cx="198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32,5</a:t>
            </a:r>
            <a:r>
              <a:rPr lang="vi-VN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km/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B5255B-0260-446B-8456-E5C30EF72BB9}"/>
              </a:ext>
            </a:extLst>
          </p:cNvPr>
          <p:cNvSpPr txBox="1"/>
          <p:nvPr/>
        </p:nvSpPr>
        <p:spPr>
          <a:xfrm>
            <a:off x="2209800" y="2500927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19D441-B84D-4C83-875F-89DC9D39985D}"/>
              </a:ext>
            </a:extLst>
          </p:cNvPr>
          <p:cNvSpPr txBox="1"/>
          <p:nvPr/>
        </p:nvSpPr>
        <p:spPr>
          <a:xfrm>
            <a:off x="4000500" y="1771639"/>
            <a:ext cx="1943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210 m/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338C6E-B32C-45B0-AC6F-35FF7C2C8FAC}"/>
              </a:ext>
            </a:extLst>
          </p:cNvPr>
          <p:cNvSpPr txBox="1"/>
          <p:nvPr/>
        </p:nvSpPr>
        <p:spPr>
          <a:xfrm>
            <a:off x="4417188" y="2497614"/>
            <a:ext cx="12216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3C108A-0698-436C-A5FB-A800D6AF3CE9}"/>
              </a:ext>
            </a:extLst>
          </p:cNvPr>
          <p:cNvSpPr txBox="1"/>
          <p:nvPr/>
        </p:nvSpPr>
        <p:spPr>
          <a:xfrm>
            <a:off x="6438900" y="1767014"/>
            <a:ext cx="1943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 km/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D0012B-FCA9-4A3F-8151-0B15D6A9E647}"/>
              </a:ext>
            </a:extLst>
          </p:cNvPr>
          <p:cNvSpPr txBox="1"/>
          <p:nvPr/>
        </p:nvSpPr>
        <p:spPr>
          <a:xfrm>
            <a:off x="6573578" y="2522651"/>
            <a:ext cx="15798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432BB1-C48C-401E-AAFB-42F874B872FC}"/>
              </a:ext>
            </a:extLst>
          </p:cNvPr>
          <p:cNvSpPr txBox="1"/>
          <p:nvPr/>
        </p:nvSpPr>
        <p:spPr>
          <a:xfrm>
            <a:off x="2019300" y="3264882"/>
            <a:ext cx="14106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130 km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81BDB81-128B-4558-803F-1CC81E55638A}"/>
              </a:ext>
            </a:extLst>
          </p:cNvPr>
          <p:cNvSpPr txBox="1"/>
          <p:nvPr/>
        </p:nvSpPr>
        <p:spPr>
          <a:xfrm>
            <a:off x="4228134" y="3243269"/>
            <a:ext cx="14106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1,47 km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45FB65-27E0-43D2-9373-EFB700876297}"/>
              </a:ext>
            </a:extLst>
          </p:cNvPr>
          <p:cNvSpPr txBox="1"/>
          <p:nvPr/>
        </p:nvSpPr>
        <p:spPr>
          <a:xfrm>
            <a:off x="6705600" y="3325369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km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84EB910-8F1A-4105-BAB8-2BFA23123997}"/>
              </a:ext>
            </a:extLst>
          </p:cNvPr>
          <p:cNvCxnSpPr>
            <a:cxnSpLocks/>
          </p:cNvCxnSpPr>
          <p:nvPr/>
        </p:nvCxnSpPr>
        <p:spPr>
          <a:xfrm>
            <a:off x="4720731" y="2190750"/>
            <a:ext cx="30846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0D3CBD6B-8002-4941-A671-552A02053F31}"/>
              </a:ext>
            </a:extLst>
          </p:cNvPr>
          <p:cNvSpPr txBox="1"/>
          <p:nvPr/>
        </p:nvSpPr>
        <p:spPr>
          <a:xfrm>
            <a:off x="2053708" y="3264882"/>
            <a:ext cx="14053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32,5 x 4</a:t>
            </a:r>
            <a:r>
              <a:rPr lang="en-US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43F416-A776-419E-83D7-3A117E4AEA5A}"/>
              </a:ext>
            </a:extLst>
          </p:cNvPr>
          <p:cNvSpPr txBox="1"/>
          <p:nvPr/>
        </p:nvSpPr>
        <p:spPr>
          <a:xfrm>
            <a:off x="4237225" y="3242647"/>
            <a:ext cx="1275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210 x 7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BB43D34-763F-4C4D-B192-ED5A3FDC33B7}"/>
              </a:ext>
            </a:extLst>
          </p:cNvPr>
          <p:cNvSpPr txBox="1"/>
          <p:nvPr/>
        </p:nvSpPr>
        <p:spPr>
          <a:xfrm>
            <a:off x="595179" y="3987680"/>
            <a:ext cx="2605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= 210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5FC1E34-98AA-465F-AEBC-4E302F5F29C1}"/>
              </a:ext>
            </a:extLst>
          </p:cNvPr>
          <p:cNvSpPr txBox="1"/>
          <p:nvPr/>
        </p:nvSpPr>
        <p:spPr>
          <a:xfrm>
            <a:off x="614229" y="4437306"/>
            <a:ext cx="5075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= 0,21 x 7 = 1,47 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84EB910-8F1A-4105-BAB8-2BFA23123997}"/>
              </a:ext>
            </a:extLst>
          </p:cNvPr>
          <p:cNvCxnSpPr>
            <a:cxnSpLocks/>
          </p:cNvCxnSpPr>
          <p:nvPr/>
        </p:nvCxnSpPr>
        <p:spPr>
          <a:xfrm>
            <a:off x="1782689" y="1162050"/>
            <a:ext cx="1676400" cy="0"/>
          </a:xfrm>
          <a:prstGeom prst="line">
            <a:avLst/>
          </a:prstGeom>
          <a:ln>
            <a:solidFill>
              <a:srgbClr val="3651D8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3" name="Picture 22" descr="Thao luan nho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40" y="-20512"/>
            <a:ext cx="1505911" cy="870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" name="Oval Callout 26"/>
          <p:cNvSpPr/>
          <p:nvPr/>
        </p:nvSpPr>
        <p:spPr>
          <a:xfrm>
            <a:off x="1276890" y="69976"/>
            <a:ext cx="932909" cy="626618"/>
          </a:xfrm>
          <a:prstGeom prst="wedgeEllipseCallout">
            <a:avLst>
              <a:gd name="adj1" fmla="val -86713"/>
              <a:gd name="adj2" fmla="val -306"/>
            </a:avLst>
          </a:prstGeom>
          <a:solidFill>
            <a:srgbClr val="FFFF00">
              <a:alpha val="35000"/>
            </a:srgbClr>
          </a:solidFill>
          <a:ln w="15875" cap="flat" cmpd="sng" algn="ctr">
            <a:solidFill>
              <a:srgbClr val="4E67C8">
                <a:shade val="50000"/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8" name="Text Box 3"/>
          <p:cNvSpPr txBox="1"/>
          <p:nvPr/>
        </p:nvSpPr>
        <p:spPr>
          <a:xfrm>
            <a:off x="1265488" y="180832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3phút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D3CBD6B-8002-4941-A671-552A02053F31}"/>
              </a:ext>
            </a:extLst>
          </p:cNvPr>
          <p:cNvSpPr txBox="1"/>
          <p:nvPr/>
        </p:nvSpPr>
        <p:spPr>
          <a:xfrm>
            <a:off x="4237225" y="3249914"/>
            <a:ext cx="14527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1470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D3CBD6B-8002-4941-A671-552A02053F31}"/>
                  </a:ext>
                </a:extLst>
              </p:cNvPr>
              <p:cNvSpPr txBox="1"/>
              <p:nvPr/>
            </p:nvSpPr>
            <p:spPr>
              <a:xfrm>
                <a:off x="7794545" y="2367694"/>
                <a:ext cx="1324874" cy="892552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vi-VN" sz="2800" b="1" dirty="0">
                    <a:solidFill>
                      <a:srgbClr val="FF0000"/>
                    </a:solidFill>
                    <a:latin typeface="+mj-lt"/>
                    <a:cs typeface="Times New Roman" panose="02020603050405020304" pitchFamily="18" charset="0"/>
                  </a:rPr>
                  <a:t>=</a:t>
                </a:r>
                <a:r>
                  <a:rPr lang="vi-VN" sz="3600" b="1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600" b="1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vi-VN" sz="3600" b="1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vi-VN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giờ</a:t>
                </a:r>
                <a:endParaRPr lang="en-US" sz="2800" b="1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0D3CBD6B-8002-4941-A671-552A02053F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4545" y="2367694"/>
                <a:ext cx="1324874" cy="892552"/>
              </a:xfrm>
              <a:prstGeom prst="rect">
                <a:avLst/>
              </a:prstGeom>
              <a:blipFill rotWithShape="0">
                <a:blip r:embed="rId8"/>
                <a:stretch>
                  <a:fillRect l="-9677" r="-5530" b="-13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>
            <a:extLst>
              <a:ext uri="{FF2B5EF4-FFF2-40B4-BE49-F238E27FC236}">
                <a16:creationId xmlns:a16="http://schemas.microsoft.com/office/drawing/2014/main" id="{8BB43D34-763F-4C4D-B192-ED5A3FDC33B7}"/>
              </a:ext>
            </a:extLst>
          </p:cNvPr>
          <p:cNvSpPr txBox="1"/>
          <p:nvPr/>
        </p:nvSpPr>
        <p:spPr>
          <a:xfrm>
            <a:off x="3022243" y="3983527"/>
            <a:ext cx="26165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0,21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r>
              <a:rPr lang="en-US" sz="28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8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28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BB43D34-763F-4C4D-B192-ED5A3FDC33B7}"/>
              </a:ext>
            </a:extLst>
          </p:cNvPr>
          <p:cNvSpPr txBox="1"/>
          <p:nvPr/>
        </p:nvSpPr>
        <p:spPr>
          <a:xfrm>
            <a:off x="611273" y="3990792"/>
            <a:ext cx="2605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=</a:t>
            </a:r>
            <a:r>
              <a:rPr 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36 km/giờ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BB43D34-763F-4C4D-B192-ED5A3FDC33B7}"/>
              </a:ext>
            </a:extLst>
          </p:cNvPr>
          <p:cNvSpPr txBox="1"/>
          <p:nvPr/>
        </p:nvSpPr>
        <p:spPr>
          <a:xfrm>
            <a:off x="1094659" y="4448018"/>
            <a:ext cx="16028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36 000 m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5FC1E34-98AA-465F-AEBC-4E302F5F29C1}"/>
              </a:ext>
            </a:extLst>
          </p:cNvPr>
          <p:cNvSpPr txBox="1"/>
          <p:nvPr/>
        </p:nvSpPr>
        <p:spPr>
          <a:xfrm>
            <a:off x="611273" y="4437306"/>
            <a:ext cx="5075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vi-VN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36 000 : 60 </a:t>
            </a:r>
            <a:r>
              <a:rPr lang="en-US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vi-VN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600 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m/phút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5FC1E34-98AA-465F-AEBC-4E302F5F29C1}"/>
              </a:ext>
            </a:extLst>
          </p:cNvPr>
          <p:cNvSpPr txBox="1"/>
          <p:nvPr/>
        </p:nvSpPr>
        <p:spPr>
          <a:xfrm>
            <a:off x="605011" y="4226913"/>
            <a:ext cx="5075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vi-VN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600 x 60 = 24 000 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= </a:t>
            </a:r>
            <a:r>
              <a:rPr lang="vi-VN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km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90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5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5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5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6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5" grpId="0" animBg="1"/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3" grpId="0"/>
      <p:bldP spid="3" grpId="1"/>
      <p:bldP spid="4" grpId="0"/>
      <p:bldP spid="4" grpId="1"/>
      <p:bldP spid="19" grpId="0"/>
      <p:bldP spid="19" grpId="1"/>
      <p:bldP spid="21" grpId="0"/>
      <p:bldP spid="21" grpId="1"/>
      <p:bldP spid="27" grpId="0" animBg="1"/>
      <p:bldP spid="27" grpId="1" animBg="1"/>
      <p:bldP spid="27" grpId="2" animBg="1"/>
      <p:bldP spid="28" grpId="0"/>
      <p:bldP spid="28" grpId="1"/>
      <p:bldP spid="28" grpId="2"/>
      <p:bldP spid="29" grpId="0"/>
      <p:bldP spid="29" grpId="1"/>
      <p:bldP spid="31" grpId="0" animBg="1"/>
      <p:bldP spid="31" grpId="1" animBg="1"/>
      <p:bldP spid="32" grpId="0"/>
      <p:bldP spid="32" grpId="1"/>
      <p:bldP spid="26" grpId="0"/>
      <p:bldP spid="26" grpId="1"/>
      <p:bldP spid="33" grpId="0"/>
      <p:bldP spid="33" grpId="1"/>
      <p:bldP spid="33" grpId="2"/>
      <p:bldP spid="34" grpId="0"/>
      <p:bldP spid="34" grpId="1"/>
      <p:bldP spid="35" grpId="0"/>
      <p:bldP spid="3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4">
            <a:extLst>
              <a:ext uri="{FF2B5EF4-FFF2-40B4-BE49-F238E27FC236}">
                <a16:creationId xmlns:a16="http://schemas.microsoft.com/office/drawing/2014/main" id="{32DA1906-2DF7-463B-BB24-BE4A5A0733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382" y="39701"/>
            <a:ext cx="8376342" cy="15696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en-US" altLang="en-US" sz="3200" b="1" u="sng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200" b="1" u="sng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alt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</a:t>
            </a:r>
            <a:r>
              <a:rPr lang="vi-VN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vân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46 km/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Tính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AB.</a:t>
            </a:r>
            <a:endParaRPr lang="en-US" alt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Group 15">
            <a:extLst>
              <a:ext uri="{FF2B5EF4-FFF2-40B4-BE49-F238E27FC236}">
                <a16:creationId xmlns:a16="http://schemas.microsoft.com/office/drawing/2014/main" id="{C6B1D5E3-806E-46DA-86C2-32FE88F4B319}"/>
              </a:ext>
            </a:extLst>
          </p:cNvPr>
          <p:cNvGrpSpPr>
            <a:grpSpLocks/>
          </p:cNvGrpSpPr>
          <p:nvPr/>
        </p:nvGrpSpPr>
        <p:grpSpPr bwMode="auto">
          <a:xfrm>
            <a:off x="1175544" y="2814878"/>
            <a:ext cx="6792912" cy="215900"/>
            <a:chOff x="567" y="2523"/>
            <a:chExt cx="4279" cy="136"/>
          </a:xfrm>
        </p:grpSpPr>
        <p:sp>
          <p:nvSpPr>
            <p:cNvPr id="12" name="Line 11">
              <a:extLst>
                <a:ext uri="{FF2B5EF4-FFF2-40B4-BE49-F238E27FC236}">
                  <a16:creationId xmlns:a16="http://schemas.microsoft.com/office/drawing/2014/main" id="{4CBADA1E-32CB-400E-87B1-D65CCFA88D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40" y="2523"/>
              <a:ext cx="0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D235B3B-5502-41B7-8A2C-4C5E056281B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67" y="2523"/>
              <a:ext cx="4279" cy="136"/>
              <a:chOff x="733" y="1807"/>
              <a:chExt cx="4279" cy="136"/>
            </a:xfrm>
          </p:grpSpPr>
          <p:sp>
            <p:nvSpPr>
              <p:cNvPr id="16" name="Line 13">
                <a:extLst>
                  <a:ext uri="{FF2B5EF4-FFF2-40B4-BE49-F238E27FC236}">
                    <a16:creationId xmlns:a16="http://schemas.microsoft.com/office/drawing/2014/main" id="{367BC9E6-B3BF-4161-A0FF-BB3587E0F3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8" y="1888"/>
                <a:ext cx="426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Line 14">
                <a:extLst>
                  <a:ext uri="{FF2B5EF4-FFF2-40B4-BE49-F238E27FC236}">
                    <a16:creationId xmlns:a16="http://schemas.microsoft.com/office/drawing/2014/main" id="{54FB7D1F-1811-4CB9-A066-BF0023E05D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3" y="1807"/>
                <a:ext cx="0" cy="1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19" name="Text Box 23">
            <a:extLst>
              <a:ext uri="{FF2B5EF4-FFF2-40B4-BE49-F238E27FC236}">
                <a16:creationId xmlns:a16="http://schemas.microsoft.com/office/drawing/2014/main" id="{412AF26E-A4D1-400C-9B20-A392A5FD32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719" y="2454516"/>
            <a:ext cx="404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0" name="Text Box 24">
            <a:extLst>
              <a:ext uri="{FF2B5EF4-FFF2-40B4-BE49-F238E27FC236}">
                <a16:creationId xmlns:a16="http://schemas.microsoft.com/office/drawing/2014/main" id="{AADBBCC0-2AD7-40C2-B59B-84C6F1E233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3069" y="2502141"/>
            <a:ext cx="404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1" name="Text Box 25">
            <a:extLst>
              <a:ext uri="{FF2B5EF4-FFF2-40B4-BE49-F238E27FC236}">
                <a16:creationId xmlns:a16="http://schemas.microsoft.com/office/drawing/2014/main" id="{6F954F8F-17F0-4BE0-88A7-F1C1F6EBA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381" y="2959341"/>
            <a:ext cx="190308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Box 26">
            <a:extLst>
              <a:ext uri="{FF2B5EF4-FFF2-40B4-BE49-F238E27FC236}">
                <a16:creationId xmlns:a16="http://schemas.microsoft.com/office/drawing/2014/main" id="{590ADFB1-B06A-43EA-BFF4-3769DDEFBD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9456" y="2959341"/>
            <a:ext cx="205697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AutoShape 27">
            <a:extLst>
              <a:ext uri="{FF2B5EF4-FFF2-40B4-BE49-F238E27FC236}">
                <a16:creationId xmlns:a16="http://schemas.microsoft.com/office/drawing/2014/main" id="{96446915-598C-406B-A4A6-4077D0F57BA2}"/>
              </a:ext>
            </a:extLst>
          </p:cNvPr>
          <p:cNvSpPr>
            <a:spLocks/>
          </p:cNvSpPr>
          <p:nvPr/>
        </p:nvSpPr>
        <p:spPr bwMode="auto">
          <a:xfrm rot="16200000" flipH="1">
            <a:off x="4376738" y="-968928"/>
            <a:ext cx="366712" cy="6769100"/>
          </a:xfrm>
          <a:prstGeom prst="leftBrace">
            <a:avLst>
              <a:gd name="adj1" fmla="val 153824"/>
              <a:gd name="adj2" fmla="val 50000"/>
            </a:avLst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8" name="Text Box 28">
            <a:extLst>
              <a:ext uri="{FF2B5EF4-FFF2-40B4-BE49-F238E27FC236}">
                <a16:creationId xmlns:a16="http://schemas.microsoft.com/office/drawing/2014/main" id="{9447DE6F-2686-4874-9196-B1D68A3F2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7993" y="1722937"/>
            <a:ext cx="95410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 dirty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vi-VN" altLang="en-US" sz="2800" b="1" dirty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km</a:t>
            </a:r>
            <a:endParaRPr lang="en-US" altLang="en-US" sz="2800" b="1" dirty="0">
              <a:solidFill>
                <a:srgbClr val="C0504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Box 29">
            <a:extLst>
              <a:ext uri="{FF2B5EF4-FFF2-40B4-BE49-F238E27FC236}">
                <a16:creationId xmlns:a16="http://schemas.microsoft.com/office/drawing/2014/main" id="{53C434D4-8120-44E0-9A26-1C6912D94D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203" y="2038350"/>
            <a:ext cx="197361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= 46 km/</a:t>
            </a:r>
            <a:r>
              <a:rPr lang="en-US" altLang="en-US" sz="24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altLang="en-US" sz="2400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Box 30">
            <a:extLst>
              <a:ext uri="{FF2B5EF4-FFF2-40B4-BE49-F238E27FC236}">
                <a16:creationId xmlns:a16="http://schemas.microsoft.com/office/drawing/2014/main" id="{E6F8019F-B956-4F55-ACBF-507F2200B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5532" y="4032441"/>
            <a:ext cx="104868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 =  ?</a:t>
            </a:r>
          </a:p>
        </p:txBody>
      </p:sp>
      <p:sp>
        <p:nvSpPr>
          <p:cNvPr id="31" name="Text Box 31">
            <a:extLst>
              <a:ext uri="{FF2B5EF4-FFF2-40B4-BE49-F238E27FC236}">
                <a16:creationId xmlns:a16="http://schemas.microsoft.com/office/drawing/2014/main" id="{19C4566C-ED96-48BE-A04A-D9879505FA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5532" y="4442916"/>
            <a:ext cx="97815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vi-VN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?</a:t>
            </a:r>
          </a:p>
        </p:txBody>
      </p:sp>
      <p:sp>
        <p:nvSpPr>
          <p:cNvPr id="32" name="Text Box 32">
            <a:extLst>
              <a:ext uri="{FF2B5EF4-FFF2-40B4-BE49-F238E27FC236}">
                <a16:creationId xmlns:a16="http://schemas.microsoft.com/office/drawing/2014/main" id="{3A081F8B-537D-4601-8D8B-A867D0E2E3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5532" y="3591314"/>
            <a:ext cx="23647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vi-VN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46 km/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altLang="en-US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3" name="Group 52">
            <a:extLst>
              <a:ext uri="{FF2B5EF4-FFF2-40B4-BE49-F238E27FC236}">
                <a16:creationId xmlns:a16="http://schemas.microsoft.com/office/drawing/2014/main" id="{951992DA-C7D5-43B8-B864-F36847F8BB35}"/>
              </a:ext>
            </a:extLst>
          </p:cNvPr>
          <p:cNvGrpSpPr>
            <a:grpSpLocks/>
          </p:cNvGrpSpPr>
          <p:nvPr/>
        </p:nvGrpSpPr>
        <p:grpSpPr bwMode="auto">
          <a:xfrm>
            <a:off x="1175544" y="2598978"/>
            <a:ext cx="719137" cy="333375"/>
            <a:chOff x="1020" y="3748"/>
            <a:chExt cx="453" cy="210"/>
          </a:xfrm>
        </p:grpSpPr>
        <p:grpSp>
          <p:nvGrpSpPr>
            <p:cNvPr id="34" name="Group 46">
              <a:extLst>
                <a:ext uri="{FF2B5EF4-FFF2-40B4-BE49-F238E27FC236}">
                  <a16:creationId xmlns:a16="http://schemas.microsoft.com/office/drawing/2014/main" id="{437727A9-78F6-46D4-B05B-D6EE5611D83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20" y="3748"/>
              <a:ext cx="453" cy="205"/>
              <a:chOff x="385" y="2976"/>
              <a:chExt cx="453" cy="205"/>
            </a:xfrm>
          </p:grpSpPr>
          <p:grpSp>
            <p:nvGrpSpPr>
              <p:cNvPr id="36" name="Group 47">
                <a:extLst>
                  <a:ext uri="{FF2B5EF4-FFF2-40B4-BE49-F238E27FC236}">
                    <a16:creationId xmlns:a16="http://schemas.microsoft.com/office/drawing/2014/main" id="{D65FBF59-91FC-4225-8141-420B48C6108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5" y="2976"/>
                <a:ext cx="453" cy="168"/>
                <a:chOff x="612" y="3158"/>
                <a:chExt cx="453" cy="168"/>
              </a:xfrm>
            </p:grpSpPr>
            <p:sp>
              <p:nvSpPr>
                <p:cNvPr id="38" name="Rectangle 48">
                  <a:extLst>
                    <a:ext uri="{FF2B5EF4-FFF2-40B4-BE49-F238E27FC236}">
                      <a16:creationId xmlns:a16="http://schemas.microsoft.com/office/drawing/2014/main" id="{211FDD86-DB7D-4407-9915-8C0A15B33CD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 flipV="1">
                  <a:off x="884" y="3183"/>
                  <a:ext cx="181" cy="136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9" name="Rectangle 49">
                  <a:extLst>
                    <a:ext uri="{FF2B5EF4-FFF2-40B4-BE49-F238E27FC236}">
                      <a16:creationId xmlns:a16="http://schemas.microsoft.com/office/drawing/2014/main" id="{51F5AC33-9D49-417E-A01C-BEAE17FE09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2" y="3158"/>
                  <a:ext cx="272" cy="168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7" name="Oval 50">
                <a:extLst>
                  <a:ext uri="{FF2B5EF4-FFF2-40B4-BE49-F238E27FC236}">
                    <a16:creationId xmlns:a16="http://schemas.microsoft.com/office/drawing/2014/main" id="{FB9E63D2-751D-4DFA-AE60-4FD5BDAF57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0" y="3087"/>
                <a:ext cx="91" cy="9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5" name="Oval 51">
              <a:extLst>
                <a:ext uri="{FF2B5EF4-FFF2-40B4-BE49-F238E27FC236}">
                  <a16:creationId xmlns:a16="http://schemas.microsoft.com/office/drawing/2014/main" id="{A856A7FE-7BD6-4374-A4CE-8EB98F4EC5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8" y="3864"/>
              <a:ext cx="91" cy="9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84EB910-8F1A-4105-BAB8-2BFA23123997}"/>
              </a:ext>
            </a:extLst>
          </p:cNvPr>
          <p:cNvCxnSpPr>
            <a:cxnSpLocks/>
          </p:cNvCxnSpPr>
          <p:nvPr/>
        </p:nvCxnSpPr>
        <p:spPr>
          <a:xfrm>
            <a:off x="1209966" y="1520190"/>
            <a:ext cx="25146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82394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53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6.17284E-7 L 0.65018 -0.0049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00" y="-24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722 -0.00308 L 0.65955 -0.00308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33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6" grpId="0"/>
      <p:bldP spid="28" grpId="0"/>
      <p:bldP spid="29" grpId="1"/>
      <p:bldP spid="29" grpId="2"/>
      <p:bldP spid="30" grpId="0"/>
      <p:bldP spid="31" grpId="0"/>
      <p:bldP spid="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5">
            <a:extLst>
              <a:ext uri="{FF2B5EF4-FFF2-40B4-BE49-F238E27FC236}">
                <a16:creationId xmlns:a16="http://schemas.microsoft.com/office/drawing/2014/main" id="{C6B1D5E3-806E-46DA-86C2-32FE88F4B319}"/>
              </a:ext>
            </a:extLst>
          </p:cNvPr>
          <p:cNvGrpSpPr>
            <a:grpSpLocks/>
          </p:cNvGrpSpPr>
          <p:nvPr/>
        </p:nvGrpSpPr>
        <p:grpSpPr bwMode="auto">
          <a:xfrm>
            <a:off x="1295400" y="971550"/>
            <a:ext cx="6792912" cy="215900"/>
            <a:chOff x="567" y="2523"/>
            <a:chExt cx="4279" cy="136"/>
          </a:xfrm>
        </p:grpSpPr>
        <p:sp>
          <p:nvSpPr>
            <p:cNvPr id="12" name="Line 11">
              <a:extLst>
                <a:ext uri="{FF2B5EF4-FFF2-40B4-BE49-F238E27FC236}">
                  <a16:creationId xmlns:a16="http://schemas.microsoft.com/office/drawing/2014/main" id="{4CBADA1E-32CB-400E-87B1-D65CCFA88D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40" y="2523"/>
              <a:ext cx="0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D235B3B-5502-41B7-8A2C-4C5E056281B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67" y="2523"/>
              <a:ext cx="4279" cy="136"/>
              <a:chOff x="733" y="1807"/>
              <a:chExt cx="4279" cy="136"/>
            </a:xfrm>
          </p:grpSpPr>
          <p:sp>
            <p:nvSpPr>
              <p:cNvPr id="16" name="Line 13">
                <a:extLst>
                  <a:ext uri="{FF2B5EF4-FFF2-40B4-BE49-F238E27FC236}">
                    <a16:creationId xmlns:a16="http://schemas.microsoft.com/office/drawing/2014/main" id="{367BC9E6-B3BF-4161-A0FF-BB3587E0F3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8" y="1888"/>
                <a:ext cx="426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Line 14">
                <a:extLst>
                  <a:ext uri="{FF2B5EF4-FFF2-40B4-BE49-F238E27FC236}">
                    <a16:creationId xmlns:a16="http://schemas.microsoft.com/office/drawing/2014/main" id="{54FB7D1F-1811-4CB9-A066-BF0023E05D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3" y="1807"/>
                <a:ext cx="0" cy="1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19" name="Text Box 23">
            <a:extLst>
              <a:ext uri="{FF2B5EF4-FFF2-40B4-BE49-F238E27FC236}">
                <a16:creationId xmlns:a16="http://schemas.microsoft.com/office/drawing/2014/main" id="{412AF26E-A4D1-400C-9B20-A392A5FD32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295" y="819150"/>
            <a:ext cx="4443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0" name="Text Box 24">
            <a:extLst>
              <a:ext uri="{FF2B5EF4-FFF2-40B4-BE49-F238E27FC236}">
                <a16:creationId xmlns:a16="http://schemas.microsoft.com/office/drawing/2014/main" id="{AADBBCC0-2AD7-40C2-B59B-84C6F1E233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2456" y="843641"/>
            <a:ext cx="42351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1" name="Text Box 25">
            <a:extLst>
              <a:ext uri="{FF2B5EF4-FFF2-40B4-BE49-F238E27FC236}">
                <a16:creationId xmlns:a16="http://schemas.microsoft.com/office/drawing/2014/main" id="{6F954F8F-17F0-4BE0-88A7-F1C1F6EBA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329" y="1200150"/>
            <a:ext cx="182614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alt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Box 26">
            <a:extLst>
              <a:ext uri="{FF2B5EF4-FFF2-40B4-BE49-F238E27FC236}">
                <a16:creationId xmlns:a16="http://schemas.microsoft.com/office/drawing/2014/main" id="{590ADFB1-B06A-43EA-BFF4-3769DDEFBD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7771" y="1200150"/>
            <a:ext cx="198002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alt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AutoShape 27">
            <a:extLst>
              <a:ext uri="{FF2B5EF4-FFF2-40B4-BE49-F238E27FC236}">
                <a16:creationId xmlns:a16="http://schemas.microsoft.com/office/drawing/2014/main" id="{96446915-598C-406B-A4A6-4077D0F57BA2}"/>
              </a:ext>
            </a:extLst>
          </p:cNvPr>
          <p:cNvSpPr>
            <a:spLocks/>
          </p:cNvSpPr>
          <p:nvPr/>
        </p:nvSpPr>
        <p:spPr bwMode="auto">
          <a:xfrm rot="16200000" flipH="1">
            <a:off x="4496594" y="-2824957"/>
            <a:ext cx="366712" cy="6769100"/>
          </a:xfrm>
          <a:prstGeom prst="leftBrace">
            <a:avLst>
              <a:gd name="adj1" fmla="val 153824"/>
              <a:gd name="adj2" fmla="val 50000"/>
            </a:avLst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8" name="Text Box 28">
            <a:extLst>
              <a:ext uri="{FF2B5EF4-FFF2-40B4-BE49-F238E27FC236}">
                <a16:creationId xmlns:a16="http://schemas.microsoft.com/office/drawing/2014/main" id="{9447DE6F-2686-4874-9196-B1D68A3F2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-95250"/>
            <a:ext cx="95410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 dirty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vi-VN" altLang="en-US" sz="2800" b="1" dirty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km</a:t>
            </a:r>
            <a:endParaRPr lang="en-US" altLang="en-US" sz="2800" b="1" dirty="0">
              <a:solidFill>
                <a:srgbClr val="C0504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Box 29">
            <a:extLst>
              <a:ext uri="{FF2B5EF4-FFF2-40B4-BE49-F238E27FC236}">
                <a16:creationId xmlns:a16="http://schemas.microsoft.com/office/drawing/2014/main" id="{53C434D4-8120-44E0-9A26-1C6912D94D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8593" y="1169775"/>
            <a:ext cx="19303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= 46 km/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alt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3" name="Group 52">
            <a:extLst>
              <a:ext uri="{FF2B5EF4-FFF2-40B4-BE49-F238E27FC236}">
                <a16:creationId xmlns:a16="http://schemas.microsoft.com/office/drawing/2014/main" id="{951992DA-C7D5-43B8-B864-F36847F8BB35}"/>
              </a:ext>
            </a:extLst>
          </p:cNvPr>
          <p:cNvGrpSpPr>
            <a:grpSpLocks/>
          </p:cNvGrpSpPr>
          <p:nvPr/>
        </p:nvGrpSpPr>
        <p:grpSpPr bwMode="auto">
          <a:xfrm>
            <a:off x="1295400" y="742950"/>
            <a:ext cx="719137" cy="333375"/>
            <a:chOff x="1020" y="3748"/>
            <a:chExt cx="453" cy="210"/>
          </a:xfrm>
        </p:grpSpPr>
        <p:grpSp>
          <p:nvGrpSpPr>
            <p:cNvPr id="34" name="Group 46">
              <a:extLst>
                <a:ext uri="{FF2B5EF4-FFF2-40B4-BE49-F238E27FC236}">
                  <a16:creationId xmlns:a16="http://schemas.microsoft.com/office/drawing/2014/main" id="{437727A9-78F6-46D4-B05B-D6EE5611D83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20" y="3748"/>
              <a:ext cx="453" cy="205"/>
              <a:chOff x="385" y="2976"/>
              <a:chExt cx="453" cy="205"/>
            </a:xfrm>
          </p:grpSpPr>
          <p:grpSp>
            <p:nvGrpSpPr>
              <p:cNvPr id="36" name="Group 47">
                <a:extLst>
                  <a:ext uri="{FF2B5EF4-FFF2-40B4-BE49-F238E27FC236}">
                    <a16:creationId xmlns:a16="http://schemas.microsoft.com/office/drawing/2014/main" id="{D65FBF59-91FC-4225-8141-420B48C6108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5" y="2976"/>
                <a:ext cx="453" cy="168"/>
                <a:chOff x="612" y="3158"/>
                <a:chExt cx="453" cy="168"/>
              </a:xfrm>
            </p:grpSpPr>
            <p:sp>
              <p:nvSpPr>
                <p:cNvPr id="38" name="Rectangle 48">
                  <a:extLst>
                    <a:ext uri="{FF2B5EF4-FFF2-40B4-BE49-F238E27FC236}">
                      <a16:creationId xmlns:a16="http://schemas.microsoft.com/office/drawing/2014/main" id="{211FDD86-DB7D-4407-9915-8C0A15B33CD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 flipV="1">
                  <a:off x="884" y="3183"/>
                  <a:ext cx="181" cy="136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9" name="Rectangle 49">
                  <a:extLst>
                    <a:ext uri="{FF2B5EF4-FFF2-40B4-BE49-F238E27FC236}">
                      <a16:creationId xmlns:a16="http://schemas.microsoft.com/office/drawing/2014/main" id="{51F5AC33-9D49-417E-A01C-BEAE17FE09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2" y="3158"/>
                  <a:ext cx="272" cy="168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7" name="Oval 50">
                <a:extLst>
                  <a:ext uri="{FF2B5EF4-FFF2-40B4-BE49-F238E27FC236}">
                    <a16:creationId xmlns:a16="http://schemas.microsoft.com/office/drawing/2014/main" id="{FB9E63D2-751D-4DFA-AE60-4FD5BDAF57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0" y="3087"/>
                <a:ext cx="91" cy="9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5" name="Oval 51">
              <a:extLst>
                <a:ext uri="{FF2B5EF4-FFF2-40B4-BE49-F238E27FC236}">
                  <a16:creationId xmlns:a16="http://schemas.microsoft.com/office/drawing/2014/main" id="{A856A7FE-7BD6-4374-A4CE-8EB98F4EC5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8" y="3864"/>
              <a:ext cx="91" cy="9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41" name="Text Box 21">
            <a:extLst>
              <a:ext uri="{FF2B5EF4-FFF2-40B4-BE49-F238E27FC236}">
                <a16:creationId xmlns:a16="http://schemas.microsoft.com/office/drawing/2014/main" id="{98685D4B-75F9-4AD1-A263-977CC61C6C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509" y="2204186"/>
            <a:ext cx="530908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vi-VN" alt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 </a:t>
            </a:r>
            <a:r>
              <a:rPr lang="en-US" alt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2" name="Text Box 22">
            <a:extLst>
              <a:ext uri="{FF2B5EF4-FFF2-40B4-BE49-F238E27FC236}">
                <a16:creationId xmlns:a16="http://schemas.microsoft.com/office/drawing/2014/main" id="{7848E68E-CC5E-49E9-A85F-D22437459F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64" y="2748975"/>
            <a:ext cx="513313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12giờ 15phút </a:t>
            </a:r>
            <a:r>
              <a:rPr lang="vi-VN" alt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7giờ 30phút = </a:t>
            </a:r>
          </a:p>
        </p:txBody>
      </p:sp>
      <p:sp>
        <p:nvSpPr>
          <p:cNvPr id="43" name="Text Box 23">
            <a:extLst>
              <a:ext uri="{FF2B5EF4-FFF2-40B4-BE49-F238E27FC236}">
                <a16:creationId xmlns:a16="http://schemas.microsoft.com/office/drawing/2014/main" id="{6E834500-5AC5-461E-AFD0-BFEF684AD7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4537" y="3261960"/>
            <a:ext cx="430739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4" name="Text Box 24">
            <a:extLst>
              <a:ext uri="{FF2B5EF4-FFF2-40B4-BE49-F238E27FC236}">
                <a16:creationId xmlns:a16="http://schemas.microsoft.com/office/drawing/2014/main" id="{8D1BC331-6B4C-407B-9AA0-EE74C59E51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3627" y="3815775"/>
            <a:ext cx="408477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 x 4,75 = 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218,5 (km)</a:t>
            </a:r>
            <a:endParaRPr lang="en-US" alt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 Box 25">
            <a:extLst>
              <a:ext uri="{FF2B5EF4-FFF2-40B4-BE49-F238E27FC236}">
                <a16:creationId xmlns:a16="http://schemas.microsoft.com/office/drawing/2014/main" id="{EBFEADBA-F192-4206-A2D6-40DE10B1F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4354254"/>
            <a:ext cx="314861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200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sz="32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218,5 km</a:t>
            </a:r>
          </a:p>
        </p:txBody>
      </p:sp>
      <p:sp>
        <p:nvSpPr>
          <p:cNvPr id="46" name="Text Box 26">
            <a:extLst>
              <a:ext uri="{FF2B5EF4-FFF2-40B4-BE49-F238E27FC236}">
                <a16:creationId xmlns:a16="http://schemas.microsoft.com/office/drawing/2014/main" id="{716ADBBA-2438-4C68-8283-7532058053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4585" y="2748975"/>
            <a:ext cx="197682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2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4,75 </a:t>
            </a:r>
            <a:r>
              <a:rPr lang="en-US" altLang="en-US" sz="32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32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0" name="Text Box 26">
            <a:extLst>
              <a:ext uri="{FF2B5EF4-FFF2-40B4-BE49-F238E27FC236}">
                <a16:creationId xmlns:a16="http://schemas.microsoft.com/office/drawing/2014/main" id="{716ADBBA-2438-4C68-8283-7532058053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5219" y="2748975"/>
            <a:ext cx="216758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4giờ 45phút</a:t>
            </a:r>
          </a:p>
        </p:txBody>
      </p:sp>
      <p:sp>
        <p:nvSpPr>
          <p:cNvPr id="31" name="Text Box 26">
            <a:extLst>
              <a:ext uri="{FF2B5EF4-FFF2-40B4-BE49-F238E27FC236}">
                <a16:creationId xmlns:a16="http://schemas.microsoft.com/office/drawing/2014/main" id="{716ADBBA-2438-4C68-8283-7532058053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4019550"/>
            <a:ext cx="26161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Box 26">
            <a:extLst>
              <a:ext uri="{FF2B5EF4-FFF2-40B4-BE49-F238E27FC236}">
                <a16:creationId xmlns:a16="http://schemas.microsoft.com/office/drawing/2014/main" id="{716ADBBA-2438-4C68-8283-7532058053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9628" y="1640144"/>
            <a:ext cx="151836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2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altLang="en-US" sz="32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35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  <p:bldP spid="44" grpId="0"/>
      <p:bldP spid="45" grpId="0"/>
      <p:bldP spid="46" grpId="0"/>
      <p:bldP spid="30" grpId="0"/>
      <p:bldP spid="31" grpId="0"/>
      <p:bldP spid="3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0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" r="73868" b="79889"/>
          <a:stretch>
            <a:fillRect/>
          </a:stretch>
        </p:blipFill>
        <p:spPr bwMode="auto">
          <a:xfrm>
            <a:off x="6715125" y="211931"/>
            <a:ext cx="1215629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6993731" y="511969"/>
            <a:ext cx="628650" cy="42862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66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3316" name="Oval 4"/>
          <p:cNvSpPr>
            <a:spLocks noChangeArrowheads="1"/>
          </p:cNvSpPr>
          <p:nvPr/>
        </p:nvSpPr>
        <p:spPr bwMode="auto">
          <a:xfrm>
            <a:off x="6991350" y="477441"/>
            <a:ext cx="628650" cy="42862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66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3317" name="Oval 5"/>
          <p:cNvSpPr>
            <a:spLocks noChangeArrowheads="1"/>
          </p:cNvSpPr>
          <p:nvPr/>
        </p:nvSpPr>
        <p:spPr bwMode="auto">
          <a:xfrm>
            <a:off x="6987779" y="526256"/>
            <a:ext cx="628650" cy="42862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3399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3318" name="Oval 6"/>
          <p:cNvSpPr>
            <a:spLocks noChangeArrowheads="1"/>
          </p:cNvSpPr>
          <p:nvPr/>
        </p:nvSpPr>
        <p:spPr bwMode="auto">
          <a:xfrm>
            <a:off x="7029450" y="534591"/>
            <a:ext cx="628650" cy="42862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66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3319" name="Oval 7"/>
          <p:cNvSpPr>
            <a:spLocks noChangeArrowheads="1"/>
          </p:cNvSpPr>
          <p:nvPr/>
        </p:nvSpPr>
        <p:spPr bwMode="auto">
          <a:xfrm>
            <a:off x="7015163" y="540544"/>
            <a:ext cx="628650" cy="42862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3399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3320" name="Oval 8"/>
          <p:cNvSpPr>
            <a:spLocks noChangeArrowheads="1"/>
          </p:cNvSpPr>
          <p:nvPr/>
        </p:nvSpPr>
        <p:spPr bwMode="auto">
          <a:xfrm>
            <a:off x="7008019" y="519113"/>
            <a:ext cx="628650" cy="42862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66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3321" name="Oval 9"/>
          <p:cNvSpPr>
            <a:spLocks noChangeArrowheads="1"/>
          </p:cNvSpPr>
          <p:nvPr/>
        </p:nvSpPr>
        <p:spPr bwMode="auto">
          <a:xfrm>
            <a:off x="6993731" y="504825"/>
            <a:ext cx="628650" cy="42862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3399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3322" name="Oval 10"/>
          <p:cNvSpPr>
            <a:spLocks noChangeArrowheads="1"/>
          </p:cNvSpPr>
          <p:nvPr/>
        </p:nvSpPr>
        <p:spPr bwMode="auto">
          <a:xfrm>
            <a:off x="7008019" y="489347"/>
            <a:ext cx="628650" cy="42862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66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3323" name="Oval 11"/>
          <p:cNvSpPr>
            <a:spLocks noChangeArrowheads="1"/>
          </p:cNvSpPr>
          <p:nvPr/>
        </p:nvSpPr>
        <p:spPr bwMode="auto">
          <a:xfrm>
            <a:off x="7015163" y="475060"/>
            <a:ext cx="628650" cy="42862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3399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3324" name="Oval 12"/>
          <p:cNvSpPr>
            <a:spLocks noChangeArrowheads="1"/>
          </p:cNvSpPr>
          <p:nvPr/>
        </p:nvSpPr>
        <p:spPr bwMode="auto">
          <a:xfrm>
            <a:off x="7016354" y="506016"/>
            <a:ext cx="628650" cy="42862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66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3325" name="Oval 13"/>
          <p:cNvSpPr>
            <a:spLocks noChangeArrowheads="1"/>
          </p:cNvSpPr>
          <p:nvPr/>
        </p:nvSpPr>
        <p:spPr bwMode="auto">
          <a:xfrm>
            <a:off x="7023497" y="506016"/>
            <a:ext cx="628650" cy="42862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3399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13326" name="Oval 14"/>
          <p:cNvSpPr>
            <a:spLocks noChangeArrowheads="1"/>
          </p:cNvSpPr>
          <p:nvPr/>
        </p:nvSpPr>
        <p:spPr bwMode="auto">
          <a:xfrm>
            <a:off x="7008019" y="506016"/>
            <a:ext cx="628650" cy="42862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66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3327" name="Oval 15"/>
          <p:cNvSpPr>
            <a:spLocks noChangeArrowheads="1"/>
          </p:cNvSpPr>
          <p:nvPr/>
        </p:nvSpPr>
        <p:spPr bwMode="auto">
          <a:xfrm>
            <a:off x="6993731" y="490538"/>
            <a:ext cx="628650" cy="42862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3399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13328" name="Oval 16"/>
          <p:cNvSpPr>
            <a:spLocks noChangeArrowheads="1"/>
          </p:cNvSpPr>
          <p:nvPr/>
        </p:nvSpPr>
        <p:spPr bwMode="auto">
          <a:xfrm>
            <a:off x="6993731" y="522685"/>
            <a:ext cx="628650" cy="42862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66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13329" name="Oval 17"/>
          <p:cNvSpPr>
            <a:spLocks noChangeArrowheads="1"/>
          </p:cNvSpPr>
          <p:nvPr/>
        </p:nvSpPr>
        <p:spPr bwMode="auto">
          <a:xfrm>
            <a:off x="6993731" y="490538"/>
            <a:ext cx="628650" cy="42862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3399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13330" name="Oval 18"/>
          <p:cNvSpPr>
            <a:spLocks noChangeArrowheads="1"/>
          </p:cNvSpPr>
          <p:nvPr/>
        </p:nvSpPr>
        <p:spPr bwMode="auto">
          <a:xfrm>
            <a:off x="7008019" y="516731"/>
            <a:ext cx="628650" cy="42862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3399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" name="Horizontal Scroll 2"/>
          <p:cNvSpPr/>
          <p:nvPr/>
        </p:nvSpPr>
        <p:spPr>
          <a:xfrm>
            <a:off x="1447800" y="2523776"/>
            <a:ext cx="5222081" cy="521494"/>
          </a:xfrm>
          <a:prstGeom prst="horizontalScroll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/>
              </a:rPr>
              <a:t>HÃY CHỌN  PHƯƠNG ÁN ĐÚNG:</a:t>
            </a:r>
          </a:p>
        </p:txBody>
      </p:sp>
      <p:sp>
        <p:nvSpPr>
          <p:cNvPr id="39" name="WordArt 16"/>
          <p:cNvSpPr>
            <a:spLocks noChangeArrowheads="1" noChangeShapeType="1" noTextEdit="1"/>
          </p:cNvSpPr>
          <p:nvPr/>
        </p:nvSpPr>
        <p:spPr bwMode="auto">
          <a:xfrm>
            <a:off x="2439590" y="285750"/>
            <a:ext cx="3988596" cy="76081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25" b="1" kern="10" spc="-203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sz="2025" b="1" kern="10" spc="-203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025" b="1" kern="10" spc="-203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25" b="1" kern="10" spc="-203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2025" b="1" kern="10" spc="-203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25" b="1" kern="10" spc="-203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025" b="1" kern="10" spc="-203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40" name="Rectangle 15"/>
          <p:cNvSpPr>
            <a:spLocks noChangeArrowheads="1"/>
          </p:cNvSpPr>
          <p:nvPr/>
        </p:nvSpPr>
        <p:spPr bwMode="auto">
          <a:xfrm>
            <a:off x="1204972" y="-3764"/>
            <a:ext cx="1119188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3200" b="1" dirty="0" err="1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8" name="Rectangle 30"/>
          <p:cNvSpPr>
            <a:spLocks noChangeArrowheads="1"/>
          </p:cNvSpPr>
          <p:nvPr/>
        </p:nvSpPr>
        <p:spPr bwMode="auto">
          <a:xfrm>
            <a:off x="1143000" y="3515155"/>
            <a:ext cx="2081634" cy="54437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51432" tIns="25717" rIns="51432" bIns="25717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vi-VN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120 km</a:t>
            </a:r>
          </a:p>
        </p:txBody>
      </p:sp>
      <p:sp>
        <p:nvSpPr>
          <p:cNvPr id="41" name="Rectangle 29"/>
          <p:cNvSpPr>
            <a:spLocks noChangeArrowheads="1"/>
          </p:cNvSpPr>
          <p:nvPr/>
        </p:nvSpPr>
        <p:spPr bwMode="auto">
          <a:xfrm>
            <a:off x="1143000" y="4294799"/>
            <a:ext cx="2081634" cy="54437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51432" tIns="25717" rIns="51432" bIns="25717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vi-VN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B)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2 km</a:t>
            </a:r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auto">
          <a:xfrm>
            <a:off x="5805488" y="3515156"/>
            <a:ext cx="1953815" cy="54437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51432" tIns="25717" rIns="51432" bIns="25717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vi-VN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12 km</a:t>
            </a:r>
          </a:p>
        </p:txBody>
      </p:sp>
      <p:pic>
        <p:nvPicPr>
          <p:cNvPr id="43" name="Picture 26" descr="0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0" y="239910"/>
            <a:ext cx="985838" cy="95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Rectangle 31"/>
          <p:cNvSpPr>
            <a:spLocks noChangeArrowheads="1"/>
          </p:cNvSpPr>
          <p:nvPr/>
        </p:nvSpPr>
        <p:spPr bwMode="auto">
          <a:xfrm>
            <a:off x="5805487" y="4279106"/>
            <a:ext cx="1953816" cy="54437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51432" tIns="25717" rIns="51432" bIns="25717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vi-VN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D) 20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km</a:t>
            </a:r>
          </a:p>
        </p:txBody>
      </p:sp>
      <p:sp>
        <p:nvSpPr>
          <p:cNvPr id="2" name="Rectangle 1"/>
          <p:cNvSpPr/>
          <p:nvPr/>
        </p:nvSpPr>
        <p:spPr>
          <a:xfrm>
            <a:off x="152400" y="1324629"/>
            <a:ext cx="8750641" cy="101566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vi-VN" sz="3000" b="1" u="sng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Bài 3</a:t>
            </a:r>
            <a:r>
              <a:rPr lang="vi-VN" sz="3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Ong 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mật</a:t>
            </a:r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bay đ</a:t>
            </a:r>
            <a:r>
              <a:rPr lang="vi-VN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ợc</a:t>
            </a:r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8km/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vi-VN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Tính 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đ</a:t>
            </a:r>
            <a:r>
              <a:rPr lang="vi-VN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ờng</a:t>
            </a:r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bay đ</a:t>
            </a:r>
            <a:r>
              <a:rPr lang="vi-VN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ợc</a:t>
            </a:r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ong</a:t>
            </a:r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mật</a:t>
            </a:r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vi-VN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phút.</a:t>
            </a:r>
            <a:endParaRPr lang="en-US" sz="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" name="Picture 8" descr="Káº¿t quáº£ hÃ¬nh áº£nh cho cartoon the bee gif">
            <a:extLst>
              <a:ext uri="{FF2B5EF4-FFF2-40B4-BE49-F238E27FC236}">
                <a16:creationId xmlns:a16="http://schemas.microsoft.com/office/drawing/2014/main" id="{D3EB6FED-A679-42F6-B50E-389F7AD31BC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15125" y="1430430"/>
            <a:ext cx="2743200" cy="2743200"/>
          </a:xfrm>
          <a:prstGeom prst="rect">
            <a:avLst/>
          </a:prstGeom>
          <a:noFill/>
        </p:spPr>
      </p:pic>
      <p:pic>
        <p:nvPicPr>
          <p:cNvPr id="35" name="Picture 8" descr="Káº¿t quáº£ hÃ¬nh áº£nh cho cartoon the bee gif">
            <a:extLst>
              <a:ext uri="{FF2B5EF4-FFF2-40B4-BE49-F238E27FC236}">
                <a16:creationId xmlns:a16="http://schemas.microsoft.com/office/drawing/2014/main" id="{2F675B72-7077-4B45-AF98-77F7C328277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70452" y="3663270"/>
            <a:ext cx="1194479" cy="1194479"/>
          </a:xfrm>
          <a:prstGeom prst="rect">
            <a:avLst/>
          </a:prstGeom>
          <a:noFill/>
        </p:spPr>
      </p:pic>
      <p:pic>
        <p:nvPicPr>
          <p:cNvPr id="36" name="Picture 6" descr="Káº¿t quáº£ hÃ¬nh áº£nh cho right wrong tick icon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50" t="18843" r="5518" b="28297"/>
          <a:stretch>
            <a:fillRect/>
          </a:stretch>
        </p:blipFill>
        <p:spPr bwMode="auto">
          <a:xfrm>
            <a:off x="2700559" y="4185060"/>
            <a:ext cx="635224" cy="744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304807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85" decel="100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385" decel="100000"/>
                                        <p:tgtEl>
                                          <p:spTgt spid="3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0" dur="385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2" dur="385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4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85" decel="100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385" decel="100000"/>
                                        <p:tgtEl>
                                          <p:spTgt spid="4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9" dur="385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1" dur="385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3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85" decel="100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385" decel="100000"/>
                                        <p:tgtEl>
                                          <p:spTgt spid="4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8" dur="385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0" dur="385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2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385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385" decel="100000"/>
                                        <p:tgtEl>
                                          <p:spTgt spid="4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7" dur="385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9" dur="385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1" dur="1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6" dur="10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8" presetID="21" presetClass="exit" presetSubtype="8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wheel(8)">
                                      <p:cBhvr>
                                        <p:cTn id="99" dur="10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2400"/>
                            </p:stCondLst>
                            <p:childTnLst>
                              <p:par>
                                <p:cTn id="102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4" dur="10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3400"/>
                            </p:stCondLst>
                            <p:childTnLst>
                              <p:par>
                                <p:cTn id="106" presetID="21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8)">
                                      <p:cBhvr>
                                        <p:cTn id="107" dur="10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4400"/>
                            </p:stCondLst>
                            <p:childTnLst>
                              <p:par>
                                <p:cTn id="110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2" dur="10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5400"/>
                            </p:stCondLst>
                            <p:childTnLst>
                              <p:par>
                                <p:cTn id="114" presetID="21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8)">
                                      <p:cBhvr>
                                        <p:cTn id="115" dur="10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6400"/>
                            </p:stCondLst>
                            <p:childTnLst>
                              <p:par>
                                <p:cTn id="118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0" dur="10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7400"/>
                            </p:stCondLst>
                            <p:childTnLst>
                              <p:par>
                                <p:cTn id="122" presetID="21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8)">
                                      <p:cBhvr>
                                        <p:cTn id="123" dur="10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8400"/>
                            </p:stCondLst>
                            <p:childTnLst>
                              <p:par>
                                <p:cTn id="126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8" dur="10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9400"/>
                            </p:stCondLst>
                            <p:childTnLst>
                              <p:par>
                                <p:cTn id="130" presetID="21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8)">
                                      <p:cBhvr>
                                        <p:cTn id="131" dur="10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10400"/>
                            </p:stCondLst>
                            <p:childTnLst>
                              <p:par>
                                <p:cTn id="134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6" dur="10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11400"/>
                            </p:stCondLst>
                            <p:childTnLst>
                              <p:par>
                                <p:cTn id="138" presetID="21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8)">
                                      <p:cBhvr>
                                        <p:cTn id="139" dur="10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2400"/>
                            </p:stCondLst>
                            <p:childTnLst>
                              <p:par>
                                <p:cTn id="142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4" dur="1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13400"/>
                            </p:stCondLst>
                            <p:childTnLst>
                              <p:par>
                                <p:cTn id="146" presetID="21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8)">
                                      <p:cBhvr>
                                        <p:cTn id="147" dur="1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 nodeType="afterGroup">
                            <p:stCondLst>
                              <p:cond delay="14400"/>
                            </p:stCondLst>
                            <p:childTnLst>
                              <p:par>
                                <p:cTn id="150" presetID="20" presetClass="entr" presetSubtype="0" fill="hold" grpId="1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2" dur="1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154" presetID="21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8)">
                                      <p:cBhvr>
                                        <p:cTn id="155" dur="1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158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0" dur="10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162" presetID="21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8)">
                                      <p:cBhvr>
                                        <p:cTn id="163" dur="10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166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8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170" presetID="21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8)">
                                      <p:cBhvr>
                                        <p:cTn id="171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 nodeType="afterGroup">
                            <p:stCondLst>
                              <p:cond delay="20500"/>
                            </p:stCondLst>
                            <p:childTnLst>
                              <p:par>
                                <p:cTn id="174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6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178" presetID="21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8)">
                                      <p:cBhvr>
                                        <p:cTn id="179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182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4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 nodeType="afterGroup">
                            <p:stCondLst>
                              <p:cond delay="23500"/>
                            </p:stCondLst>
                            <p:childTnLst>
                              <p:par>
                                <p:cTn id="186" presetID="21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8)">
                                      <p:cBhvr>
                                        <p:cTn id="18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 nodeType="afterGroup">
                            <p:stCondLst>
                              <p:cond delay="24500"/>
                            </p:stCondLst>
                            <p:childTnLst>
                              <p:par>
                                <p:cTn id="190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2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 nodeType="afterGroup">
                            <p:stCondLst>
                              <p:cond delay="25500"/>
                            </p:stCondLst>
                            <p:childTnLst>
                              <p:par>
                                <p:cTn id="194" presetID="21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8)">
                                      <p:cBhvr>
                                        <p:cTn id="195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 nodeType="afterGroup">
                            <p:stCondLst>
                              <p:cond delay="26500"/>
                            </p:stCondLst>
                            <p:childTnLst>
                              <p:par>
                                <p:cTn id="198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0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 nodeType="afterGroup">
                            <p:stCondLst>
                              <p:cond delay="27500"/>
                            </p:stCondLst>
                            <p:childTnLst>
                              <p:par>
                                <p:cTn id="202" presetID="21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8)">
                                      <p:cBhvr>
                                        <p:cTn id="203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206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8" dur="10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 nodeType="afterGroup">
                            <p:stCondLst>
                              <p:cond delay="29500"/>
                            </p:stCondLst>
                            <p:childTnLst>
                              <p:par>
                                <p:cTn id="210" presetID="21" presetClass="exit" presetSubtype="8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animEffect transition="out" filter="wheel(8)">
                                      <p:cBhvr>
                                        <p:cTn id="211" dur="10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 nodeType="afterGroup">
                            <p:stCondLst>
                              <p:cond delay="30650"/>
                            </p:stCondLst>
                            <p:childTnLst>
                              <p:par>
                                <p:cTn id="214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6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 nodeType="afterGroup">
                            <p:stCondLst>
                              <p:cond delay="31650"/>
                            </p:stCondLst>
                            <p:childTnLst>
                              <p:par>
                                <p:cTn id="218" presetID="21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8)">
                                      <p:cBhvr>
                                        <p:cTn id="219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 nodeType="clickPar">
                      <p:stCondLst>
                        <p:cond delay="indefinite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-0.05155 L -0.00573 -0.05124 C -0.00885 -0.05556 -0.01198 -0.05865 -0.01476 -0.06297 C -0.0191 -0.07007 -0.01962 -0.0784 -0.02222 -0.08766 C -0.02291 -0.09013 -0.02378 -0.09229 -0.02482 -0.09445 C -0.02639 -0.09754 -0.02986 -0.1034 -0.02986 -0.10309 C -0.03229 -0.11667 -0.03055 -0.10896 -0.0375 -0.12809 C -0.03819 -0.13056 -0.03889 -0.13303 -0.03993 -0.13488 L -0.04635 -0.1463 C -0.04809 -0.14908 -0.05 -0.15155 -0.05139 -0.15525 C -0.05764 -0.17192 -0.05052 -0.15371 -0.05642 -0.16636 C -0.05781 -0.16945 -0.05868 -0.17284 -0.06024 -0.17531 C -0.0625 -0.17902 -0.06562 -0.18056 -0.06788 -0.18457 C -0.0691 -0.18673 -0.07014 -0.1892 -0.0717 -0.19105 C -0.07482 -0.19507 -0.07969 -0.19723 -0.08298 -0.20031 C -0.09583 -0.21142 -0.0842 -0.20247 -0.09323 -0.21142 C -0.09566 -0.21389 -0.09844 -0.21544 -0.10069 -0.21821 C -0.11024 -0.22871 -0.09496 -0.21636 -0.10712 -0.22717 C -0.11753 -0.23642 -0.10278 -0.21976 -0.11597 -0.23396 C -0.11857 -0.23673 -0.12066 -0.24167 -0.12361 -0.24291 C -0.12986 -0.24568 -0.12691 -0.24414 -0.13246 -0.24754 C -0.14028 -0.2568 -0.13142 -0.24754 -0.14375 -0.25433 C -0.14566 -0.25525 -0.14705 -0.25772 -0.14878 -0.25865 C -0.15173 -0.26019 -0.15469 -0.26019 -0.15764 -0.26081 C -0.16024 -0.26235 -0.16285 -0.26389 -0.16528 -0.26544 C -0.16753 -0.26667 -0.16944 -0.26883 -0.1717 -0.27007 C -0.17552 -0.27192 -0.18785 -0.27377 -0.1908 -0.27439 C -0.19184 -0.27531 -0.19305 -0.27624 -0.19444 -0.27655 C -0.20087 -0.27902 -0.20712 -0.27994 -0.21337 -0.28118 C -0.23906 -0.28673 -0.20173 -0.2821 -0.26024 -0.28581 L -0.34757 -0.28334 C -0.35347 -0.28334 -0.35955 -0.28272 -0.36528 -0.28118 C -0.36788 -0.28056 -0.37291 -0.27655 -0.37291 -0.27624 C -0.37552 -0.26328 -0.37222 -0.27531 -0.37795 -0.2676 C -0.37986 -0.26513 -0.38142 -0.26173 -0.38316 -0.25865 C -0.38385 -0.2571 -0.38455 -0.25525 -0.38559 -0.25433 C -0.38732 -0.25278 -0.38923 -0.25155 -0.39062 -0.2497 C -0.39236 -0.24784 -0.39392 -0.24507 -0.39566 -0.24291 C -0.39826 -0.23982 -0.40087 -0.23704 -0.4033 -0.23396 C -0.40521 -0.2318 -0.40712 -0.22994 -0.40833 -0.22717 C -0.41041 -0.22315 -0.41337 -0.21359 -0.41337 -0.21328 C -0.41319 -0.20463 -0.41458 -0.19476 -0.41215 -0.18673 C -0.41007 -0.17902 -0.40451 -0.17624 -0.40069 -0.17099 C -0.3993 -0.16852 -0.39739 -0.16636 -0.39566 -0.1642 C -0.39444 -0.16266 -0.39323 -0.16142 -0.39184 -0.15957 C -0.39114 -0.15834 -0.39028 -0.1568 -0.38941 -0.15525 C -0.38229 -0.15587 -0.37517 -0.15618 -0.36788 -0.15741 C -0.36632 -0.15772 -0.36441 -0.15834 -0.36285 -0.15957 C -0.36024 -0.16204 -0.35538 -0.16852 -0.35538 -0.16821 C -0.35347 -0.17315 -0.35 -0.17686 -0.35035 -0.1821 C -0.35052 -0.20834 -0.35069 -0.23457 -0.35139 -0.26081 C -0.35139 -0.26328 -0.35191 -0.26575 -0.3526 -0.2676 C -0.35851 -0.28149 -0.35868 -0.27747 -0.36666 -0.28581 C -0.3875 -0.30741 -0.3625 -0.28365 -0.38055 -0.30155 C -0.38993 -0.31081 -0.3816 -0.30217 -0.38941 -0.30834 C -0.39132 -0.30957 -0.39288 -0.31112 -0.39444 -0.31266 C -0.39583 -0.31389 -0.3967 -0.31636 -0.39826 -0.31729 C -0.40121 -0.31883 -0.40416 -0.31883 -0.40729 -0.31945 C -0.42517 -0.32377 -0.42413 -0.32254 -0.45017 -0.32624 C -0.45729 -0.32933 -0.46441 -0.33272 -0.4717 -0.33519 C -0.49653 -0.34352 -0.49878 -0.34321 -0.51857 -0.3463 C -0.53455 -0.34507 -0.55069 -0.34476 -0.56666 -0.34198 C -0.5684 -0.34167 -0.56996 -0.33859 -0.5717 -0.33735 C -0.57535 -0.33488 -0.58298 -0.33056 -0.58298 -0.33025 C -0.58437 -0.32778 -0.58541 -0.32408 -0.5868 -0.32161 C -0.58785 -0.32007 -0.58958 -0.32068 -0.59062 -0.31945 C -0.59236 -0.3176 -0.59305 -0.31482 -0.59444 -0.31266 C -0.59913 -0.30587 -0.59791 -0.31081 -0.60208 -0.30155 C -0.60399 -0.29723 -0.60538 -0.2926 -0.60712 -0.28797 C -0.60798 -0.28581 -0.60937 -0.28365 -0.60955 -0.28118 L -0.61232 -0.2676 C -0.6118 -0.24599 -0.61232 -0.22408 -0.61094 -0.20247 C -0.61076 -0.20031 -0.60903 -0.1997 -0.60833 -0.19784 C -0.6033 -0.18426 -0.60903 -0.1926 -0.60208 -0.18457 C -0.60035 -0.17994 -0.59948 -0.17408 -0.59705 -0.17099 C -0.58611 -0.15803 -0.59982 -0.17346 -0.58941 -0.1642 C -0.58802 -0.16297 -0.5868 -0.16112 -0.58559 -0.15957 C -0.57344 -0.1605 -0.56111 -0.15988 -0.54896 -0.16204 C -0.54774 -0.16204 -0.54653 -0.1642 -0.54653 -0.16636 C -0.54548 -0.17593 -0.54601 -0.18612 -0.54514 -0.19568 C -0.54496 -0.19815 -0.54427 -0.20031 -0.54375 -0.20247 C -0.54427 -0.20988 -0.54375 -0.2176 -0.54514 -0.225 C -0.54601 -0.23025 -0.54913 -0.23334 -0.55017 -0.23859 C -0.55052 -0.24075 -0.55104 -0.24321 -0.55156 -0.24507 C -0.55208 -0.24754 -0.55295 -0.25 -0.55399 -0.25186 C -0.56007 -0.2642 -0.56111 -0.26636 -0.5691 -0.27223 C -0.57066 -0.27346 -0.57257 -0.27377 -0.57413 -0.27439 C -0.58333 -0.2963 -0.57309 -0.27531 -0.58194 -0.28581 C -0.5908 -0.2963 -0.57986 -0.28982 -0.59062 -0.29476 C -0.59844 -0.30371 -0.5901 -0.29507 -0.59948 -0.30155 C -0.60139 -0.30247 -0.60278 -0.30525 -0.60451 -0.30587 C -0.60955 -0.30772 -0.61476 -0.3071 -0.61979 -0.30834 C -0.62778 -0.30957 -0.62726 -0.30988 -0.63368 -0.31266 C -0.65364 -0.31204 -0.68993 -0.31482 -0.71597 -0.30834 C -0.72101 -0.3068 -0.72604 -0.30525 -0.73107 -0.30371 C -0.73385 -0.30309 -0.73628 -0.30278 -0.73871 -0.30155 C -0.74583 -0.29723 -0.73958 -0.30155 -0.74635 -0.29476 C -0.76892 -0.27192 -0.72378 -0.32007 -0.76024 -0.28118 C -0.76163 -0.27994 -0.76267 -0.27778 -0.76406 -0.27655 C -0.76614 -0.27531 -0.76823 -0.27531 -0.77031 -0.27439 C -0.77482 -0.27038 -0.77673 -0.26821 -0.78177 -0.26544 C -0.78351 -0.26451 -0.78524 -0.2642 -0.78663 -0.26328 C -0.78993 -0.26112 -0.79253 -0.25865 -0.79566 -0.25649 C -0.80121 -0.25247 -0.81215 -0.24507 -0.81215 -0.24476 C -0.81979 -0.2318 -0.81562 -0.23519 -0.82361 -0.2318 C -0.82396 -0.22933 -0.82396 -0.22686 -0.82482 -0.225 C -0.82587 -0.22284 -0.82743 -0.22223 -0.82864 -0.22038 C -0.83038 -0.2176 -0.83229 -0.21482 -0.83368 -0.21142 C -0.84097 -0.19198 -0.83229 -0.21667 -0.8375 -0.19784 C -0.83906 -0.19229 -0.84028 -0.19075 -0.84253 -0.18673 C -0.84566 -0.16976 -0.84149 -0.19075 -0.84635 -0.17315 C -0.85156 -0.15463 -0.84288 -0.17902 -0.85017 -0.15957 C -0.85087 -0.15525 -0.85156 -0.14846 -0.8526 -0.14383 C -0.85347 -0.14075 -0.85434 -0.13797 -0.85521 -0.13488 C -0.85555 -0.12655 -0.8559 -0.11852 -0.85642 -0.11019 C -0.85712 -0.10124 -0.85903 -0.08303 -0.85903 -0.08272 C -0.85833 -0.04198 -0.86128 -0.025 -0.85642 0.00462 C -0.85607 0.00679 -0.8559 0.00925 -0.85521 0.01141 C -0.85295 0.0179 -0.84896 0.0182 -0.84514 0.02037 L -0.84132 0.02253 C -0.8408 0.025 -0.84062 0.02716 -0.8401 0.02932 C -0.83837 0.03518 -0.83646 0.03611 -0.83628 0.0429 C -0.83594 0.04969 -0.83628 0.05648 -0.83628 0.06327 L -0.83628 0.06358 " pathEditMode="relative" rAng="0" ptsTypes="AAAAAAAAAAAAAAAAAAAAAAAAAAAAAAAAAAAAAAAAAAAAAAAAAAAAAAAAAAAAAAAAAAAAAAAAAAAAAAAAAAAAAAAAAAAAAAAAAAAAAAAAAAAAAAAAAAAAAAAAAAAA">
                                      <p:cBhvr>
                                        <p:cTn id="22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691" y="-8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1" presetID="21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232" dur="1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animBg="1"/>
      <p:bldP spid="13315" grpId="1" animBg="1"/>
      <p:bldP spid="13316" grpId="0" animBg="1"/>
      <p:bldP spid="13316" grpId="1" animBg="1"/>
      <p:bldP spid="13317" grpId="0" animBg="1"/>
      <p:bldP spid="13317" grpId="1" animBg="1"/>
      <p:bldP spid="13318" grpId="0" animBg="1"/>
      <p:bldP spid="13318" grpId="1" animBg="1"/>
      <p:bldP spid="13319" grpId="0" animBg="1"/>
      <p:bldP spid="13319" grpId="1" animBg="1"/>
      <p:bldP spid="13320" grpId="0" animBg="1"/>
      <p:bldP spid="13320" grpId="1" animBg="1"/>
      <p:bldP spid="13321" grpId="0" animBg="1"/>
      <p:bldP spid="13321" grpId="1" animBg="1"/>
      <p:bldP spid="13322" grpId="0" animBg="1"/>
      <p:bldP spid="13322" grpId="1" animBg="1"/>
      <p:bldP spid="13323" grpId="0" animBg="1"/>
      <p:bldP spid="13323" grpId="1" animBg="1"/>
      <p:bldP spid="13324" grpId="0" animBg="1"/>
      <p:bldP spid="13324" grpId="1" animBg="1"/>
      <p:bldP spid="13325" grpId="0" animBg="1"/>
      <p:bldP spid="13325" grpId="1" animBg="1"/>
      <p:bldP spid="13326" grpId="0" animBg="1"/>
      <p:bldP spid="13326" grpId="1" animBg="1"/>
      <p:bldP spid="13327" grpId="0" animBg="1"/>
      <p:bldP spid="13327" grpId="1" animBg="1"/>
      <p:bldP spid="13328" grpId="0" animBg="1"/>
      <p:bldP spid="13328" grpId="1" animBg="1"/>
      <p:bldP spid="13329" grpId="0" animBg="1"/>
      <p:bldP spid="13329" grpId="1" animBg="1"/>
      <p:bldP spid="13330" grpId="0" animBg="1"/>
      <p:bldP spid="13330" grpId="1" animBg="1"/>
      <p:bldP spid="3" grpId="0" animBg="1"/>
      <p:bldP spid="39" grpId="0" animBg="1"/>
      <p:bldP spid="39" grpId="1" animBg="1"/>
      <p:bldP spid="40" grpId="0"/>
      <p:bldP spid="38" grpId="0" animBg="1"/>
      <p:bldP spid="41" grpId="0" animBg="1"/>
      <p:bldP spid="42" grpId="0" animBg="1"/>
      <p:bldP spid="45" grpId="0" animBg="1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84872" y="266342"/>
            <a:ext cx="8447184" cy="156966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alt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alt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Ong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mật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bay đ</a:t>
            </a:r>
            <a:r>
              <a:rPr lang="vi-VN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ợc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8km/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vi-VN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Tính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đ</a:t>
            </a:r>
            <a:r>
              <a:rPr lang="vi-VN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ờng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bay đ</a:t>
            </a:r>
            <a:r>
              <a:rPr lang="vi-VN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ợc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ong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mật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vi-VN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phút.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8" descr="Káº¿t quáº£ hÃ¬nh áº£nh cho cartoon the bee gif">
            <a:extLst>
              <a:ext uri="{FF2B5EF4-FFF2-40B4-BE49-F238E27FC236}">
                <a16:creationId xmlns:a16="http://schemas.microsoft.com/office/drawing/2014/main" id="{D3EB6FED-A679-42F6-B50E-389F7AD31BC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30691" y="1635795"/>
            <a:ext cx="1713630" cy="1713630"/>
          </a:xfrm>
          <a:prstGeom prst="rect">
            <a:avLst/>
          </a:prstGeom>
          <a:noFill/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BF23451-F8FA-4A67-8F14-1C4B4887D325}"/>
              </a:ext>
            </a:extLst>
          </p:cNvPr>
          <p:cNvSpPr txBox="1"/>
          <p:nvPr/>
        </p:nvSpPr>
        <p:spPr>
          <a:xfrm>
            <a:off x="3020688" y="2458320"/>
            <a:ext cx="3456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 phút = 0,25 giờ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FEED6F1-74D4-4A94-9266-46EB4E74AD90}"/>
              </a:ext>
            </a:extLst>
          </p:cNvPr>
          <p:cNvSpPr txBox="1"/>
          <p:nvPr/>
        </p:nvSpPr>
        <p:spPr>
          <a:xfrm>
            <a:off x="3733800" y="1945742"/>
            <a:ext cx="1904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u="sng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Bài giải</a:t>
            </a:r>
            <a:endParaRPr lang="en-US" sz="3200" b="1" u="sng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F23451-F8FA-4A67-8F14-1C4B4887D325}"/>
              </a:ext>
            </a:extLst>
          </p:cNvPr>
          <p:cNvSpPr txBox="1"/>
          <p:nvPr/>
        </p:nvSpPr>
        <p:spPr>
          <a:xfrm>
            <a:off x="381000" y="2952750"/>
            <a:ext cx="8153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200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uãng</a:t>
            </a:r>
            <a:r>
              <a:rPr lang="en-US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đ</a:t>
            </a:r>
            <a:r>
              <a:rPr lang="vi-VN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3200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ờng</a:t>
            </a:r>
            <a:r>
              <a:rPr lang="en-US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bay đ</a:t>
            </a:r>
            <a:r>
              <a:rPr lang="vi-VN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3200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ợc</a:t>
            </a:r>
            <a:r>
              <a:rPr lang="en-US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ong</a:t>
            </a:r>
            <a:r>
              <a:rPr lang="en-US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mật</a:t>
            </a:r>
            <a:r>
              <a:rPr lang="en-US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15</a:t>
            </a:r>
            <a:r>
              <a:rPr lang="vi-VN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phút là:</a:t>
            </a:r>
            <a:endParaRPr lang="en-US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F23451-F8FA-4A67-8F14-1C4B4887D325}"/>
              </a:ext>
            </a:extLst>
          </p:cNvPr>
          <p:cNvSpPr txBox="1"/>
          <p:nvPr/>
        </p:nvSpPr>
        <p:spPr>
          <a:xfrm>
            <a:off x="2949996" y="3790950"/>
            <a:ext cx="3755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8 x 0,25 = 20 (km)</a:t>
            </a:r>
            <a:r>
              <a:rPr lang="en-US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F23451-F8FA-4A67-8F14-1C4B4887D325}"/>
              </a:ext>
            </a:extLst>
          </p:cNvPr>
          <p:cNvSpPr txBox="1"/>
          <p:nvPr/>
        </p:nvSpPr>
        <p:spPr>
          <a:xfrm>
            <a:off x="3703320" y="4378077"/>
            <a:ext cx="3015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u="sng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Đáp số</a:t>
            </a:r>
            <a:r>
              <a:rPr lang="vi-VN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20 km</a:t>
            </a:r>
            <a:r>
              <a:rPr lang="en-US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743971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/>
      <p:bldP spid="18" grpId="0"/>
      <p:bldP spid="12" grpId="0"/>
      <p:bldP spid="13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0"/>
            <a:ext cx="8990471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661046"/>
            <a:ext cx="1687116" cy="2482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38150"/>
            <a:ext cx="6858000" cy="373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83744" y="1971585"/>
            <a:ext cx="3726656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>
                <a:solidFill>
                  <a:srgbClr val="0B19C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VẬN DỤNG TRẢI NGHIỆM</a:t>
            </a:r>
          </a:p>
        </p:txBody>
      </p:sp>
    </p:spTree>
    <p:extLst>
      <p:ext uri="{BB962C8B-B14F-4D97-AF65-F5344CB8AC3E}">
        <p14:creationId xmlns:p14="http://schemas.microsoft.com/office/powerpoint/2010/main" val="2679330958"/>
      </p:ext>
    </p:extLst>
  </p:cSld>
  <p:clrMapOvr>
    <a:masterClrMapping/>
  </p:clrMapOvr>
  <p:transition spd="slow"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áº¿t quáº£ hÃ¬nh áº£nh cho cartoon the children talk together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37" b="10201"/>
          <a:stretch/>
        </p:blipFill>
        <p:spPr bwMode="auto">
          <a:xfrm>
            <a:off x="2743200" y="1581150"/>
            <a:ext cx="364236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819400" y="657225"/>
            <a:ext cx="3660775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5400" b="1" u="sng" dirty="0" err="1">
                <a:solidFill>
                  <a:srgbClr val="800080"/>
                </a:solidFill>
                <a:latin typeface="Times New Roman" panose="02020603050405020304" pitchFamily="18" charset="0"/>
              </a:rPr>
              <a:t>Khởi</a:t>
            </a:r>
            <a:r>
              <a:rPr lang="en-US" altLang="en-US" sz="5400" b="1" u="sng" dirty="0">
                <a:solidFill>
                  <a:srgbClr val="80008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400" b="1" u="sng" dirty="0" err="1">
                <a:solidFill>
                  <a:srgbClr val="800080"/>
                </a:solidFill>
                <a:latin typeface="Times New Roman" panose="02020603050405020304" pitchFamily="18" charset="0"/>
              </a:rPr>
              <a:t>động</a:t>
            </a:r>
            <a:endParaRPr lang="en-US" altLang="en-US" sz="5400" b="1" dirty="0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200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5388A5-8915-4C46-9FCE-7679FA6D1E6F}"/>
              </a:ext>
            </a:extLst>
          </p:cNvPr>
          <p:cNvSpPr/>
          <p:nvPr/>
        </p:nvSpPr>
        <p:spPr>
          <a:xfrm>
            <a:off x="1295400" y="1504950"/>
            <a:ext cx="672706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54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54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54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54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5400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sz="54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5400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54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vi-VN" sz="54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54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54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54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D5388A5-8915-4C46-9FCE-7679FA6D1E6F}"/>
              </a:ext>
            </a:extLst>
          </p:cNvPr>
          <p:cNvSpPr/>
          <p:nvPr/>
        </p:nvSpPr>
        <p:spPr>
          <a:xfrm>
            <a:off x="1295400" y="673953"/>
            <a:ext cx="672706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solidFill>
                  <a:srgbClr val="4D2ED2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5400" dirty="0">
                <a:ln w="0"/>
                <a:solidFill>
                  <a:srgbClr val="4D2ED2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n w="0"/>
                <a:solidFill>
                  <a:srgbClr val="4D2ED2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5400" dirty="0">
                <a:ln w="0"/>
                <a:solidFill>
                  <a:srgbClr val="4D2ED2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n w="0"/>
                <a:solidFill>
                  <a:srgbClr val="4D2ED2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5400" dirty="0">
                <a:ln w="0"/>
                <a:solidFill>
                  <a:srgbClr val="4D2ED2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5400" dirty="0">
                <a:ln w="0"/>
                <a:solidFill>
                  <a:srgbClr val="4D2ED2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5400" dirty="0" err="1">
                <a:ln w="0"/>
                <a:solidFill>
                  <a:srgbClr val="4D2ED2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sz="5400" dirty="0">
                <a:ln w="0"/>
                <a:solidFill>
                  <a:srgbClr val="4D2ED2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vi-VN" sz="5400" dirty="0">
                <a:ln w="0"/>
                <a:solidFill>
                  <a:srgbClr val="4D2ED2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5400" dirty="0">
                <a:ln w="0"/>
                <a:solidFill>
                  <a:srgbClr val="4D2ED2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5400" dirty="0">
                <a:ln w="0"/>
                <a:solidFill>
                  <a:srgbClr val="4D2ED2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vận tốc nhân với thời gian.</a:t>
            </a:r>
            <a:endParaRPr lang="en-US" sz="5400" dirty="0">
              <a:ln w="0"/>
              <a:solidFill>
                <a:srgbClr val="4D2ED2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5388A5-8915-4C46-9FCE-7679FA6D1E6F}"/>
              </a:ext>
            </a:extLst>
          </p:cNvPr>
          <p:cNvSpPr/>
          <p:nvPr/>
        </p:nvSpPr>
        <p:spPr>
          <a:xfrm>
            <a:off x="1447800" y="2558177"/>
            <a:ext cx="67270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54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200400" y="3333750"/>
            <a:ext cx="2667000" cy="830262"/>
          </a:xfrm>
          <a:prstGeom prst="rect">
            <a:avLst/>
          </a:prstGeom>
          <a:noFill/>
          <a:ln w="38100">
            <a:solidFill>
              <a:srgbClr val="800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vi-VN" altLang="en-US" sz="4800" b="1" dirty="0">
                <a:solidFill>
                  <a:srgbClr val="D60093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s</a:t>
            </a:r>
            <a:r>
              <a:rPr lang="en-US" alt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=</a:t>
            </a:r>
            <a:r>
              <a:rPr lang="vi-VN" alt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v x t</a:t>
            </a:r>
            <a:endParaRPr lang="en-US" altLang="en-US" sz="48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9383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55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2"/>
      <p:bldP spid="3" grpId="0"/>
      <p:bldP spid="5" grpId="0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7" name="Picture 3" descr="C:\Users\Administrator\Desktop\Ô TÔ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552702"/>
            <a:ext cx="4495800" cy="2533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5954" name="Picture 2" descr="C:\Users\Administrator\Desktop\ca nô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34541"/>
            <a:ext cx="4191000" cy="23491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5956" name="Picture 4" descr="C:\Users\Administrator\Desktop\đi bộ lấ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134541"/>
            <a:ext cx="4343400" cy="23562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AutoShape 2" descr="Hình ảnh đẹp về CSGT tuyên truyền ATGT và cùng nhân dân đẩy lùi dịch Covid  19 | | Cục cảnh sát giao thông"/>
          <p:cNvSpPr>
            <a:spLocks noChangeAspect="1" noChangeArrowheads="1"/>
          </p:cNvSpPr>
          <p:nvPr/>
        </p:nvSpPr>
        <p:spPr bwMode="auto">
          <a:xfrm>
            <a:off x="4385866" y="257175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hình ảnh : con ong, mật ong, Côn trùng, bay, thiên nhiên, Gần, ong mật, Mật  hoa, Màng cánh màng, Phấn hoa, Động vật không xương sống, Thụ phấn, ong vò  vẻ,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552702"/>
            <a:ext cx="4343400" cy="25907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9909791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5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1750"/>
                                        <p:tgtEl>
                                          <p:spTgt spid="98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Review dịch vụ xe đưa đón con đi học tại Hà Nội: Linh hoạt theo yêu cầ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Phụ huynh nhiều tâm trạng khi con trở lại trường trong &quot;ngày khai giảng thứ  hai&quot; - VietNamN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0"/>
            <a:ext cx="9144000" cy="610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80342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04800" y="1733550"/>
            <a:ext cx="8447184" cy="10823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just">
              <a:spcBef>
                <a:spcPts val="1000"/>
              </a:spcBef>
              <a:buFontTx/>
              <a:buChar char="-"/>
            </a:pPr>
            <a:r>
              <a:rPr lang="vi-VN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Hoàn thành bài 4 (SGK Toán trang 142) vào vở.</a:t>
            </a:r>
          </a:p>
          <a:p>
            <a:pPr marL="457200" indent="-457200" algn="just">
              <a:spcBef>
                <a:spcPts val="1000"/>
              </a:spcBef>
              <a:buFontTx/>
              <a:buChar char="-"/>
            </a:pPr>
            <a:r>
              <a:rPr lang="vi-VN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Xem trước bài Thời gian (SGK Toán trang 142) 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F23451-F8FA-4A67-8F14-1C4B4887D325}"/>
              </a:ext>
            </a:extLst>
          </p:cNvPr>
          <p:cNvSpPr txBox="1"/>
          <p:nvPr/>
        </p:nvSpPr>
        <p:spPr>
          <a:xfrm>
            <a:off x="1295400" y="742950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rgbClr val="0033CC"/>
                </a:solidFill>
                <a:latin typeface="+mj-lt"/>
                <a:cs typeface="Segoe UI Semilight" panose="020B0402040204020203" pitchFamily="34" charset="0"/>
              </a:rPr>
              <a:t>Định hướng hoạt động tiếp theo</a:t>
            </a:r>
            <a:r>
              <a:rPr lang="en-US" sz="3600" b="1" dirty="0">
                <a:solidFill>
                  <a:srgbClr val="0033CC"/>
                </a:solidFill>
                <a:latin typeface="+mj-lt"/>
                <a:cs typeface="Segoe UI Semilight" panose="020B04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922035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19200" y="1047750"/>
            <a:ext cx="67056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115888" algn="ctr"/>
            <a:r>
              <a:rPr lang="en-US" sz="4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Mến</a:t>
            </a:r>
            <a:r>
              <a:rPr lang="en-US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4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chào</a:t>
            </a:r>
            <a:r>
              <a:rPr lang="en-US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4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các</a:t>
            </a:r>
            <a:r>
              <a:rPr lang="en-US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4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em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Picture 4" descr="DisgustingComplicatedAmphiuma-size_restricted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2571750"/>
            <a:ext cx="2590800" cy="1922860"/>
          </a:xfrm>
          <a:prstGeom prst="rect">
            <a:avLst/>
          </a:prstGeom>
        </p:spPr>
      </p:pic>
      <p:sp>
        <p:nvSpPr>
          <p:cNvPr id="2" name="AutoShape 2" descr="hình ảnh : con ong, mật ong, Côn trùng, bay, thiên nhiên, Gần, ong mật, Mật  hoa, Màng cánh màng, Phấn hoa, Động vật không xương sống, Thụ phấn, ong vò  vẻ,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47650"/>
            <a:ext cx="9144000" cy="539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Giai cuu con vat\depositphotos_8033217-stock-illustration-cartoon-hunter-with-a-blunderbus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backgroundMark x1="52488" y1="58358" x2="52488" y2="58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101071" y="2624886"/>
            <a:ext cx="2223742" cy="2901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43850" y="148662"/>
            <a:ext cx="4209143" cy="420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\Desktop\Giai cuu con vat\historieta-linda-de-los-ciervos-4710854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17000" y1="15657" x2="20500" y2="27086"/>
                        <a14:foregroundMark x1="27625" y1="69029" x2="30750" y2="75657"/>
                        <a14:foregroundMark x1="96375" y1="86171" x2="98625" y2="89486"/>
                        <a14:foregroundMark x1="90625" y1="96457" x2="91125" y2="993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6336">
            <a:off x="2046882" y="2112868"/>
            <a:ext cx="780611" cy="72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594" y="3410355"/>
            <a:ext cx="2201172" cy="212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735555"/>
            <a:ext cx="3446522" cy="4112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C:\Users\ADMIN\Desktop\Tai nguyen thiet ke tro choi\Bảng gỗ\images.jp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394" y="-713117"/>
            <a:ext cx="2667000" cy="2678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352800" y="678232"/>
            <a:ext cx="20826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 CỨU</a:t>
            </a:r>
          </a:p>
          <a:p>
            <a:pPr algn="ctr"/>
            <a:r>
              <a:rPr lang="en-US" sz="24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 XANH</a:t>
            </a:r>
          </a:p>
        </p:txBody>
      </p:sp>
      <p:pic>
        <p:nvPicPr>
          <p:cNvPr id="18" name="Picture 11" descr="C:\Users\ADMIN\Desktop\Tai nguyen thiet ke tro choi\Angry birds epic birds\1505573783630 (2).pn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5594" y="1965789"/>
            <a:ext cx="1261404" cy="76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 cstate="print"/>
          <a:stretch>
            <a:fillRect/>
          </a:stretch>
        </p:blipFill>
        <p:spPr>
          <a:xfrm>
            <a:off x="9677400" y="45051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29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G:\TRO CHOI POWERPOINT\Giai cuu rung xanh\flores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1600" y="-628650"/>
            <a:ext cx="10515600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C:\Users\ADMIN\Desktop\Giai cuu con vat\depositphotos_8033217-stock-illustration-cartoon-hunter-with-a-blunderbus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6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8600" y="2092325"/>
            <a:ext cx="819035" cy="98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5" descr="C:\Users\ADMIN\Desktop\Giai cuu con vat\860b43d1f72858179212c60650ccfc0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6356" y1="4000" x2="13136" y2="15667"/>
                        <a14:foregroundMark x1="64831" y1="1333" x2="64831" y2="15000"/>
                        <a14:foregroundMark x1="16525" y1="33667" x2="20763" y2="39000"/>
                        <a14:foregroundMark x1="58051" y1="29667" x2="51695" y2="36667"/>
                        <a14:foregroundMark x1="30932" y1="42667" x2="27542" y2="5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398763"/>
            <a:ext cx="1006619" cy="127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ADMIN\Desktop\Giai cuu con vat\Baby-Elephant-Clipart_7.png.137942904405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710" y="3158873"/>
            <a:ext cx="1748090" cy="1748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8" descr="C:\Users\ADMIN\Desktop\Giai cuu con vat\clipbear4.gif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0102" y1="27511" x2="40102" y2="28603"/>
                        <a14:backgroundMark x1="33249" y1="35153" x2="32487" y2="366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05600" y="2199928"/>
            <a:ext cx="1981200" cy="230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9" descr="C:\Users\ADMIN\Desktop\Giai cuu con vat\cute-deer-cartoon-illustration-47171319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3720" y1="4667" x2="13786" y2="12778"/>
                        <a14:foregroundMark x1="72429" y1="4444" x2="68928" y2="12222"/>
                        <a14:foregroundMark x1="38293" y1="30333" x2="29540" y2="52333"/>
                        <a14:foregroundMark x1="46608" y1="69222" x2="69803" y2="67333"/>
                        <a14:foregroundMark x1="89934" y1="52111" x2="92123" y2="56222"/>
                        <a14:foregroundMark x1="32385" y1="97000" x2="40700" y2="98889"/>
                        <a14:foregroundMark x1="59300" y1="97222" x2="63895" y2="95333"/>
                        <a14:foregroundMark x1="92560" y1="98889" x2="95405" y2="97444"/>
                        <a14:backgroundMark x1="97155" y1="99000" x2="98249" y2="9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55" y="3239351"/>
            <a:ext cx="700141" cy="137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AutoShape 11" descr="Hình ảnh có liên quan"/>
          <p:cNvSpPr>
            <a:spLocks noChangeAspect="1" noChangeArrowheads="1"/>
          </p:cNvSpPr>
          <p:nvPr/>
        </p:nvSpPr>
        <p:spPr bwMode="auto">
          <a:xfrm>
            <a:off x="155575" y="-9525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" name="Picture 13" descr="C:\Users\ADMIN\Desktop\Picture1 (2)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297881"/>
            <a:ext cx="1758758" cy="1532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3" descr="C:\Users\ADMIN\Desktop\Picture1 (2)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850" y="3306763"/>
            <a:ext cx="2114550" cy="1656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3" descr="C:\Users\ADMIN\Desktop\Picture1 (2)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419350"/>
            <a:ext cx="2114550" cy="2331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3" descr="C:\Users\ADMIN\Desktop\Picture1 (2).pn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55" y="3306763"/>
            <a:ext cx="1318445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C:\Users\ADMIN\Desktop\Giai cuu con vat\historieta-linda-de-los-ciervos-47108548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>
                        <a14:foregroundMark x1="17000" y1="15657" x2="20500" y2="27086"/>
                        <a14:foregroundMark x1="27625" y1="69029" x2="30750" y2="75657"/>
                        <a14:foregroundMark x1="96375" y1="86171" x2="98625" y2="89486"/>
                        <a14:foregroundMark x1="90625" y1="96457" x2="91125" y2="993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9338">
            <a:off x="441478" y="3669791"/>
            <a:ext cx="1271299" cy="1186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100000">
                        <a14:foregroundMark x1="12308" y1="14741" x2="6538" y2="26693"/>
                        <a14:foregroundMark x1="16154" y1="17928" x2="14231" y2="30279"/>
                        <a14:foregroundMark x1="32692" y1="17530" x2="26538" y2="35060"/>
                        <a14:foregroundMark x1="46538" y1="13944" x2="50000" y2="20319"/>
                        <a14:foregroundMark x1="7692" y1="7968" x2="6538" y2="15139"/>
                        <a14:foregroundMark x1="35000" y1="4781" x2="38462" y2="11554"/>
                        <a14:foregroundMark x1="34231" y1="3984" x2="23077" y2="2390"/>
                        <a14:foregroundMark x1="35385" y1="57371" x2="34615" y2="91633"/>
                        <a14:foregroundMark x1="31538" y1="73307" x2="30385" y2="83665"/>
                        <a14:foregroundMark x1="40000" y1="62948" x2="36923" y2="81673"/>
                        <a14:foregroundMark x1="34231" y1="56175" x2="57692" y2="63347"/>
                        <a14:foregroundMark x1="56538" y1="54980" x2="46538" y2="56574"/>
                        <a14:foregroundMark x1="68077" y1="54183" x2="66923" y2="83267"/>
                        <a14:foregroundMark x1="61538" y1="60558" x2="61538" y2="80478"/>
                        <a14:foregroundMark x1="76923" y1="81275" x2="76154" y2="88446"/>
                        <a14:foregroundMark x1="93462" y1="15538" x2="77692" y2="21116"/>
                        <a14:foregroundMark x1="93077" y1="12749" x2="96154" y2="18327"/>
                        <a14:foregroundMark x1="76923" y1="22311" x2="67308" y2="509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41" y="3568011"/>
            <a:ext cx="1082215" cy="1044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6" descr="C:\Users\ADMIN\Desktop\Giai cuu con vat\elephant-cartoon-clip-art.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78521" y="3038202"/>
            <a:ext cx="1934468" cy="1895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7" descr="C:\Users\ADMIN\Desktop\Giai cuu con vat\bear  mother and baby cartoon image 5.pn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048" y="2724150"/>
            <a:ext cx="2806952" cy="280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 descr="C:\Users\ADMIN\Desktop\vector-fruits-cartoon-icons (2).jp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9664" b="96218" l="9886" r="897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7" y="-42369"/>
            <a:ext cx="623178" cy="56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Explosion 2 49"/>
          <p:cNvSpPr/>
          <p:nvPr/>
        </p:nvSpPr>
        <p:spPr>
          <a:xfrm rot="1364045">
            <a:off x="194000" y="1818887"/>
            <a:ext cx="1002738" cy="712184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 rot="560109">
            <a:off x="361324" y="2109855"/>
            <a:ext cx="11602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POW!</a:t>
            </a:r>
          </a:p>
        </p:txBody>
      </p:sp>
      <p:pic>
        <p:nvPicPr>
          <p:cNvPr id="52" name="Picture 2" descr="C:\Users\ADMIN\Desktop\Giai cuu con vat\depositphotos_8033217-stock-illustration-cartoon-hunter-with-a-blunderbus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6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843971" flipH="1">
            <a:off x="374431" y="2406372"/>
            <a:ext cx="819035" cy="98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52" descr="C:\Users\ADMIN\Desktop\monkey_drawing_branch_hang_54278_2048x2048 (2).jpg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0" r="100000">
                        <a14:foregroundMark x1="59619" y1="6027" x2="62549" y2="13058"/>
                        <a14:foregroundMark x1="58984" y1="6027" x2="52246" y2="12612"/>
                        <a14:foregroundMark x1="35693" y1="19420" x2="28760" y2="19085"/>
                        <a14:foregroundMark x1="13135" y1="4464" x2="17188" y2="10268"/>
                        <a14:foregroundMark x1="17188" y1="10268" x2="22314" y2="15067"/>
                        <a14:foregroundMark x1="26514" y1="17634" x2="22607" y2="15625"/>
                        <a14:foregroundMark x1="37109" y1="18862" x2="38770" y2="18192"/>
                        <a14:backgroundMark x1="7715" y1="23438" x2="20166" y2="77790"/>
                        <a14:backgroundMark x1="7715" y1="71987" x2="26660" y2="91071"/>
                        <a14:backgroundMark x1="42627" y1="84152" x2="40625" y2="84152"/>
                        <a14:backgroundMark x1="39453" y1="84487" x2="36621" y2="81138"/>
                        <a14:backgroundMark x1="36914" y1="81920" x2="36182" y2="78571"/>
                        <a14:backgroundMark x1="60010" y1="25446" x2="70215" y2="56362"/>
                        <a14:backgroundMark x1="53760" y1="62388" x2="53662" y2="66406"/>
                        <a14:backgroundMark x1="54688" y1="78906" x2="50928" y2="84710"/>
                        <a14:backgroundMark x1="43994" y1="20647" x2="41846" y2="22991"/>
                        <a14:backgroundMark x1="75146" y1="39397" x2="78125" y2="65179"/>
                        <a14:backgroundMark x1="42041" y1="26786" x2="42969" y2="256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410"/>
            <a:ext cx="2209800" cy="11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rrow: Right 3">
            <a:hlinkClick r:id="rId29" action="ppaction://hlinksldjump"/>
            <a:extLst>
              <a:ext uri="{FF2B5EF4-FFF2-40B4-BE49-F238E27FC236}">
                <a16:creationId xmlns:a16="http://schemas.microsoft.com/office/drawing/2014/main" id="{30769A60-7B7A-42E0-8C50-7AF5858A02BA}"/>
              </a:ext>
            </a:extLst>
          </p:cNvPr>
          <p:cNvSpPr/>
          <p:nvPr/>
        </p:nvSpPr>
        <p:spPr>
          <a:xfrm>
            <a:off x="7848600" y="160337"/>
            <a:ext cx="838200" cy="3612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755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44444E-6 L -0.23056 0.00186 " pathEditMode="relative" rAng="0" ptsTypes="AA">
                                      <p:cBhvr>
                                        <p:cTn id="30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28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80913E-6 L -0.50833 0.01079 " pathEditMode="relative" rAng="0" ptsTypes="AA">
                                      <p:cBhvr>
                                        <p:cTn id="50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17" y="5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96296E-6 L -0.00312 0.37407 " pathEditMode="relative" rAng="0" ptsTypes="AA">
                                      <p:cBhvr>
                                        <p:cTn id="5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18704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44444E-6 L -0.75243 0.03612 " pathEditMode="relative" rAng="0" ptsTypes="AA">
                                      <p:cBhvr>
                                        <p:cTn id="88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622" y="179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82051E-6 L -1.12153 0.02101 " pathEditMode="relative" rAng="0" ptsTypes="AA">
                                      <p:cBhvr>
                                        <p:cTn id="114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76" y="10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50" grpId="0" animBg="1"/>
      <p:bldP spid="50" grpId="1" animBg="1"/>
      <p:bldP spid="51" grpId="0"/>
      <p:bldP spid="51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47650"/>
            <a:ext cx="9144000" cy="539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Giai cuu con vat\depositphotos_8033217-stock-illustration-cartoon-hunter-with-a-blunderbuss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backgroundMark x1="52488" y1="58358" x2="52488" y2="58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-118425" y="3289657"/>
            <a:ext cx="1653388" cy="215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1400" y="2556537"/>
            <a:ext cx="2228550" cy="222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367" y="4409693"/>
            <a:ext cx="1165421" cy="112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530629"/>
            <a:ext cx="1824777" cy="217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-120474"/>
            <a:ext cx="6248400" cy="3312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455" y="2724150"/>
            <a:ext cx="4916145" cy="260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38400" y="666750"/>
            <a:ext cx="4114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endParaRPr lang="en-US" sz="28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14027" y="3457215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= v x t</a:t>
            </a:r>
          </a:p>
        </p:txBody>
      </p:sp>
    </p:spTree>
    <p:extLst>
      <p:ext uri="{BB962C8B-B14F-4D97-AF65-F5344CB8AC3E}">
        <p14:creationId xmlns:p14="http://schemas.microsoft.com/office/powerpoint/2010/main" val="326434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47650"/>
            <a:ext cx="9144000" cy="539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Giai cuu con vat\depositphotos_8033217-stock-illustration-cartoon-hunter-with-a-blunderbuss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backgroundMark x1="52488" y1="58358" x2="52488" y2="58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-87165" y="3022481"/>
            <a:ext cx="1653388" cy="215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1400" y="2556537"/>
            <a:ext cx="2228550" cy="222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367" y="4409693"/>
            <a:ext cx="1165421" cy="112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530629"/>
            <a:ext cx="1824777" cy="217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-120474"/>
            <a:ext cx="6248400" cy="3312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455" y="2724150"/>
            <a:ext cx="4916145" cy="260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81300" y="609341"/>
            <a:ext cx="36957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endParaRPr lang="en-US" sz="28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14027" y="3521297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= s : t</a:t>
            </a:r>
          </a:p>
        </p:txBody>
      </p:sp>
    </p:spTree>
    <p:extLst>
      <p:ext uri="{BB962C8B-B14F-4D97-AF65-F5344CB8AC3E}">
        <p14:creationId xmlns:p14="http://schemas.microsoft.com/office/powerpoint/2010/main" val="3372768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47650"/>
            <a:ext cx="9144000" cy="539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Giai cuu con vat\depositphotos_8033217-stock-illustration-cartoon-hunter-with-a-blunderbuss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backgroundMark x1="52488" y1="58358" x2="52488" y2="58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-118425" y="3087801"/>
            <a:ext cx="1653388" cy="215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62800" y="2419350"/>
            <a:ext cx="2228550" cy="222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179" y="4019550"/>
            <a:ext cx="1165421" cy="112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423" y="3028950"/>
            <a:ext cx="1824777" cy="217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-120474"/>
            <a:ext cx="6248400" cy="3312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455" y="2724150"/>
            <a:ext cx="4916145" cy="260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22854" y="757152"/>
            <a:ext cx="46113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s.</a:t>
            </a:r>
          </a:p>
          <a:p>
            <a:pPr algn="ctr"/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 = 10m/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t = 9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endParaRPr lang="en-US" sz="28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14027" y="3545834"/>
            <a:ext cx="342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= 10 x 9 = 90 m</a:t>
            </a:r>
          </a:p>
        </p:txBody>
      </p:sp>
    </p:spTree>
    <p:extLst>
      <p:ext uri="{BB962C8B-B14F-4D97-AF65-F5344CB8AC3E}">
        <p14:creationId xmlns:p14="http://schemas.microsoft.com/office/powerpoint/2010/main" val="3372768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877" y="3579958"/>
            <a:ext cx="5163911" cy="30794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8019" flipH="1">
            <a:off x="5806038" y="3317867"/>
            <a:ext cx="4223015" cy="3079451"/>
          </a:xfrm>
          <a:prstGeom prst="rect">
            <a:avLst/>
          </a:prstGeom>
        </p:spPr>
      </p:pic>
      <p:grpSp>
        <p:nvGrpSpPr>
          <p:cNvPr id="60" name="Group 59"/>
          <p:cNvGrpSpPr/>
          <p:nvPr/>
        </p:nvGrpSpPr>
        <p:grpSpPr>
          <a:xfrm>
            <a:off x="5143278" y="4462000"/>
            <a:ext cx="1875269" cy="775718"/>
            <a:chOff x="5109357" y="5685240"/>
            <a:chExt cx="1542917" cy="1276763"/>
          </a:xfrm>
        </p:grpSpPr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737" y="5685240"/>
              <a:ext cx="1535537" cy="1276763"/>
            </a:xfrm>
            <a:prstGeom prst="rect">
              <a:avLst/>
            </a:prstGeom>
          </p:spPr>
        </p:pic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9357" y="5925926"/>
              <a:ext cx="1518774" cy="292255"/>
            </a:xfrm>
            <a:prstGeom prst="rect">
              <a:avLst/>
            </a:prstGeom>
          </p:spPr>
        </p:pic>
      </p:grpSp>
      <p:grpSp>
        <p:nvGrpSpPr>
          <p:cNvPr id="68" name="Group 67"/>
          <p:cNvGrpSpPr/>
          <p:nvPr/>
        </p:nvGrpSpPr>
        <p:grpSpPr>
          <a:xfrm>
            <a:off x="3321513" y="4469733"/>
            <a:ext cx="2071973" cy="775718"/>
            <a:chOff x="3709629" y="5719587"/>
            <a:chExt cx="2620446" cy="1276763"/>
          </a:xfrm>
        </p:grpSpPr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3167" y="5719587"/>
              <a:ext cx="2276908" cy="1276763"/>
            </a:xfrm>
            <a:prstGeom prst="rect">
              <a:avLst/>
            </a:prstGeom>
          </p:spPr>
        </p:pic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9629" y="5939896"/>
              <a:ext cx="1518774" cy="292255"/>
            </a:xfrm>
            <a:prstGeom prst="rect">
              <a:avLst/>
            </a:prstGeom>
          </p:spPr>
        </p:pic>
      </p:grpSp>
      <p:grpSp>
        <p:nvGrpSpPr>
          <p:cNvPr id="71" name="Group 70"/>
          <p:cNvGrpSpPr/>
          <p:nvPr/>
        </p:nvGrpSpPr>
        <p:grpSpPr>
          <a:xfrm>
            <a:off x="2131902" y="4462000"/>
            <a:ext cx="1550132" cy="775718"/>
            <a:chOff x="2151235" y="5706860"/>
            <a:chExt cx="1680762" cy="1276763"/>
          </a:xfrm>
        </p:grpSpPr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706860"/>
              <a:ext cx="1680762" cy="1276763"/>
            </a:xfrm>
            <a:prstGeom prst="rect">
              <a:avLst/>
            </a:prstGeom>
          </p:spPr>
        </p:pic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6429" b="90000" l="0" r="99349">
                          <a14:backgroundMark x1="26221" y1="16429" x2="38925" y2="15000"/>
                          <a14:backgroundMark x1="24756" y1="16429" x2="26384" y2="16429"/>
                          <a14:backgroundMark x1="52606" y1="13571" x2="57980" y2="14286"/>
                          <a14:backgroundMark x1="53583" y1="15714" x2="50163" y2="15000"/>
                          <a14:backgroundMark x1="62052" y1="13571" x2="70195" y2="11429"/>
                          <a14:backgroundMark x1="82573" y1="8571" x2="85505" y2="8571"/>
                          <a14:backgroundMark x1="92182" y1="8571" x2="95440" y2="19286"/>
                          <a14:backgroundMark x1="92182" y1="7143" x2="86808" y2="7857"/>
                        </a14:backgroundRemoval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954111"/>
              <a:ext cx="1680762" cy="292255"/>
            </a:xfrm>
            <a:prstGeom prst="rect">
              <a:avLst/>
            </a:prstGeom>
          </p:spPr>
        </p:pic>
      </p:grpSp>
      <p:pic>
        <p:nvPicPr>
          <p:cNvPr id="74" name="Picture 7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822" y="3810117"/>
            <a:ext cx="840991" cy="84099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434" b="100000" l="0" r="1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952023" y="-35140"/>
            <a:ext cx="5239955" cy="33745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18015" y="613430"/>
            <a:ext cx="386368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CHẮP CÁNH ƯỚC MƠ</a:t>
            </a:r>
          </a:p>
        </p:txBody>
      </p:sp>
      <p:pic>
        <p:nvPicPr>
          <p:cNvPr id="33" name="Picture 32" descr="C:\Users\ADMIN\Desktop\Tai nguyen thiet ke tro choi\Angry birds epic birds\1505573783630 (2)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1080" y="1749818"/>
            <a:ext cx="864145" cy="525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466" y="3893158"/>
            <a:ext cx="440162" cy="7185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38577" y="3975652"/>
            <a:ext cx="510683" cy="71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5471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47650"/>
            <a:ext cx="9144000" cy="539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Giai cuu con vat\depositphotos_8033217-stock-illustration-cartoon-hunter-with-a-blunderbuss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backgroundMark x1="52488" y1="58358" x2="52488" y2="58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-118425" y="3289657"/>
            <a:ext cx="1653388" cy="215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1400" y="2556537"/>
            <a:ext cx="2228550" cy="222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367" y="4409693"/>
            <a:ext cx="1165421" cy="112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530629"/>
            <a:ext cx="1824777" cy="217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-171450"/>
            <a:ext cx="7007737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76400" y="689900"/>
            <a:ext cx="533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4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4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4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4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4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con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11125" y="1047750"/>
            <a:ext cx="533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80km,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indent="-457200">
              <a:buAutoNum type="alphaLcPeriod"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35km/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		b. 40 km/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giờ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c. 42 km/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		d. 38 km/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giờ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 rot="5400000">
            <a:off x="4331825" y="2190750"/>
            <a:ext cx="533400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768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build="allAtOnce"/>
      <p:bldP spid="1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66975"/>
            <a:ext cx="91440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041" y="3040856"/>
            <a:ext cx="2624138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7" y="1"/>
            <a:ext cx="1572284" cy="1701746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157" y="160936"/>
            <a:ext cx="1271022" cy="162143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541" y="2126990"/>
            <a:ext cx="6191250" cy="369209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8019" flipH="1">
            <a:off x="5024460" y="3097412"/>
            <a:ext cx="4514574" cy="3084743"/>
          </a:xfrm>
          <a:prstGeom prst="rect">
            <a:avLst/>
          </a:prstGeom>
        </p:spPr>
      </p:pic>
      <p:pic>
        <p:nvPicPr>
          <p:cNvPr id="13" name="Picture 3" descr="C:\Users\ADMIN\Desktop\Tai nguyen thiet ke tro choi\Bảng gỗ\1.jp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094" y="-21741"/>
            <a:ext cx="619681" cy="633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:\Users\ADMIN\Desktop\Tai nguyen thiet ke tro choi\Bảng gỗ\2.jp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888" y="-2488"/>
            <a:ext cx="586082" cy="62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C:\Users\ADMIN\Desktop\Tai nguyen thiet ke tro choi\Bảng gỗ\3.jp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961" y="-41687"/>
            <a:ext cx="593440" cy="635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Ã¬nh áº£nh cÃ³ liÃªn quan"/>
          <p:cNvPicPr>
            <a:picLocks noChangeAspect="1" noChangeArrowheads="1" noCrop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2" y="2556895"/>
            <a:ext cx="6375906" cy="2859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Oval Callout 16"/>
          <p:cNvSpPr/>
          <p:nvPr/>
        </p:nvSpPr>
        <p:spPr>
          <a:xfrm>
            <a:off x="1413397" y="780040"/>
            <a:ext cx="3637114" cy="2348946"/>
          </a:xfrm>
          <a:prstGeom prst="wedgeEllipseCallout">
            <a:avLst>
              <a:gd name="adj1" fmla="val -29099"/>
              <a:gd name="adj2" fmla="val 7994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 err="1">
                <a:solidFill>
                  <a:srgbClr val="C00000"/>
                </a:solidFill>
              </a:rPr>
              <a:t>Chúng</a:t>
            </a:r>
            <a:r>
              <a:rPr lang="en-US" sz="2700" b="1" dirty="0">
                <a:solidFill>
                  <a:srgbClr val="C00000"/>
                </a:solidFill>
              </a:rPr>
              <a:t> </a:t>
            </a:r>
            <a:r>
              <a:rPr lang="en-US" sz="2700" b="1" dirty="0" err="1">
                <a:solidFill>
                  <a:srgbClr val="C00000"/>
                </a:solidFill>
              </a:rPr>
              <a:t>cháu</a:t>
            </a:r>
            <a:endParaRPr lang="en-US" sz="2700" b="1" dirty="0">
              <a:solidFill>
                <a:srgbClr val="C00000"/>
              </a:solidFill>
            </a:endParaRPr>
          </a:p>
          <a:p>
            <a:pPr algn="ctr"/>
            <a:r>
              <a:rPr lang="en-US" sz="2700" b="1" dirty="0">
                <a:solidFill>
                  <a:srgbClr val="C00000"/>
                </a:solidFill>
              </a:rPr>
              <a:t> </a:t>
            </a:r>
            <a:r>
              <a:rPr lang="en-US" sz="2700" b="1" dirty="0" err="1">
                <a:solidFill>
                  <a:srgbClr val="C00000"/>
                </a:solidFill>
              </a:rPr>
              <a:t>cám</a:t>
            </a:r>
            <a:r>
              <a:rPr lang="en-US" sz="2700" b="1" dirty="0">
                <a:solidFill>
                  <a:srgbClr val="C00000"/>
                </a:solidFill>
              </a:rPr>
              <a:t> </a:t>
            </a:r>
            <a:r>
              <a:rPr lang="en-US" sz="2700" b="1" dirty="0" err="1">
                <a:solidFill>
                  <a:srgbClr val="C00000"/>
                </a:solidFill>
              </a:rPr>
              <a:t>ơn</a:t>
            </a:r>
            <a:r>
              <a:rPr lang="en-US" sz="2700" b="1" dirty="0">
                <a:solidFill>
                  <a:srgbClr val="C00000"/>
                </a:solidFill>
              </a:rPr>
              <a:t> </a:t>
            </a:r>
            <a:r>
              <a:rPr lang="en-US" sz="2700" b="1" dirty="0" err="1">
                <a:solidFill>
                  <a:srgbClr val="C00000"/>
                </a:solidFill>
              </a:rPr>
              <a:t>bác</a:t>
            </a:r>
            <a:r>
              <a:rPr lang="en-US" sz="2700" b="1" dirty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en-US" sz="2700" b="1" dirty="0" err="1">
                <a:solidFill>
                  <a:srgbClr val="C00000"/>
                </a:solidFill>
              </a:rPr>
              <a:t>rất</a:t>
            </a:r>
            <a:r>
              <a:rPr lang="en-US" sz="2700" b="1" dirty="0">
                <a:solidFill>
                  <a:srgbClr val="C00000"/>
                </a:solidFill>
              </a:rPr>
              <a:t> </a:t>
            </a:r>
            <a:r>
              <a:rPr lang="en-US" sz="2700" b="1" dirty="0" err="1">
                <a:solidFill>
                  <a:srgbClr val="C00000"/>
                </a:solidFill>
              </a:rPr>
              <a:t>nhiều</a:t>
            </a:r>
            <a:r>
              <a:rPr lang="en-US" sz="2700" b="1" dirty="0">
                <a:solidFill>
                  <a:srgbClr val="C00000"/>
                </a:solidFill>
              </a:rPr>
              <a:t>!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5545933" y="4509650"/>
            <a:ext cx="1028294" cy="698422"/>
            <a:chOff x="7874128" y="5679058"/>
            <a:chExt cx="1557892" cy="1276763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6483" y="5679058"/>
              <a:ext cx="1535537" cy="1276763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74128" y="5879525"/>
              <a:ext cx="1518774" cy="292255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4655136" y="4537248"/>
            <a:ext cx="1014618" cy="698422"/>
            <a:chOff x="6482861" y="5717172"/>
            <a:chExt cx="1537172" cy="1276763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2861" y="5717172"/>
              <a:ext cx="1535537" cy="1276763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1259" y="5904615"/>
              <a:ext cx="1518774" cy="292255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3748904" y="4511699"/>
            <a:ext cx="1018410" cy="698422"/>
            <a:chOff x="5109357" y="5685240"/>
            <a:chExt cx="1542917" cy="1276763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737" y="5685240"/>
              <a:ext cx="1535537" cy="1276763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9357" y="5925926"/>
              <a:ext cx="1518774" cy="292255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2821171" y="4509650"/>
            <a:ext cx="1015247" cy="698422"/>
            <a:chOff x="3709629" y="5706861"/>
            <a:chExt cx="1538126" cy="1276763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2218" y="5706861"/>
              <a:ext cx="1535537" cy="1276763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9629" y="5939896"/>
              <a:ext cx="1518774" cy="292255"/>
            </a:xfrm>
            <a:prstGeom prst="rect">
              <a:avLst/>
            </a:prstGeom>
          </p:spPr>
        </p:pic>
      </p:grpSp>
      <p:grpSp>
        <p:nvGrpSpPr>
          <p:cNvPr id="30" name="Group 29"/>
          <p:cNvGrpSpPr/>
          <p:nvPr/>
        </p:nvGrpSpPr>
        <p:grpSpPr>
          <a:xfrm>
            <a:off x="1804817" y="4525009"/>
            <a:ext cx="1109395" cy="698422"/>
            <a:chOff x="2151235" y="5706860"/>
            <a:chExt cx="1680762" cy="1276763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706860"/>
              <a:ext cx="1680762" cy="1276763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954111"/>
              <a:ext cx="1680762" cy="292255"/>
            </a:xfrm>
            <a:prstGeom prst="rect">
              <a:avLst/>
            </a:prstGeom>
          </p:spPr>
        </p:pic>
      </p:grpSp>
      <p:pic>
        <p:nvPicPr>
          <p:cNvPr id="33" name="Picture 32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58" y="3236485"/>
            <a:ext cx="1534306" cy="153430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848" y="3896785"/>
            <a:ext cx="440162" cy="718517"/>
          </a:xfrm>
          <a:prstGeom prst="rect">
            <a:avLst/>
          </a:prstGeom>
        </p:spPr>
      </p:pic>
      <p:grpSp>
        <p:nvGrpSpPr>
          <p:cNvPr id="35" name="Group 67">
            <a:extLst>
              <a:ext uri="{FF2B5EF4-FFF2-40B4-BE49-F238E27FC236}">
                <a16:creationId xmlns:a16="http://schemas.microsoft.com/office/drawing/2014/main" id="{1F5C795F-B6F1-4C6D-BB32-6766162E6ADE}"/>
              </a:ext>
            </a:extLst>
          </p:cNvPr>
          <p:cNvGrpSpPr/>
          <p:nvPr/>
        </p:nvGrpSpPr>
        <p:grpSpPr>
          <a:xfrm>
            <a:off x="904919" y="4525009"/>
            <a:ext cx="1015247" cy="698422"/>
            <a:chOff x="3709629" y="5706861"/>
            <a:chExt cx="1538126" cy="1276763"/>
          </a:xfrm>
        </p:grpSpPr>
        <p:pic>
          <p:nvPicPr>
            <p:cNvPr id="36" name="Picture 68">
              <a:extLst>
                <a:ext uri="{FF2B5EF4-FFF2-40B4-BE49-F238E27FC236}">
                  <a16:creationId xmlns:a16="http://schemas.microsoft.com/office/drawing/2014/main" id="{0393C303-7329-48D1-8706-A39D7661B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2218" y="5706861"/>
              <a:ext cx="1535537" cy="1276763"/>
            </a:xfrm>
            <a:prstGeom prst="rect">
              <a:avLst/>
            </a:prstGeom>
          </p:spPr>
        </p:pic>
        <p:pic>
          <p:nvPicPr>
            <p:cNvPr id="37" name="Picture 69">
              <a:extLst>
                <a:ext uri="{FF2B5EF4-FFF2-40B4-BE49-F238E27FC236}">
                  <a16:creationId xmlns:a16="http://schemas.microsoft.com/office/drawing/2014/main" id="{953D81E2-3134-4140-881D-93C43F1E56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9629" y="5939896"/>
              <a:ext cx="1518774" cy="292255"/>
            </a:xfrm>
            <a:prstGeom prst="rect">
              <a:avLst/>
            </a:prstGeom>
          </p:spPr>
        </p:pic>
      </p:grpSp>
      <p:grpSp>
        <p:nvGrpSpPr>
          <p:cNvPr id="38" name="Group 70">
            <a:extLst>
              <a:ext uri="{FF2B5EF4-FFF2-40B4-BE49-F238E27FC236}">
                <a16:creationId xmlns:a16="http://schemas.microsoft.com/office/drawing/2014/main" id="{1F64789E-AB9F-4013-8F29-78B9BEA206A8}"/>
              </a:ext>
            </a:extLst>
          </p:cNvPr>
          <p:cNvGrpSpPr/>
          <p:nvPr/>
        </p:nvGrpSpPr>
        <p:grpSpPr>
          <a:xfrm>
            <a:off x="-115349" y="4525008"/>
            <a:ext cx="1109395" cy="698422"/>
            <a:chOff x="2151235" y="5706860"/>
            <a:chExt cx="1680762" cy="1276763"/>
          </a:xfrm>
        </p:grpSpPr>
        <p:pic>
          <p:nvPicPr>
            <p:cNvPr id="39" name="Picture 71">
              <a:extLst>
                <a:ext uri="{FF2B5EF4-FFF2-40B4-BE49-F238E27FC236}">
                  <a16:creationId xmlns:a16="http://schemas.microsoft.com/office/drawing/2014/main" id="{C9FE2588-0C46-477D-974A-8C36DFDC35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706860"/>
              <a:ext cx="1680762" cy="1276763"/>
            </a:xfrm>
            <a:prstGeom prst="rect">
              <a:avLst/>
            </a:prstGeom>
          </p:spPr>
        </p:pic>
        <p:pic>
          <p:nvPicPr>
            <p:cNvPr id="40" name="Picture 72">
              <a:extLst>
                <a:ext uri="{FF2B5EF4-FFF2-40B4-BE49-F238E27FC236}">
                  <a16:creationId xmlns:a16="http://schemas.microsoft.com/office/drawing/2014/main" id="{AA1BD72E-80E5-4020-9244-F50BC48E33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954111"/>
              <a:ext cx="1680762" cy="292255"/>
            </a:xfrm>
            <a:prstGeom prst="rect">
              <a:avLst/>
            </a:prstGeom>
          </p:spPr>
        </p:pic>
      </p:grpSp>
      <p:pic>
        <p:nvPicPr>
          <p:cNvPr id="41" name="Picture 40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851" y="3811375"/>
            <a:ext cx="634597" cy="79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3758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65392" y="177357"/>
            <a:ext cx="8473808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3200" b="1" u="sng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b="1" u="sng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vi-VN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Kăng-gu-ru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nhảy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 m/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Tính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kăng-gu-ru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en-US" alt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61839" y="1781233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3200" b="1" u="sng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Fun Jumping Sticker by alrightmousey for iOS &amp; Android | GIPHY">
            <a:extLst>
              <a:ext uri="{FF2B5EF4-FFF2-40B4-BE49-F238E27FC236}">
                <a16:creationId xmlns:a16="http://schemas.microsoft.com/office/drawing/2014/main" id="{A090541C-957F-4851-A6A0-27C850FFF35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AutoShape 4" descr="Fun Jumping Sticker by alrightmousey for iOS &amp; Android | GIPHY">
            <a:extLst>
              <a:ext uri="{FF2B5EF4-FFF2-40B4-BE49-F238E27FC236}">
                <a16:creationId xmlns:a16="http://schemas.microsoft.com/office/drawing/2014/main" id="{C4DB64C3-EF95-4731-A2B7-07FE23F36DB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18178" y="298885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1030" name="Picture 6" descr="Kangaroo Jumping Gif">
            <a:extLst>
              <a:ext uri="{FF2B5EF4-FFF2-40B4-BE49-F238E27FC236}">
                <a16:creationId xmlns:a16="http://schemas.microsoft.com/office/drawing/2014/main" id="{82309585-F2E2-46BA-9C92-B518EF32AE9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9903" y="1793023"/>
            <a:ext cx="1649777" cy="1425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 Box 5">
            <a:extLst>
              <a:ext uri="{FF2B5EF4-FFF2-40B4-BE49-F238E27FC236}">
                <a16:creationId xmlns:a16="http://schemas.microsoft.com/office/drawing/2014/main" id="{81E4F75F-7612-411A-9868-705178192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2897" y="2428218"/>
            <a:ext cx="298030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alt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alt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en-US" alt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alt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</p:txBody>
      </p:sp>
      <p:sp>
        <p:nvSpPr>
          <p:cNvPr id="19" name="Text Box 6">
            <a:extLst>
              <a:ext uri="{FF2B5EF4-FFF2-40B4-BE49-F238E27FC236}">
                <a16:creationId xmlns:a16="http://schemas.microsoft.com/office/drawing/2014/main" id="{954A601E-6258-402F-8789-2D2F06BC18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7480" y="2972268"/>
            <a:ext cx="543172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n-US" sz="32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vi-VN" altLang="en-US" sz="32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32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kăng-gu-ru</a:t>
            </a:r>
            <a:r>
              <a:rPr lang="en-US" altLang="en-US" sz="32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altLang="en-US" sz="32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altLang="en-US" sz="32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2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0" name="Text Box 7">
            <a:extLst>
              <a:ext uri="{FF2B5EF4-FFF2-40B4-BE49-F238E27FC236}">
                <a16:creationId xmlns:a16="http://schemas.microsoft.com/office/drawing/2014/main" id="{33FB76C8-7C77-414C-9A1E-DF73256E9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5887" y="4011903"/>
            <a:ext cx="336662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2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x 75 =</a:t>
            </a:r>
            <a:r>
              <a:rPr lang="vi-VN" altLang="en-US" sz="32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1050 (m)</a:t>
            </a:r>
          </a:p>
        </p:txBody>
      </p:sp>
      <p:sp>
        <p:nvSpPr>
          <p:cNvPr id="21" name="Text Box 10">
            <a:extLst>
              <a:ext uri="{FF2B5EF4-FFF2-40B4-BE49-F238E27FC236}">
                <a16:creationId xmlns:a16="http://schemas.microsoft.com/office/drawing/2014/main" id="{70A78ACB-7656-46C6-87AB-510A46418A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5281" y="4516023"/>
            <a:ext cx="284084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200" b="1" u="sng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sz="3200" b="1" u="sng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u="sng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2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altLang="en-US" sz="32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1050 m</a:t>
            </a:r>
          </a:p>
        </p:txBody>
      </p:sp>
      <p:sp>
        <p:nvSpPr>
          <p:cNvPr id="14" name="Text Box 10">
            <a:extLst>
              <a:ext uri="{FF2B5EF4-FFF2-40B4-BE49-F238E27FC236}">
                <a16:creationId xmlns:a16="http://schemas.microsoft.com/office/drawing/2014/main" id="{70A78ACB-7656-46C6-87AB-510A46418A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7848" y="2444175"/>
            <a:ext cx="140455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 </a:t>
            </a:r>
            <a:r>
              <a:rPr lang="en-US" alt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endParaRPr lang="en-US" alt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152400" y="1837146"/>
            <a:ext cx="3253859" cy="2369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ts val="800"/>
              </a:spcBef>
              <a:spcAft>
                <a:spcPct val="0"/>
              </a:spcAft>
              <a:buClrTx/>
              <a:buFontTx/>
              <a:buNone/>
            </a:pPr>
            <a:r>
              <a:rPr lang="vi-VN" altLang="en-US" sz="32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       </a:t>
            </a:r>
            <a:r>
              <a:rPr lang="en-US" altLang="en-US" sz="3200" b="1" u="sng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Tóm</a:t>
            </a:r>
            <a:r>
              <a:rPr lang="en-US" altLang="en-US" sz="3200" b="1" u="sng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u="sng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tắt</a:t>
            </a:r>
            <a:endParaRPr lang="en-US" altLang="en-US" sz="3200" dirty="0">
              <a:solidFill>
                <a:srgbClr val="0000CC"/>
              </a:solidFill>
              <a:latin typeface="Times New Roman" panose="02020603050405020304" pitchFamily="18" charset="0"/>
            </a:endParaRPr>
          </a:p>
          <a:p>
            <a:pPr fontAlgn="base">
              <a:spcBef>
                <a:spcPts val="800"/>
              </a:spcBef>
              <a:spcAft>
                <a:spcPct val="0"/>
              </a:spcAft>
              <a:buClrTx/>
              <a:buFontTx/>
              <a:buNone/>
            </a:pPr>
            <a:r>
              <a:rPr lang="vi-VN" altLang="en-US" sz="3200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>
                <a:solidFill>
                  <a:srgbClr val="0000CC"/>
                </a:solidFill>
                <a:latin typeface="Times New Roman" panose="02020603050405020304" pitchFamily="18" charset="0"/>
              </a:rPr>
              <a:t>v</a:t>
            </a:r>
            <a:r>
              <a:rPr lang="vi-VN" altLang="en-US" sz="3200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>
                <a:solidFill>
                  <a:srgbClr val="0000CC"/>
                </a:solidFill>
                <a:latin typeface="Times New Roman" panose="02020603050405020304" pitchFamily="18" charset="0"/>
              </a:rPr>
              <a:t>: </a:t>
            </a:r>
            <a:r>
              <a:rPr lang="vi-VN" altLang="en-US" sz="3200" dirty="0">
                <a:solidFill>
                  <a:srgbClr val="0000CC"/>
                </a:solidFill>
                <a:latin typeface="Times New Roman" panose="02020603050405020304" pitchFamily="18" charset="0"/>
              </a:rPr>
              <a:t>14</a:t>
            </a:r>
            <a:r>
              <a:rPr lang="en-US" altLang="en-US" sz="3200" dirty="0">
                <a:solidFill>
                  <a:srgbClr val="0000CC"/>
                </a:solidFill>
                <a:latin typeface="Times New Roman" panose="02020603050405020304" pitchFamily="18" charset="0"/>
              </a:rPr>
              <a:t> m/</a:t>
            </a:r>
            <a:r>
              <a:rPr lang="vi-VN" altLang="en-US" sz="3200" dirty="0">
                <a:solidFill>
                  <a:srgbClr val="0000CC"/>
                </a:solidFill>
                <a:latin typeface="Times New Roman" panose="02020603050405020304" pitchFamily="18" charset="0"/>
              </a:rPr>
              <a:t>giây</a:t>
            </a:r>
            <a:r>
              <a:rPr lang="en-US" altLang="en-US" sz="3200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</a:p>
          <a:p>
            <a:pPr fontAlgn="base">
              <a:spcBef>
                <a:spcPts val="800"/>
              </a:spcBef>
              <a:spcAft>
                <a:spcPct val="0"/>
              </a:spcAft>
              <a:buClrTx/>
              <a:buFontTx/>
              <a:buNone/>
            </a:pPr>
            <a:r>
              <a:rPr lang="vi-VN" altLang="en-US" sz="3200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>
                <a:solidFill>
                  <a:srgbClr val="0000CC"/>
                </a:solidFill>
                <a:latin typeface="Times New Roman" panose="02020603050405020304" pitchFamily="18" charset="0"/>
              </a:rPr>
              <a:t>t </a:t>
            </a:r>
            <a:r>
              <a:rPr lang="vi-VN" altLang="en-US" sz="3200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>
                <a:solidFill>
                  <a:srgbClr val="0000CC"/>
                </a:solidFill>
                <a:latin typeface="Times New Roman" panose="02020603050405020304" pitchFamily="18" charset="0"/>
              </a:rPr>
              <a:t>: </a:t>
            </a:r>
            <a:r>
              <a:rPr lang="vi-VN" altLang="en-US" sz="3200" dirty="0">
                <a:solidFill>
                  <a:srgbClr val="0000CC"/>
                </a:solidFill>
                <a:latin typeface="Times New Roman" panose="02020603050405020304" pitchFamily="18" charset="0"/>
              </a:rPr>
              <a:t>1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phút</a:t>
            </a:r>
            <a:r>
              <a:rPr lang="vi-VN" altLang="en-US" sz="3200" dirty="0">
                <a:solidFill>
                  <a:srgbClr val="0000CC"/>
                </a:solidFill>
                <a:latin typeface="Times New Roman" panose="02020603050405020304" pitchFamily="18" charset="0"/>
              </a:rPr>
              <a:t> 15 giây</a:t>
            </a:r>
            <a:r>
              <a:rPr lang="en-US" altLang="en-US" sz="3200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</a:p>
          <a:p>
            <a:pPr fontAlgn="base">
              <a:spcBef>
                <a:spcPts val="800"/>
              </a:spcBef>
              <a:spcAft>
                <a:spcPct val="0"/>
              </a:spcAft>
              <a:buClrTx/>
              <a:buFontTx/>
              <a:buNone/>
            </a:pPr>
            <a:r>
              <a:rPr lang="vi-VN" altLang="en-US" sz="3200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>
                <a:solidFill>
                  <a:srgbClr val="0000CC"/>
                </a:solidFill>
                <a:latin typeface="Times New Roman" panose="02020603050405020304" pitchFamily="18" charset="0"/>
              </a:rPr>
              <a:t>s </a:t>
            </a:r>
            <a:r>
              <a:rPr lang="vi-VN" altLang="en-US" sz="3200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>
                <a:solidFill>
                  <a:srgbClr val="0000CC"/>
                </a:solidFill>
                <a:latin typeface="Times New Roman" panose="02020603050405020304" pitchFamily="18" charset="0"/>
              </a:rPr>
              <a:t>: …</a:t>
            </a:r>
            <a:r>
              <a:rPr lang="vi-VN" altLang="en-US" sz="3200" dirty="0">
                <a:solidFill>
                  <a:srgbClr val="0000CC"/>
                </a:solidFill>
                <a:latin typeface="Times New Roman" panose="02020603050405020304" pitchFamily="18" charset="0"/>
              </a:rPr>
              <a:t> m</a:t>
            </a:r>
            <a:r>
              <a:rPr lang="en-US" altLang="en-US" sz="3200" dirty="0">
                <a:solidFill>
                  <a:srgbClr val="0000CC"/>
                </a:solidFill>
                <a:latin typeface="Times New Roman" panose="02020603050405020304" pitchFamily="18" charset="0"/>
              </a:rPr>
              <a:t>? 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84EB910-8F1A-4105-BAB8-2BFA23123997}"/>
              </a:ext>
            </a:extLst>
          </p:cNvPr>
          <p:cNvCxnSpPr>
            <a:cxnSpLocks/>
          </p:cNvCxnSpPr>
          <p:nvPr/>
        </p:nvCxnSpPr>
        <p:spPr>
          <a:xfrm flipH="1">
            <a:off x="3343961" y="1962150"/>
            <a:ext cx="8839" cy="281940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1699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  <p:bldP spid="19" grpId="0"/>
      <p:bldP spid="20" grpId="0"/>
      <p:bldP spid="21" grpId="0"/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7151"/>
            <a:ext cx="8991600" cy="4495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133600" y="4577775"/>
            <a:ext cx="46612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Chuột túi </a:t>
            </a:r>
            <a:r>
              <a:rPr lang="vi-VN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Kăng-gu-ru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233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6"/>
            <a:ext cx="9144000" cy="5140990"/>
          </a:xfrm>
          <a:prstGeom prst="rect">
            <a:avLst/>
          </a:prstGeom>
        </p:spPr>
      </p:pic>
      <p:pic>
        <p:nvPicPr>
          <p:cNvPr id="26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523" y="94593"/>
            <a:ext cx="6992009" cy="4813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956774" y="1105167"/>
            <a:ext cx="52195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trận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lũ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cuốn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mất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gỗ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thợ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mộc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bụng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0" name="Picture 2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440" y="4408864"/>
            <a:ext cx="1155848" cy="49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55208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541" y="2126990"/>
            <a:ext cx="6191250" cy="36920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8019" flipH="1">
            <a:off x="5024460" y="3097412"/>
            <a:ext cx="4514574" cy="3084743"/>
          </a:xfrm>
          <a:prstGeom prst="rect">
            <a:avLst/>
          </a:prstGeom>
        </p:spPr>
      </p:pic>
      <p:pic>
        <p:nvPicPr>
          <p:cNvPr id="61" name="Picture 3" descr="C:\Users\ADMIN\Desktop\Tai nguyen thiet ke tro choi\Bảng gỗ\1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094" y="-21741"/>
            <a:ext cx="619681" cy="633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4" descr="C:\Users\ADMIN\Desktop\Tai nguyen thiet ke tro choi\Bảng gỗ\2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888" y="-2488"/>
            <a:ext cx="586082" cy="62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5" descr="C:\Users\ADMIN\Desktop\Tai nguyen thiet ke tro choi\Bảng gỗ\3.jp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961" y="-41687"/>
            <a:ext cx="593440" cy="635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Ã¬nh áº£nh cÃ³ liÃªn quan"/>
          <p:cNvPicPr>
            <a:picLocks noChangeAspect="1" noChangeArrowheads="1" noCrop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5240" y="2543425"/>
            <a:ext cx="6375906" cy="2859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Oval Callout 36"/>
          <p:cNvSpPr/>
          <p:nvPr/>
        </p:nvSpPr>
        <p:spPr>
          <a:xfrm>
            <a:off x="1696939" y="2079093"/>
            <a:ext cx="2205027" cy="1387861"/>
          </a:xfrm>
          <a:prstGeom prst="wedgeEllipseCallout">
            <a:avLst>
              <a:gd name="adj1" fmla="val -29099"/>
              <a:gd name="adj2" fmla="val 7994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 err="1">
                <a:solidFill>
                  <a:srgbClr val="C00000"/>
                </a:solidFill>
              </a:rPr>
              <a:t>Chúng</a:t>
            </a:r>
            <a:r>
              <a:rPr lang="en-US" sz="2100" b="1" dirty="0">
                <a:solidFill>
                  <a:srgbClr val="C00000"/>
                </a:solidFill>
              </a:rPr>
              <a:t> </a:t>
            </a:r>
            <a:r>
              <a:rPr lang="en-US" sz="2100" b="1" dirty="0" err="1">
                <a:solidFill>
                  <a:srgbClr val="C00000"/>
                </a:solidFill>
              </a:rPr>
              <a:t>cháu</a:t>
            </a:r>
            <a:r>
              <a:rPr lang="en-US" sz="2100" b="1" dirty="0">
                <a:solidFill>
                  <a:srgbClr val="C00000"/>
                </a:solidFill>
              </a:rPr>
              <a:t> </a:t>
            </a:r>
            <a:r>
              <a:rPr lang="en-US" sz="2100" b="1" dirty="0" err="1">
                <a:solidFill>
                  <a:srgbClr val="C00000"/>
                </a:solidFill>
              </a:rPr>
              <a:t>cảm</a:t>
            </a:r>
            <a:r>
              <a:rPr lang="en-US" sz="2100" b="1" dirty="0">
                <a:solidFill>
                  <a:srgbClr val="C00000"/>
                </a:solidFill>
              </a:rPr>
              <a:t> </a:t>
            </a:r>
            <a:r>
              <a:rPr lang="en-US" sz="2100" b="1" dirty="0" err="1">
                <a:solidFill>
                  <a:srgbClr val="C00000"/>
                </a:solidFill>
              </a:rPr>
              <a:t>ơn</a:t>
            </a:r>
            <a:r>
              <a:rPr lang="en-US" sz="2100" b="1" dirty="0">
                <a:solidFill>
                  <a:srgbClr val="C00000"/>
                </a:solidFill>
              </a:rPr>
              <a:t> </a:t>
            </a:r>
            <a:r>
              <a:rPr lang="en-US" sz="2100" b="1" dirty="0" err="1">
                <a:solidFill>
                  <a:srgbClr val="C00000"/>
                </a:solidFill>
              </a:rPr>
              <a:t>bác</a:t>
            </a:r>
            <a:r>
              <a:rPr lang="en-US" sz="2100" b="1" dirty="0">
                <a:solidFill>
                  <a:srgbClr val="C00000"/>
                </a:solidFill>
              </a:rPr>
              <a:t> </a:t>
            </a:r>
            <a:r>
              <a:rPr lang="en-US" sz="2100" b="1" dirty="0" err="1">
                <a:solidFill>
                  <a:srgbClr val="C00000"/>
                </a:solidFill>
              </a:rPr>
              <a:t>rất</a:t>
            </a:r>
            <a:r>
              <a:rPr lang="en-US" sz="2100" b="1" dirty="0">
                <a:solidFill>
                  <a:srgbClr val="C00000"/>
                </a:solidFill>
              </a:rPr>
              <a:t> </a:t>
            </a:r>
            <a:r>
              <a:rPr lang="en-US" sz="2100" b="1" dirty="0" err="1">
                <a:solidFill>
                  <a:srgbClr val="C00000"/>
                </a:solidFill>
              </a:rPr>
              <a:t>nhiều</a:t>
            </a:r>
            <a:r>
              <a:rPr lang="en-US" sz="2100" b="1" dirty="0">
                <a:solidFill>
                  <a:srgbClr val="C00000"/>
                </a:solidFill>
              </a:rPr>
              <a:t>!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5545933" y="4509650"/>
            <a:ext cx="1028294" cy="698422"/>
            <a:chOff x="7874128" y="5679058"/>
            <a:chExt cx="1557892" cy="1276763"/>
          </a:xfrm>
        </p:grpSpPr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6483" y="5679058"/>
              <a:ext cx="1535537" cy="1276763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74128" y="5879525"/>
              <a:ext cx="1518774" cy="292255"/>
            </a:xfrm>
            <a:prstGeom prst="rect">
              <a:avLst/>
            </a:prstGeom>
          </p:spPr>
        </p:pic>
      </p:grpSp>
      <p:grpSp>
        <p:nvGrpSpPr>
          <p:cNvPr id="45" name="Group 44"/>
          <p:cNvGrpSpPr/>
          <p:nvPr/>
        </p:nvGrpSpPr>
        <p:grpSpPr>
          <a:xfrm>
            <a:off x="4655136" y="4537248"/>
            <a:ext cx="1014618" cy="698422"/>
            <a:chOff x="6482861" y="5717172"/>
            <a:chExt cx="1537172" cy="1276763"/>
          </a:xfrm>
        </p:grpSpPr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2861" y="5717172"/>
              <a:ext cx="1535537" cy="1276763"/>
            </a:xfrm>
            <a:prstGeom prst="rect">
              <a:avLst/>
            </a:prstGeom>
          </p:spPr>
        </p:pic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1259" y="5904615"/>
              <a:ext cx="1518774" cy="292255"/>
            </a:xfrm>
            <a:prstGeom prst="rect">
              <a:avLst/>
            </a:prstGeom>
          </p:spPr>
        </p:pic>
      </p:grpSp>
      <p:grpSp>
        <p:nvGrpSpPr>
          <p:cNvPr id="60" name="Group 59"/>
          <p:cNvGrpSpPr/>
          <p:nvPr/>
        </p:nvGrpSpPr>
        <p:grpSpPr>
          <a:xfrm>
            <a:off x="3748904" y="4511699"/>
            <a:ext cx="1018410" cy="698422"/>
            <a:chOff x="5109357" y="5685240"/>
            <a:chExt cx="1542917" cy="1276763"/>
          </a:xfrm>
        </p:grpSpPr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737" y="5685240"/>
              <a:ext cx="1535537" cy="1276763"/>
            </a:xfrm>
            <a:prstGeom prst="rect">
              <a:avLst/>
            </a:prstGeom>
          </p:spPr>
        </p:pic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9357" y="5925926"/>
              <a:ext cx="1518774" cy="292255"/>
            </a:xfrm>
            <a:prstGeom prst="rect">
              <a:avLst/>
            </a:prstGeom>
          </p:spPr>
        </p:pic>
      </p:grpSp>
      <p:grpSp>
        <p:nvGrpSpPr>
          <p:cNvPr id="68" name="Group 67"/>
          <p:cNvGrpSpPr/>
          <p:nvPr/>
        </p:nvGrpSpPr>
        <p:grpSpPr>
          <a:xfrm>
            <a:off x="2821171" y="4509650"/>
            <a:ext cx="1015247" cy="698422"/>
            <a:chOff x="3709629" y="5706861"/>
            <a:chExt cx="1538126" cy="1276763"/>
          </a:xfrm>
        </p:grpSpPr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2218" y="5706861"/>
              <a:ext cx="1535537" cy="1276763"/>
            </a:xfrm>
            <a:prstGeom prst="rect">
              <a:avLst/>
            </a:prstGeom>
          </p:spPr>
        </p:pic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9629" y="5939896"/>
              <a:ext cx="1518774" cy="292255"/>
            </a:xfrm>
            <a:prstGeom prst="rect">
              <a:avLst/>
            </a:prstGeom>
          </p:spPr>
        </p:pic>
      </p:grpSp>
      <p:grpSp>
        <p:nvGrpSpPr>
          <p:cNvPr id="71" name="Group 70"/>
          <p:cNvGrpSpPr/>
          <p:nvPr/>
        </p:nvGrpSpPr>
        <p:grpSpPr>
          <a:xfrm>
            <a:off x="1804817" y="4525009"/>
            <a:ext cx="1109395" cy="698422"/>
            <a:chOff x="2151235" y="5706860"/>
            <a:chExt cx="1680762" cy="1276763"/>
          </a:xfrm>
        </p:grpSpPr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706860"/>
              <a:ext cx="1680762" cy="1276763"/>
            </a:xfrm>
            <a:prstGeom prst="rect">
              <a:avLst/>
            </a:prstGeom>
          </p:spPr>
        </p:pic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954111"/>
              <a:ext cx="1680762" cy="292255"/>
            </a:xfrm>
            <a:prstGeom prst="rect">
              <a:avLst/>
            </a:prstGeom>
          </p:spPr>
        </p:pic>
      </p:grpSp>
      <p:pic>
        <p:nvPicPr>
          <p:cNvPr id="74" name="Picture 7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534" y="3732907"/>
            <a:ext cx="887380" cy="88738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454" y="3973039"/>
            <a:ext cx="440162" cy="718517"/>
          </a:xfrm>
          <a:prstGeom prst="rect">
            <a:avLst/>
          </a:prstGeom>
        </p:spPr>
      </p:pic>
      <p:grpSp>
        <p:nvGrpSpPr>
          <p:cNvPr id="46" name="Group 70">
            <a:extLst>
              <a:ext uri="{FF2B5EF4-FFF2-40B4-BE49-F238E27FC236}">
                <a16:creationId xmlns:a16="http://schemas.microsoft.com/office/drawing/2014/main" id="{1F64789E-AB9F-4013-8F29-78B9BEA206A8}"/>
              </a:ext>
            </a:extLst>
          </p:cNvPr>
          <p:cNvGrpSpPr/>
          <p:nvPr/>
        </p:nvGrpSpPr>
        <p:grpSpPr>
          <a:xfrm>
            <a:off x="1083788" y="4411724"/>
            <a:ext cx="2245862" cy="698422"/>
            <a:chOff x="2151235" y="5706860"/>
            <a:chExt cx="1680762" cy="1276763"/>
          </a:xfrm>
        </p:grpSpPr>
        <p:pic>
          <p:nvPicPr>
            <p:cNvPr id="47" name="Picture 71">
              <a:extLst>
                <a:ext uri="{FF2B5EF4-FFF2-40B4-BE49-F238E27FC236}">
                  <a16:creationId xmlns:a16="http://schemas.microsoft.com/office/drawing/2014/main" id="{C9FE2588-0C46-477D-974A-8C36DFDC35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706860"/>
              <a:ext cx="1680762" cy="1276763"/>
            </a:xfrm>
            <a:prstGeom prst="rect">
              <a:avLst/>
            </a:prstGeom>
          </p:spPr>
        </p:pic>
        <p:pic>
          <p:nvPicPr>
            <p:cNvPr id="48" name="Picture 72">
              <a:extLst>
                <a:ext uri="{FF2B5EF4-FFF2-40B4-BE49-F238E27FC236}">
                  <a16:creationId xmlns:a16="http://schemas.microsoft.com/office/drawing/2014/main" id="{AA1BD72E-80E5-4020-9244-F50BC48E33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954111"/>
              <a:ext cx="1680762" cy="292255"/>
            </a:xfrm>
            <a:prstGeom prst="rect">
              <a:avLst/>
            </a:prstGeom>
          </p:spPr>
        </p:pic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404" y="4013903"/>
            <a:ext cx="506993" cy="63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5432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-0.09063 0.00162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1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2 0.01111 L -0.22778 0.01111 " pathEditMode="relative" rAng="0" ptsTypes="AA">
                                      <p:cBhvr>
                                        <p:cTn id="7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778 2.96296E-6 L -0.33386 2.96296E-6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941 2.96296E-6 L -0.4592 0.01527 " pathEditMode="relative" rAng="0" ptsTypes="AA">
                                      <p:cBhvr>
                                        <p:cTn id="9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90" y="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592 0.01528 L -0.58819 0.02408 " pathEditMode="relative" rAng="0" ptsTypes="AA">
                                      <p:cBhvr>
                                        <p:cTn id="10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58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882 0.02408 L -0.74774 -0.02685 " pathEditMode="relative" rAng="0" ptsTypes="AA">
                                      <p:cBhvr>
                                        <p:cTn id="10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86" y="-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000"/>
                            </p:stCondLst>
                            <p:childTnLst>
                              <p:par>
                                <p:cTn id="10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-0.78472 0.0037 " pathEditMode="relative" rAng="0" ptsTypes="AA">
                                      <p:cBhvr>
                                        <p:cTn id="108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236" y="185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3.7037E-7 L -0.79549 0.00903 " pathEditMode="relative" rAng="0" ptsTypes="AA">
                                      <p:cBhvr>
                                        <p:cTn id="110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774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8000"/>
                            </p:stCondLst>
                            <p:childTnLst>
                              <p:par>
                                <p:cTn id="1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</p:childTnLst>
        </p:cTn>
      </p:par>
    </p:tnLst>
    <p:bldLst>
      <p:bldP spid="3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6"/>
            <a:ext cx="9144000" cy="5140990"/>
          </a:xfrm>
          <a:prstGeom prst="rect">
            <a:avLst/>
          </a:prstGeom>
        </p:spPr>
      </p:pic>
      <p:pic>
        <p:nvPicPr>
          <p:cNvPr id="5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97930"/>
            <a:ext cx="7432407" cy="283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571751"/>
            <a:ext cx="5782868" cy="2552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797270" y="785281"/>
            <a:ext cx="56970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altLang="en-US" sz="28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</a:t>
            </a:r>
            <a:r>
              <a:rPr lang="en-US" altLang="en-US" sz="28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một chuyển động đều, khi biết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gian, muốn tính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vi-VN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làm thế nào?</a:t>
            </a:r>
            <a:endParaRPr lang="en-US" sz="28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33055" y="3002066"/>
            <a:ext cx="45171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en-US" sz="3000" b="1" dirty="0">
                <a:solidFill>
                  <a:srgbClr val="000099"/>
                </a:solidFill>
                <a:latin typeface="+mj-lt"/>
              </a:rPr>
              <a:t>Muốn tính vận tốc ta lấy quãng đường chia cho thời gian.</a:t>
            </a:r>
            <a:endParaRPr lang="en-US" altLang="en-US" sz="3000" b="1" dirty="0">
              <a:solidFill>
                <a:srgbClr val="00009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74329625"/>
      </p:ext>
    </p:extLst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541" y="2126990"/>
            <a:ext cx="6191250" cy="36920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8019" flipH="1">
            <a:off x="5024460" y="3097412"/>
            <a:ext cx="4514574" cy="3084743"/>
          </a:xfrm>
          <a:prstGeom prst="rect">
            <a:avLst/>
          </a:prstGeom>
        </p:spPr>
      </p:pic>
      <p:pic>
        <p:nvPicPr>
          <p:cNvPr id="61" name="Picture 3" descr="C:\Users\ADMIN\Desktop\Tai nguyen thiet ke tro choi\Bảng gỗ\1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094" y="-21741"/>
            <a:ext cx="619681" cy="633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4" descr="C:\Users\ADMIN\Desktop\Tai nguyen thiet ke tro choi\Bảng gỗ\2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888" y="-2488"/>
            <a:ext cx="586082" cy="62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5" descr="C:\Users\ADMIN\Desktop\Tai nguyen thiet ke tro choi\Bảng gỗ\3.jp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961" y="-41687"/>
            <a:ext cx="593440" cy="635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Ã¬nh áº£nh cÃ³ liÃªn quan"/>
          <p:cNvPicPr>
            <a:picLocks noChangeAspect="1" noChangeArrowheads="1" noCrop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5240" y="2543425"/>
            <a:ext cx="6375906" cy="2859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Oval Callout 36"/>
          <p:cNvSpPr/>
          <p:nvPr/>
        </p:nvSpPr>
        <p:spPr>
          <a:xfrm>
            <a:off x="1696939" y="2079093"/>
            <a:ext cx="2205027" cy="1387861"/>
          </a:xfrm>
          <a:prstGeom prst="wedgeEllipseCallout">
            <a:avLst>
              <a:gd name="adj1" fmla="val -29099"/>
              <a:gd name="adj2" fmla="val 7994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 err="1">
                <a:solidFill>
                  <a:srgbClr val="C00000"/>
                </a:solidFill>
              </a:rPr>
              <a:t>Chúng</a:t>
            </a:r>
            <a:r>
              <a:rPr lang="en-US" sz="2100" b="1" dirty="0">
                <a:solidFill>
                  <a:srgbClr val="C00000"/>
                </a:solidFill>
              </a:rPr>
              <a:t> </a:t>
            </a:r>
            <a:r>
              <a:rPr lang="en-US" sz="2100" b="1" dirty="0" err="1">
                <a:solidFill>
                  <a:srgbClr val="C00000"/>
                </a:solidFill>
              </a:rPr>
              <a:t>cháu</a:t>
            </a:r>
            <a:r>
              <a:rPr lang="en-US" sz="2100" b="1" dirty="0">
                <a:solidFill>
                  <a:srgbClr val="C00000"/>
                </a:solidFill>
              </a:rPr>
              <a:t> </a:t>
            </a:r>
            <a:r>
              <a:rPr lang="en-US" sz="2100" b="1" dirty="0" err="1">
                <a:solidFill>
                  <a:srgbClr val="C00000"/>
                </a:solidFill>
              </a:rPr>
              <a:t>cảm</a:t>
            </a:r>
            <a:r>
              <a:rPr lang="en-US" sz="2100" b="1" dirty="0">
                <a:solidFill>
                  <a:srgbClr val="C00000"/>
                </a:solidFill>
              </a:rPr>
              <a:t> </a:t>
            </a:r>
            <a:r>
              <a:rPr lang="en-US" sz="2100" b="1" dirty="0" err="1">
                <a:solidFill>
                  <a:srgbClr val="C00000"/>
                </a:solidFill>
              </a:rPr>
              <a:t>ơn</a:t>
            </a:r>
            <a:r>
              <a:rPr lang="en-US" sz="2100" b="1" dirty="0">
                <a:solidFill>
                  <a:srgbClr val="C00000"/>
                </a:solidFill>
              </a:rPr>
              <a:t> </a:t>
            </a:r>
            <a:r>
              <a:rPr lang="en-US" sz="2100" b="1" dirty="0" err="1">
                <a:solidFill>
                  <a:srgbClr val="C00000"/>
                </a:solidFill>
              </a:rPr>
              <a:t>bác</a:t>
            </a:r>
            <a:r>
              <a:rPr lang="en-US" sz="2100" b="1" dirty="0">
                <a:solidFill>
                  <a:srgbClr val="C00000"/>
                </a:solidFill>
              </a:rPr>
              <a:t> </a:t>
            </a:r>
            <a:r>
              <a:rPr lang="en-US" sz="2100" b="1" dirty="0" err="1">
                <a:solidFill>
                  <a:srgbClr val="C00000"/>
                </a:solidFill>
              </a:rPr>
              <a:t>rất</a:t>
            </a:r>
            <a:r>
              <a:rPr lang="en-US" sz="2100" b="1" dirty="0">
                <a:solidFill>
                  <a:srgbClr val="C00000"/>
                </a:solidFill>
              </a:rPr>
              <a:t> </a:t>
            </a:r>
            <a:r>
              <a:rPr lang="en-US" sz="2100" b="1" dirty="0" err="1">
                <a:solidFill>
                  <a:srgbClr val="C00000"/>
                </a:solidFill>
              </a:rPr>
              <a:t>nhiều</a:t>
            </a:r>
            <a:r>
              <a:rPr lang="en-US" sz="2100" b="1" dirty="0">
                <a:solidFill>
                  <a:srgbClr val="C00000"/>
                </a:solidFill>
              </a:rPr>
              <a:t>!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5545933" y="4509650"/>
            <a:ext cx="1028294" cy="698422"/>
            <a:chOff x="7874128" y="5679058"/>
            <a:chExt cx="1557892" cy="1276763"/>
          </a:xfrm>
        </p:grpSpPr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6483" y="5679058"/>
              <a:ext cx="1535537" cy="1276763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74128" y="5879525"/>
              <a:ext cx="1518774" cy="292255"/>
            </a:xfrm>
            <a:prstGeom prst="rect">
              <a:avLst/>
            </a:prstGeom>
          </p:spPr>
        </p:pic>
      </p:grpSp>
      <p:grpSp>
        <p:nvGrpSpPr>
          <p:cNvPr id="45" name="Group 44"/>
          <p:cNvGrpSpPr/>
          <p:nvPr/>
        </p:nvGrpSpPr>
        <p:grpSpPr>
          <a:xfrm>
            <a:off x="4655136" y="4537248"/>
            <a:ext cx="1014618" cy="698422"/>
            <a:chOff x="6482861" y="5717172"/>
            <a:chExt cx="1537172" cy="1276763"/>
          </a:xfrm>
        </p:grpSpPr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2861" y="5717172"/>
              <a:ext cx="1535537" cy="1276763"/>
            </a:xfrm>
            <a:prstGeom prst="rect">
              <a:avLst/>
            </a:prstGeom>
          </p:spPr>
        </p:pic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1259" y="5904615"/>
              <a:ext cx="1518774" cy="292255"/>
            </a:xfrm>
            <a:prstGeom prst="rect">
              <a:avLst/>
            </a:prstGeom>
          </p:spPr>
        </p:pic>
      </p:grpSp>
      <p:grpSp>
        <p:nvGrpSpPr>
          <p:cNvPr id="60" name="Group 59"/>
          <p:cNvGrpSpPr/>
          <p:nvPr/>
        </p:nvGrpSpPr>
        <p:grpSpPr>
          <a:xfrm>
            <a:off x="3748904" y="4511699"/>
            <a:ext cx="1018410" cy="698422"/>
            <a:chOff x="5109357" y="5685240"/>
            <a:chExt cx="1542917" cy="1276763"/>
          </a:xfrm>
        </p:grpSpPr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737" y="5685240"/>
              <a:ext cx="1535537" cy="1276763"/>
            </a:xfrm>
            <a:prstGeom prst="rect">
              <a:avLst/>
            </a:prstGeom>
          </p:spPr>
        </p:pic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9357" y="5925926"/>
              <a:ext cx="1518774" cy="292255"/>
            </a:xfrm>
            <a:prstGeom prst="rect">
              <a:avLst/>
            </a:prstGeom>
          </p:spPr>
        </p:pic>
      </p:grpSp>
      <p:grpSp>
        <p:nvGrpSpPr>
          <p:cNvPr id="68" name="Group 67"/>
          <p:cNvGrpSpPr/>
          <p:nvPr/>
        </p:nvGrpSpPr>
        <p:grpSpPr>
          <a:xfrm>
            <a:off x="603117" y="4423182"/>
            <a:ext cx="2229015" cy="698422"/>
            <a:chOff x="3709629" y="5706861"/>
            <a:chExt cx="1538126" cy="1276763"/>
          </a:xfrm>
        </p:grpSpPr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2218" y="5706861"/>
              <a:ext cx="1535537" cy="1276763"/>
            </a:xfrm>
            <a:prstGeom prst="rect">
              <a:avLst/>
            </a:prstGeom>
          </p:spPr>
        </p:pic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9629" y="5939896"/>
              <a:ext cx="1518774" cy="292255"/>
            </a:xfrm>
            <a:prstGeom prst="rect">
              <a:avLst/>
            </a:prstGeom>
          </p:spPr>
        </p:pic>
      </p:grpSp>
      <p:pic>
        <p:nvPicPr>
          <p:cNvPr id="74" name="Picture 7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534" y="3732907"/>
            <a:ext cx="887380" cy="88738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454" y="3973039"/>
            <a:ext cx="440162" cy="718517"/>
          </a:xfrm>
          <a:prstGeom prst="rect">
            <a:avLst/>
          </a:prstGeom>
        </p:spPr>
      </p:pic>
      <p:grpSp>
        <p:nvGrpSpPr>
          <p:cNvPr id="46" name="Group 70">
            <a:extLst>
              <a:ext uri="{FF2B5EF4-FFF2-40B4-BE49-F238E27FC236}">
                <a16:creationId xmlns:a16="http://schemas.microsoft.com/office/drawing/2014/main" id="{1F64789E-AB9F-4013-8F29-78B9BEA206A8}"/>
              </a:ext>
            </a:extLst>
          </p:cNvPr>
          <p:cNvGrpSpPr/>
          <p:nvPr/>
        </p:nvGrpSpPr>
        <p:grpSpPr>
          <a:xfrm>
            <a:off x="2516499" y="4438601"/>
            <a:ext cx="2245862" cy="698422"/>
            <a:chOff x="2151235" y="5706860"/>
            <a:chExt cx="1680762" cy="1276763"/>
          </a:xfrm>
        </p:grpSpPr>
        <p:pic>
          <p:nvPicPr>
            <p:cNvPr id="47" name="Picture 71">
              <a:extLst>
                <a:ext uri="{FF2B5EF4-FFF2-40B4-BE49-F238E27FC236}">
                  <a16:creationId xmlns:a16="http://schemas.microsoft.com/office/drawing/2014/main" id="{C9FE2588-0C46-477D-974A-8C36DFDC35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706860"/>
              <a:ext cx="1680762" cy="1276763"/>
            </a:xfrm>
            <a:prstGeom prst="rect">
              <a:avLst/>
            </a:prstGeom>
          </p:spPr>
        </p:pic>
        <p:pic>
          <p:nvPicPr>
            <p:cNvPr id="48" name="Picture 72">
              <a:extLst>
                <a:ext uri="{FF2B5EF4-FFF2-40B4-BE49-F238E27FC236}">
                  <a16:creationId xmlns:a16="http://schemas.microsoft.com/office/drawing/2014/main" id="{AA1BD72E-80E5-4020-9244-F50BC48E33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954111"/>
              <a:ext cx="1680762" cy="292255"/>
            </a:xfrm>
            <a:prstGeom prst="rect">
              <a:avLst/>
            </a:prstGeom>
          </p:spPr>
        </p:pic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404" y="4013903"/>
            <a:ext cx="506993" cy="63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2933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-0.09063 0.00162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1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2 0.01111 L -0.22778 0.01111 " pathEditMode="relative" rAng="0" ptsTypes="AA">
                                      <p:cBhvr>
                                        <p:cTn id="7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778 2.96296E-6 L -0.33386 2.96296E-6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941 2.96296E-6 L -0.4592 0.01527 " pathEditMode="relative" rAng="0" ptsTypes="AA">
                                      <p:cBhvr>
                                        <p:cTn id="8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90" y="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000"/>
                            </p:stCondLst>
                            <p:childTnLst>
                              <p:par>
                                <p:cTn id="8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592 0.01528 L -0.58819 0.02408 " pathEditMode="relative" rAng="0" ptsTypes="AA">
                                      <p:cBhvr>
                                        <p:cTn id="8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58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000"/>
                            </p:stCondLst>
                            <p:childTnLst>
                              <p:par>
                                <p:cTn id="9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882 0.02408 L -0.74774 -0.02685 " pathEditMode="relative" rAng="0" ptsTypes="AA">
                                      <p:cBhvr>
                                        <p:cTn id="9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86" y="-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0"/>
                            </p:stCondLst>
                            <p:childTnLst>
                              <p:par>
                                <p:cTn id="9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-0.78472 0.0037 " pathEditMode="relative" rAng="0" ptsTypes="AA">
                                      <p:cBhvr>
                                        <p:cTn id="94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236" y="185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3.7037E-7 L -0.79549 0.00903 " pathEditMode="relative" rAng="0" ptsTypes="AA">
                                      <p:cBhvr>
                                        <p:cTn id="96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774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</p:childTnLst>
        </p:cTn>
      </p:par>
    </p:tnLst>
    <p:bldLst>
      <p:bldP spid="37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6"/>
            <a:ext cx="9144000" cy="5140990"/>
          </a:xfrm>
          <a:prstGeom prst="rect">
            <a:avLst/>
          </a:prstGeom>
        </p:spPr>
      </p:pic>
      <p:pic>
        <p:nvPicPr>
          <p:cNvPr id="1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38" y="-1160"/>
            <a:ext cx="8842060" cy="3482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316421" y="794347"/>
            <a:ext cx="67297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vi-VN" altLang="en-US" sz="32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2</a:t>
            </a:r>
            <a:r>
              <a:rPr lang="vi-VN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 coi v là vận tốc, t là thời gian thì công thức tính quãng đường của chuyển động đều là:</a:t>
            </a:r>
            <a:endParaRPr lang="en-US" alt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nip Diagonal Corner Rectangle 6"/>
          <p:cNvSpPr/>
          <p:nvPr/>
        </p:nvSpPr>
        <p:spPr>
          <a:xfrm>
            <a:off x="609600" y="3325571"/>
            <a:ext cx="2587007" cy="796226"/>
          </a:xfrm>
          <a:prstGeom prst="snip2Diag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400" b="1" kern="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</a:t>
            </a:r>
            <a:r>
              <a:rPr kumimoji="0" lang="vi-VN" sz="4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= v x t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cs typeface="Calibri" panose="020F0502020204030204" pitchFamily="34" charset="0"/>
            </a:endParaRPr>
          </a:p>
        </p:txBody>
      </p:sp>
      <p:sp>
        <p:nvSpPr>
          <p:cNvPr id="8" name="Snip Diagonal Corner Rectangle 7"/>
          <p:cNvSpPr/>
          <p:nvPr/>
        </p:nvSpPr>
        <p:spPr>
          <a:xfrm>
            <a:off x="3522820" y="3374001"/>
            <a:ext cx="2700338" cy="796226"/>
          </a:xfrm>
          <a:prstGeom prst="snip2Diag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lvl="0" algn="ctr">
              <a:defRPr/>
            </a:pPr>
            <a:r>
              <a:rPr lang="vi-VN" sz="4400" b="1" kern="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 = v : t</a:t>
            </a:r>
            <a:endParaRPr lang="en-US" sz="4400" b="1" kern="0" dirty="0">
              <a:solidFill>
                <a:srgbClr val="0000FF"/>
              </a:solidFill>
              <a:cs typeface="Calibri" panose="020F0502020204030204" pitchFamily="34" charset="0"/>
            </a:endParaRPr>
          </a:p>
        </p:txBody>
      </p:sp>
      <p:sp>
        <p:nvSpPr>
          <p:cNvPr id="9" name="Snip Diagonal Corner Rectangle 8"/>
          <p:cNvSpPr/>
          <p:nvPr/>
        </p:nvSpPr>
        <p:spPr>
          <a:xfrm>
            <a:off x="6433060" y="3403333"/>
            <a:ext cx="2700338" cy="796226"/>
          </a:xfrm>
          <a:prstGeom prst="snip2Diag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lvl="0" algn="ctr">
              <a:defRPr/>
            </a:pPr>
            <a:r>
              <a:rPr lang="vi-VN" sz="4400" b="1" kern="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 = t : v</a:t>
            </a:r>
            <a:endParaRPr lang="en-US" sz="4400" b="1" kern="0" dirty="0">
              <a:solidFill>
                <a:srgbClr val="0000FF"/>
              </a:solidFill>
              <a:cs typeface="Calibri" panose="020F0502020204030204" pitchFamily="34" charset="0"/>
            </a:endParaRPr>
          </a:p>
        </p:txBody>
      </p:sp>
      <p:pic>
        <p:nvPicPr>
          <p:cNvPr id="15" name="Picture 6" descr="Káº¿t quáº£ hÃ¬nh áº£nh cho right wrong tick icon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50" t="18843" r="5518" b="28297"/>
          <a:stretch>
            <a:fillRect/>
          </a:stretch>
        </p:blipFill>
        <p:spPr bwMode="auto">
          <a:xfrm>
            <a:off x="2547892" y="3286783"/>
            <a:ext cx="753666" cy="883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 descr="Káº¿t quáº£ hÃ¬nh áº£nh cho right wrong tick icon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099" b="30177"/>
          <a:stretch>
            <a:fillRect/>
          </a:stretch>
        </p:blipFill>
        <p:spPr bwMode="auto">
          <a:xfrm>
            <a:off x="5558112" y="3360405"/>
            <a:ext cx="713184" cy="829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 descr="Káº¿t quáº£ hÃ¬nh áº£nh cho right wrong tick icon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099" b="30177"/>
          <a:stretch>
            <a:fillRect/>
          </a:stretch>
        </p:blipFill>
        <p:spPr bwMode="auto">
          <a:xfrm>
            <a:off x="8398127" y="3387236"/>
            <a:ext cx="713184" cy="829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8257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3" grpId="0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541" y="2126990"/>
            <a:ext cx="6191250" cy="36920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8019" flipH="1">
            <a:off x="5024460" y="3097412"/>
            <a:ext cx="4514574" cy="3084743"/>
          </a:xfrm>
          <a:prstGeom prst="rect">
            <a:avLst/>
          </a:prstGeom>
        </p:spPr>
      </p:pic>
      <p:pic>
        <p:nvPicPr>
          <p:cNvPr id="61" name="Picture 3" descr="C:\Users\ADMIN\Desktop\Tai nguyen thiet ke tro choi\Bảng gỗ\1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094" y="-21741"/>
            <a:ext cx="619681" cy="633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4" descr="C:\Users\ADMIN\Desktop\Tai nguyen thiet ke tro choi\Bảng gỗ\2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888" y="-2488"/>
            <a:ext cx="586082" cy="62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5" descr="C:\Users\ADMIN\Desktop\Tai nguyen thiet ke tro choi\Bảng gỗ\3.jp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961" y="-41687"/>
            <a:ext cx="593440" cy="635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Ã¬nh áº£nh cÃ³ liÃªn quan"/>
          <p:cNvPicPr>
            <a:picLocks noChangeAspect="1" noChangeArrowheads="1" noCrop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5240" y="2543425"/>
            <a:ext cx="6375906" cy="2859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Oval Callout 36"/>
          <p:cNvSpPr/>
          <p:nvPr/>
        </p:nvSpPr>
        <p:spPr>
          <a:xfrm>
            <a:off x="1696939" y="2079093"/>
            <a:ext cx="2205027" cy="1387861"/>
          </a:xfrm>
          <a:prstGeom prst="wedgeEllipseCallout">
            <a:avLst>
              <a:gd name="adj1" fmla="val -29099"/>
              <a:gd name="adj2" fmla="val 7994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 err="1">
                <a:solidFill>
                  <a:srgbClr val="C00000"/>
                </a:solidFill>
              </a:rPr>
              <a:t>Chúng</a:t>
            </a:r>
            <a:r>
              <a:rPr lang="en-US" sz="2100" b="1" dirty="0">
                <a:solidFill>
                  <a:srgbClr val="C00000"/>
                </a:solidFill>
              </a:rPr>
              <a:t> </a:t>
            </a:r>
            <a:r>
              <a:rPr lang="en-US" sz="2100" b="1" dirty="0" err="1">
                <a:solidFill>
                  <a:srgbClr val="C00000"/>
                </a:solidFill>
              </a:rPr>
              <a:t>cháu</a:t>
            </a:r>
            <a:r>
              <a:rPr lang="en-US" sz="2100" b="1" dirty="0">
                <a:solidFill>
                  <a:srgbClr val="C00000"/>
                </a:solidFill>
              </a:rPr>
              <a:t> </a:t>
            </a:r>
            <a:r>
              <a:rPr lang="en-US" sz="2100" b="1" dirty="0" err="1">
                <a:solidFill>
                  <a:srgbClr val="C00000"/>
                </a:solidFill>
              </a:rPr>
              <a:t>cảm</a:t>
            </a:r>
            <a:r>
              <a:rPr lang="en-US" sz="2100" b="1" dirty="0">
                <a:solidFill>
                  <a:srgbClr val="C00000"/>
                </a:solidFill>
              </a:rPr>
              <a:t> </a:t>
            </a:r>
            <a:r>
              <a:rPr lang="en-US" sz="2100" b="1" dirty="0" err="1">
                <a:solidFill>
                  <a:srgbClr val="C00000"/>
                </a:solidFill>
              </a:rPr>
              <a:t>ơn</a:t>
            </a:r>
            <a:r>
              <a:rPr lang="en-US" sz="2100" b="1" dirty="0">
                <a:solidFill>
                  <a:srgbClr val="C00000"/>
                </a:solidFill>
              </a:rPr>
              <a:t> </a:t>
            </a:r>
            <a:r>
              <a:rPr lang="en-US" sz="2100" b="1" dirty="0" err="1">
                <a:solidFill>
                  <a:srgbClr val="C00000"/>
                </a:solidFill>
              </a:rPr>
              <a:t>bác</a:t>
            </a:r>
            <a:r>
              <a:rPr lang="en-US" sz="2100" b="1" dirty="0">
                <a:solidFill>
                  <a:srgbClr val="C00000"/>
                </a:solidFill>
              </a:rPr>
              <a:t> </a:t>
            </a:r>
            <a:r>
              <a:rPr lang="en-US" sz="2100" b="1" dirty="0" err="1">
                <a:solidFill>
                  <a:srgbClr val="C00000"/>
                </a:solidFill>
              </a:rPr>
              <a:t>rất</a:t>
            </a:r>
            <a:r>
              <a:rPr lang="en-US" sz="2100" b="1" dirty="0">
                <a:solidFill>
                  <a:srgbClr val="C00000"/>
                </a:solidFill>
              </a:rPr>
              <a:t> </a:t>
            </a:r>
            <a:r>
              <a:rPr lang="en-US" sz="2100" b="1" dirty="0" err="1">
                <a:solidFill>
                  <a:srgbClr val="C00000"/>
                </a:solidFill>
              </a:rPr>
              <a:t>nhiều</a:t>
            </a:r>
            <a:r>
              <a:rPr lang="en-US" sz="2100" b="1" dirty="0">
                <a:solidFill>
                  <a:srgbClr val="C00000"/>
                </a:solidFill>
              </a:rPr>
              <a:t>!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762001" y="4451203"/>
            <a:ext cx="2242886" cy="698422"/>
            <a:chOff x="6482861" y="5717172"/>
            <a:chExt cx="1537172" cy="1276763"/>
          </a:xfrm>
        </p:grpSpPr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2861" y="5717172"/>
              <a:ext cx="1535537" cy="1276763"/>
            </a:xfrm>
            <a:prstGeom prst="rect">
              <a:avLst/>
            </a:prstGeom>
          </p:spPr>
        </p:pic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1259" y="5904615"/>
              <a:ext cx="1518774" cy="292255"/>
            </a:xfrm>
            <a:prstGeom prst="rect">
              <a:avLst/>
            </a:prstGeom>
          </p:spPr>
        </p:pic>
      </p:grpSp>
      <p:grpSp>
        <p:nvGrpSpPr>
          <p:cNvPr id="60" name="Group 59"/>
          <p:cNvGrpSpPr/>
          <p:nvPr/>
        </p:nvGrpSpPr>
        <p:grpSpPr>
          <a:xfrm>
            <a:off x="3748904" y="4511699"/>
            <a:ext cx="1018410" cy="698422"/>
            <a:chOff x="5109357" y="5685240"/>
            <a:chExt cx="1542917" cy="1276763"/>
          </a:xfrm>
        </p:grpSpPr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737" y="5685240"/>
              <a:ext cx="1535537" cy="1276763"/>
            </a:xfrm>
            <a:prstGeom prst="rect">
              <a:avLst/>
            </a:prstGeom>
          </p:spPr>
        </p:pic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9357" y="5925926"/>
              <a:ext cx="1518774" cy="292255"/>
            </a:xfrm>
            <a:prstGeom prst="rect">
              <a:avLst/>
            </a:prstGeom>
          </p:spPr>
        </p:pic>
      </p:grpSp>
      <p:grpSp>
        <p:nvGrpSpPr>
          <p:cNvPr id="68" name="Group 67"/>
          <p:cNvGrpSpPr/>
          <p:nvPr/>
        </p:nvGrpSpPr>
        <p:grpSpPr>
          <a:xfrm>
            <a:off x="2814974" y="4451203"/>
            <a:ext cx="2229015" cy="698422"/>
            <a:chOff x="3709629" y="5706861"/>
            <a:chExt cx="1538126" cy="1276763"/>
          </a:xfrm>
        </p:grpSpPr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2218" y="5706861"/>
              <a:ext cx="1535537" cy="1276763"/>
            </a:xfrm>
            <a:prstGeom prst="rect">
              <a:avLst/>
            </a:prstGeom>
          </p:spPr>
        </p:pic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9629" y="5939896"/>
              <a:ext cx="1518774" cy="292255"/>
            </a:xfrm>
            <a:prstGeom prst="rect">
              <a:avLst/>
            </a:prstGeom>
          </p:spPr>
        </p:pic>
      </p:grpSp>
      <p:pic>
        <p:nvPicPr>
          <p:cNvPr id="74" name="Picture 7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534" y="3732907"/>
            <a:ext cx="887380" cy="88738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454" y="3973039"/>
            <a:ext cx="440162" cy="718517"/>
          </a:xfrm>
          <a:prstGeom prst="rect">
            <a:avLst/>
          </a:prstGeom>
        </p:spPr>
      </p:pic>
      <p:grpSp>
        <p:nvGrpSpPr>
          <p:cNvPr id="46" name="Group 70">
            <a:extLst>
              <a:ext uri="{FF2B5EF4-FFF2-40B4-BE49-F238E27FC236}">
                <a16:creationId xmlns:a16="http://schemas.microsoft.com/office/drawing/2014/main" id="{1F64789E-AB9F-4013-8F29-78B9BEA206A8}"/>
              </a:ext>
            </a:extLst>
          </p:cNvPr>
          <p:cNvGrpSpPr/>
          <p:nvPr/>
        </p:nvGrpSpPr>
        <p:grpSpPr>
          <a:xfrm>
            <a:off x="631281" y="4466819"/>
            <a:ext cx="2245862" cy="698422"/>
            <a:chOff x="2151235" y="5706860"/>
            <a:chExt cx="1680762" cy="1276763"/>
          </a:xfrm>
        </p:grpSpPr>
        <p:pic>
          <p:nvPicPr>
            <p:cNvPr id="47" name="Picture 71">
              <a:extLst>
                <a:ext uri="{FF2B5EF4-FFF2-40B4-BE49-F238E27FC236}">
                  <a16:creationId xmlns:a16="http://schemas.microsoft.com/office/drawing/2014/main" id="{C9FE2588-0C46-477D-974A-8C36DFDC35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706860"/>
              <a:ext cx="1680762" cy="1276763"/>
            </a:xfrm>
            <a:prstGeom prst="rect">
              <a:avLst/>
            </a:prstGeom>
          </p:spPr>
        </p:pic>
        <p:pic>
          <p:nvPicPr>
            <p:cNvPr id="48" name="Picture 72">
              <a:extLst>
                <a:ext uri="{FF2B5EF4-FFF2-40B4-BE49-F238E27FC236}">
                  <a16:creationId xmlns:a16="http://schemas.microsoft.com/office/drawing/2014/main" id="{AA1BD72E-80E5-4020-9244-F50BC48E33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954111"/>
              <a:ext cx="1680762" cy="292255"/>
            </a:xfrm>
            <a:prstGeom prst="rect">
              <a:avLst/>
            </a:prstGeom>
          </p:spPr>
        </p:pic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404" y="4013903"/>
            <a:ext cx="506993" cy="63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1671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-0.09063 0.00162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1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2 0.01111 L -0.22778 0.01111 " pathEditMode="relative" rAng="0" ptsTypes="AA">
                                      <p:cBhvr>
                                        <p:cTn id="5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778 2.96296E-6 L -0.33386 2.96296E-6 " pathEditMode="relative" rAng="0" ptsTypes="AA">
                                      <p:cBhvr>
                                        <p:cTn id="6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941 2.96296E-6 L -0.4592 0.01527 " pathEditMode="relative" rAng="0" ptsTypes="AA">
                                      <p:cBhvr>
                                        <p:cTn id="7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90" y="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592 0.01528 L -0.58819 0.02408 " pathEditMode="relative" rAng="0" ptsTypes="AA">
                                      <p:cBhvr>
                                        <p:cTn id="7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58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882 0.02408 L -0.74774 -0.02685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86" y="-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0"/>
                            </p:stCondLst>
                            <p:childTnLst>
                              <p:par>
                                <p:cTn id="8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-0.78472 0.0037 " pathEditMode="relative" rAng="0" ptsTypes="AA">
                                      <p:cBhvr>
                                        <p:cTn id="81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236" y="185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3.7037E-7 L -0.79549 0.00903 " pathEditMode="relative" rAng="0" ptsTypes="AA">
                                      <p:cBhvr>
                                        <p:cTn id="83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774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</p:childTnLst>
        </p:cTn>
      </p:par>
    </p:tnLst>
    <p:bldLst>
      <p:bldP spid="37" grpId="0" bldLvl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Default Design">
  <a:themeElements>
    <a:clrScheme name="Default Design 6">
      <a:dk1>
        <a:srgbClr val="005A58"/>
      </a:dk1>
      <a:lt1>
        <a:srgbClr val="FFFFFF"/>
      </a:lt1>
      <a:dk2>
        <a:srgbClr val="008080"/>
      </a:dk2>
      <a:lt2>
        <a:srgbClr val="FFFF99"/>
      </a:lt2>
      <a:accent1>
        <a:srgbClr val="006462"/>
      </a:accent1>
      <a:accent2>
        <a:srgbClr val="6D6FC7"/>
      </a:accent2>
      <a:accent3>
        <a:srgbClr val="AAC0C0"/>
      </a:accent3>
      <a:accent4>
        <a:srgbClr val="DADADA"/>
      </a:accent4>
      <a:accent5>
        <a:srgbClr val="AAB8B7"/>
      </a:accent5>
      <a:accent6>
        <a:srgbClr val="6264B4"/>
      </a:accent6>
      <a:hlink>
        <a:srgbClr val="00FFFF"/>
      </a:hlink>
      <a:folHlink>
        <a:srgbClr val="00FF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1740</TotalTime>
  <Words>1010</Words>
  <Application>Microsoft Office PowerPoint</Application>
  <PresentationFormat>On-screen Show (16:9)</PresentationFormat>
  <Paragraphs>167</Paragraphs>
  <Slides>33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33</vt:i4>
      </vt:variant>
    </vt:vector>
  </HeadingPairs>
  <TitlesOfParts>
    <vt:vector size="48" baseType="lpstr">
      <vt:lpstr>.VnTime</vt:lpstr>
      <vt:lpstr>Arial</vt:lpstr>
      <vt:lpstr>Calibri</vt:lpstr>
      <vt:lpstr>Calibri Light</vt:lpstr>
      <vt:lpstr>Cambria Math</vt:lpstr>
      <vt:lpstr>Comic Sans MS</vt:lpstr>
      <vt:lpstr>Palatino Linotype</vt:lpstr>
      <vt:lpstr>Times New Roman</vt:lpstr>
      <vt:lpstr>VNI-Times</vt:lpstr>
      <vt:lpstr>Office Theme</vt:lpstr>
      <vt:lpstr>5_Office Theme</vt:lpstr>
      <vt:lpstr>4_Office Theme</vt:lpstr>
      <vt:lpstr>1_Office Theme</vt:lpstr>
      <vt:lpstr>2_Office Theme</vt:lpstr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1: Tính độ dài quãng đường với đơn vị là            ki-lô-mét rồi viết vào ô trống.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Thoa Nguyễn</cp:lastModifiedBy>
  <cp:revision>143</cp:revision>
  <dcterms:created xsi:type="dcterms:W3CDTF">2018-01-20T06:19:24Z</dcterms:created>
  <dcterms:modified xsi:type="dcterms:W3CDTF">2022-03-22T14:06:58Z</dcterms:modified>
</cp:coreProperties>
</file>