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x-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Override1.xml" ContentType="application/vnd.openxmlformats-officedocument.themeOverrid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media/audio2.wav" ContentType="audio/wav"/>
  <Override PartName="/ppt/media/audio3.wav" ContentType="audio/wav"/>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0" r:id="rId2"/>
    <p:sldMasterId id="2147483748" r:id="rId3"/>
    <p:sldMasterId id="2147483760" r:id="rId4"/>
    <p:sldMasterId id="2147483772" r:id="rId5"/>
    <p:sldMasterId id="2147483784" r:id="rId6"/>
    <p:sldMasterId id="2147483796" r:id="rId7"/>
    <p:sldMasterId id="2147483808" r:id="rId8"/>
    <p:sldMasterId id="2147483820" r:id="rId9"/>
  </p:sldMasterIdLst>
  <p:notesMasterIdLst>
    <p:notesMasterId r:id="rId35"/>
  </p:notesMasterIdLst>
  <p:sldIdLst>
    <p:sldId id="316" r:id="rId10"/>
    <p:sldId id="314" r:id="rId11"/>
    <p:sldId id="284" r:id="rId12"/>
    <p:sldId id="285" r:id="rId13"/>
    <p:sldId id="287" r:id="rId14"/>
    <p:sldId id="286" r:id="rId15"/>
    <p:sldId id="288" r:id="rId16"/>
    <p:sldId id="289" r:id="rId17"/>
    <p:sldId id="315" r:id="rId18"/>
    <p:sldId id="331" r:id="rId19"/>
    <p:sldId id="326" r:id="rId20"/>
    <p:sldId id="306" r:id="rId21"/>
    <p:sldId id="327" r:id="rId22"/>
    <p:sldId id="328" r:id="rId23"/>
    <p:sldId id="319" r:id="rId24"/>
    <p:sldId id="320" r:id="rId25"/>
    <p:sldId id="321" r:id="rId26"/>
    <p:sldId id="330" r:id="rId27"/>
    <p:sldId id="322" r:id="rId28"/>
    <p:sldId id="323" r:id="rId29"/>
    <p:sldId id="335" r:id="rId30"/>
    <p:sldId id="334" r:id="rId31"/>
    <p:sldId id="324" r:id="rId32"/>
    <p:sldId id="332" r:id="rId33"/>
    <p:sldId id="329" r:id="rId34"/>
  </p:sldIdLst>
  <p:sldSz cx="9144000" cy="5715000" type="screen16x10"/>
  <p:notesSz cx="6858000" cy="9144000"/>
  <p:defaultTextStyle>
    <a:defPPr>
      <a:defRPr lang="en-US"/>
    </a:defPPr>
    <a:lvl1pPr marL="0" algn="l" defTabSz="914287" rtl="0" eaLnBrk="1" latinLnBrk="0" hangingPunct="1">
      <a:defRPr sz="1800" kern="1200">
        <a:solidFill>
          <a:schemeClr val="tx1"/>
        </a:solidFill>
        <a:latin typeface="+mn-lt"/>
        <a:ea typeface="+mn-ea"/>
        <a:cs typeface="+mn-cs"/>
      </a:defRPr>
    </a:lvl1pPr>
    <a:lvl2pPr marL="457144" algn="l" defTabSz="914287" rtl="0" eaLnBrk="1" latinLnBrk="0" hangingPunct="1">
      <a:defRPr sz="1800" kern="1200">
        <a:solidFill>
          <a:schemeClr val="tx1"/>
        </a:solidFill>
        <a:latin typeface="+mn-lt"/>
        <a:ea typeface="+mn-ea"/>
        <a:cs typeface="+mn-cs"/>
      </a:defRPr>
    </a:lvl2pPr>
    <a:lvl3pPr marL="914287" algn="l" defTabSz="914287" rtl="0" eaLnBrk="1" latinLnBrk="0" hangingPunct="1">
      <a:defRPr sz="1800" kern="1200">
        <a:solidFill>
          <a:schemeClr val="tx1"/>
        </a:solidFill>
        <a:latin typeface="+mn-lt"/>
        <a:ea typeface="+mn-ea"/>
        <a:cs typeface="+mn-cs"/>
      </a:defRPr>
    </a:lvl3pPr>
    <a:lvl4pPr marL="1371430" algn="l" defTabSz="914287" rtl="0" eaLnBrk="1" latinLnBrk="0" hangingPunct="1">
      <a:defRPr sz="1800" kern="1200">
        <a:solidFill>
          <a:schemeClr val="tx1"/>
        </a:solidFill>
        <a:latin typeface="+mn-lt"/>
        <a:ea typeface="+mn-ea"/>
        <a:cs typeface="+mn-cs"/>
      </a:defRPr>
    </a:lvl4pPr>
    <a:lvl5pPr marL="1828573" algn="l" defTabSz="914287" rtl="0" eaLnBrk="1" latinLnBrk="0" hangingPunct="1">
      <a:defRPr sz="1800" kern="1200">
        <a:solidFill>
          <a:schemeClr val="tx1"/>
        </a:solidFill>
        <a:latin typeface="+mn-lt"/>
        <a:ea typeface="+mn-ea"/>
        <a:cs typeface="+mn-cs"/>
      </a:defRPr>
    </a:lvl5pPr>
    <a:lvl6pPr marL="2285716" algn="l" defTabSz="914287" rtl="0" eaLnBrk="1" latinLnBrk="0" hangingPunct="1">
      <a:defRPr sz="1800" kern="1200">
        <a:solidFill>
          <a:schemeClr val="tx1"/>
        </a:solidFill>
        <a:latin typeface="+mn-lt"/>
        <a:ea typeface="+mn-ea"/>
        <a:cs typeface="+mn-cs"/>
      </a:defRPr>
    </a:lvl6pPr>
    <a:lvl7pPr marL="2742860" algn="l" defTabSz="914287" rtl="0" eaLnBrk="1" latinLnBrk="0" hangingPunct="1">
      <a:defRPr sz="1800" kern="1200">
        <a:solidFill>
          <a:schemeClr val="tx1"/>
        </a:solidFill>
        <a:latin typeface="+mn-lt"/>
        <a:ea typeface="+mn-ea"/>
        <a:cs typeface="+mn-cs"/>
      </a:defRPr>
    </a:lvl7pPr>
    <a:lvl8pPr marL="3200003" algn="l" defTabSz="914287" rtl="0" eaLnBrk="1" latinLnBrk="0" hangingPunct="1">
      <a:defRPr sz="1800" kern="1200">
        <a:solidFill>
          <a:schemeClr val="tx1"/>
        </a:solidFill>
        <a:latin typeface="+mn-lt"/>
        <a:ea typeface="+mn-ea"/>
        <a:cs typeface="+mn-cs"/>
      </a:defRPr>
    </a:lvl8pPr>
    <a:lvl9pPr marL="3657146" algn="l" defTabSz="91428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8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484" y="36"/>
      </p:cViewPr>
      <p:guideLst>
        <p:guide orient="horz" pos="2160"/>
        <p:guide pos="2880"/>
        <p:guide orient="horz" pos="18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ableStyles" Target="tableStyles.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notesMaster" Target="notesMasters/notesMaster1.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image" Target="../media/image29.wmf"/><Relationship Id="rId7" Type="http://schemas.openxmlformats.org/officeDocument/2006/relationships/image" Target="../media/image33.wmf"/><Relationship Id="rId12" Type="http://schemas.openxmlformats.org/officeDocument/2006/relationships/image" Target="../media/image38.wmf"/><Relationship Id="rId2" Type="http://schemas.openxmlformats.org/officeDocument/2006/relationships/image" Target="../media/image28.wmf"/><Relationship Id="rId1" Type="http://schemas.openxmlformats.org/officeDocument/2006/relationships/image" Target="../media/image27.wmf"/><Relationship Id="rId6" Type="http://schemas.openxmlformats.org/officeDocument/2006/relationships/image" Target="../media/image32.wmf"/><Relationship Id="rId11" Type="http://schemas.openxmlformats.org/officeDocument/2006/relationships/image" Target="../media/image37.wmf"/><Relationship Id="rId5" Type="http://schemas.openxmlformats.org/officeDocument/2006/relationships/image" Target="../media/image31.wmf"/><Relationship Id="rId10" Type="http://schemas.openxmlformats.org/officeDocument/2006/relationships/image" Target="../media/image36.wmf"/><Relationship Id="rId4" Type="http://schemas.openxmlformats.org/officeDocument/2006/relationships/image" Target="../media/image30.wmf"/><Relationship Id="rId9" Type="http://schemas.openxmlformats.org/officeDocument/2006/relationships/image" Target="../media/image3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F28549-00DC-466C-A6BA-E553705572FA}" type="datetimeFigureOut">
              <a:rPr lang="en-US" smtClean="0"/>
              <a:t>12/11/2022</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2628FA-7BE9-47AB-84C5-CD08A150E1CF}" type="slidenum">
              <a:rPr lang="en-US" smtClean="0"/>
              <a:t>‹#›</a:t>
            </a:fld>
            <a:endParaRPr lang="en-US"/>
          </a:p>
        </p:txBody>
      </p:sp>
    </p:spTree>
    <p:extLst>
      <p:ext uri="{BB962C8B-B14F-4D97-AF65-F5344CB8AC3E}">
        <p14:creationId xmlns:p14="http://schemas.microsoft.com/office/powerpoint/2010/main" val="2401395872"/>
      </p:ext>
    </p:extLst>
  </p:cSld>
  <p:clrMap bg1="lt1" tx1="dk1" bg2="lt2" tx2="dk2" accent1="accent1" accent2="accent2" accent3="accent3" accent4="accent4" accent5="accent5" accent6="accent6" hlink="hlink" folHlink="folHlink"/>
  <p:notesStyle>
    <a:lvl1pPr marL="0" algn="l" defTabSz="914287" rtl="0" eaLnBrk="1" latinLnBrk="0" hangingPunct="1">
      <a:defRPr sz="1200" kern="1200">
        <a:solidFill>
          <a:schemeClr val="tx1"/>
        </a:solidFill>
        <a:latin typeface="+mn-lt"/>
        <a:ea typeface="+mn-ea"/>
        <a:cs typeface="+mn-cs"/>
      </a:defRPr>
    </a:lvl1pPr>
    <a:lvl2pPr marL="457144" algn="l" defTabSz="914287" rtl="0" eaLnBrk="1" latinLnBrk="0" hangingPunct="1">
      <a:defRPr sz="1200" kern="1200">
        <a:solidFill>
          <a:schemeClr val="tx1"/>
        </a:solidFill>
        <a:latin typeface="+mn-lt"/>
        <a:ea typeface="+mn-ea"/>
        <a:cs typeface="+mn-cs"/>
      </a:defRPr>
    </a:lvl2pPr>
    <a:lvl3pPr marL="914287" algn="l" defTabSz="914287" rtl="0" eaLnBrk="1" latinLnBrk="0" hangingPunct="1">
      <a:defRPr sz="1200" kern="1200">
        <a:solidFill>
          <a:schemeClr val="tx1"/>
        </a:solidFill>
        <a:latin typeface="+mn-lt"/>
        <a:ea typeface="+mn-ea"/>
        <a:cs typeface="+mn-cs"/>
      </a:defRPr>
    </a:lvl3pPr>
    <a:lvl4pPr marL="1371430" algn="l" defTabSz="914287" rtl="0" eaLnBrk="1" latinLnBrk="0" hangingPunct="1">
      <a:defRPr sz="1200" kern="1200">
        <a:solidFill>
          <a:schemeClr val="tx1"/>
        </a:solidFill>
        <a:latin typeface="+mn-lt"/>
        <a:ea typeface="+mn-ea"/>
        <a:cs typeface="+mn-cs"/>
      </a:defRPr>
    </a:lvl4pPr>
    <a:lvl5pPr marL="1828573" algn="l" defTabSz="914287" rtl="0" eaLnBrk="1" latinLnBrk="0" hangingPunct="1">
      <a:defRPr sz="1200" kern="1200">
        <a:solidFill>
          <a:schemeClr val="tx1"/>
        </a:solidFill>
        <a:latin typeface="+mn-lt"/>
        <a:ea typeface="+mn-ea"/>
        <a:cs typeface="+mn-cs"/>
      </a:defRPr>
    </a:lvl5pPr>
    <a:lvl6pPr marL="2285716" algn="l" defTabSz="914287" rtl="0" eaLnBrk="1" latinLnBrk="0" hangingPunct="1">
      <a:defRPr sz="1200" kern="1200">
        <a:solidFill>
          <a:schemeClr val="tx1"/>
        </a:solidFill>
        <a:latin typeface="+mn-lt"/>
        <a:ea typeface="+mn-ea"/>
        <a:cs typeface="+mn-cs"/>
      </a:defRPr>
    </a:lvl6pPr>
    <a:lvl7pPr marL="2742860" algn="l" defTabSz="914287" rtl="0" eaLnBrk="1" latinLnBrk="0" hangingPunct="1">
      <a:defRPr sz="1200" kern="1200">
        <a:solidFill>
          <a:schemeClr val="tx1"/>
        </a:solidFill>
        <a:latin typeface="+mn-lt"/>
        <a:ea typeface="+mn-ea"/>
        <a:cs typeface="+mn-cs"/>
      </a:defRPr>
    </a:lvl7pPr>
    <a:lvl8pPr marL="3200003" algn="l" defTabSz="914287" rtl="0" eaLnBrk="1" latinLnBrk="0" hangingPunct="1">
      <a:defRPr sz="1200" kern="1200">
        <a:solidFill>
          <a:schemeClr val="tx1"/>
        </a:solidFill>
        <a:latin typeface="+mn-lt"/>
        <a:ea typeface="+mn-ea"/>
        <a:cs typeface="+mn-cs"/>
      </a:defRPr>
    </a:lvl8pPr>
    <a:lvl9pPr marL="3657146" algn="l" defTabSz="91428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685800" y="685800"/>
            <a:ext cx="54864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ltLang="en-US" smtClean="0">
              <a:latin typeface="Calibri" panose="020F0502020204030204" pitchFamily="34" charset="0"/>
            </a:endParaRPr>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1E02EE3-A5B9-4D69-88C4-4277592A55E9}" type="slidenum">
              <a:rPr lang="en-US" altLang="en-US">
                <a:solidFill>
                  <a:prstClr val="black"/>
                </a:solidFill>
                <a:latin typeface="Calibri" panose="020F0502020204030204" pitchFamily="34" charset="0"/>
              </a:rPr>
              <a:pPr/>
              <a:t>14</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4044129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685800"/>
            <a:ext cx="54864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ltLang="en-US" smtClean="0">
              <a:latin typeface="Calibri" panose="020F0502020204030204" pitchFamily="34" charset="0"/>
            </a:endParaRP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A4C2370-C3EB-4A05-A082-20B45F99545D}" type="slidenum">
              <a:rPr lang="en-US" altLang="en-US">
                <a:solidFill>
                  <a:prstClr val="black"/>
                </a:solidFill>
                <a:latin typeface="Calibri" panose="020F0502020204030204" pitchFamily="34" charset="0"/>
              </a:rPr>
              <a:pPr/>
              <a:t>15</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1636552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xfrm>
            <a:off x="685800" y="685800"/>
            <a:ext cx="54864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ltLang="en-US" smtClean="0">
              <a:latin typeface="Calibri" panose="020F0502020204030204" pitchFamily="34" charset="0"/>
            </a:endParaRPr>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3ED86B3-0C1A-46E7-8ADD-50C5A62A5843}" type="slidenum">
              <a:rPr lang="en-US" altLang="en-US">
                <a:solidFill>
                  <a:prstClr val="black"/>
                </a:solidFill>
                <a:latin typeface="Calibri" panose="020F0502020204030204" pitchFamily="34" charset="0"/>
              </a:rPr>
              <a:pPr/>
              <a:t>17</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3213718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xfrm>
            <a:off x="685800" y="685800"/>
            <a:ext cx="54864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ltLang="en-US" smtClean="0">
              <a:latin typeface="Calibri" panose="020F0502020204030204" pitchFamily="34" charset="0"/>
            </a:endParaRP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12487C3-E0EA-41B4-8C7F-3357467B1174}" type="slidenum">
              <a:rPr lang="en-US" altLang="en-US">
                <a:solidFill>
                  <a:prstClr val="black"/>
                </a:solidFill>
                <a:latin typeface="Calibri" panose="020F0502020204030204" pitchFamily="34" charset="0"/>
              </a:rPr>
              <a:pPr/>
              <a:t>19</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3391931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xfrm>
            <a:off x="685800" y="685800"/>
            <a:ext cx="54864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ltLang="en-US" smtClean="0">
              <a:latin typeface="Calibri" panose="020F0502020204030204" pitchFamily="34" charset="0"/>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0669FCC-804D-4AC2-BB71-49F7B6897222}" type="slidenum">
              <a:rPr lang="en-US" altLang="en-US">
                <a:solidFill>
                  <a:prstClr val="black"/>
                </a:solidFill>
                <a:latin typeface="Calibri" panose="020F0502020204030204" pitchFamily="34" charset="0"/>
              </a:rPr>
              <a:pPr/>
              <a:t>20</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1845605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xfrm>
            <a:off x="685800" y="685800"/>
            <a:ext cx="54864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ltLang="en-US" smtClean="0">
              <a:latin typeface="Calibri" panose="020F0502020204030204" pitchFamily="34" charset="0"/>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0669FCC-804D-4AC2-BB71-49F7B6897222}" type="slidenum">
              <a:rPr lang="en-US" altLang="en-US">
                <a:solidFill>
                  <a:prstClr val="black"/>
                </a:solidFill>
                <a:latin typeface="Calibri" panose="020F0502020204030204" pitchFamily="34" charset="0"/>
              </a:rPr>
              <a:pPr/>
              <a:t>21</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3016307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xfrm>
            <a:off x="685800" y="685800"/>
            <a:ext cx="54864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ltLang="en-US" smtClean="0">
              <a:latin typeface="Calibri" panose="020F0502020204030204" pitchFamily="34" charset="0"/>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0669FCC-804D-4AC2-BB71-49F7B6897222}" type="slidenum">
              <a:rPr lang="en-US" altLang="en-US">
                <a:solidFill>
                  <a:prstClr val="black"/>
                </a:solidFill>
                <a:latin typeface="Calibri" panose="020F0502020204030204" pitchFamily="34" charset="0"/>
              </a:rPr>
              <a:pPr/>
              <a:t>22</a:t>
            </a:fld>
            <a:endParaRPr lang="en-US" altLang="en-US">
              <a:solidFill>
                <a:prstClr val="black"/>
              </a:solidFill>
              <a:latin typeface="Calibri" panose="020F0502020204030204" pitchFamily="34" charset="0"/>
            </a:endParaRPr>
          </a:p>
        </p:txBody>
      </p:sp>
    </p:spTree>
    <p:extLst>
      <p:ext uri="{BB962C8B-B14F-4D97-AF65-F5344CB8AC3E}">
        <p14:creationId xmlns:p14="http://schemas.microsoft.com/office/powerpoint/2010/main" val="1924334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audio" Target="../media/audio1.wav"/></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1.wav"/></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1.wav"/></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1.wav"/></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1.wav"/></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1.wav"/></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1.wav"/></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1.wav"/></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1.wav"/></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1.wav"/></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audio" Target="../media/audio1.wav"/></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2" y="1775361"/>
            <a:ext cx="7772400" cy="1225021"/>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144" indent="0" algn="ctr">
              <a:buNone/>
              <a:defRPr>
                <a:solidFill>
                  <a:schemeClr val="tx1">
                    <a:tint val="75000"/>
                  </a:schemeClr>
                </a:solidFill>
              </a:defRPr>
            </a:lvl2pPr>
            <a:lvl3pPr marL="914287" indent="0" algn="ctr">
              <a:buNone/>
              <a:defRPr>
                <a:solidFill>
                  <a:schemeClr val="tx1">
                    <a:tint val="75000"/>
                  </a:schemeClr>
                </a:solidFill>
              </a:defRPr>
            </a:lvl3pPr>
            <a:lvl4pPr marL="1371430" indent="0" algn="ctr">
              <a:buNone/>
              <a:defRPr>
                <a:solidFill>
                  <a:schemeClr val="tx1">
                    <a:tint val="75000"/>
                  </a:schemeClr>
                </a:solidFill>
              </a:defRPr>
            </a:lvl4pPr>
            <a:lvl5pPr marL="1828573" indent="0" algn="ctr">
              <a:buNone/>
              <a:defRPr>
                <a:solidFill>
                  <a:schemeClr val="tx1">
                    <a:tint val="75000"/>
                  </a:schemeClr>
                </a:solidFill>
              </a:defRPr>
            </a:lvl5pPr>
            <a:lvl6pPr marL="2285716" indent="0" algn="ctr">
              <a:buNone/>
              <a:defRPr>
                <a:solidFill>
                  <a:schemeClr val="tx1">
                    <a:tint val="75000"/>
                  </a:schemeClr>
                </a:solidFill>
              </a:defRPr>
            </a:lvl6pPr>
            <a:lvl7pPr marL="2742860" indent="0" algn="ctr">
              <a:buNone/>
              <a:defRPr>
                <a:solidFill>
                  <a:schemeClr val="tx1">
                    <a:tint val="75000"/>
                  </a:schemeClr>
                </a:solidFill>
              </a:defRPr>
            </a:lvl7pPr>
            <a:lvl8pPr marL="3200003" indent="0" algn="ctr">
              <a:buNone/>
              <a:defRPr>
                <a:solidFill>
                  <a:schemeClr val="tx1">
                    <a:tint val="75000"/>
                  </a:schemeClr>
                </a:solidFill>
              </a:defRPr>
            </a:lvl8pPr>
            <a:lvl9pPr marL="3657146"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A32DA1-B5C0-4BF9-8CED-8F4B68B280B9}" type="datetimeFigureOut">
              <a:rPr lang="en-US" smtClean="0"/>
              <a:t>12/11/2022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22565-046C-4629-9F7C-74B7C7A01D46}" type="slidenum">
              <a:rPr lang="en-US" smtClean="0"/>
              <a:t>‹#›</a:t>
            </a:fld>
            <a:endParaRPr lang="en-US"/>
          </a:p>
        </p:txBody>
      </p:sp>
    </p:spTree>
    <p:extLst>
      <p:ext uri="{BB962C8B-B14F-4D97-AF65-F5344CB8AC3E}">
        <p14:creationId xmlns:p14="http://schemas.microsoft.com/office/powerpoint/2010/main" val="1231163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32DA1-B5C0-4BF9-8CED-8F4B68B280B9}" type="datetimeFigureOut">
              <a:rPr lang="en-US" smtClean="0"/>
              <a:t>12/11/2022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22565-046C-4629-9F7C-74B7C7A01D46}" type="slidenum">
              <a:rPr lang="en-US" smtClean="0"/>
              <a:t>‹#›</a:t>
            </a:fld>
            <a:endParaRPr lang="en-US"/>
          </a:p>
        </p:txBody>
      </p:sp>
    </p:spTree>
    <p:extLst>
      <p:ext uri="{BB962C8B-B14F-4D97-AF65-F5344CB8AC3E}">
        <p14:creationId xmlns:p14="http://schemas.microsoft.com/office/powerpoint/2010/main" val="198771731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228868"/>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8"/>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1052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228870"/>
            <a:ext cx="20574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870"/>
            <a:ext cx="6019800"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32DA1-B5C0-4BF9-8CED-8F4B68B280B9}" type="datetimeFigureOut">
              <a:rPr lang="en-US" smtClean="0"/>
              <a:t>12/11/2022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22565-046C-4629-9F7C-74B7C7A01D46}" type="slidenum">
              <a:rPr lang="en-US" smtClean="0"/>
              <a:t>‹#›</a:t>
            </a:fld>
            <a:endParaRPr lang="en-US"/>
          </a:p>
        </p:txBody>
      </p:sp>
    </p:spTree>
    <p:extLst>
      <p:ext uri="{BB962C8B-B14F-4D97-AF65-F5344CB8AC3E}">
        <p14:creationId xmlns:p14="http://schemas.microsoft.com/office/powerpoint/2010/main" val="2978954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2" y="1775374"/>
            <a:ext cx="7772400" cy="1225021"/>
          </a:xfrm>
        </p:spPr>
        <p:txBody>
          <a:bodyPr/>
          <a:lstStyle/>
          <a:p>
            <a:r>
              <a:rPr lang="en-US" noProof="1"/>
              <a:t>Click to edit Master title style</a:t>
            </a:r>
            <a:endParaRPr lang="vi-VN" noProof="1"/>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144" indent="0" algn="ctr">
              <a:buNone/>
              <a:defRPr>
                <a:solidFill>
                  <a:schemeClr val="tx1">
                    <a:tint val="75000"/>
                  </a:schemeClr>
                </a:solidFill>
              </a:defRPr>
            </a:lvl2pPr>
            <a:lvl3pPr marL="914287" indent="0" algn="ctr">
              <a:buNone/>
              <a:defRPr>
                <a:solidFill>
                  <a:schemeClr val="tx1">
                    <a:tint val="75000"/>
                  </a:schemeClr>
                </a:solidFill>
              </a:defRPr>
            </a:lvl3pPr>
            <a:lvl4pPr marL="1371430" indent="0" algn="ctr">
              <a:buNone/>
              <a:defRPr>
                <a:solidFill>
                  <a:schemeClr val="tx1">
                    <a:tint val="75000"/>
                  </a:schemeClr>
                </a:solidFill>
              </a:defRPr>
            </a:lvl4pPr>
            <a:lvl5pPr marL="1828573" indent="0" algn="ctr">
              <a:buNone/>
              <a:defRPr>
                <a:solidFill>
                  <a:schemeClr val="tx1">
                    <a:tint val="75000"/>
                  </a:schemeClr>
                </a:solidFill>
              </a:defRPr>
            </a:lvl5pPr>
            <a:lvl6pPr marL="2285716" indent="0" algn="ctr">
              <a:buNone/>
              <a:defRPr>
                <a:solidFill>
                  <a:schemeClr val="tx1">
                    <a:tint val="75000"/>
                  </a:schemeClr>
                </a:solidFill>
              </a:defRPr>
            </a:lvl6pPr>
            <a:lvl7pPr marL="2742860" indent="0" algn="ctr">
              <a:buNone/>
              <a:defRPr>
                <a:solidFill>
                  <a:schemeClr val="tx1">
                    <a:tint val="75000"/>
                  </a:schemeClr>
                </a:solidFill>
              </a:defRPr>
            </a:lvl7pPr>
            <a:lvl8pPr marL="3200003" indent="0" algn="ctr">
              <a:buNone/>
              <a:defRPr>
                <a:solidFill>
                  <a:schemeClr val="tx1">
                    <a:tint val="75000"/>
                  </a:schemeClr>
                </a:solidFill>
              </a:defRPr>
            </a:lvl8pPr>
            <a:lvl9pPr marL="3657146" indent="0" algn="ctr">
              <a:buNone/>
              <a:defRPr>
                <a:solidFill>
                  <a:schemeClr val="tx1">
                    <a:tint val="75000"/>
                  </a:schemeClr>
                </a:solidFill>
              </a:defRPr>
            </a:lvl9pPr>
          </a:lstStyle>
          <a:p>
            <a:r>
              <a:rPr lang="en-US" noProof="1"/>
              <a:t>Click to edit Master subtitle style</a:t>
            </a:r>
            <a:endParaRPr lang="vi-VN" noProof="1"/>
          </a:p>
        </p:txBody>
      </p:sp>
      <p:sp>
        <p:nvSpPr>
          <p:cNvPr id="4" name="Date Placeholder 3"/>
          <p:cNvSpPr>
            <a:spLocks noGrp="1"/>
          </p:cNvSpPr>
          <p:nvPr>
            <p:ph type="dt" sz="half" idx="10"/>
          </p:nvPr>
        </p:nvSpPr>
        <p:spPr/>
        <p:txBody>
          <a:bodyPr/>
          <a:lstStyle>
            <a:lvl1pPr>
              <a:defRPr/>
            </a:lvl1pPr>
          </a:lstStyle>
          <a:p>
            <a:pPr>
              <a:defRPr/>
            </a:pPr>
            <a:fld id="{DF584C5A-080D-4E96-A064-ED1AB74291CC}" type="datetimeFigureOut">
              <a:rPr lang="vi-VN">
                <a:solidFill>
                  <a:prstClr val="black">
                    <a:tint val="75000"/>
                  </a:prstClr>
                </a:solidFill>
              </a:rPr>
              <a:pPr>
                <a:defRPr/>
              </a:pPr>
              <a:t>11/12/2022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A4E5812-6C77-448D-95AC-72C2EBDF657D}" type="slidenum">
              <a:rPr lang="vi-VN" altLang="en-US"/>
              <a:pPr>
                <a:defRPr/>
              </a:pPr>
              <a:t>‹#›</a:t>
            </a:fld>
            <a:endParaRPr lang="vi-VN" altLang="en-US"/>
          </a:p>
        </p:txBody>
      </p:sp>
    </p:spTree>
    <p:extLst>
      <p:ext uri="{BB962C8B-B14F-4D97-AF65-F5344CB8AC3E}">
        <p14:creationId xmlns:p14="http://schemas.microsoft.com/office/powerpoint/2010/main" val="10463956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endParaRPr lang="vi-VN" noProof="1"/>
          </a:p>
        </p:txBody>
      </p:sp>
      <p:sp>
        <p:nvSpPr>
          <p:cNvPr id="3" name="Content Placeholder 2"/>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vi-VN" noProof="1"/>
          </a:p>
        </p:txBody>
      </p:sp>
      <p:sp>
        <p:nvSpPr>
          <p:cNvPr id="4" name="Date Placeholder 3"/>
          <p:cNvSpPr>
            <a:spLocks noGrp="1"/>
          </p:cNvSpPr>
          <p:nvPr>
            <p:ph type="dt" sz="half" idx="10"/>
          </p:nvPr>
        </p:nvSpPr>
        <p:spPr/>
        <p:txBody>
          <a:bodyPr/>
          <a:lstStyle>
            <a:lvl1pPr>
              <a:defRPr/>
            </a:lvl1pPr>
          </a:lstStyle>
          <a:p>
            <a:pPr>
              <a:defRPr/>
            </a:pPr>
            <a:fld id="{A49BC145-921F-4B41-8602-ACE264CD9FAD}" type="datetimeFigureOut">
              <a:rPr lang="vi-VN">
                <a:solidFill>
                  <a:prstClr val="black">
                    <a:tint val="75000"/>
                  </a:prstClr>
                </a:solidFill>
              </a:rPr>
              <a:pPr>
                <a:defRPr/>
              </a:pPr>
              <a:t>11/12/2022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E23B18B-2579-4F5D-9030-68C4A548E7D2}" type="slidenum">
              <a:rPr lang="vi-VN" altLang="en-US"/>
              <a:pPr>
                <a:defRPr/>
              </a:pPr>
              <a:t>‹#›</a:t>
            </a:fld>
            <a:endParaRPr lang="vi-VN" altLang="en-US"/>
          </a:p>
        </p:txBody>
      </p:sp>
    </p:spTree>
    <p:extLst>
      <p:ext uri="{BB962C8B-B14F-4D97-AF65-F5344CB8AC3E}">
        <p14:creationId xmlns:p14="http://schemas.microsoft.com/office/powerpoint/2010/main" val="974891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35"/>
            <a:ext cx="7772400" cy="1135062"/>
          </a:xfrm>
        </p:spPr>
        <p:txBody>
          <a:bodyPr anchor="t"/>
          <a:lstStyle>
            <a:lvl1pPr algn="l">
              <a:defRPr sz="4000" b="1" cap="all"/>
            </a:lvl1pPr>
          </a:lstStyle>
          <a:p>
            <a:r>
              <a:rPr lang="en-US" noProof="1"/>
              <a:t>Click to edit Master title style</a:t>
            </a:r>
            <a:endParaRPr lang="vi-VN" noProof="1"/>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144" indent="0">
              <a:buNone/>
              <a:defRPr sz="1800">
                <a:solidFill>
                  <a:schemeClr val="tx1">
                    <a:tint val="75000"/>
                  </a:schemeClr>
                </a:solidFill>
              </a:defRPr>
            </a:lvl2pPr>
            <a:lvl3pPr marL="914287" indent="0">
              <a:buNone/>
              <a:defRPr sz="1600">
                <a:solidFill>
                  <a:schemeClr val="tx1">
                    <a:tint val="75000"/>
                  </a:schemeClr>
                </a:solidFill>
              </a:defRPr>
            </a:lvl3pPr>
            <a:lvl4pPr marL="1371430" indent="0">
              <a:buNone/>
              <a:defRPr sz="1400">
                <a:solidFill>
                  <a:schemeClr val="tx1">
                    <a:tint val="75000"/>
                  </a:schemeClr>
                </a:solidFill>
              </a:defRPr>
            </a:lvl4pPr>
            <a:lvl5pPr marL="1828573" indent="0">
              <a:buNone/>
              <a:defRPr sz="1400">
                <a:solidFill>
                  <a:schemeClr val="tx1">
                    <a:tint val="75000"/>
                  </a:schemeClr>
                </a:solidFill>
              </a:defRPr>
            </a:lvl5pPr>
            <a:lvl6pPr marL="2285716" indent="0">
              <a:buNone/>
              <a:defRPr sz="1400">
                <a:solidFill>
                  <a:schemeClr val="tx1">
                    <a:tint val="75000"/>
                  </a:schemeClr>
                </a:solidFill>
              </a:defRPr>
            </a:lvl6pPr>
            <a:lvl7pPr marL="2742860" indent="0">
              <a:buNone/>
              <a:defRPr sz="1400">
                <a:solidFill>
                  <a:schemeClr val="tx1">
                    <a:tint val="75000"/>
                  </a:schemeClr>
                </a:solidFill>
              </a:defRPr>
            </a:lvl7pPr>
            <a:lvl8pPr marL="3200003" indent="0">
              <a:buNone/>
              <a:defRPr sz="1400">
                <a:solidFill>
                  <a:schemeClr val="tx1">
                    <a:tint val="75000"/>
                  </a:schemeClr>
                </a:solidFill>
              </a:defRPr>
            </a:lvl8pPr>
            <a:lvl9pPr marL="3657146" indent="0">
              <a:buNone/>
              <a:defRPr sz="1400">
                <a:solidFill>
                  <a:schemeClr val="tx1">
                    <a:tint val="75000"/>
                  </a:schemeClr>
                </a:solidFill>
              </a:defRPr>
            </a:lvl9pPr>
          </a:lstStyle>
          <a:p>
            <a:pPr lvl="0"/>
            <a:r>
              <a:rPr lang="en-US" noProof="1"/>
              <a:t>Click to edit Master text styles</a:t>
            </a:r>
          </a:p>
        </p:txBody>
      </p:sp>
      <p:sp>
        <p:nvSpPr>
          <p:cNvPr id="4" name="Date Placeholder 3"/>
          <p:cNvSpPr>
            <a:spLocks noGrp="1"/>
          </p:cNvSpPr>
          <p:nvPr>
            <p:ph type="dt" sz="half" idx="10"/>
          </p:nvPr>
        </p:nvSpPr>
        <p:spPr/>
        <p:txBody>
          <a:bodyPr/>
          <a:lstStyle>
            <a:lvl1pPr>
              <a:defRPr/>
            </a:lvl1pPr>
          </a:lstStyle>
          <a:p>
            <a:pPr>
              <a:defRPr/>
            </a:pPr>
            <a:fld id="{E9AAD38E-7405-471E-8F1D-41CCFD4DF913}" type="datetimeFigureOut">
              <a:rPr lang="vi-VN">
                <a:solidFill>
                  <a:prstClr val="black">
                    <a:tint val="75000"/>
                  </a:prstClr>
                </a:solidFill>
              </a:rPr>
              <a:pPr>
                <a:defRPr/>
              </a:pPr>
              <a:t>11/12/2022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84DE18A-2552-45C5-B772-8567DE094CA3}" type="slidenum">
              <a:rPr lang="vi-VN" altLang="en-US"/>
              <a:pPr>
                <a:defRPr/>
              </a:pPr>
              <a:t>‹#›</a:t>
            </a:fld>
            <a:endParaRPr lang="vi-VN" altLang="en-US"/>
          </a:p>
        </p:txBody>
      </p:sp>
    </p:spTree>
    <p:extLst>
      <p:ext uri="{BB962C8B-B14F-4D97-AF65-F5344CB8AC3E}">
        <p14:creationId xmlns:p14="http://schemas.microsoft.com/office/powerpoint/2010/main" val="472259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endParaRPr lang="vi-VN" noProof="1"/>
          </a:p>
        </p:txBody>
      </p:sp>
      <p:sp>
        <p:nvSpPr>
          <p:cNvPr id="3" name="Content Placeholder 2"/>
          <p:cNvSpPr>
            <a:spLocks noGrp="1"/>
          </p:cNvSpPr>
          <p:nvPr>
            <p:ph sz="half" idx="1"/>
          </p:nvPr>
        </p:nvSpPr>
        <p:spPr>
          <a:xfrm>
            <a:off x="457200" y="1333505"/>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vi-VN" noProof="1"/>
          </a:p>
        </p:txBody>
      </p:sp>
      <p:sp>
        <p:nvSpPr>
          <p:cNvPr id="4" name="Content Placeholder 3"/>
          <p:cNvSpPr>
            <a:spLocks noGrp="1"/>
          </p:cNvSpPr>
          <p:nvPr>
            <p:ph sz="half" idx="2"/>
          </p:nvPr>
        </p:nvSpPr>
        <p:spPr>
          <a:xfrm>
            <a:off x="4648200" y="1333505"/>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vi-VN" noProof="1"/>
          </a:p>
        </p:txBody>
      </p:sp>
      <p:sp>
        <p:nvSpPr>
          <p:cNvPr id="5" name="Date Placeholder 3"/>
          <p:cNvSpPr>
            <a:spLocks noGrp="1"/>
          </p:cNvSpPr>
          <p:nvPr>
            <p:ph type="dt" sz="half" idx="10"/>
          </p:nvPr>
        </p:nvSpPr>
        <p:spPr/>
        <p:txBody>
          <a:bodyPr/>
          <a:lstStyle>
            <a:lvl1pPr>
              <a:defRPr/>
            </a:lvl1pPr>
          </a:lstStyle>
          <a:p>
            <a:pPr>
              <a:defRPr/>
            </a:pPr>
            <a:fld id="{4BFCBB9A-A146-40C5-8606-4396C5192945}" type="datetimeFigureOut">
              <a:rPr lang="vi-VN">
                <a:solidFill>
                  <a:prstClr val="black">
                    <a:tint val="75000"/>
                  </a:prstClr>
                </a:solidFill>
              </a:rPr>
              <a:pPr>
                <a:defRPr/>
              </a:pPr>
              <a:t>11/12/2022</a:t>
            </a:fld>
            <a:endParaRPr lang="vi-VN">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A4188B7-7899-430B-8418-EF8E93104530}" type="slidenum">
              <a:rPr lang="vi-VN" altLang="en-US"/>
              <a:pPr>
                <a:defRPr/>
              </a:pPr>
              <a:t>‹#›</a:t>
            </a:fld>
            <a:endParaRPr lang="vi-VN" altLang="en-US"/>
          </a:p>
        </p:txBody>
      </p:sp>
    </p:spTree>
    <p:extLst>
      <p:ext uri="{BB962C8B-B14F-4D97-AF65-F5344CB8AC3E}">
        <p14:creationId xmlns:p14="http://schemas.microsoft.com/office/powerpoint/2010/main" val="4104549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noProof="1"/>
              <a:t>Click to edit Master title style</a:t>
            </a:r>
            <a:endParaRPr lang="vi-VN" noProof="1"/>
          </a:p>
        </p:txBody>
      </p:sp>
      <p:sp>
        <p:nvSpPr>
          <p:cNvPr id="3" name="Text Placeholder 2"/>
          <p:cNvSpPr>
            <a:spLocks noGrp="1"/>
          </p:cNvSpPr>
          <p:nvPr>
            <p:ph type="body" idx="1"/>
          </p:nvPr>
        </p:nvSpPr>
        <p:spPr>
          <a:xfrm>
            <a:off x="457202" y="1279261"/>
            <a:ext cx="4040188" cy="533136"/>
          </a:xfrm>
        </p:spPr>
        <p:txBody>
          <a:bodyPr anchor="b"/>
          <a:lstStyle>
            <a:lvl1pPr marL="0" indent="0">
              <a:buNone/>
              <a:defRPr sz="2400" b="1"/>
            </a:lvl1pPr>
            <a:lvl2pPr marL="457144" indent="0">
              <a:buNone/>
              <a:defRPr sz="2000" b="1"/>
            </a:lvl2pPr>
            <a:lvl3pPr marL="914287" indent="0">
              <a:buNone/>
              <a:defRPr sz="1800" b="1"/>
            </a:lvl3pPr>
            <a:lvl4pPr marL="1371430" indent="0">
              <a:buNone/>
              <a:defRPr sz="1600" b="1"/>
            </a:lvl4pPr>
            <a:lvl5pPr marL="1828573" indent="0">
              <a:buNone/>
              <a:defRPr sz="1600" b="1"/>
            </a:lvl5pPr>
            <a:lvl6pPr marL="2285716" indent="0">
              <a:buNone/>
              <a:defRPr sz="1600" b="1"/>
            </a:lvl6pPr>
            <a:lvl7pPr marL="2742860" indent="0">
              <a:buNone/>
              <a:defRPr sz="1600" b="1"/>
            </a:lvl7pPr>
            <a:lvl8pPr marL="3200003" indent="0">
              <a:buNone/>
              <a:defRPr sz="1600" b="1"/>
            </a:lvl8pPr>
            <a:lvl9pPr marL="3657146" indent="0">
              <a:buNone/>
              <a:defRPr sz="1600" b="1"/>
            </a:lvl9pPr>
          </a:lstStyle>
          <a:p>
            <a:pPr lvl="0"/>
            <a:r>
              <a:rPr lang="en-US" noProof="1"/>
              <a:t>Click to edit Master text styles</a:t>
            </a:r>
          </a:p>
        </p:txBody>
      </p:sp>
      <p:sp>
        <p:nvSpPr>
          <p:cNvPr id="4" name="Content Placeholder 3"/>
          <p:cNvSpPr>
            <a:spLocks noGrp="1"/>
          </p:cNvSpPr>
          <p:nvPr>
            <p:ph sz="half" idx="2"/>
          </p:nvPr>
        </p:nvSpPr>
        <p:spPr>
          <a:xfrm>
            <a:off x="457202" y="1812397"/>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vi-VN" noProof="1"/>
          </a:p>
        </p:txBody>
      </p:sp>
      <p:sp>
        <p:nvSpPr>
          <p:cNvPr id="5" name="Text Placeholder 4"/>
          <p:cNvSpPr>
            <a:spLocks noGrp="1"/>
          </p:cNvSpPr>
          <p:nvPr>
            <p:ph type="body" sz="quarter" idx="3"/>
          </p:nvPr>
        </p:nvSpPr>
        <p:spPr>
          <a:xfrm>
            <a:off x="4645038" y="1279261"/>
            <a:ext cx="4041775" cy="533136"/>
          </a:xfrm>
        </p:spPr>
        <p:txBody>
          <a:bodyPr anchor="b"/>
          <a:lstStyle>
            <a:lvl1pPr marL="0" indent="0">
              <a:buNone/>
              <a:defRPr sz="2400" b="1"/>
            </a:lvl1pPr>
            <a:lvl2pPr marL="457144" indent="0">
              <a:buNone/>
              <a:defRPr sz="2000" b="1"/>
            </a:lvl2pPr>
            <a:lvl3pPr marL="914287" indent="0">
              <a:buNone/>
              <a:defRPr sz="1800" b="1"/>
            </a:lvl3pPr>
            <a:lvl4pPr marL="1371430" indent="0">
              <a:buNone/>
              <a:defRPr sz="1600" b="1"/>
            </a:lvl4pPr>
            <a:lvl5pPr marL="1828573" indent="0">
              <a:buNone/>
              <a:defRPr sz="1600" b="1"/>
            </a:lvl5pPr>
            <a:lvl6pPr marL="2285716" indent="0">
              <a:buNone/>
              <a:defRPr sz="1600" b="1"/>
            </a:lvl6pPr>
            <a:lvl7pPr marL="2742860" indent="0">
              <a:buNone/>
              <a:defRPr sz="1600" b="1"/>
            </a:lvl7pPr>
            <a:lvl8pPr marL="3200003" indent="0">
              <a:buNone/>
              <a:defRPr sz="1600" b="1"/>
            </a:lvl8pPr>
            <a:lvl9pPr marL="3657146" indent="0">
              <a:buNone/>
              <a:defRPr sz="1600" b="1"/>
            </a:lvl9pPr>
          </a:lstStyle>
          <a:p>
            <a:pPr lvl="0"/>
            <a:r>
              <a:rPr lang="en-US" noProof="1"/>
              <a:t>Click to edit Master text styles</a:t>
            </a:r>
          </a:p>
        </p:txBody>
      </p:sp>
      <p:sp>
        <p:nvSpPr>
          <p:cNvPr id="6" name="Content Placeholder 5"/>
          <p:cNvSpPr>
            <a:spLocks noGrp="1"/>
          </p:cNvSpPr>
          <p:nvPr>
            <p:ph sz="quarter" idx="4"/>
          </p:nvPr>
        </p:nvSpPr>
        <p:spPr>
          <a:xfrm>
            <a:off x="4645038" y="1812397"/>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vi-VN" noProof="1"/>
          </a:p>
        </p:txBody>
      </p:sp>
      <p:sp>
        <p:nvSpPr>
          <p:cNvPr id="7" name="Date Placeholder 3"/>
          <p:cNvSpPr>
            <a:spLocks noGrp="1"/>
          </p:cNvSpPr>
          <p:nvPr>
            <p:ph type="dt" sz="half" idx="10"/>
          </p:nvPr>
        </p:nvSpPr>
        <p:spPr/>
        <p:txBody>
          <a:bodyPr/>
          <a:lstStyle>
            <a:lvl1pPr>
              <a:defRPr/>
            </a:lvl1pPr>
          </a:lstStyle>
          <a:p>
            <a:pPr>
              <a:defRPr/>
            </a:pPr>
            <a:fld id="{C7505DB6-287E-42BD-B687-902DEBF8AEDD}" type="datetimeFigureOut">
              <a:rPr lang="vi-VN">
                <a:solidFill>
                  <a:prstClr val="black">
                    <a:tint val="75000"/>
                  </a:prstClr>
                </a:solidFill>
              </a:rPr>
              <a:pPr>
                <a:defRPr/>
              </a:pPr>
              <a:t>11/12/2022</a:t>
            </a:fld>
            <a:endParaRPr lang="vi-VN">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F730EF61-07A4-4786-AB4E-33F0219E0EBF}" type="slidenum">
              <a:rPr lang="vi-VN" altLang="en-US"/>
              <a:pPr>
                <a:defRPr/>
              </a:pPr>
              <a:t>‹#›</a:t>
            </a:fld>
            <a:endParaRPr lang="vi-VN" altLang="en-US"/>
          </a:p>
        </p:txBody>
      </p:sp>
    </p:spTree>
    <p:extLst>
      <p:ext uri="{BB962C8B-B14F-4D97-AF65-F5344CB8AC3E}">
        <p14:creationId xmlns:p14="http://schemas.microsoft.com/office/powerpoint/2010/main" val="2073750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endParaRPr lang="vi-VN" noProof="1"/>
          </a:p>
        </p:txBody>
      </p:sp>
      <p:sp>
        <p:nvSpPr>
          <p:cNvPr id="3" name="Date Placeholder 3"/>
          <p:cNvSpPr>
            <a:spLocks noGrp="1"/>
          </p:cNvSpPr>
          <p:nvPr>
            <p:ph type="dt" sz="half" idx="10"/>
          </p:nvPr>
        </p:nvSpPr>
        <p:spPr/>
        <p:txBody>
          <a:bodyPr/>
          <a:lstStyle>
            <a:lvl1pPr>
              <a:defRPr/>
            </a:lvl1pPr>
          </a:lstStyle>
          <a:p>
            <a:pPr>
              <a:defRPr/>
            </a:pPr>
            <a:fld id="{CAC2ED7F-9332-4518-A5B2-08ABF03295F3}" type="datetimeFigureOut">
              <a:rPr lang="vi-VN">
                <a:solidFill>
                  <a:prstClr val="black">
                    <a:tint val="75000"/>
                  </a:prstClr>
                </a:solidFill>
              </a:rPr>
              <a:pPr>
                <a:defRPr/>
              </a:pPr>
              <a:t>11/12/2022</a:t>
            </a:fld>
            <a:endParaRPr lang="vi-VN">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5ABF9F21-8029-49AD-81EE-8EB023D8EF0C}" type="slidenum">
              <a:rPr lang="vi-VN" altLang="en-US"/>
              <a:pPr>
                <a:defRPr/>
              </a:pPr>
              <a:t>‹#›</a:t>
            </a:fld>
            <a:endParaRPr lang="vi-VN" altLang="en-US"/>
          </a:p>
        </p:txBody>
      </p:sp>
    </p:spTree>
    <p:extLst>
      <p:ext uri="{BB962C8B-B14F-4D97-AF65-F5344CB8AC3E}">
        <p14:creationId xmlns:p14="http://schemas.microsoft.com/office/powerpoint/2010/main" val="38900206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82B5AB5-5CC6-4188-92CC-F71522F4B82F}" type="datetimeFigureOut">
              <a:rPr lang="vi-VN">
                <a:solidFill>
                  <a:prstClr val="black">
                    <a:tint val="75000"/>
                  </a:prstClr>
                </a:solidFill>
              </a:rPr>
              <a:pPr>
                <a:defRPr/>
              </a:pPr>
              <a:t>11/12/2022</a:t>
            </a:fld>
            <a:endParaRPr lang="vi-VN">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F9D09B76-7DA1-443B-8C1F-21EB9202BABD}" type="slidenum">
              <a:rPr lang="vi-VN" altLang="en-US"/>
              <a:pPr>
                <a:defRPr/>
              </a:pPr>
              <a:t>‹#›</a:t>
            </a:fld>
            <a:endParaRPr lang="vi-VN" altLang="en-US"/>
          </a:p>
        </p:txBody>
      </p:sp>
    </p:spTree>
    <p:extLst>
      <p:ext uri="{BB962C8B-B14F-4D97-AF65-F5344CB8AC3E}">
        <p14:creationId xmlns:p14="http://schemas.microsoft.com/office/powerpoint/2010/main" val="3901776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27542"/>
            <a:ext cx="3008313" cy="968376"/>
          </a:xfrm>
        </p:spPr>
        <p:txBody>
          <a:bodyPr anchor="b"/>
          <a:lstStyle>
            <a:lvl1pPr algn="l">
              <a:defRPr sz="2000" b="1"/>
            </a:lvl1pPr>
          </a:lstStyle>
          <a:p>
            <a:r>
              <a:rPr lang="en-US" noProof="1"/>
              <a:t>Click to edit Master title style</a:t>
            </a:r>
            <a:endParaRPr lang="vi-VN" noProof="1"/>
          </a:p>
        </p:txBody>
      </p:sp>
      <p:sp>
        <p:nvSpPr>
          <p:cNvPr id="3" name="Content Placeholder 2"/>
          <p:cNvSpPr>
            <a:spLocks noGrp="1"/>
          </p:cNvSpPr>
          <p:nvPr>
            <p:ph idx="1"/>
          </p:nvPr>
        </p:nvSpPr>
        <p:spPr>
          <a:xfrm>
            <a:off x="3575050" y="227561"/>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vi-VN" noProof="1"/>
          </a:p>
        </p:txBody>
      </p:sp>
      <p:sp>
        <p:nvSpPr>
          <p:cNvPr id="4" name="Text Placeholder 3"/>
          <p:cNvSpPr>
            <a:spLocks noGrp="1"/>
          </p:cNvSpPr>
          <p:nvPr>
            <p:ph type="body" sz="half" idx="2"/>
          </p:nvPr>
        </p:nvSpPr>
        <p:spPr>
          <a:xfrm>
            <a:off x="457206" y="1195923"/>
            <a:ext cx="3008313" cy="3909219"/>
          </a:xfrm>
        </p:spPr>
        <p:txBody>
          <a:bodyPr/>
          <a:lstStyle>
            <a:lvl1pPr marL="0" indent="0">
              <a:buNone/>
              <a:defRPr sz="1400"/>
            </a:lvl1pPr>
            <a:lvl2pPr marL="457144" indent="0">
              <a:buNone/>
              <a:defRPr sz="1200"/>
            </a:lvl2pPr>
            <a:lvl3pPr marL="914287" indent="0">
              <a:buNone/>
              <a:defRPr sz="1000"/>
            </a:lvl3pPr>
            <a:lvl4pPr marL="1371430" indent="0">
              <a:buNone/>
              <a:defRPr sz="900"/>
            </a:lvl4pPr>
            <a:lvl5pPr marL="1828573" indent="0">
              <a:buNone/>
              <a:defRPr sz="900"/>
            </a:lvl5pPr>
            <a:lvl6pPr marL="2285716" indent="0">
              <a:buNone/>
              <a:defRPr sz="900"/>
            </a:lvl6pPr>
            <a:lvl7pPr marL="2742860" indent="0">
              <a:buNone/>
              <a:defRPr sz="900"/>
            </a:lvl7pPr>
            <a:lvl8pPr marL="3200003" indent="0">
              <a:buNone/>
              <a:defRPr sz="900"/>
            </a:lvl8pPr>
            <a:lvl9pPr marL="3657146" indent="0">
              <a:buNone/>
              <a:defRPr sz="900"/>
            </a:lvl9pPr>
          </a:lstStyle>
          <a:p>
            <a:pPr lvl="0"/>
            <a:r>
              <a:rPr lang="en-US" noProof="1"/>
              <a:t>Click to edit Master text styles</a:t>
            </a:r>
          </a:p>
        </p:txBody>
      </p:sp>
      <p:sp>
        <p:nvSpPr>
          <p:cNvPr id="5" name="Date Placeholder 3"/>
          <p:cNvSpPr>
            <a:spLocks noGrp="1"/>
          </p:cNvSpPr>
          <p:nvPr>
            <p:ph type="dt" sz="half" idx="10"/>
          </p:nvPr>
        </p:nvSpPr>
        <p:spPr/>
        <p:txBody>
          <a:bodyPr/>
          <a:lstStyle>
            <a:lvl1pPr>
              <a:defRPr/>
            </a:lvl1pPr>
          </a:lstStyle>
          <a:p>
            <a:pPr>
              <a:defRPr/>
            </a:pPr>
            <a:fld id="{6639C546-8CBC-4834-9E4B-FE1A8B8D3D90}" type="datetimeFigureOut">
              <a:rPr lang="vi-VN">
                <a:solidFill>
                  <a:prstClr val="black">
                    <a:tint val="75000"/>
                  </a:prstClr>
                </a:solidFill>
              </a:rPr>
              <a:pPr>
                <a:defRPr/>
              </a:pPr>
              <a:t>11/12/2022</a:t>
            </a:fld>
            <a:endParaRPr lang="vi-VN">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5AEA495-0782-4435-B389-E00F51A0B9F0}" type="slidenum">
              <a:rPr lang="vi-VN" altLang="en-US"/>
              <a:pPr>
                <a:defRPr/>
              </a:pPr>
              <a:t>‹#›</a:t>
            </a:fld>
            <a:endParaRPr lang="vi-VN" altLang="en-US"/>
          </a:p>
        </p:txBody>
      </p:sp>
    </p:spTree>
    <p:extLst>
      <p:ext uri="{BB962C8B-B14F-4D97-AF65-F5344CB8AC3E}">
        <p14:creationId xmlns:p14="http://schemas.microsoft.com/office/powerpoint/2010/main" val="4040968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32DA1-B5C0-4BF9-8CED-8F4B68B280B9}" type="datetimeFigureOut">
              <a:rPr lang="en-US" smtClean="0"/>
              <a:t>12/11/2022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22565-046C-4629-9F7C-74B7C7A01D46}" type="slidenum">
              <a:rPr lang="en-US" smtClean="0"/>
              <a:t>‹#›</a:t>
            </a:fld>
            <a:endParaRPr lang="en-US"/>
          </a:p>
        </p:txBody>
      </p:sp>
    </p:spTree>
    <p:extLst>
      <p:ext uri="{BB962C8B-B14F-4D97-AF65-F5344CB8AC3E}">
        <p14:creationId xmlns:p14="http://schemas.microsoft.com/office/powerpoint/2010/main" val="17211655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noProof="1"/>
              <a:t>Click to edit Master title style</a:t>
            </a:r>
            <a:endParaRPr lang="vi-VN" noProof="1"/>
          </a:p>
        </p:txBody>
      </p:sp>
      <p:sp>
        <p:nvSpPr>
          <p:cNvPr id="3" name="Picture Placeholder 2"/>
          <p:cNvSpPr>
            <a:spLocks noGrp="1"/>
          </p:cNvSpPr>
          <p:nvPr>
            <p:ph type="pic" idx="1"/>
          </p:nvPr>
        </p:nvSpPr>
        <p:spPr>
          <a:xfrm>
            <a:off x="1792288" y="510646"/>
            <a:ext cx="5486400" cy="3429000"/>
          </a:xfrm>
        </p:spPr>
        <p:txBody>
          <a:bodyPr rtlCol="0">
            <a:normAutofit/>
          </a:bodyPr>
          <a:lstStyle>
            <a:lvl1pPr marL="0" indent="0">
              <a:buNone/>
              <a:defRPr sz="3200"/>
            </a:lvl1pPr>
            <a:lvl2pPr marL="457144" indent="0">
              <a:buNone/>
              <a:defRPr sz="2800"/>
            </a:lvl2pPr>
            <a:lvl3pPr marL="914287" indent="0">
              <a:buNone/>
              <a:defRPr sz="2400"/>
            </a:lvl3pPr>
            <a:lvl4pPr marL="1371430" indent="0">
              <a:buNone/>
              <a:defRPr sz="2000"/>
            </a:lvl4pPr>
            <a:lvl5pPr marL="1828573" indent="0">
              <a:buNone/>
              <a:defRPr sz="2000"/>
            </a:lvl5pPr>
            <a:lvl6pPr marL="2285716" indent="0">
              <a:buNone/>
              <a:defRPr sz="2000"/>
            </a:lvl6pPr>
            <a:lvl7pPr marL="2742860" indent="0">
              <a:buNone/>
              <a:defRPr sz="2000"/>
            </a:lvl7pPr>
            <a:lvl8pPr marL="3200003" indent="0">
              <a:buNone/>
              <a:defRPr sz="2000"/>
            </a:lvl8pPr>
            <a:lvl9pPr marL="3657146" indent="0">
              <a:buNone/>
              <a:defRPr sz="2000"/>
            </a:lvl9pPr>
          </a:lstStyle>
          <a:p>
            <a:pPr lvl="0"/>
            <a:endParaRPr lang="vi-VN" noProof="0"/>
          </a:p>
        </p:txBody>
      </p:sp>
      <p:sp>
        <p:nvSpPr>
          <p:cNvPr id="4" name="Text Placeholder 3"/>
          <p:cNvSpPr>
            <a:spLocks noGrp="1"/>
          </p:cNvSpPr>
          <p:nvPr>
            <p:ph type="body" sz="half" idx="2"/>
          </p:nvPr>
        </p:nvSpPr>
        <p:spPr>
          <a:xfrm>
            <a:off x="1792288" y="4472782"/>
            <a:ext cx="5486400" cy="670719"/>
          </a:xfrm>
        </p:spPr>
        <p:txBody>
          <a:bodyPr/>
          <a:lstStyle>
            <a:lvl1pPr marL="0" indent="0">
              <a:buNone/>
              <a:defRPr sz="1400"/>
            </a:lvl1pPr>
            <a:lvl2pPr marL="457144" indent="0">
              <a:buNone/>
              <a:defRPr sz="1200"/>
            </a:lvl2pPr>
            <a:lvl3pPr marL="914287" indent="0">
              <a:buNone/>
              <a:defRPr sz="1000"/>
            </a:lvl3pPr>
            <a:lvl4pPr marL="1371430" indent="0">
              <a:buNone/>
              <a:defRPr sz="900"/>
            </a:lvl4pPr>
            <a:lvl5pPr marL="1828573" indent="0">
              <a:buNone/>
              <a:defRPr sz="900"/>
            </a:lvl5pPr>
            <a:lvl6pPr marL="2285716" indent="0">
              <a:buNone/>
              <a:defRPr sz="900"/>
            </a:lvl6pPr>
            <a:lvl7pPr marL="2742860" indent="0">
              <a:buNone/>
              <a:defRPr sz="900"/>
            </a:lvl7pPr>
            <a:lvl8pPr marL="3200003" indent="0">
              <a:buNone/>
              <a:defRPr sz="900"/>
            </a:lvl8pPr>
            <a:lvl9pPr marL="3657146" indent="0">
              <a:buNone/>
              <a:defRPr sz="900"/>
            </a:lvl9pPr>
          </a:lstStyle>
          <a:p>
            <a:pPr lvl="0"/>
            <a:r>
              <a:rPr lang="en-US" noProof="1"/>
              <a:t>Click to edit Master text styles</a:t>
            </a:r>
          </a:p>
        </p:txBody>
      </p:sp>
      <p:sp>
        <p:nvSpPr>
          <p:cNvPr id="5" name="Date Placeholder 3"/>
          <p:cNvSpPr>
            <a:spLocks noGrp="1"/>
          </p:cNvSpPr>
          <p:nvPr>
            <p:ph type="dt" sz="half" idx="10"/>
          </p:nvPr>
        </p:nvSpPr>
        <p:spPr/>
        <p:txBody>
          <a:bodyPr/>
          <a:lstStyle>
            <a:lvl1pPr>
              <a:defRPr/>
            </a:lvl1pPr>
          </a:lstStyle>
          <a:p>
            <a:pPr>
              <a:defRPr/>
            </a:pPr>
            <a:fld id="{17AE49D9-ABF6-485F-A912-462AB9F71A65}" type="datetimeFigureOut">
              <a:rPr lang="vi-VN">
                <a:solidFill>
                  <a:prstClr val="black">
                    <a:tint val="75000"/>
                  </a:prstClr>
                </a:solidFill>
              </a:rPr>
              <a:pPr>
                <a:defRPr/>
              </a:pPr>
              <a:t>11/12/2022</a:t>
            </a:fld>
            <a:endParaRPr lang="vi-VN">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D0D5A8C-8561-40E2-8125-3D6F7F8C157C}" type="slidenum">
              <a:rPr lang="vi-VN" altLang="en-US"/>
              <a:pPr>
                <a:defRPr/>
              </a:pPr>
              <a:t>‹#›</a:t>
            </a:fld>
            <a:endParaRPr lang="vi-VN" altLang="en-US"/>
          </a:p>
        </p:txBody>
      </p:sp>
    </p:spTree>
    <p:extLst>
      <p:ext uri="{BB962C8B-B14F-4D97-AF65-F5344CB8AC3E}">
        <p14:creationId xmlns:p14="http://schemas.microsoft.com/office/powerpoint/2010/main" val="27626868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endParaRPr lang="vi-VN" noProof="1"/>
          </a:p>
        </p:txBody>
      </p:sp>
      <p:sp>
        <p:nvSpPr>
          <p:cNvPr id="3" name="Vertical Text Placeholder 2"/>
          <p:cNvSpPr>
            <a:spLocks noGrp="1"/>
          </p:cNvSpPr>
          <p:nvPr>
            <p:ph type="body" orient="vert" idx="1"/>
          </p:nvPr>
        </p:nvSpPr>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vi-VN" noProof="1"/>
          </a:p>
        </p:txBody>
      </p:sp>
      <p:sp>
        <p:nvSpPr>
          <p:cNvPr id="4" name="Date Placeholder 3"/>
          <p:cNvSpPr>
            <a:spLocks noGrp="1"/>
          </p:cNvSpPr>
          <p:nvPr>
            <p:ph type="dt" sz="half" idx="10"/>
          </p:nvPr>
        </p:nvSpPr>
        <p:spPr/>
        <p:txBody>
          <a:bodyPr/>
          <a:lstStyle>
            <a:lvl1pPr>
              <a:defRPr/>
            </a:lvl1pPr>
          </a:lstStyle>
          <a:p>
            <a:pPr>
              <a:defRPr/>
            </a:pPr>
            <a:fld id="{B7700494-18A3-4D17-9B08-BE5BD715AB6F}" type="datetimeFigureOut">
              <a:rPr lang="vi-VN">
                <a:solidFill>
                  <a:prstClr val="black">
                    <a:tint val="75000"/>
                  </a:prstClr>
                </a:solidFill>
              </a:rPr>
              <a:pPr>
                <a:defRPr/>
              </a:pPr>
              <a:t>11/12/2022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5622780-5F98-40F7-B39B-2260DBA632C9}" type="slidenum">
              <a:rPr lang="vi-VN" altLang="en-US"/>
              <a:pPr>
                <a:defRPr/>
              </a:pPr>
              <a:t>‹#›</a:t>
            </a:fld>
            <a:endParaRPr lang="vi-VN" altLang="en-US"/>
          </a:p>
        </p:txBody>
      </p:sp>
    </p:spTree>
    <p:extLst>
      <p:ext uri="{BB962C8B-B14F-4D97-AF65-F5344CB8AC3E}">
        <p14:creationId xmlns:p14="http://schemas.microsoft.com/office/powerpoint/2010/main" val="12135297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228883"/>
            <a:ext cx="2057400" cy="4876271"/>
          </a:xfrm>
        </p:spPr>
        <p:txBody>
          <a:bodyPr vert="eaVert"/>
          <a:lstStyle/>
          <a:p>
            <a:r>
              <a:rPr lang="en-US" noProof="1"/>
              <a:t>Click to edit Master title style</a:t>
            </a:r>
            <a:endParaRPr lang="vi-VN" noProof="1"/>
          </a:p>
        </p:txBody>
      </p:sp>
      <p:sp>
        <p:nvSpPr>
          <p:cNvPr id="3" name="Vertical Text Placeholder 2"/>
          <p:cNvSpPr>
            <a:spLocks noGrp="1"/>
          </p:cNvSpPr>
          <p:nvPr>
            <p:ph type="body" orient="vert" idx="1"/>
          </p:nvPr>
        </p:nvSpPr>
        <p:spPr>
          <a:xfrm>
            <a:off x="457200" y="228883"/>
            <a:ext cx="6019800" cy="4876271"/>
          </a:xfrm>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vi-VN" noProof="1"/>
          </a:p>
        </p:txBody>
      </p:sp>
      <p:sp>
        <p:nvSpPr>
          <p:cNvPr id="4" name="Date Placeholder 3"/>
          <p:cNvSpPr>
            <a:spLocks noGrp="1"/>
          </p:cNvSpPr>
          <p:nvPr>
            <p:ph type="dt" sz="half" idx="10"/>
          </p:nvPr>
        </p:nvSpPr>
        <p:spPr/>
        <p:txBody>
          <a:bodyPr/>
          <a:lstStyle>
            <a:lvl1pPr>
              <a:defRPr/>
            </a:lvl1pPr>
          </a:lstStyle>
          <a:p>
            <a:pPr>
              <a:defRPr/>
            </a:pPr>
            <a:fld id="{433BDD31-4C4D-419E-A3B5-3EB7EC6C1164}" type="datetimeFigureOut">
              <a:rPr lang="vi-VN">
                <a:solidFill>
                  <a:prstClr val="black">
                    <a:tint val="75000"/>
                  </a:prstClr>
                </a:solidFill>
              </a:rPr>
              <a:pPr>
                <a:defRPr/>
              </a:pPr>
              <a:t>11/12/2022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089B9D9-466C-4215-B782-B1737115D709}" type="slidenum">
              <a:rPr lang="vi-VN" altLang="en-US"/>
              <a:pPr>
                <a:defRPr/>
              </a:pPr>
              <a:t>‹#›</a:t>
            </a:fld>
            <a:endParaRPr lang="vi-VN" altLang="en-US"/>
          </a:p>
        </p:txBody>
      </p:sp>
    </p:spTree>
    <p:extLst>
      <p:ext uri="{BB962C8B-B14F-4D97-AF65-F5344CB8AC3E}">
        <p14:creationId xmlns:p14="http://schemas.microsoft.com/office/powerpoint/2010/main" val="26444152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412" y="229307"/>
            <a:ext cx="8229203" cy="952500"/>
          </a:xfrm>
        </p:spPr>
        <p:txBody>
          <a:bodyPr/>
          <a:lstStyle/>
          <a:p>
            <a:r>
              <a:rPr lang="en-US" noProof="1"/>
              <a:t>Click to edit Master title style</a:t>
            </a:r>
          </a:p>
        </p:txBody>
      </p:sp>
      <p:sp>
        <p:nvSpPr>
          <p:cNvPr id="3" name="Content Placeholder 2"/>
          <p:cNvSpPr>
            <a:spLocks noGrp="1"/>
          </p:cNvSpPr>
          <p:nvPr>
            <p:ph sz="quarter" idx="1"/>
          </p:nvPr>
        </p:nvSpPr>
        <p:spPr>
          <a:xfrm>
            <a:off x="457399" y="1333941"/>
            <a:ext cx="4066976" cy="183224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Content Placeholder 3"/>
          <p:cNvSpPr>
            <a:spLocks noGrp="1"/>
          </p:cNvSpPr>
          <p:nvPr>
            <p:ph sz="quarter" idx="2"/>
          </p:nvPr>
        </p:nvSpPr>
        <p:spPr>
          <a:xfrm>
            <a:off x="4619631" y="1333941"/>
            <a:ext cx="4066977" cy="1832240"/>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5" name="Content Placeholder 4"/>
          <p:cNvSpPr>
            <a:spLocks noGrp="1"/>
          </p:cNvSpPr>
          <p:nvPr>
            <p:ph sz="quarter" idx="3"/>
          </p:nvPr>
        </p:nvSpPr>
        <p:spPr>
          <a:xfrm>
            <a:off x="457399" y="3272032"/>
            <a:ext cx="4066976" cy="1833342"/>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6" name="Content Placeholder 5"/>
          <p:cNvSpPr>
            <a:spLocks noGrp="1"/>
          </p:cNvSpPr>
          <p:nvPr>
            <p:ph sz="quarter" idx="4"/>
          </p:nvPr>
        </p:nvSpPr>
        <p:spPr>
          <a:xfrm>
            <a:off x="4619631" y="3272032"/>
            <a:ext cx="4066977" cy="1833342"/>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solidFill>
                <a:prstClr val="black">
                  <a:tint val="75000"/>
                </a:prstClr>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Rectangle 6"/>
          <p:cNvSpPr>
            <a:spLocks noGrp="1" noChangeArrowheads="1"/>
          </p:cNvSpPr>
          <p:nvPr>
            <p:ph type="sldNum" sz="quarter" idx="12"/>
          </p:nvPr>
        </p:nvSpPr>
        <p:spPr/>
        <p:txBody>
          <a:bodyPr/>
          <a:lstStyle>
            <a:lvl1pPr>
              <a:defRPr>
                <a:latin typeface="Calibri" pitchFamily="34" charset="0"/>
              </a:defRPr>
            </a:lvl1pPr>
          </a:lstStyle>
          <a:p>
            <a:pPr>
              <a:defRPr/>
            </a:pPr>
            <a:fld id="{67BFDE3F-6ACA-4B8C-A99B-1C41B31FA158}" type="slidenum">
              <a:rPr lang="en-US" altLang="en-US"/>
              <a:pPr>
                <a:defRPr/>
              </a:pPr>
              <a:t>‹#›</a:t>
            </a:fld>
            <a:endParaRPr lang="en-US" altLang="en-US"/>
          </a:p>
        </p:txBody>
      </p:sp>
    </p:spTree>
    <p:extLst>
      <p:ext uri="{BB962C8B-B14F-4D97-AF65-F5344CB8AC3E}">
        <p14:creationId xmlns:p14="http://schemas.microsoft.com/office/powerpoint/2010/main" val="15531986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2" y="1775361"/>
            <a:ext cx="7772400" cy="1225021"/>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144" indent="0" algn="ctr">
              <a:buNone/>
              <a:defRPr>
                <a:solidFill>
                  <a:schemeClr val="tx1">
                    <a:tint val="75000"/>
                  </a:schemeClr>
                </a:solidFill>
              </a:defRPr>
            </a:lvl2pPr>
            <a:lvl3pPr marL="914287" indent="0" algn="ctr">
              <a:buNone/>
              <a:defRPr>
                <a:solidFill>
                  <a:schemeClr val="tx1">
                    <a:tint val="75000"/>
                  </a:schemeClr>
                </a:solidFill>
              </a:defRPr>
            </a:lvl3pPr>
            <a:lvl4pPr marL="1371430" indent="0" algn="ctr">
              <a:buNone/>
              <a:defRPr>
                <a:solidFill>
                  <a:schemeClr val="tx1">
                    <a:tint val="75000"/>
                  </a:schemeClr>
                </a:solidFill>
              </a:defRPr>
            </a:lvl4pPr>
            <a:lvl5pPr marL="1828573" indent="0" algn="ctr">
              <a:buNone/>
              <a:defRPr>
                <a:solidFill>
                  <a:schemeClr val="tx1">
                    <a:tint val="75000"/>
                  </a:schemeClr>
                </a:solidFill>
              </a:defRPr>
            </a:lvl5pPr>
            <a:lvl6pPr marL="2285716" indent="0" algn="ctr">
              <a:buNone/>
              <a:defRPr>
                <a:solidFill>
                  <a:schemeClr val="tx1">
                    <a:tint val="75000"/>
                  </a:schemeClr>
                </a:solidFill>
              </a:defRPr>
            </a:lvl6pPr>
            <a:lvl7pPr marL="2742860" indent="0" algn="ctr">
              <a:buNone/>
              <a:defRPr>
                <a:solidFill>
                  <a:schemeClr val="tx1">
                    <a:tint val="75000"/>
                  </a:schemeClr>
                </a:solidFill>
              </a:defRPr>
            </a:lvl7pPr>
            <a:lvl8pPr marL="3200003" indent="0" algn="ctr">
              <a:buNone/>
              <a:defRPr>
                <a:solidFill>
                  <a:schemeClr val="tx1">
                    <a:tint val="75000"/>
                  </a:schemeClr>
                </a:solidFill>
              </a:defRPr>
            </a:lvl8pPr>
            <a:lvl9pPr marL="3657146"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A32DA1-B5C0-4BF9-8CED-8F4B68B280B9}"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E222565-046C-4629-9F7C-74B7C7A01D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85845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32DA1-B5C0-4BF9-8CED-8F4B68B280B9}"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E222565-046C-4629-9F7C-74B7C7A01D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59331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21"/>
            <a:ext cx="7772400" cy="1135062"/>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144" indent="0">
              <a:buNone/>
              <a:defRPr sz="1800">
                <a:solidFill>
                  <a:schemeClr val="tx1">
                    <a:tint val="75000"/>
                  </a:schemeClr>
                </a:solidFill>
              </a:defRPr>
            </a:lvl2pPr>
            <a:lvl3pPr marL="914287" indent="0">
              <a:buNone/>
              <a:defRPr sz="1600">
                <a:solidFill>
                  <a:schemeClr val="tx1">
                    <a:tint val="75000"/>
                  </a:schemeClr>
                </a:solidFill>
              </a:defRPr>
            </a:lvl3pPr>
            <a:lvl4pPr marL="1371430" indent="0">
              <a:buNone/>
              <a:defRPr sz="1400">
                <a:solidFill>
                  <a:schemeClr val="tx1">
                    <a:tint val="75000"/>
                  </a:schemeClr>
                </a:solidFill>
              </a:defRPr>
            </a:lvl4pPr>
            <a:lvl5pPr marL="1828573" indent="0">
              <a:buNone/>
              <a:defRPr sz="1400">
                <a:solidFill>
                  <a:schemeClr val="tx1">
                    <a:tint val="75000"/>
                  </a:schemeClr>
                </a:solidFill>
              </a:defRPr>
            </a:lvl5pPr>
            <a:lvl6pPr marL="2285716" indent="0">
              <a:buNone/>
              <a:defRPr sz="1400">
                <a:solidFill>
                  <a:schemeClr val="tx1">
                    <a:tint val="75000"/>
                  </a:schemeClr>
                </a:solidFill>
              </a:defRPr>
            </a:lvl6pPr>
            <a:lvl7pPr marL="2742860" indent="0">
              <a:buNone/>
              <a:defRPr sz="1400">
                <a:solidFill>
                  <a:schemeClr val="tx1">
                    <a:tint val="75000"/>
                  </a:schemeClr>
                </a:solidFill>
              </a:defRPr>
            </a:lvl7pPr>
            <a:lvl8pPr marL="3200003" indent="0">
              <a:buNone/>
              <a:defRPr sz="1400">
                <a:solidFill>
                  <a:schemeClr val="tx1">
                    <a:tint val="75000"/>
                  </a:schemeClr>
                </a:solidFill>
              </a:defRPr>
            </a:lvl8pPr>
            <a:lvl9pPr marL="3657146"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A32DA1-B5C0-4BF9-8CED-8F4B68B280B9}"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E222565-046C-4629-9F7C-74B7C7A01D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68905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3505"/>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33505"/>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A32DA1-B5C0-4BF9-8CED-8F4B68B280B9}" type="datetimeFigureOut">
              <a:rPr lang="en-US" smtClean="0">
                <a:solidFill>
                  <a:prstClr val="black">
                    <a:tint val="75000"/>
                  </a:prstClr>
                </a:solidFill>
              </a:rPr>
              <a:pPr/>
              <a:t>12/11/2022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E222565-046C-4629-9F7C-74B7C7A01D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03384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279261"/>
            <a:ext cx="4040188" cy="533136"/>
          </a:xfrm>
        </p:spPr>
        <p:txBody>
          <a:bodyPr anchor="b"/>
          <a:lstStyle>
            <a:lvl1pPr marL="0" indent="0">
              <a:buNone/>
              <a:defRPr sz="2400" b="1"/>
            </a:lvl1pPr>
            <a:lvl2pPr marL="457144" indent="0">
              <a:buNone/>
              <a:defRPr sz="2000" b="1"/>
            </a:lvl2pPr>
            <a:lvl3pPr marL="914287" indent="0">
              <a:buNone/>
              <a:defRPr sz="1800" b="1"/>
            </a:lvl3pPr>
            <a:lvl4pPr marL="1371430" indent="0">
              <a:buNone/>
              <a:defRPr sz="1600" b="1"/>
            </a:lvl4pPr>
            <a:lvl5pPr marL="1828573" indent="0">
              <a:buNone/>
              <a:defRPr sz="1600" b="1"/>
            </a:lvl5pPr>
            <a:lvl6pPr marL="2285716" indent="0">
              <a:buNone/>
              <a:defRPr sz="1600" b="1"/>
            </a:lvl6pPr>
            <a:lvl7pPr marL="2742860" indent="0">
              <a:buNone/>
              <a:defRPr sz="1600" b="1"/>
            </a:lvl7pPr>
            <a:lvl8pPr marL="3200003" indent="0">
              <a:buNone/>
              <a:defRPr sz="1600" b="1"/>
            </a:lvl8pPr>
            <a:lvl9pPr marL="3657146"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1812397"/>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279261"/>
            <a:ext cx="4041775" cy="533136"/>
          </a:xfrm>
        </p:spPr>
        <p:txBody>
          <a:bodyPr anchor="b"/>
          <a:lstStyle>
            <a:lvl1pPr marL="0" indent="0">
              <a:buNone/>
              <a:defRPr sz="2400" b="1"/>
            </a:lvl1pPr>
            <a:lvl2pPr marL="457144" indent="0">
              <a:buNone/>
              <a:defRPr sz="2000" b="1"/>
            </a:lvl2pPr>
            <a:lvl3pPr marL="914287" indent="0">
              <a:buNone/>
              <a:defRPr sz="1800" b="1"/>
            </a:lvl3pPr>
            <a:lvl4pPr marL="1371430" indent="0">
              <a:buNone/>
              <a:defRPr sz="1600" b="1"/>
            </a:lvl4pPr>
            <a:lvl5pPr marL="1828573" indent="0">
              <a:buNone/>
              <a:defRPr sz="1600" b="1"/>
            </a:lvl5pPr>
            <a:lvl6pPr marL="2285716" indent="0">
              <a:buNone/>
              <a:defRPr sz="1600" b="1"/>
            </a:lvl6pPr>
            <a:lvl7pPr marL="2742860" indent="0">
              <a:buNone/>
              <a:defRPr sz="1600" b="1"/>
            </a:lvl7pPr>
            <a:lvl8pPr marL="3200003" indent="0">
              <a:buNone/>
              <a:defRPr sz="1600" b="1"/>
            </a:lvl8pPr>
            <a:lvl9pPr marL="3657146"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0" y="1812397"/>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A32DA1-B5C0-4BF9-8CED-8F4B68B280B9}" type="datetimeFigureOut">
              <a:rPr lang="en-US" smtClean="0">
                <a:solidFill>
                  <a:prstClr val="black">
                    <a:tint val="75000"/>
                  </a:prstClr>
                </a:solidFill>
              </a:rPr>
              <a:pPr/>
              <a:t>12/11/2022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E222565-046C-4629-9F7C-74B7C7A01D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56829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A32DA1-B5C0-4BF9-8CED-8F4B68B280B9}" type="datetimeFigureOut">
              <a:rPr lang="en-US" smtClean="0">
                <a:solidFill>
                  <a:prstClr val="black">
                    <a:tint val="75000"/>
                  </a:prstClr>
                </a:solidFill>
              </a:rPr>
              <a:pPr/>
              <a:t>12/11/2022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E222565-046C-4629-9F7C-74B7C7A01D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8801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21"/>
            <a:ext cx="7772400" cy="1135062"/>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144" indent="0">
              <a:buNone/>
              <a:defRPr sz="1800">
                <a:solidFill>
                  <a:schemeClr val="tx1">
                    <a:tint val="75000"/>
                  </a:schemeClr>
                </a:solidFill>
              </a:defRPr>
            </a:lvl2pPr>
            <a:lvl3pPr marL="914287" indent="0">
              <a:buNone/>
              <a:defRPr sz="1600">
                <a:solidFill>
                  <a:schemeClr val="tx1">
                    <a:tint val="75000"/>
                  </a:schemeClr>
                </a:solidFill>
              </a:defRPr>
            </a:lvl3pPr>
            <a:lvl4pPr marL="1371430" indent="0">
              <a:buNone/>
              <a:defRPr sz="1400">
                <a:solidFill>
                  <a:schemeClr val="tx1">
                    <a:tint val="75000"/>
                  </a:schemeClr>
                </a:solidFill>
              </a:defRPr>
            </a:lvl4pPr>
            <a:lvl5pPr marL="1828573" indent="0">
              <a:buNone/>
              <a:defRPr sz="1400">
                <a:solidFill>
                  <a:schemeClr val="tx1">
                    <a:tint val="75000"/>
                  </a:schemeClr>
                </a:solidFill>
              </a:defRPr>
            </a:lvl5pPr>
            <a:lvl6pPr marL="2285716" indent="0">
              <a:buNone/>
              <a:defRPr sz="1400">
                <a:solidFill>
                  <a:schemeClr val="tx1">
                    <a:tint val="75000"/>
                  </a:schemeClr>
                </a:solidFill>
              </a:defRPr>
            </a:lvl6pPr>
            <a:lvl7pPr marL="2742860" indent="0">
              <a:buNone/>
              <a:defRPr sz="1400">
                <a:solidFill>
                  <a:schemeClr val="tx1">
                    <a:tint val="75000"/>
                  </a:schemeClr>
                </a:solidFill>
              </a:defRPr>
            </a:lvl7pPr>
            <a:lvl8pPr marL="3200003" indent="0">
              <a:buNone/>
              <a:defRPr sz="1400">
                <a:solidFill>
                  <a:schemeClr val="tx1">
                    <a:tint val="75000"/>
                  </a:schemeClr>
                </a:solidFill>
              </a:defRPr>
            </a:lvl8pPr>
            <a:lvl9pPr marL="3657146"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A32DA1-B5C0-4BF9-8CED-8F4B68B280B9}" type="datetimeFigureOut">
              <a:rPr lang="en-US" smtClean="0"/>
              <a:t>12/11/2022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222565-046C-4629-9F7C-74B7C7A01D46}" type="slidenum">
              <a:rPr lang="en-US" smtClean="0"/>
              <a:t>‹#›</a:t>
            </a:fld>
            <a:endParaRPr lang="en-US"/>
          </a:p>
        </p:txBody>
      </p:sp>
    </p:spTree>
    <p:extLst>
      <p:ext uri="{BB962C8B-B14F-4D97-AF65-F5344CB8AC3E}">
        <p14:creationId xmlns:p14="http://schemas.microsoft.com/office/powerpoint/2010/main" val="23347759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A32DA1-B5C0-4BF9-8CED-8F4B68B280B9}" type="datetimeFigureOut">
              <a:rPr lang="en-US" smtClean="0">
                <a:solidFill>
                  <a:prstClr val="black">
                    <a:tint val="75000"/>
                  </a:prstClr>
                </a:solidFill>
              </a:rPr>
              <a:pPr/>
              <a:t>12/11/2022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E222565-046C-4629-9F7C-74B7C7A01D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84118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27542"/>
            <a:ext cx="3008313" cy="968376"/>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27547"/>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6" y="1195923"/>
            <a:ext cx="3008313" cy="3909219"/>
          </a:xfrm>
        </p:spPr>
        <p:txBody>
          <a:bodyPr/>
          <a:lstStyle>
            <a:lvl1pPr marL="0" indent="0">
              <a:buNone/>
              <a:defRPr sz="1400"/>
            </a:lvl1pPr>
            <a:lvl2pPr marL="457144" indent="0">
              <a:buNone/>
              <a:defRPr sz="1200"/>
            </a:lvl2pPr>
            <a:lvl3pPr marL="914287" indent="0">
              <a:buNone/>
              <a:defRPr sz="1000"/>
            </a:lvl3pPr>
            <a:lvl4pPr marL="1371430" indent="0">
              <a:buNone/>
              <a:defRPr sz="900"/>
            </a:lvl4pPr>
            <a:lvl5pPr marL="1828573" indent="0">
              <a:buNone/>
              <a:defRPr sz="900"/>
            </a:lvl5pPr>
            <a:lvl6pPr marL="2285716" indent="0">
              <a:buNone/>
              <a:defRPr sz="900"/>
            </a:lvl6pPr>
            <a:lvl7pPr marL="2742860" indent="0">
              <a:buNone/>
              <a:defRPr sz="900"/>
            </a:lvl7pPr>
            <a:lvl8pPr marL="3200003" indent="0">
              <a:buNone/>
              <a:defRPr sz="900"/>
            </a:lvl8pPr>
            <a:lvl9pPr marL="3657146"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A32DA1-B5C0-4BF9-8CED-8F4B68B280B9}" type="datetimeFigureOut">
              <a:rPr lang="en-US" smtClean="0">
                <a:solidFill>
                  <a:prstClr val="black">
                    <a:tint val="75000"/>
                  </a:prstClr>
                </a:solidFill>
              </a:rPr>
              <a:pPr/>
              <a:t>12/11/2022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E222565-046C-4629-9F7C-74B7C7A01D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27434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144" indent="0">
              <a:buNone/>
              <a:defRPr sz="2800"/>
            </a:lvl2pPr>
            <a:lvl3pPr marL="914287" indent="0">
              <a:buNone/>
              <a:defRPr sz="2400"/>
            </a:lvl3pPr>
            <a:lvl4pPr marL="1371430" indent="0">
              <a:buNone/>
              <a:defRPr sz="2000"/>
            </a:lvl4pPr>
            <a:lvl5pPr marL="1828573" indent="0">
              <a:buNone/>
              <a:defRPr sz="2000"/>
            </a:lvl5pPr>
            <a:lvl6pPr marL="2285716" indent="0">
              <a:buNone/>
              <a:defRPr sz="2000"/>
            </a:lvl6pPr>
            <a:lvl7pPr marL="2742860" indent="0">
              <a:buNone/>
              <a:defRPr sz="2000"/>
            </a:lvl7pPr>
            <a:lvl8pPr marL="3200003" indent="0">
              <a:buNone/>
              <a:defRPr sz="2000"/>
            </a:lvl8pPr>
            <a:lvl9pPr marL="3657146" indent="0">
              <a:buNone/>
              <a:defRPr sz="2000"/>
            </a:lvl9pPr>
          </a:lstStyle>
          <a:p>
            <a:endParaRPr lang="en-US"/>
          </a:p>
        </p:txBody>
      </p:sp>
      <p:sp>
        <p:nvSpPr>
          <p:cNvPr id="4" name="Text Placeholder 3"/>
          <p:cNvSpPr>
            <a:spLocks noGrp="1"/>
          </p:cNvSpPr>
          <p:nvPr>
            <p:ph type="body" sz="half" idx="2"/>
          </p:nvPr>
        </p:nvSpPr>
        <p:spPr>
          <a:xfrm>
            <a:off x="1792288" y="4472782"/>
            <a:ext cx="5486400" cy="670719"/>
          </a:xfrm>
        </p:spPr>
        <p:txBody>
          <a:bodyPr/>
          <a:lstStyle>
            <a:lvl1pPr marL="0" indent="0">
              <a:buNone/>
              <a:defRPr sz="1400"/>
            </a:lvl1pPr>
            <a:lvl2pPr marL="457144" indent="0">
              <a:buNone/>
              <a:defRPr sz="1200"/>
            </a:lvl2pPr>
            <a:lvl3pPr marL="914287" indent="0">
              <a:buNone/>
              <a:defRPr sz="1000"/>
            </a:lvl3pPr>
            <a:lvl4pPr marL="1371430" indent="0">
              <a:buNone/>
              <a:defRPr sz="900"/>
            </a:lvl4pPr>
            <a:lvl5pPr marL="1828573" indent="0">
              <a:buNone/>
              <a:defRPr sz="900"/>
            </a:lvl5pPr>
            <a:lvl6pPr marL="2285716" indent="0">
              <a:buNone/>
              <a:defRPr sz="900"/>
            </a:lvl6pPr>
            <a:lvl7pPr marL="2742860" indent="0">
              <a:buNone/>
              <a:defRPr sz="900"/>
            </a:lvl7pPr>
            <a:lvl8pPr marL="3200003" indent="0">
              <a:buNone/>
              <a:defRPr sz="900"/>
            </a:lvl8pPr>
            <a:lvl9pPr marL="3657146"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A32DA1-B5C0-4BF9-8CED-8F4B68B280B9}" type="datetimeFigureOut">
              <a:rPr lang="en-US" smtClean="0">
                <a:solidFill>
                  <a:prstClr val="black">
                    <a:tint val="75000"/>
                  </a:prstClr>
                </a:solidFill>
              </a:rPr>
              <a:pPr/>
              <a:t>12/11/2022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E222565-046C-4629-9F7C-74B7C7A01D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38809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32DA1-B5C0-4BF9-8CED-8F4B68B280B9}"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E222565-046C-4629-9F7C-74B7C7A01D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10824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228870"/>
            <a:ext cx="20574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870"/>
            <a:ext cx="6019800"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A32DA1-B5C0-4BF9-8CED-8F4B68B280B9}"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E222565-046C-4629-9F7C-74B7C7A01D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83843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5715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a:solidFill>
                <a:prstClr val="white"/>
              </a:solidFill>
            </a:endParaRPr>
          </a:p>
        </p:txBody>
      </p:sp>
      <p:sp>
        <p:nvSpPr>
          <p:cNvPr id="5" name="Rectangle 4"/>
          <p:cNvSpPr/>
          <p:nvPr/>
        </p:nvSpPr>
        <p:spPr bwMode="auto">
          <a:xfrm>
            <a:off x="276231" y="0"/>
            <a:ext cx="104775" cy="5715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a:solidFill>
                <a:prstClr val="white"/>
              </a:solidFill>
            </a:endParaRPr>
          </a:p>
        </p:txBody>
      </p:sp>
      <p:sp>
        <p:nvSpPr>
          <p:cNvPr id="6" name="Rectangle 5"/>
          <p:cNvSpPr/>
          <p:nvPr/>
        </p:nvSpPr>
        <p:spPr bwMode="auto">
          <a:xfrm>
            <a:off x="990602" y="0"/>
            <a:ext cx="182166" cy="5715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a:solidFill>
                <a:prstClr val="white"/>
              </a:solidFill>
            </a:endParaRPr>
          </a:p>
        </p:txBody>
      </p:sp>
      <p:sp>
        <p:nvSpPr>
          <p:cNvPr id="7" name="Rectangle 6"/>
          <p:cNvSpPr/>
          <p:nvPr/>
        </p:nvSpPr>
        <p:spPr bwMode="auto">
          <a:xfrm>
            <a:off x="1141810" y="0"/>
            <a:ext cx="229790" cy="5715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a:solidFill>
                <a:prstClr val="white"/>
              </a:solidFill>
            </a:endParaRPr>
          </a:p>
        </p:txBody>
      </p:sp>
      <p:sp>
        <p:nvSpPr>
          <p:cNvPr id="10" name="Straight Connector 9"/>
          <p:cNvSpPr>
            <a:spLocks noChangeShapeType="1"/>
          </p:cNvSpPr>
          <p:nvPr/>
        </p:nvSpPr>
        <p:spPr bwMode="auto">
          <a:xfrm>
            <a:off x="105966" y="0"/>
            <a:ext cx="0" cy="5715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black"/>
              </a:solidFill>
              <a:latin typeface="Arial" panose="020B0604020202020204" pitchFamily="34" charset="0"/>
              <a:cs typeface="Arial" panose="020B0604020202020204" pitchFamily="34" charset="0"/>
            </a:endParaRPr>
          </a:p>
        </p:txBody>
      </p:sp>
      <p:sp>
        <p:nvSpPr>
          <p:cNvPr id="11" name="Straight Connector 10"/>
          <p:cNvSpPr>
            <a:spLocks noChangeShapeType="1"/>
          </p:cNvSpPr>
          <p:nvPr/>
        </p:nvSpPr>
        <p:spPr bwMode="auto">
          <a:xfrm>
            <a:off x="914400" y="0"/>
            <a:ext cx="0" cy="5715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black"/>
              </a:solidFill>
              <a:latin typeface="Arial" panose="020B0604020202020204" pitchFamily="34" charset="0"/>
              <a:cs typeface="Arial" panose="020B0604020202020204" pitchFamily="34" charset="0"/>
            </a:endParaRPr>
          </a:p>
        </p:txBody>
      </p:sp>
      <p:sp>
        <p:nvSpPr>
          <p:cNvPr id="12" name="Straight Connector 11"/>
          <p:cNvSpPr>
            <a:spLocks noChangeShapeType="1"/>
          </p:cNvSpPr>
          <p:nvPr/>
        </p:nvSpPr>
        <p:spPr bwMode="auto">
          <a:xfrm>
            <a:off x="853679" y="0"/>
            <a:ext cx="0" cy="5715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black"/>
              </a:solidFill>
              <a:latin typeface="Arial" panose="020B0604020202020204" pitchFamily="34" charset="0"/>
              <a:cs typeface="Arial" panose="020B0604020202020204" pitchFamily="34" charset="0"/>
            </a:endParaRPr>
          </a:p>
        </p:txBody>
      </p:sp>
      <p:sp>
        <p:nvSpPr>
          <p:cNvPr id="13" name="Straight Connector 12"/>
          <p:cNvSpPr>
            <a:spLocks noChangeShapeType="1"/>
          </p:cNvSpPr>
          <p:nvPr/>
        </p:nvSpPr>
        <p:spPr bwMode="auto">
          <a:xfrm>
            <a:off x="1726406" y="0"/>
            <a:ext cx="0" cy="5715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black"/>
              </a:solidFill>
              <a:latin typeface="Arial" panose="020B0604020202020204" pitchFamily="34" charset="0"/>
              <a:cs typeface="Arial" panose="020B0604020202020204" pitchFamily="34" charset="0"/>
            </a:endParaRPr>
          </a:p>
        </p:txBody>
      </p:sp>
      <p:sp>
        <p:nvSpPr>
          <p:cNvPr id="14" name="Straight Connector 13"/>
          <p:cNvSpPr>
            <a:spLocks noChangeShapeType="1"/>
          </p:cNvSpPr>
          <p:nvPr/>
        </p:nvSpPr>
        <p:spPr bwMode="auto">
          <a:xfrm>
            <a:off x="1066800" y="0"/>
            <a:ext cx="0" cy="5715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black"/>
              </a:solidFill>
              <a:latin typeface="Arial" panose="020B0604020202020204" pitchFamily="34" charset="0"/>
              <a:cs typeface="Arial" panose="020B0604020202020204" pitchFamily="34" charset="0"/>
            </a:endParaRPr>
          </a:p>
        </p:txBody>
      </p:sp>
      <p:sp>
        <p:nvSpPr>
          <p:cNvPr id="15" name="Straight Connector 14"/>
          <p:cNvSpPr>
            <a:spLocks noChangeShapeType="1"/>
          </p:cNvSpPr>
          <p:nvPr/>
        </p:nvSpPr>
        <p:spPr bwMode="auto">
          <a:xfrm>
            <a:off x="9114235" y="0"/>
            <a:ext cx="0" cy="5715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black"/>
              </a:solidFill>
              <a:latin typeface="Arial" panose="020B0604020202020204" pitchFamily="34" charset="0"/>
              <a:cs typeface="Arial" panose="020B0604020202020204" pitchFamily="34" charset="0"/>
            </a:endParaRPr>
          </a:p>
        </p:txBody>
      </p:sp>
      <p:sp>
        <p:nvSpPr>
          <p:cNvPr id="16" name="Rectangle 15"/>
          <p:cNvSpPr/>
          <p:nvPr/>
        </p:nvSpPr>
        <p:spPr bwMode="auto">
          <a:xfrm>
            <a:off x="1219200" y="0"/>
            <a:ext cx="76200" cy="5715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17" name="Oval 16"/>
          <p:cNvSpPr/>
          <p:nvPr/>
        </p:nvSpPr>
        <p:spPr bwMode="auto">
          <a:xfrm>
            <a:off x="609600" y="2857500"/>
            <a:ext cx="1295400" cy="10795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18" name="Oval 17"/>
          <p:cNvSpPr/>
          <p:nvPr/>
        </p:nvSpPr>
        <p:spPr bwMode="auto">
          <a:xfrm>
            <a:off x="1309697" y="4056064"/>
            <a:ext cx="641747" cy="534459"/>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19" name="Oval 18"/>
          <p:cNvSpPr/>
          <p:nvPr/>
        </p:nvSpPr>
        <p:spPr bwMode="auto">
          <a:xfrm>
            <a:off x="1090621" y="4583918"/>
            <a:ext cx="138113" cy="113771"/>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20" name="Oval 19"/>
          <p:cNvSpPr/>
          <p:nvPr/>
        </p:nvSpPr>
        <p:spPr bwMode="auto">
          <a:xfrm>
            <a:off x="1664498" y="4823356"/>
            <a:ext cx="273844" cy="228866"/>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21" name="Oval 20"/>
          <p:cNvSpPr/>
          <p:nvPr/>
        </p:nvSpPr>
        <p:spPr>
          <a:xfrm>
            <a:off x="1905001" y="3746511"/>
            <a:ext cx="365522" cy="304271"/>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8" name="Title 7"/>
          <p:cNvSpPr>
            <a:spLocks noGrp="1"/>
          </p:cNvSpPr>
          <p:nvPr>
            <p:ph type="ctrTitle"/>
          </p:nvPr>
        </p:nvSpPr>
        <p:spPr>
          <a:xfrm>
            <a:off x="2286000" y="2603501"/>
            <a:ext cx="6172200" cy="1578636"/>
          </a:xfrm>
        </p:spPr>
        <p:txBody>
          <a:bodyPr/>
          <a:lstStyle>
            <a:lvl1pPr>
              <a:defRPr b="1"/>
            </a:lvl1pPr>
          </a:lstStyle>
          <a:p>
            <a:r>
              <a:rPr lang="en-US"/>
              <a:t>Click to edit Master title style</a:t>
            </a:r>
          </a:p>
        </p:txBody>
      </p:sp>
      <p:sp>
        <p:nvSpPr>
          <p:cNvPr id="9" name="Subtitle 8"/>
          <p:cNvSpPr>
            <a:spLocks noGrp="1"/>
          </p:cNvSpPr>
          <p:nvPr>
            <p:ph type="subTitle" idx="1"/>
          </p:nvPr>
        </p:nvSpPr>
        <p:spPr>
          <a:xfrm>
            <a:off x="2286000" y="4169501"/>
            <a:ext cx="6172200" cy="1143001"/>
          </a:xfrm>
        </p:spPr>
        <p:txBody>
          <a:bodyPr/>
          <a:lstStyle>
            <a:lvl1pPr marL="0" indent="0" algn="l">
              <a:buNone/>
              <a:defRPr sz="1900" b="1">
                <a:solidFill>
                  <a:schemeClr val="tx2"/>
                </a:solidFill>
              </a:defRPr>
            </a:lvl1pPr>
            <a:lvl2pPr marL="456594" indent="0" algn="ctr">
              <a:buNone/>
            </a:lvl2pPr>
            <a:lvl3pPr marL="913190" indent="0" algn="ctr">
              <a:buNone/>
            </a:lvl3pPr>
            <a:lvl4pPr marL="1369782" indent="0" algn="ctr">
              <a:buNone/>
            </a:lvl4pPr>
            <a:lvl5pPr marL="1826378" indent="0" algn="ctr">
              <a:buNone/>
            </a:lvl5pPr>
            <a:lvl6pPr marL="2282973" indent="0" algn="ctr">
              <a:buNone/>
            </a:lvl6pPr>
            <a:lvl7pPr marL="2739568" indent="0" algn="ctr">
              <a:buNone/>
            </a:lvl7pPr>
            <a:lvl8pPr marL="3196164" indent="0" algn="ctr">
              <a:buNone/>
            </a:lvl8pPr>
            <a:lvl9pPr marL="3652757" indent="0" algn="ctr">
              <a:buNone/>
            </a:lvl9pPr>
          </a:lstStyle>
          <a:p>
            <a:r>
              <a:rPr lang="en-US"/>
              <a:t>Click to edit Master subtitle style</a:t>
            </a:r>
          </a:p>
        </p:txBody>
      </p:sp>
      <p:sp>
        <p:nvSpPr>
          <p:cNvPr id="22" name="Date Placeholder 27"/>
          <p:cNvSpPr>
            <a:spLocks noGrp="1"/>
          </p:cNvSpPr>
          <p:nvPr>
            <p:ph type="dt" sz="half" idx="10"/>
          </p:nvPr>
        </p:nvSpPr>
        <p:spPr bwMode="auto">
          <a:xfrm rot="5400000">
            <a:off x="7954566" y="947210"/>
            <a:ext cx="1905000" cy="381000"/>
          </a:xfrm>
        </p:spPr>
        <p:txBody>
          <a:bodyPr/>
          <a:lstStyle>
            <a:lvl1pPr algn="l"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23" name="Footer Placeholder 16"/>
          <p:cNvSpPr>
            <a:spLocks noGrp="1"/>
          </p:cNvSpPr>
          <p:nvPr>
            <p:ph type="ftr" sz="quarter" idx="11"/>
          </p:nvPr>
        </p:nvSpPr>
        <p:spPr bwMode="auto">
          <a:xfrm rot="5400000">
            <a:off x="7381876" y="3452957"/>
            <a:ext cx="3048000" cy="383381"/>
          </a:xfrm>
        </p:spPr>
        <p:txBody>
          <a:bodyPr/>
          <a:lstStyle>
            <a:lvl1pPr algn="ctr"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24" name="Slide Number Placeholder 28"/>
          <p:cNvSpPr>
            <a:spLocks noGrp="1"/>
          </p:cNvSpPr>
          <p:nvPr>
            <p:ph type="sldNum" sz="quarter" idx="12"/>
          </p:nvPr>
        </p:nvSpPr>
        <p:spPr bwMode="auto">
          <a:xfrm>
            <a:off x="1325166" y="4107668"/>
            <a:ext cx="609600" cy="431271"/>
          </a:xfrm>
        </p:spPr>
        <p:txBody>
          <a:bodyPr/>
          <a:lstStyle>
            <a:lvl1pPr algn="r" defTabSz="684889">
              <a:defRPr sz="1100" b="0">
                <a:solidFill>
                  <a:srgbClr val="000000"/>
                </a:solidFill>
                <a:latin typeface="Calibri" pitchFamily="34" charset="0"/>
                <a:cs typeface="+mn-cs"/>
              </a:defRPr>
            </a:lvl1pPr>
          </a:lstStyle>
          <a:p>
            <a:pPr>
              <a:defRPr/>
            </a:pPr>
            <a:fld id="{92231462-5BB3-4C85-BCFF-7CE54FFAE1E4}" type="slidenum">
              <a:rPr lang="en-US" altLang="vi-VN"/>
              <a:pPr>
                <a:defRPr/>
              </a:pPr>
              <a:t>‹#›</a:t>
            </a:fld>
            <a:endParaRPr lang="en-US" altLang="vi-VN"/>
          </a:p>
        </p:txBody>
      </p:sp>
    </p:spTree>
    <p:extLst>
      <p:ext uri="{BB962C8B-B14F-4D97-AF65-F5344CB8AC3E}">
        <p14:creationId xmlns:p14="http://schemas.microsoft.com/office/powerpoint/2010/main" val="2797148927"/>
      </p:ext>
    </p:extLst>
  </p:cSld>
  <p:clrMapOvr>
    <a:overrideClrMapping bg1="lt1" tx1="dk1" bg2="lt2" tx2="dk2" accent1="accent1" accent2="accent2" accent3="accent3" accent4="accent4" accent5="accent5" accent6="accent6" hlink="hlink" folHlink="folHlink"/>
  </p:clrMapOvr>
  <p:transition spd="med">
    <p:checke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457200" y="1333500"/>
            <a:ext cx="7467600" cy="40614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6"/>
          <p:cNvSpPr>
            <a:spLocks noGrp="1"/>
          </p:cNvSpPr>
          <p:nvPr>
            <p:ph type="dt" sz="half" idx="10"/>
          </p:nvPr>
        </p:nvSpPr>
        <p:spPr/>
        <p:txBody>
          <a:bodyPr rtlCol="0"/>
          <a:lstStyle>
            <a:lvl1pPr algn="l"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5" name="Slide Number Placeholder 8"/>
          <p:cNvSpPr>
            <a:spLocks noGrp="1"/>
          </p:cNvSpPr>
          <p:nvPr>
            <p:ph type="sldNum" sz="quarter" idx="11"/>
          </p:nvPr>
        </p:nvSpPr>
        <p:spPr/>
        <p:txBody>
          <a:bodyPr rtlCol="0"/>
          <a:lstStyle>
            <a:lvl1pPr algn="r" defTabSz="684889">
              <a:defRPr sz="1100" b="0">
                <a:solidFill>
                  <a:srgbClr val="000000"/>
                </a:solidFill>
                <a:latin typeface="Calibri" pitchFamily="34" charset="0"/>
                <a:cs typeface="+mn-cs"/>
              </a:defRPr>
            </a:lvl1pPr>
          </a:lstStyle>
          <a:p>
            <a:pPr>
              <a:defRPr/>
            </a:pPr>
            <a:fld id="{7C6C6996-49BA-49B2-B768-D12CA4AE9A6A}" type="slidenum">
              <a:rPr lang="en-US" altLang="vi-VN"/>
              <a:pPr>
                <a:defRPr/>
              </a:pPr>
              <a:t>‹#›</a:t>
            </a:fld>
            <a:endParaRPr lang="en-US" altLang="vi-VN"/>
          </a:p>
        </p:txBody>
      </p:sp>
      <p:sp>
        <p:nvSpPr>
          <p:cNvPr id="6" name="Footer Placeholder 9"/>
          <p:cNvSpPr>
            <a:spLocks noGrp="1"/>
          </p:cNvSpPr>
          <p:nvPr>
            <p:ph type="ftr" sz="quarter" idx="12"/>
          </p:nvPr>
        </p:nvSpPr>
        <p:spPr/>
        <p:txBody>
          <a:bodyPr rtlCol="0"/>
          <a:lstStyle>
            <a:lvl1pPr algn="ctr" defTabSz="684889" fontAlgn="auto">
              <a:spcBef>
                <a:spcPts val="0"/>
              </a:spcBef>
              <a:spcAft>
                <a:spcPts val="0"/>
              </a:spcAft>
              <a:defRPr sz="1100">
                <a:solidFill>
                  <a:srgbClr val="000000"/>
                </a:solidFill>
                <a:latin typeface="Arial" charset="0"/>
                <a:cs typeface="+mn-cs"/>
              </a:defRPr>
            </a:lvl1pPr>
          </a:lstStyle>
          <a:p>
            <a:pPr>
              <a:defRPr/>
            </a:pPr>
            <a:endParaRPr lang="vi-VN"/>
          </a:p>
        </p:txBody>
      </p:sp>
    </p:spTree>
    <p:extLst>
      <p:ext uri="{BB962C8B-B14F-4D97-AF65-F5344CB8AC3E}">
        <p14:creationId xmlns:p14="http://schemas.microsoft.com/office/powerpoint/2010/main" val="2856714318"/>
      </p:ext>
    </p:extLst>
  </p:cSld>
  <p:clrMapOvr>
    <a:masterClrMapping/>
  </p:clrMapOvr>
  <p:transition spd="med">
    <p:checke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5715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a:solidFill>
                <a:prstClr val="white"/>
              </a:solidFill>
            </a:endParaRPr>
          </a:p>
        </p:txBody>
      </p:sp>
      <p:sp>
        <p:nvSpPr>
          <p:cNvPr id="5" name="Rectangle 4"/>
          <p:cNvSpPr/>
          <p:nvPr/>
        </p:nvSpPr>
        <p:spPr bwMode="auto">
          <a:xfrm>
            <a:off x="276231" y="0"/>
            <a:ext cx="104775" cy="5715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a:solidFill>
                <a:prstClr val="white"/>
              </a:solidFill>
            </a:endParaRPr>
          </a:p>
        </p:txBody>
      </p:sp>
      <p:sp>
        <p:nvSpPr>
          <p:cNvPr id="6" name="Rectangle 5"/>
          <p:cNvSpPr/>
          <p:nvPr/>
        </p:nvSpPr>
        <p:spPr bwMode="auto">
          <a:xfrm>
            <a:off x="990602" y="0"/>
            <a:ext cx="182166" cy="5715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a:solidFill>
                <a:prstClr val="white"/>
              </a:solidFill>
            </a:endParaRPr>
          </a:p>
        </p:txBody>
      </p:sp>
      <p:sp>
        <p:nvSpPr>
          <p:cNvPr id="7" name="Rectangle 6"/>
          <p:cNvSpPr/>
          <p:nvPr/>
        </p:nvSpPr>
        <p:spPr bwMode="auto">
          <a:xfrm>
            <a:off x="1141810" y="0"/>
            <a:ext cx="229790" cy="5715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a:solidFill>
                <a:prstClr val="white"/>
              </a:solidFill>
            </a:endParaRPr>
          </a:p>
        </p:txBody>
      </p:sp>
      <p:sp>
        <p:nvSpPr>
          <p:cNvPr id="8" name="Straight Connector 7"/>
          <p:cNvSpPr>
            <a:spLocks noChangeShapeType="1"/>
          </p:cNvSpPr>
          <p:nvPr/>
        </p:nvSpPr>
        <p:spPr bwMode="auto">
          <a:xfrm>
            <a:off x="105966" y="0"/>
            <a:ext cx="0" cy="5715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white"/>
              </a:solidFill>
              <a:latin typeface="Arial" panose="020B0604020202020204" pitchFamily="34" charset="0"/>
              <a:cs typeface="Arial" panose="020B0604020202020204" pitchFamily="34" charset="0"/>
            </a:endParaRPr>
          </a:p>
        </p:txBody>
      </p:sp>
      <p:sp>
        <p:nvSpPr>
          <p:cNvPr id="9" name="Straight Connector 8"/>
          <p:cNvSpPr>
            <a:spLocks noChangeShapeType="1"/>
          </p:cNvSpPr>
          <p:nvPr/>
        </p:nvSpPr>
        <p:spPr bwMode="auto">
          <a:xfrm>
            <a:off x="914400" y="0"/>
            <a:ext cx="0" cy="5715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white"/>
              </a:solidFill>
              <a:latin typeface="Arial" panose="020B0604020202020204" pitchFamily="34" charset="0"/>
              <a:cs typeface="Arial" panose="020B0604020202020204" pitchFamily="34" charset="0"/>
            </a:endParaRPr>
          </a:p>
        </p:txBody>
      </p:sp>
      <p:sp>
        <p:nvSpPr>
          <p:cNvPr id="10" name="Straight Connector 9"/>
          <p:cNvSpPr>
            <a:spLocks noChangeShapeType="1"/>
          </p:cNvSpPr>
          <p:nvPr/>
        </p:nvSpPr>
        <p:spPr bwMode="auto">
          <a:xfrm>
            <a:off x="853679" y="0"/>
            <a:ext cx="0" cy="5715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white"/>
              </a:solidFill>
              <a:latin typeface="Arial" panose="020B0604020202020204" pitchFamily="34" charset="0"/>
              <a:cs typeface="Arial" panose="020B0604020202020204" pitchFamily="34" charset="0"/>
            </a:endParaRPr>
          </a:p>
        </p:txBody>
      </p:sp>
      <p:sp>
        <p:nvSpPr>
          <p:cNvPr id="11" name="Straight Connector 10"/>
          <p:cNvSpPr>
            <a:spLocks noChangeShapeType="1"/>
          </p:cNvSpPr>
          <p:nvPr/>
        </p:nvSpPr>
        <p:spPr bwMode="auto">
          <a:xfrm>
            <a:off x="1726406" y="0"/>
            <a:ext cx="0" cy="5715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white"/>
              </a:solidFill>
              <a:latin typeface="Arial" panose="020B0604020202020204" pitchFamily="34" charset="0"/>
              <a:cs typeface="Arial" panose="020B0604020202020204" pitchFamily="34" charset="0"/>
            </a:endParaRPr>
          </a:p>
        </p:txBody>
      </p:sp>
      <p:sp>
        <p:nvSpPr>
          <p:cNvPr id="12" name="Straight Connector 11"/>
          <p:cNvSpPr>
            <a:spLocks noChangeShapeType="1"/>
          </p:cNvSpPr>
          <p:nvPr/>
        </p:nvSpPr>
        <p:spPr bwMode="auto">
          <a:xfrm>
            <a:off x="1066800" y="0"/>
            <a:ext cx="0" cy="5715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white"/>
              </a:solidFill>
              <a:latin typeface="Arial" panose="020B0604020202020204" pitchFamily="34" charset="0"/>
              <a:cs typeface="Arial" panose="020B0604020202020204" pitchFamily="34" charset="0"/>
            </a:endParaRPr>
          </a:p>
        </p:txBody>
      </p:sp>
      <p:sp>
        <p:nvSpPr>
          <p:cNvPr id="13" name="Rectangle 12"/>
          <p:cNvSpPr/>
          <p:nvPr/>
        </p:nvSpPr>
        <p:spPr bwMode="auto">
          <a:xfrm>
            <a:off x="1219200" y="0"/>
            <a:ext cx="76200" cy="5715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14" name="Oval 13"/>
          <p:cNvSpPr/>
          <p:nvPr/>
        </p:nvSpPr>
        <p:spPr bwMode="auto">
          <a:xfrm>
            <a:off x="609600" y="2857500"/>
            <a:ext cx="1295400" cy="10795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15" name="Oval 14"/>
          <p:cNvSpPr/>
          <p:nvPr/>
        </p:nvSpPr>
        <p:spPr bwMode="auto">
          <a:xfrm>
            <a:off x="1325167" y="4056064"/>
            <a:ext cx="640556" cy="534459"/>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16" name="Oval 15"/>
          <p:cNvSpPr/>
          <p:nvPr/>
        </p:nvSpPr>
        <p:spPr bwMode="auto">
          <a:xfrm>
            <a:off x="1090621" y="4583918"/>
            <a:ext cx="138113" cy="113771"/>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17" name="Oval 16"/>
          <p:cNvSpPr/>
          <p:nvPr/>
        </p:nvSpPr>
        <p:spPr bwMode="auto">
          <a:xfrm>
            <a:off x="1664498" y="4826001"/>
            <a:ext cx="273844" cy="228866"/>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18" name="Oval 17"/>
          <p:cNvSpPr/>
          <p:nvPr/>
        </p:nvSpPr>
        <p:spPr bwMode="auto">
          <a:xfrm>
            <a:off x="1878810" y="3733281"/>
            <a:ext cx="365522" cy="304271"/>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19" name="Straight Connector 18"/>
          <p:cNvSpPr>
            <a:spLocks noChangeShapeType="1"/>
          </p:cNvSpPr>
          <p:nvPr/>
        </p:nvSpPr>
        <p:spPr bwMode="auto">
          <a:xfrm>
            <a:off x="9097566" y="0"/>
            <a:ext cx="0" cy="5715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white"/>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2286000" y="2413003"/>
            <a:ext cx="6172200" cy="1711326"/>
          </a:xfrm>
        </p:spPr>
        <p:txBody>
          <a:bodyPr/>
          <a:lstStyle>
            <a:lvl1pPr algn="l">
              <a:buNone/>
              <a:defRPr sz="3100" b="1" cap="small" baseline="0"/>
            </a:lvl1pPr>
          </a:lstStyle>
          <a:p>
            <a:r>
              <a:rPr lang="en-US"/>
              <a:t>Click to edit Master title style</a:t>
            </a:r>
          </a:p>
        </p:txBody>
      </p:sp>
      <p:sp>
        <p:nvSpPr>
          <p:cNvPr id="3" name="Text Placeholder 2"/>
          <p:cNvSpPr>
            <a:spLocks noGrp="1"/>
          </p:cNvSpPr>
          <p:nvPr>
            <p:ph type="body" idx="1"/>
          </p:nvPr>
        </p:nvSpPr>
        <p:spPr>
          <a:xfrm>
            <a:off x="2286000" y="4175193"/>
            <a:ext cx="6172200" cy="1143001"/>
          </a:xfrm>
        </p:spPr>
        <p:txBody>
          <a:bodyPr/>
          <a:lstStyle>
            <a:lvl1pPr marL="0" indent="0">
              <a:buNone/>
              <a:defRPr sz="1900" b="1">
                <a:solidFill>
                  <a:schemeClr val="tx2"/>
                </a:solidFill>
              </a:defRPr>
            </a:lvl1pPr>
            <a:lvl2pPr>
              <a:buNone/>
              <a:defRPr sz="1900">
                <a:solidFill>
                  <a:schemeClr val="tx1">
                    <a:tint val="75000"/>
                  </a:schemeClr>
                </a:solidFill>
              </a:defRPr>
            </a:lvl2pPr>
            <a:lvl3pPr>
              <a:buNone/>
              <a:defRPr sz="1600">
                <a:solidFill>
                  <a:schemeClr val="tx1">
                    <a:tint val="75000"/>
                  </a:schemeClr>
                </a:solidFill>
              </a:defRPr>
            </a:lvl3pPr>
            <a:lvl4pPr>
              <a:buNone/>
              <a:defRPr sz="1500">
                <a:solidFill>
                  <a:schemeClr val="tx1">
                    <a:tint val="75000"/>
                  </a:schemeClr>
                </a:solidFill>
              </a:defRPr>
            </a:lvl4pPr>
            <a:lvl5pPr>
              <a:buNone/>
              <a:defRPr sz="1500">
                <a:solidFill>
                  <a:schemeClr val="tx1">
                    <a:tint val="75000"/>
                  </a:schemeClr>
                </a:solidFill>
              </a:defRPr>
            </a:lvl5pPr>
          </a:lstStyle>
          <a:p>
            <a:pPr lvl="0"/>
            <a:r>
              <a:rPr lang="en-US"/>
              <a:t>Click to edit Master text styles</a:t>
            </a:r>
          </a:p>
        </p:txBody>
      </p:sp>
      <p:sp>
        <p:nvSpPr>
          <p:cNvPr id="20" name="Date Placeholder 3"/>
          <p:cNvSpPr>
            <a:spLocks noGrp="1"/>
          </p:cNvSpPr>
          <p:nvPr>
            <p:ph type="dt" sz="half" idx="10"/>
          </p:nvPr>
        </p:nvSpPr>
        <p:spPr bwMode="auto">
          <a:xfrm rot="5400000">
            <a:off x="7953375" y="943240"/>
            <a:ext cx="1905000" cy="381000"/>
          </a:xfrm>
        </p:spPr>
        <p:txBody>
          <a:bodyPr/>
          <a:lstStyle>
            <a:lvl1pPr algn="l"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21" name="Footer Placeholder 4"/>
          <p:cNvSpPr>
            <a:spLocks noGrp="1"/>
          </p:cNvSpPr>
          <p:nvPr>
            <p:ph type="ftr" sz="quarter" idx="11"/>
          </p:nvPr>
        </p:nvSpPr>
        <p:spPr bwMode="auto">
          <a:xfrm rot="5400000">
            <a:off x="7382471" y="3449708"/>
            <a:ext cx="3048000" cy="384572"/>
          </a:xfrm>
        </p:spPr>
        <p:txBody>
          <a:bodyPr/>
          <a:lstStyle>
            <a:lvl1pPr algn="ctr"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22" name="Slide Number Placeholder 5"/>
          <p:cNvSpPr>
            <a:spLocks noGrp="1"/>
          </p:cNvSpPr>
          <p:nvPr>
            <p:ph type="sldNum" sz="quarter" idx="12"/>
          </p:nvPr>
        </p:nvSpPr>
        <p:spPr bwMode="auto">
          <a:xfrm>
            <a:off x="1340644" y="4107668"/>
            <a:ext cx="609600" cy="431271"/>
          </a:xfrm>
        </p:spPr>
        <p:txBody>
          <a:bodyPr/>
          <a:lstStyle>
            <a:lvl1pPr algn="r" defTabSz="684889">
              <a:defRPr sz="1100" b="0">
                <a:solidFill>
                  <a:srgbClr val="000000"/>
                </a:solidFill>
                <a:latin typeface="Calibri" pitchFamily="34" charset="0"/>
                <a:cs typeface="+mn-cs"/>
              </a:defRPr>
            </a:lvl1pPr>
          </a:lstStyle>
          <a:p>
            <a:pPr>
              <a:defRPr/>
            </a:pPr>
            <a:fld id="{273C1E67-697F-492E-B312-92F7310CFE08}" type="slidenum">
              <a:rPr lang="en-US" altLang="vi-VN"/>
              <a:pPr>
                <a:defRPr/>
              </a:pPr>
              <a:t>‹#›</a:t>
            </a:fld>
            <a:endParaRPr lang="en-US" altLang="vi-VN"/>
          </a:p>
        </p:txBody>
      </p:sp>
    </p:spTree>
    <p:extLst>
      <p:ext uri="{BB962C8B-B14F-4D97-AF65-F5344CB8AC3E}">
        <p14:creationId xmlns:p14="http://schemas.microsoft.com/office/powerpoint/2010/main" val="2191937094"/>
      </p:ext>
    </p:extLst>
  </p:cSld>
  <p:clrMapOvr>
    <a:overrideClrMapping bg1="dk1" tx1="lt1" bg2="dk2" tx2="lt2" accent1="accent1" accent2="accent2" accent3="accent3" accent4="accent4" accent5="accent5" accent6="accent6" hlink="hlink" folHlink="folHlink"/>
  </p:clrMapOvr>
  <p:transition spd="med">
    <p:checke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457202" y="1333501"/>
            <a:ext cx="36576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270248" y="1333501"/>
            <a:ext cx="365760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lgn="l"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6" name="Footer Placeholder 5"/>
          <p:cNvSpPr>
            <a:spLocks noGrp="1"/>
          </p:cNvSpPr>
          <p:nvPr>
            <p:ph type="ftr" sz="quarter" idx="11"/>
          </p:nvPr>
        </p:nvSpPr>
        <p:spPr/>
        <p:txBody>
          <a:bodyPr/>
          <a:lstStyle>
            <a:lvl1pPr algn="ctr"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7" name="Slide Number Placeholder 6"/>
          <p:cNvSpPr>
            <a:spLocks noGrp="1"/>
          </p:cNvSpPr>
          <p:nvPr>
            <p:ph type="sldNum" sz="quarter" idx="12"/>
          </p:nvPr>
        </p:nvSpPr>
        <p:spPr/>
        <p:txBody>
          <a:bodyPr/>
          <a:lstStyle>
            <a:lvl1pPr algn="r" defTabSz="684889">
              <a:defRPr sz="1100" b="0">
                <a:solidFill>
                  <a:srgbClr val="000000"/>
                </a:solidFill>
                <a:latin typeface="Calibri" pitchFamily="34" charset="0"/>
                <a:cs typeface="+mn-cs"/>
              </a:defRPr>
            </a:lvl1pPr>
          </a:lstStyle>
          <a:p>
            <a:pPr>
              <a:defRPr/>
            </a:pPr>
            <a:fld id="{050CE2BF-6A98-452C-BDE3-E19B13BB737B}" type="slidenum">
              <a:rPr lang="en-US" altLang="vi-VN"/>
              <a:pPr>
                <a:defRPr/>
              </a:pPr>
              <a:t>‹#›</a:t>
            </a:fld>
            <a:endParaRPr lang="en-US" altLang="vi-VN"/>
          </a:p>
        </p:txBody>
      </p:sp>
    </p:spTree>
    <p:extLst>
      <p:ext uri="{BB962C8B-B14F-4D97-AF65-F5344CB8AC3E}">
        <p14:creationId xmlns:p14="http://schemas.microsoft.com/office/powerpoint/2010/main" val="3796445097"/>
      </p:ext>
    </p:extLst>
  </p:cSld>
  <p:clrMapOvr>
    <a:masterClrMapping/>
  </p:clrMapOvr>
  <p:transition spd="med">
    <p:checke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7542"/>
            <a:ext cx="7543800" cy="95250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457202" y="1968501"/>
            <a:ext cx="3657600" cy="3238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371977" y="1968501"/>
            <a:ext cx="3657600" cy="3238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57202" y="1308100"/>
            <a:ext cx="3657600" cy="548640"/>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343401" y="1308100"/>
            <a:ext cx="3657600" cy="548640"/>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7" name="Date Placeholder 6"/>
          <p:cNvSpPr>
            <a:spLocks noGrp="1"/>
          </p:cNvSpPr>
          <p:nvPr>
            <p:ph type="dt" sz="half" idx="10"/>
          </p:nvPr>
        </p:nvSpPr>
        <p:spPr/>
        <p:txBody>
          <a:bodyPr/>
          <a:lstStyle>
            <a:lvl1pPr algn="l"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8" name="Footer Placeholder 7"/>
          <p:cNvSpPr>
            <a:spLocks noGrp="1"/>
          </p:cNvSpPr>
          <p:nvPr>
            <p:ph type="ftr" sz="quarter" idx="11"/>
          </p:nvPr>
        </p:nvSpPr>
        <p:spPr/>
        <p:txBody>
          <a:bodyPr/>
          <a:lstStyle>
            <a:lvl1pPr algn="ctr"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9" name="Slide Number Placeholder 8"/>
          <p:cNvSpPr>
            <a:spLocks noGrp="1"/>
          </p:cNvSpPr>
          <p:nvPr>
            <p:ph type="sldNum" sz="quarter" idx="12"/>
          </p:nvPr>
        </p:nvSpPr>
        <p:spPr/>
        <p:txBody>
          <a:bodyPr/>
          <a:lstStyle>
            <a:lvl1pPr algn="r" defTabSz="684889">
              <a:defRPr sz="1100" b="0">
                <a:solidFill>
                  <a:srgbClr val="000000"/>
                </a:solidFill>
                <a:latin typeface="Calibri" pitchFamily="34" charset="0"/>
                <a:cs typeface="+mn-cs"/>
              </a:defRPr>
            </a:lvl1pPr>
          </a:lstStyle>
          <a:p>
            <a:pPr>
              <a:defRPr/>
            </a:pPr>
            <a:fld id="{C4A7D41C-9569-42AB-9A9A-0C2B0386B059}" type="slidenum">
              <a:rPr lang="en-US" altLang="vi-VN"/>
              <a:pPr>
                <a:defRPr/>
              </a:pPr>
              <a:t>‹#›</a:t>
            </a:fld>
            <a:endParaRPr lang="en-US" altLang="vi-VN"/>
          </a:p>
        </p:txBody>
      </p:sp>
    </p:spTree>
    <p:extLst>
      <p:ext uri="{BB962C8B-B14F-4D97-AF65-F5344CB8AC3E}">
        <p14:creationId xmlns:p14="http://schemas.microsoft.com/office/powerpoint/2010/main" val="3483276484"/>
      </p:ext>
    </p:extLst>
  </p:cSld>
  <p:clrMapOvr>
    <a:masterClrMapping/>
  </p:clrMapOvr>
  <p:transition spd="med">
    <p:check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3505"/>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33505"/>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A32DA1-B5C0-4BF9-8CED-8F4B68B280B9}" type="datetimeFigureOut">
              <a:rPr lang="en-US" smtClean="0"/>
              <a:t>12/11/2022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222565-046C-4629-9F7C-74B7C7A01D46}" type="slidenum">
              <a:rPr lang="en-US" smtClean="0"/>
              <a:t>‹#›</a:t>
            </a:fld>
            <a:endParaRPr lang="en-US"/>
          </a:p>
        </p:txBody>
      </p:sp>
    </p:spTree>
    <p:extLst>
      <p:ext uri="{BB962C8B-B14F-4D97-AF65-F5344CB8AC3E}">
        <p14:creationId xmlns:p14="http://schemas.microsoft.com/office/powerpoint/2010/main" val="14018609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5"/>
          <p:cNvSpPr>
            <a:spLocks noGrp="1"/>
          </p:cNvSpPr>
          <p:nvPr>
            <p:ph type="dt" sz="half" idx="10"/>
          </p:nvPr>
        </p:nvSpPr>
        <p:spPr/>
        <p:txBody>
          <a:bodyPr rtlCol="0"/>
          <a:lstStyle>
            <a:lvl1pPr algn="l"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4" name="Slide Number Placeholder 6"/>
          <p:cNvSpPr>
            <a:spLocks noGrp="1"/>
          </p:cNvSpPr>
          <p:nvPr>
            <p:ph type="sldNum" sz="quarter" idx="11"/>
          </p:nvPr>
        </p:nvSpPr>
        <p:spPr/>
        <p:txBody>
          <a:bodyPr rtlCol="0"/>
          <a:lstStyle>
            <a:lvl1pPr algn="r" defTabSz="684889">
              <a:defRPr sz="1100" b="0">
                <a:solidFill>
                  <a:srgbClr val="000000"/>
                </a:solidFill>
                <a:latin typeface="Calibri" pitchFamily="34" charset="0"/>
                <a:cs typeface="+mn-cs"/>
              </a:defRPr>
            </a:lvl1pPr>
          </a:lstStyle>
          <a:p>
            <a:pPr>
              <a:defRPr/>
            </a:pPr>
            <a:fld id="{EE34C160-65C3-4F0E-B16C-68B64F4BA281}" type="slidenum">
              <a:rPr lang="en-US" altLang="vi-VN"/>
              <a:pPr>
                <a:defRPr/>
              </a:pPr>
              <a:t>‹#›</a:t>
            </a:fld>
            <a:endParaRPr lang="en-US" altLang="vi-VN"/>
          </a:p>
        </p:txBody>
      </p:sp>
      <p:sp>
        <p:nvSpPr>
          <p:cNvPr id="5" name="Footer Placeholder 7"/>
          <p:cNvSpPr>
            <a:spLocks noGrp="1"/>
          </p:cNvSpPr>
          <p:nvPr>
            <p:ph type="ftr" sz="quarter" idx="12"/>
          </p:nvPr>
        </p:nvSpPr>
        <p:spPr/>
        <p:txBody>
          <a:bodyPr rtlCol="0"/>
          <a:lstStyle>
            <a:lvl1pPr algn="ctr" defTabSz="684889" fontAlgn="auto">
              <a:spcBef>
                <a:spcPts val="0"/>
              </a:spcBef>
              <a:spcAft>
                <a:spcPts val="0"/>
              </a:spcAft>
              <a:defRPr sz="1100">
                <a:solidFill>
                  <a:srgbClr val="000000"/>
                </a:solidFill>
                <a:latin typeface="Arial" charset="0"/>
                <a:cs typeface="+mn-cs"/>
              </a:defRPr>
            </a:lvl1pPr>
          </a:lstStyle>
          <a:p>
            <a:pPr>
              <a:defRPr/>
            </a:pPr>
            <a:endParaRPr lang="vi-VN"/>
          </a:p>
        </p:txBody>
      </p:sp>
    </p:spTree>
    <p:extLst>
      <p:ext uri="{BB962C8B-B14F-4D97-AF65-F5344CB8AC3E}">
        <p14:creationId xmlns:p14="http://schemas.microsoft.com/office/powerpoint/2010/main" val="745323082"/>
      </p:ext>
    </p:extLst>
  </p:cSld>
  <p:clrMapOvr>
    <a:masterClrMapping/>
  </p:clrMapOvr>
  <p:transition spd="med">
    <p:checke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l"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3" name="Footer Placeholder 2"/>
          <p:cNvSpPr>
            <a:spLocks noGrp="1"/>
          </p:cNvSpPr>
          <p:nvPr>
            <p:ph type="ftr" sz="quarter" idx="11"/>
          </p:nvPr>
        </p:nvSpPr>
        <p:spPr/>
        <p:txBody>
          <a:bodyPr/>
          <a:lstStyle>
            <a:lvl1pPr algn="ctr"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4" name="Slide Number Placeholder 3"/>
          <p:cNvSpPr>
            <a:spLocks noGrp="1"/>
          </p:cNvSpPr>
          <p:nvPr>
            <p:ph type="sldNum" sz="quarter" idx="12"/>
          </p:nvPr>
        </p:nvSpPr>
        <p:spPr/>
        <p:txBody>
          <a:bodyPr/>
          <a:lstStyle>
            <a:lvl1pPr algn="r" defTabSz="684889">
              <a:defRPr sz="1100" b="0">
                <a:solidFill>
                  <a:srgbClr val="000000"/>
                </a:solidFill>
                <a:latin typeface="Calibri" pitchFamily="34" charset="0"/>
                <a:cs typeface="+mn-cs"/>
              </a:defRPr>
            </a:lvl1pPr>
          </a:lstStyle>
          <a:p>
            <a:pPr>
              <a:defRPr/>
            </a:pPr>
            <a:fld id="{21DD34A0-0B75-4283-9FA8-16A10B3A9B7D}" type="slidenum">
              <a:rPr lang="en-US" altLang="vi-VN"/>
              <a:pPr>
                <a:defRPr/>
              </a:pPr>
              <a:t>‹#›</a:t>
            </a:fld>
            <a:endParaRPr lang="en-US" altLang="vi-VN"/>
          </a:p>
        </p:txBody>
      </p:sp>
    </p:spTree>
    <p:extLst>
      <p:ext uri="{BB962C8B-B14F-4D97-AF65-F5344CB8AC3E}">
        <p14:creationId xmlns:p14="http://schemas.microsoft.com/office/powerpoint/2010/main" val="1424218041"/>
      </p:ext>
    </p:extLst>
  </p:cSld>
  <p:clrMapOvr>
    <a:masterClrMapping/>
  </p:clrMapOvr>
  <p:transition spd="med">
    <p:checke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5715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dirty="0">
              <a:solidFill>
                <a:prstClr val="black"/>
              </a:solidFill>
              <a:latin typeface="Arial" panose="020B0604020202020204" pitchFamily="34" charset="0"/>
              <a:cs typeface="Arial" panose="020B0604020202020204" pitchFamily="34" charset="0"/>
            </a:endParaRPr>
          </a:p>
        </p:txBody>
      </p:sp>
      <p:sp>
        <p:nvSpPr>
          <p:cNvPr id="6" name="Straight Connector 5"/>
          <p:cNvSpPr>
            <a:spLocks noChangeShapeType="1"/>
          </p:cNvSpPr>
          <p:nvPr/>
        </p:nvSpPr>
        <p:spPr bwMode="auto">
          <a:xfrm>
            <a:off x="6248400" y="0"/>
            <a:ext cx="0" cy="5715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dirty="0">
              <a:solidFill>
                <a:prstClr val="black"/>
              </a:solidFill>
              <a:latin typeface="Arial" panose="020B0604020202020204" pitchFamily="34" charset="0"/>
              <a:cs typeface="Arial" panose="020B0604020202020204" pitchFamily="34" charset="0"/>
            </a:endParaRPr>
          </a:p>
        </p:txBody>
      </p:sp>
      <p:sp>
        <p:nvSpPr>
          <p:cNvPr id="7" name="Straight Connector 17"/>
          <p:cNvSpPr>
            <a:spLocks noChangeShapeType="1"/>
          </p:cNvSpPr>
          <p:nvPr/>
        </p:nvSpPr>
        <p:spPr bwMode="auto">
          <a:xfrm>
            <a:off x="6192441" y="0"/>
            <a:ext cx="0" cy="5715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lIns="91320" tIns="45661" rIns="91320" bIns="45661"/>
          <a:lstStyle/>
          <a:p>
            <a:pPr fontAlgn="base">
              <a:spcBef>
                <a:spcPct val="0"/>
              </a:spcBef>
              <a:spcAft>
                <a:spcPct val="0"/>
              </a:spcAft>
            </a:pPr>
            <a:endParaRPr lang="en-US" smtClean="0">
              <a:solidFill>
                <a:prstClr val="black"/>
              </a:solidFill>
              <a:latin typeface="Calibri" pitchFamily="34" charset="0"/>
            </a:endParaRPr>
          </a:p>
        </p:txBody>
      </p:sp>
      <p:sp>
        <p:nvSpPr>
          <p:cNvPr id="8" name="Straight Connector 18"/>
          <p:cNvSpPr>
            <a:spLocks noChangeShapeType="1"/>
          </p:cNvSpPr>
          <p:nvPr/>
        </p:nvSpPr>
        <p:spPr bwMode="auto">
          <a:xfrm>
            <a:off x="8991600" y="0"/>
            <a:ext cx="0" cy="5715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lIns="91320" tIns="45661" rIns="91320" bIns="45661"/>
          <a:lstStyle/>
          <a:p>
            <a:pPr fontAlgn="base">
              <a:spcBef>
                <a:spcPct val="0"/>
              </a:spcBef>
              <a:spcAft>
                <a:spcPct val="0"/>
              </a:spcAft>
            </a:pPr>
            <a:endParaRPr lang="en-US" smtClean="0">
              <a:solidFill>
                <a:prstClr val="black"/>
              </a:solidFill>
              <a:latin typeface="Calibri" pitchFamily="34" charset="0"/>
            </a:endParaRPr>
          </a:p>
        </p:txBody>
      </p:sp>
      <p:sp>
        <p:nvSpPr>
          <p:cNvPr id="9" name="Rectangle 8"/>
          <p:cNvSpPr/>
          <p:nvPr/>
        </p:nvSpPr>
        <p:spPr bwMode="auto">
          <a:xfrm>
            <a:off x="8839200" y="0"/>
            <a:ext cx="304800" cy="5715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a:solidFill>
                <a:prstClr val="white"/>
              </a:solidFill>
            </a:endParaRPr>
          </a:p>
        </p:txBody>
      </p:sp>
      <p:sp>
        <p:nvSpPr>
          <p:cNvPr id="10" name="Straight Connector 20"/>
          <p:cNvSpPr>
            <a:spLocks noChangeShapeType="1"/>
          </p:cNvSpPr>
          <p:nvPr/>
        </p:nvSpPr>
        <p:spPr bwMode="auto">
          <a:xfrm>
            <a:off x="8915400" y="0"/>
            <a:ext cx="0" cy="5715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lIns="91320" tIns="45661" rIns="91320" bIns="45661"/>
          <a:lstStyle/>
          <a:p>
            <a:pPr fontAlgn="base">
              <a:spcBef>
                <a:spcPct val="0"/>
              </a:spcBef>
              <a:spcAft>
                <a:spcPct val="0"/>
              </a:spcAft>
            </a:pPr>
            <a:endParaRPr lang="en-US" smtClean="0">
              <a:solidFill>
                <a:prstClr val="black"/>
              </a:solidFill>
              <a:latin typeface="Calibri" pitchFamily="34" charset="0"/>
            </a:endParaRPr>
          </a:p>
        </p:txBody>
      </p:sp>
      <p:sp>
        <p:nvSpPr>
          <p:cNvPr id="11" name="Oval 10"/>
          <p:cNvSpPr/>
          <p:nvPr/>
        </p:nvSpPr>
        <p:spPr>
          <a:xfrm>
            <a:off x="8156974" y="4762511"/>
            <a:ext cx="547688" cy="457729"/>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2" name="Title 1"/>
          <p:cNvSpPr>
            <a:spLocks noGrp="1"/>
          </p:cNvSpPr>
          <p:nvPr>
            <p:ph type="title"/>
          </p:nvPr>
        </p:nvSpPr>
        <p:spPr>
          <a:xfrm rot="5400000">
            <a:off x="3897630" y="2628901"/>
            <a:ext cx="5257800" cy="457200"/>
          </a:xfrm>
        </p:spPr>
        <p:txBody>
          <a:bodyPr/>
          <a:lstStyle>
            <a:lvl1pPr algn="l">
              <a:buNone/>
              <a:defRPr sz="2000" b="1" cap="small" baseline="0"/>
            </a:lvl1pPr>
          </a:lstStyle>
          <a:p>
            <a:r>
              <a:rPr lang="en-US"/>
              <a:t>Click to edit Master title style</a:t>
            </a:r>
          </a:p>
        </p:txBody>
      </p:sp>
      <p:sp>
        <p:nvSpPr>
          <p:cNvPr id="3" name="Text Placeholder 2"/>
          <p:cNvSpPr>
            <a:spLocks noGrp="1"/>
          </p:cNvSpPr>
          <p:nvPr>
            <p:ph type="body" idx="2"/>
          </p:nvPr>
        </p:nvSpPr>
        <p:spPr>
          <a:xfrm>
            <a:off x="6812282" y="228601"/>
            <a:ext cx="1527048" cy="4152900"/>
          </a:xfrm>
        </p:spPr>
        <p:txBody>
          <a:bodyPr/>
          <a:lstStyle>
            <a:lvl1pPr marL="0" indent="0">
              <a:spcBef>
                <a:spcPts val="400"/>
              </a:spcBef>
              <a:spcAft>
                <a:spcPts val="1000"/>
              </a:spcAft>
              <a:buNone/>
              <a:defRPr sz="1200"/>
            </a:lvl1pPr>
            <a:lvl2pPr>
              <a:buNone/>
              <a:defRPr sz="1200"/>
            </a:lvl2pPr>
            <a:lvl3pPr>
              <a:buNone/>
              <a:defRPr sz="1100"/>
            </a:lvl3pPr>
            <a:lvl4pPr>
              <a:buNone/>
              <a:defRPr sz="900"/>
            </a:lvl4pPr>
            <a:lvl5pPr>
              <a:buNone/>
              <a:defRPr sz="900"/>
            </a:lvl5pPr>
          </a:lstStyle>
          <a:p>
            <a:pPr lvl="0"/>
            <a:r>
              <a:rPr lang="en-US"/>
              <a:t>Click to edit Master text styles</a:t>
            </a:r>
          </a:p>
        </p:txBody>
      </p:sp>
      <p:sp>
        <p:nvSpPr>
          <p:cNvPr id="18" name="Content Placeholder 17"/>
          <p:cNvSpPr>
            <a:spLocks noGrp="1"/>
          </p:cNvSpPr>
          <p:nvPr>
            <p:ph sz="quarter" idx="1"/>
          </p:nvPr>
        </p:nvSpPr>
        <p:spPr>
          <a:xfrm>
            <a:off x="304800" y="228601"/>
            <a:ext cx="5638800" cy="5273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p:cNvSpPr>
            <a:spLocks noGrp="1"/>
          </p:cNvSpPr>
          <p:nvPr>
            <p:ph type="dt" sz="half" idx="10"/>
          </p:nvPr>
        </p:nvSpPr>
        <p:spPr/>
        <p:txBody>
          <a:bodyPr rtlCol="0"/>
          <a:lstStyle>
            <a:lvl1pPr algn="l"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13" name="Slide Number Placeholder 21"/>
          <p:cNvSpPr>
            <a:spLocks noGrp="1"/>
          </p:cNvSpPr>
          <p:nvPr>
            <p:ph type="sldNum" sz="quarter" idx="11"/>
          </p:nvPr>
        </p:nvSpPr>
        <p:spPr/>
        <p:txBody>
          <a:bodyPr rtlCol="0"/>
          <a:lstStyle>
            <a:lvl1pPr algn="r" defTabSz="684889">
              <a:defRPr sz="1100" b="0">
                <a:solidFill>
                  <a:srgbClr val="000000"/>
                </a:solidFill>
                <a:latin typeface="Calibri" pitchFamily="34" charset="0"/>
                <a:cs typeface="+mn-cs"/>
              </a:defRPr>
            </a:lvl1pPr>
          </a:lstStyle>
          <a:p>
            <a:pPr>
              <a:defRPr/>
            </a:pPr>
            <a:fld id="{1B45DE63-91A2-4BB5-AB6A-E2F2AF99661D}" type="slidenum">
              <a:rPr lang="en-US" altLang="vi-VN"/>
              <a:pPr>
                <a:defRPr/>
              </a:pPr>
              <a:t>‹#›</a:t>
            </a:fld>
            <a:endParaRPr lang="en-US" altLang="vi-VN"/>
          </a:p>
        </p:txBody>
      </p:sp>
      <p:sp>
        <p:nvSpPr>
          <p:cNvPr id="14" name="Footer Placeholder 22"/>
          <p:cNvSpPr>
            <a:spLocks noGrp="1"/>
          </p:cNvSpPr>
          <p:nvPr>
            <p:ph type="ftr" sz="quarter" idx="12"/>
          </p:nvPr>
        </p:nvSpPr>
        <p:spPr/>
        <p:txBody>
          <a:bodyPr rtlCol="0"/>
          <a:lstStyle>
            <a:lvl1pPr algn="ctr" defTabSz="684889" fontAlgn="auto">
              <a:spcBef>
                <a:spcPts val="0"/>
              </a:spcBef>
              <a:spcAft>
                <a:spcPts val="0"/>
              </a:spcAft>
              <a:defRPr sz="1100">
                <a:solidFill>
                  <a:srgbClr val="000000"/>
                </a:solidFill>
                <a:latin typeface="Arial" charset="0"/>
                <a:cs typeface="+mn-cs"/>
              </a:defRPr>
            </a:lvl1pPr>
          </a:lstStyle>
          <a:p>
            <a:pPr>
              <a:defRPr/>
            </a:pPr>
            <a:endParaRPr lang="vi-VN"/>
          </a:p>
        </p:txBody>
      </p:sp>
    </p:spTree>
    <p:extLst>
      <p:ext uri="{BB962C8B-B14F-4D97-AF65-F5344CB8AC3E}">
        <p14:creationId xmlns:p14="http://schemas.microsoft.com/office/powerpoint/2010/main" val="806126035"/>
      </p:ext>
    </p:extLst>
  </p:cSld>
  <p:clrMapOvr>
    <a:overrideClrMapping bg1="lt1" tx1="dk1" bg2="lt2" tx2="dk2" accent1="accent1" accent2="accent2" accent3="accent3" accent4="accent4" accent5="accent5" accent6="accent6" hlink="hlink" folHlink="folHlink"/>
  </p:clrMapOvr>
  <p:transition spd="med">
    <p:checke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5715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black"/>
              </a:solidFill>
              <a:latin typeface="Arial" panose="020B0604020202020204" pitchFamily="34" charset="0"/>
              <a:cs typeface="Arial" panose="020B0604020202020204" pitchFamily="34" charset="0"/>
            </a:endParaRPr>
          </a:p>
        </p:txBody>
      </p:sp>
      <p:sp>
        <p:nvSpPr>
          <p:cNvPr id="6" name="Oval 5"/>
          <p:cNvSpPr/>
          <p:nvPr/>
        </p:nvSpPr>
        <p:spPr>
          <a:xfrm>
            <a:off x="8156974" y="4762511"/>
            <a:ext cx="547688" cy="457729"/>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7" name="Straight Connector 17"/>
          <p:cNvSpPr>
            <a:spLocks noChangeShapeType="1"/>
          </p:cNvSpPr>
          <p:nvPr/>
        </p:nvSpPr>
        <p:spPr bwMode="auto">
          <a:xfrm>
            <a:off x="8991600" y="0"/>
            <a:ext cx="0" cy="5715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lIns="91320" tIns="45661" rIns="91320" bIns="45661"/>
          <a:lstStyle/>
          <a:p>
            <a:pPr fontAlgn="base">
              <a:spcBef>
                <a:spcPct val="0"/>
              </a:spcBef>
              <a:spcAft>
                <a:spcPct val="0"/>
              </a:spcAft>
            </a:pPr>
            <a:endParaRPr lang="en-US" smtClean="0">
              <a:solidFill>
                <a:prstClr val="black"/>
              </a:solidFill>
              <a:latin typeface="Calibri" pitchFamily="34" charset="0"/>
            </a:endParaRPr>
          </a:p>
        </p:txBody>
      </p:sp>
      <p:sp>
        <p:nvSpPr>
          <p:cNvPr id="8" name="Rectangle 7"/>
          <p:cNvSpPr/>
          <p:nvPr/>
        </p:nvSpPr>
        <p:spPr bwMode="auto">
          <a:xfrm>
            <a:off x="8839200" y="0"/>
            <a:ext cx="304800" cy="5715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a:solidFill>
                <a:prstClr val="white"/>
              </a:solidFill>
            </a:endParaRPr>
          </a:p>
        </p:txBody>
      </p:sp>
      <p:sp>
        <p:nvSpPr>
          <p:cNvPr id="9" name="Straight Connector 19"/>
          <p:cNvSpPr>
            <a:spLocks noChangeShapeType="1"/>
          </p:cNvSpPr>
          <p:nvPr/>
        </p:nvSpPr>
        <p:spPr bwMode="auto">
          <a:xfrm>
            <a:off x="8915400" y="0"/>
            <a:ext cx="0" cy="5715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lIns="91320" tIns="45661" rIns="91320" bIns="45661"/>
          <a:lstStyle/>
          <a:p>
            <a:pPr fontAlgn="base">
              <a:spcBef>
                <a:spcPct val="0"/>
              </a:spcBef>
              <a:spcAft>
                <a:spcPct val="0"/>
              </a:spcAft>
            </a:pPr>
            <a:endParaRPr lang="en-US" smtClean="0">
              <a:solidFill>
                <a:prstClr val="black"/>
              </a:solidFill>
              <a:latin typeface="Calibri" pitchFamily="34" charset="0"/>
            </a:endParaRPr>
          </a:p>
        </p:txBody>
      </p:sp>
      <p:sp>
        <p:nvSpPr>
          <p:cNvPr id="10" name="Straight Connector 9"/>
          <p:cNvSpPr>
            <a:spLocks noChangeShapeType="1"/>
          </p:cNvSpPr>
          <p:nvPr/>
        </p:nvSpPr>
        <p:spPr bwMode="auto">
          <a:xfrm>
            <a:off x="6248400" y="0"/>
            <a:ext cx="0" cy="5715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dirty="0">
              <a:solidFill>
                <a:prstClr val="black"/>
              </a:solidFill>
              <a:latin typeface="Arial" panose="020B0604020202020204" pitchFamily="34" charset="0"/>
              <a:cs typeface="Arial" panose="020B0604020202020204" pitchFamily="34" charset="0"/>
            </a:endParaRPr>
          </a:p>
        </p:txBody>
      </p:sp>
      <p:sp>
        <p:nvSpPr>
          <p:cNvPr id="11" name="Straight Connector 23"/>
          <p:cNvSpPr>
            <a:spLocks noChangeShapeType="1"/>
          </p:cNvSpPr>
          <p:nvPr/>
        </p:nvSpPr>
        <p:spPr bwMode="auto">
          <a:xfrm>
            <a:off x="6192441" y="0"/>
            <a:ext cx="0" cy="5715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lIns="91320" tIns="45661" rIns="91320" bIns="45661"/>
          <a:lstStyle/>
          <a:p>
            <a:pPr fontAlgn="base">
              <a:spcBef>
                <a:spcPct val="0"/>
              </a:spcBef>
              <a:spcAft>
                <a:spcPct val="0"/>
              </a:spcAft>
            </a:pPr>
            <a:endParaRPr lang="en-US" smtClean="0">
              <a:solidFill>
                <a:prstClr val="black"/>
              </a:solidFill>
              <a:latin typeface="Calibri" pitchFamily="34" charset="0"/>
            </a:endParaRPr>
          </a:p>
        </p:txBody>
      </p:sp>
      <p:sp>
        <p:nvSpPr>
          <p:cNvPr id="2" name="Title 1"/>
          <p:cNvSpPr>
            <a:spLocks noGrp="1"/>
          </p:cNvSpPr>
          <p:nvPr>
            <p:ph type="title"/>
          </p:nvPr>
        </p:nvSpPr>
        <p:spPr>
          <a:xfrm rot="5400000">
            <a:off x="3875913" y="2628901"/>
            <a:ext cx="5257800" cy="457200"/>
          </a:xfrm>
        </p:spPr>
        <p:txBody>
          <a:bodyPr/>
          <a:lstStyle>
            <a:lvl1pPr algn="l">
              <a:buNone/>
              <a:defRPr sz="2000" b="1"/>
            </a:lvl1pPr>
          </a:lstStyle>
          <a:p>
            <a:r>
              <a:rPr lang="en-US"/>
              <a:t>Click to edit Master title style</a:t>
            </a:r>
          </a:p>
        </p:txBody>
      </p:sp>
      <p:sp>
        <p:nvSpPr>
          <p:cNvPr id="3" name="Picture Placeholder 2"/>
          <p:cNvSpPr>
            <a:spLocks noGrp="1"/>
          </p:cNvSpPr>
          <p:nvPr>
            <p:ph type="pic" idx="1"/>
          </p:nvPr>
        </p:nvSpPr>
        <p:spPr>
          <a:xfrm>
            <a:off x="0" y="4"/>
            <a:ext cx="6172200" cy="5715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65798" y="220664"/>
            <a:ext cx="1524000" cy="4130040"/>
          </a:xfrm>
        </p:spPr>
        <p:txBody>
          <a:bodyPr rot="0" spcFirstLastPara="0" vertOverflow="overflow" horzOverflow="overflow" spcCol="273963" rtlCol="0" fromWordArt="0" forceAA="0">
            <a:normAutofit/>
          </a:bodyPr>
          <a:lstStyle>
            <a:lvl1pPr marL="0" indent="0">
              <a:spcBef>
                <a:spcPts val="100"/>
              </a:spcBef>
              <a:spcAft>
                <a:spcPts val="400"/>
              </a:spcAft>
              <a:buFontTx/>
              <a:buNone/>
              <a:defRPr sz="1200"/>
            </a:lvl1pPr>
            <a:lvl2pPr>
              <a:defRPr sz="1200"/>
            </a:lvl2pPr>
            <a:lvl3pPr>
              <a:defRPr sz="1100"/>
            </a:lvl3pPr>
            <a:lvl4pPr>
              <a:defRPr sz="900"/>
            </a:lvl4pPr>
            <a:lvl5pPr>
              <a:defRPr sz="900"/>
            </a:lvl5pPr>
          </a:lstStyle>
          <a:p>
            <a:pPr lvl="0"/>
            <a:r>
              <a:rPr lang="en-US"/>
              <a:t>Click to edit Master text styles</a:t>
            </a:r>
          </a:p>
        </p:txBody>
      </p:sp>
      <p:sp>
        <p:nvSpPr>
          <p:cNvPr id="12" name="Date Placeholder 16"/>
          <p:cNvSpPr>
            <a:spLocks noGrp="1"/>
          </p:cNvSpPr>
          <p:nvPr>
            <p:ph type="dt" sz="half" idx="10"/>
          </p:nvPr>
        </p:nvSpPr>
        <p:spPr/>
        <p:txBody>
          <a:bodyPr rtlCol="0"/>
          <a:lstStyle>
            <a:lvl1pPr algn="l"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13" name="Slide Number Placeholder 17"/>
          <p:cNvSpPr>
            <a:spLocks noGrp="1"/>
          </p:cNvSpPr>
          <p:nvPr>
            <p:ph type="sldNum" sz="quarter" idx="11"/>
          </p:nvPr>
        </p:nvSpPr>
        <p:spPr/>
        <p:txBody>
          <a:bodyPr rtlCol="0"/>
          <a:lstStyle>
            <a:lvl1pPr algn="r" defTabSz="684889">
              <a:defRPr sz="1100" b="0">
                <a:solidFill>
                  <a:srgbClr val="000000"/>
                </a:solidFill>
                <a:latin typeface="Calibri" pitchFamily="34" charset="0"/>
                <a:cs typeface="+mn-cs"/>
              </a:defRPr>
            </a:lvl1pPr>
          </a:lstStyle>
          <a:p>
            <a:pPr>
              <a:defRPr/>
            </a:pPr>
            <a:fld id="{672C8B64-956B-49DD-A0D0-20AE385FAC0D}" type="slidenum">
              <a:rPr lang="en-US" altLang="vi-VN"/>
              <a:pPr>
                <a:defRPr/>
              </a:pPr>
              <a:t>‹#›</a:t>
            </a:fld>
            <a:endParaRPr lang="en-US" altLang="vi-VN"/>
          </a:p>
        </p:txBody>
      </p:sp>
      <p:sp>
        <p:nvSpPr>
          <p:cNvPr id="14" name="Footer Placeholder 20"/>
          <p:cNvSpPr>
            <a:spLocks noGrp="1"/>
          </p:cNvSpPr>
          <p:nvPr>
            <p:ph type="ftr" sz="quarter" idx="12"/>
          </p:nvPr>
        </p:nvSpPr>
        <p:spPr/>
        <p:txBody>
          <a:bodyPr rtlCol="0"/>
          <a:lstStyle>
            <a:lvl1pPr algn="ctr" defTabSz="684889" fontAlgn="auto">
              <a:spcBef>
                <a:spcPts val="0"/>
              </a:spcBef>
              <a:spcAft>
                <a:spcPts val="0"/>
              </a:spcAft>
              <a:defRPr sz="1100">
                <a:solidFill>
                  <a:srgbClr val="000000"/>
                </a:solidFill>
                <a:latin typeface="Arial" charset="0"/>
                <a:cs typeface="+mn-cs"/>
              </a:defRPr>
            </a:lvl1pPr>
          </a:lstStyle>
          <a:p>
            <a:pPr>
              <a:defRPr/>
            </a:pPr>
            <a:endParaRPr lang="vi-VN"/>
          </a:p>
        </p:txBody>
      </p:sp>
    </p:spTree>
    <p:extLst>
      <p:ext uri="{BB962C8B-B14F-4D97-AF65-F5344CB8AC3E}">
        <p14:creationId xmlns:p14="http://schemas.microsoft.com/office/powerpoint/2010/main" val="3416466189"/>
      </p:ext>
    </p:extLst>
  </p:cSld>
  <p:clrMapOvr>
    <a:masterClrMapping/>
  </p:clrMapOvr>
  <p:transition spd="med">
    <p:checke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gn="l"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5" name="Footer Placeholder 4"/>
          <p:cNvSpPr>
            <a:spLocks noGrp="1"/>
          </p:cNvSpPr>
          <p:nvPr>
            <p:ph type="ftr" sz="quarter" idx="11"/>
          </p:nvPr>
        </p:nvSpPr>
        <p:spPr/>
        <p:txBody>
          <a:bodyPr/>
          <a:lstStyle>
            <a:lvl1pPr algn="ctr"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6" name="Slide Number Placeholder 5"/>
          <p:cNvSpPr>
            <a:spLocks noGrp="1"/>
          </p:cNvSpPr>
          <p:nvPr>
            <p:ph type="sldNum" sz="quarter" idx="12"/>
          </p:nvPr>
        </p:nvSpPr>
        <p:spPr/>
        <p:txBody>
          <a:bodyPr/>
          <a:lstStyle>
            <a:lvl1pPr algn="r" defTabSz="684889">
              <a:defRPr sz="1100" b="0">
                <a:solidFill>
                  <a:srgbClr val="000000"/>
                </a:solidFill>
                <a:latin typeface="Calibri" pitchFamily="34" charset="0"/>
                <a:cs typeface="+mn-cs"/>
              </a:defRPr>
            </a:lvl1pPr>
          </a:lstStyle>
          <a:p>
            <a:pPr>
              <a:defRPr/>
            </a:pPr>
            <a:fld id="{1E438E58-9CD8-4BE6-8E23-DEAC8D634EA6}" type="slidenum">
              <a:rPr lang="en-US" altLang="vi-VN"/>
              <a:pPr>
                <a:defRPr/>
              </a:pPr>
              <a:t>‹#›</a:t>
            </a:fld>
            <a:endParaRPr lang="en-US" altLang="vi-VN"/>
          </a:p>
        </p:txBody>
      </p:sp>
    </p:spTree>
    <p:extLst>
      <p:ext uri="{BB962C8B-B14F-4D97-AF65-F5344CB8AC3E}">
        <p14:creationId xmlns:p14="http://schemas.microsoft.com/office/powerpoint/2010/main" val="2926867888"/>
      </p:ext>
    </p:extLst>
  </p:cSld>
  <p:clrMapOvr>
    <a:masterClrMapping/>
  </p:clrMapOvr>
  <p:transition spd="med">
    <p:checke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921"/>
            <a:ext cx="1676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918"/>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lgn="l"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5" name="Footer Placeholder 4"/>
          <p:cNvSpPr>
            <a:spLocks noGrp="1"/>
          </p:cNvSpPr>
          <p:nvPr>
            <p:ph type="ftr" sz="quarter" idx="11"/>
          </p:nvPr>
        </p:nvSpPr>
        <p:spPr/>
        <p:txBody>
          <a:bodyPr/>
          <a:lstStyle>
            <a:lvl1pPr algn="ctr" defTabSz="684889" fontAlgn="auto">
              <a:spcBef>
                <a:spcPts val="0"/>
              </a:spcBef>
              <a:spcAft>
                <a:spcPts val="0"/>
              </a:spcAft>
              <a:defRPr sz="1100">
                <a:solidFill>
                  <a:srgbClr val="000000"/>
                </a:solidFill>
                <a:latin typeface="Arial" charset="0"/>
                <a:cs typeface="+mn-cs"/>
              </a:defRPr>
            </a:lvl1pPr>
          </a:lstStyle>
          <a:p>
            <a:pPr>
              <a:defRPr/>
            </a:pPr>
            <a:endParaRPr lang="vi-VN"/>
          </a:p>
        </p:txBody>
      </p:sp>
      <p:sp>
        <p:nvSpPr>
          <p:cNvPr id="6" name="Slide Number Placeholder 5"/>
          <p:cNvSpPr>
            <a:spLocks noGrp="1"/>
          </p:cNvSpPr>
          <p:nvPr>
            <p:ph type="sldNum" sz="quarter" idx="12"/>
          </p:nvPr>
        </p:nvSpPr>
        <p:spPr/>
        <p:txBody>
          <a:bodyPr/>
          <a:lstStyle>
            <a:lvl1pPr algn="r" defTabSz="684889">
              <a:defRPr sz="1100" b="0">
                <a:solidFill>
                  <a:srgbClr val="000000"/>
                </a:solidFill>
                <a:latin typeface="Calibri" pitchFamily="34" charset="0"/>
                <a:cs typeface="+mn-cs"/>
              </a:defRPr>
            </a:lvl1pPr>
          </a:lstStyle>
          <a:p>
            <a:pPr>
              <a:defRPr/>
            </a:pPr>
            <a:fld id="{B18DB700-6606-41F2-BCB5-4CEC420F13AE}" type="slidenum">
              <a:rPr lang="en-US" altLang="vi-VN"/>
              <a:pPr>
                <a:defRPr/>
              </a:pPr>
              <a:t>‹#›</a:t>
            </a:fld>
            <a:endParaRPr lang="en-US" altLang="vi-VN"/>
          </a:p>
        </p:txBody>
      </p:sp>
    </p:spTree>
    <p:extLst>
      <p:ext uri="{BB962C8B-B14F-4D97-AF65-F5344CB8AC3E}">
        <p14:creationId xmlns:p14="http://schemas.microsoft.com/office/powerpoint/2010/main" val="1004089224"/>
      </p:ext>
    </p:extLst>
  </p:cSld>
  <p:clrMapOvr>
    <a:masterClrMapping/>
  </p:clrMapOvr>
  <p:transition spd="med">
    <p:checke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2" y="1775357"/>
            <a:ext cx="7772400" cy="1225021"/>
          </a:xfrm>
        </p:spPr>
        <p:txBody>
          <a:bodyPr/>
          <a:lstStyle/>
          <a:p>
            <a:r>
              <a:rPr lang="en-US"/>
              <a:t>Click to edit Master title style</a:t>
            </a:r>
            <a:endParaRPr lang="vi-VN"/>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144" indent="0" algn="ctr">
              <a:buNone/>
              <a:defRPr>
                <a:solidFill>
                  <a:schemeClr val="tx1">
                    <a:tint val="75000"/>
                  </a:schemeClr>
                </a:solidFill>
              </a:defRPr>
            </a:lvl2pPr>
            <a:lvl3pPr marL="914287" indent="0" algn="ctr">
              <a:buNone/>
              <a:defRPr>
                <a:solidFill>
                  <a:schemeClr val="tx1">
                    <a:tint val="75000"/>
                  </a:schemeClr>
                </a:solidFill>
              </a:defRPr>
            </a:lvl3pPr>
            <a:lvl4pPr marL="1371430" indent="0" algn="ctr">
              <a:buNone/>
              <a:defRPr>
                <a:solidFill>
                  <a:schemeClr val="tx1">
                    <a:tint val="75000"/>
                  </a:schemeClr>
                </a:solidFill>
              </a:defRPr>
            </a:lvl4pPr>
            <a:lvl5pPr marL="1828573" indent="0" algn="ctr">
              <a:buNone/>
              <a:defRPr>
                <a:solidFill>
                  <a:schemeClr val="tx1">
                    <a:tint val="75000"/>
                  </a:schemeClr>
                </a:solidFill>
              </a:defRPr>
            </a:lvl5pPr>
            <a:lvl6pPr marL="2285716" indent="0" algn="ctr">
              <a:buNone/>
              <a:defRPr>
                <a:solidFill>
                  <a:schemeClr val="tx1">
                    <a:tint val="75000"/>
                  </a:schemeClr>
                </a:solidFill>
              </a:defRPr>
            </a:lvl6pPr>
            <a:lvl7pPr marL="2742860" indent="0" algn="ctr">
              <a:buNone/>
              <a:defRPr>
                <a:solidFill>
                  <a:schemeClr val="tx1">
                    <a:tint val="75000"/>
                  </a:schemeClr>
                </a:solidFill>
              </a:defRPr>
            </a:lvl7pPr>
            <a:lvl8pPr marL="3200003" indent="0" algn="ctr">
              <a:buNone/>
              <a:defRPr>
                <a:solidFill>
                  <a:schemeClr val="tx1">
                    <a:tint val="75000"/>
                  </a:schemeClr>
                </a:solidFill>
              </a:defRPr>
            </a:lvl8pPr>
            <a:lvl9pPr marL="3657146"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fld id="{6E33376B-3CD7-4DDE-B617-43FD49F10D5E}" type="datetimeFigureOut">
              <a:rPr lang="en-US">
                <a:solidFill>
                  <a:prstClr val="black">
                    <a:tint val="75000"/>
                  </a:prstClr>
                </a:solidFill>
              </a:rPr>
              <a:pPr>
                <a:def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CEA86AB4-E7DA-4F11-8381-F85D1C2A83EB}" type="slidenum">
              <a:rPr lang="en-US" altLang="en-US"/>
              <a:pPr/>
              <a:t>‹#›</a:t>
            </a:fld>
            <a:endParaRPr lang="en-US" altLang="en-US"/>
          </a:p>
        </p:txBody>
      </p:sp>
    </p:spTree>
    <p:extLst>
      <p:ext uri="{BB962C8B-B14F-4D97-AF65-F5344CB8AC3E}">
        <p14:creationId xmlns:p14="http://schemas.microsoft.com/office/powerpoint/2010/main" val="454328794"/>
      </p:ext>
    </p:extLst>
  </p:cSld>
  <p:clrMapOvr>
    <a:masterClrMapping/>
  </p:clrMapOvr>
  <p:transition>
    <p:wheel spokes="8"/>
    <p:sndAc>
      <p:stSnd>
        <p:snd r:embed="rId1" name="chimes.wav"/>
      </p:stSnd>
    </p:sndAc>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7D8060B5-D417-4FD0-8777-3222FB514172}" type="datetimeFigureOut">
              <a:rPr lang="en-US">
                <a:solidFill>
                  <a:prstClr val="black">
                    <a:tint val="75000"/>
                  </a:prstClr>
                </a:solidFill>
              </a:rPr>
              <a:pPr>
                <a:def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9FD40B33-7943-457D-A223-B550FCBA410F}" type="slidenum">
              <a:rPr lang="en-US" altLang="en-US"/>
              <a:pPr/>
              <a:t>‹#›</a:t>
            </a:fld>
            <a:endParaRPr lang="en-US" altLang="en-US"/>
          </a:p>
        </p:txBody>
      </p:sp>
    </p:spTree>
    <p:extLst>
      <p:ext uri="{BB962C8B-B14F-4D97-AF65-F5344CB8AC3E}">
        <p14:creationId xmlns:p14="http://schemas.microsoft.com/office/powerpoint/2010/main" val="109725871"/>
      </p:ext>
    </p:extLst>
  </p:cSld>
  <p:clrMapOvr>
    <a:masterClrMapping/>
  </p:clrMapOvr>
  <p:transition>
    <p:wheel spokes="8"/>
    <p:sndAc>
      <p:stSnd>
        <p:snd r:embed="rId1" name="chimes.wav"/>
      </p:stSnd>
    </p:sndAc>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2"/>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144" indent="0">
              <a:buNone/>
              <a:defRPr sz="1800">
                <a:solidFill>
                  <a:schemeClr val="tx1">
                    <a:tint val="75000"/>
                  </a:schemeClr>
                </a:solidFill>
              </a:defRPr>
            </a:lvl2pPr>
            <a:lvl3pPr marL="914287" indent="0">
              <a:buNone/>
              <a:defRPr sz="1600">
                <a:solidFill>
                  <a:schemeClr val="tx1">
                    <a:tint val="75000"/>
                  </a:schemeClr>
                </a:solidFill>
              </a:defRPr>
            </a:lvl3pPr>
            <a:lvl4pPr marL="1371430" indent="0">
              <a:buNone/>
              <a:defRPr sz="1400">
                <a:solidFill>
                  <a:schemeClr val="tx1">
                    <a:tint val="75000"/>
                  </a:schemeClr>
                </a:solidFill>
              </a:defRPr>
            </a:lvl4pPr>
            <a:lvl5pPr marL="1828573" indent="0">
              <a:buNone/>
              <a:defRPr sz="1400">
                <a:solidFill>
                  <a:schemeClr val="tx1">
                    <a:tint val="75000"/>
                  </a:schemeClr>
                </a:solidFill>
              </a:defRPr>
            </a:lvl5pPr>
            <a:lvl6pPr marL="2285716" indent="0">
              <a:buNone/>
              <a:defRPr sz="1400">
                <a:solidFill>
                  <a:schemeClr val="tx1">
                    <a:tint val="75000"/>
                  </a:schemeClr>
                </a:solidFill>
              </a:defRPr>
            </a:lvl6pPr>
            <a:lvl7pPr marL="2742860" indent="0">
              <a:buNone/>
              <a:defRPr sz="1400">
                <a:solidFill>
                  <a:schemeClr val="tx1">
                    <a:tint val="75000"/>
                  </a:schemeClr>
                </a:solidFill>
              </a:defRPr>
            </a:lvl7pPr>
            <a:lvl8pPr marL="3200003" indent="0">
              <a:buNone/>
              <a:defRPr sz="1400">
                <a:solidFill>
                  <a:schemeClr val="tx1">
                    <a:tint val="75000"/>
                  </a:schemeClr>
                </a:solidFill>
              </a:defRPr>
            </a:lvl8pPr>
            <a:lvl9pPr marL="3657146"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6B8507E-30A9-45E0-8AE6-A2D7E1CF6942}" type="datetimeFigureOut">
              <a:rPr lang="en-US">
                <a:solidFill>
                  <a:prstClr val="black">
                    <a:tint val="75000"/>
                  </a:prstClr>
                </a:solidFill>
              </a:rPr>
              <a:pPr>
                <a:def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4C6593F2-F05E-4405-A866-613B6DA2CBEB}" type="slidenum">
              <a:rPr lang="en-US" altLang="en-US"/>
              <a:pPr/>
              <a:t>‹#›</a:t>
            </a:fld>
            <a:endParaRPr lang="en-US" altLang="en-US"/>
          </a:p>
        </p:txBody>
      </p:sp>
    </p:spTree>
    <p:extLst>
      <p:ext uri="{BB962C8B-B14F-4D97-AF65-F5344CB8AC3E}">
        <p14:creationId xmlns:p14="http://schemas.microsoft.com/office/powerpoint/2010/main" val="2374515976"/>
      </p:ext>
    </p:extLst>
  </p:cSld>
  <p:clrMapOvr>
    <a:masterClrMapping/>
  </p:clrMapOvr>
  <p:transition>
    <p:wheel spokes="8"/>
    <p:sndAc>
      <p:stSnd>
        <p:snd r:embed="rId1" name="chimes.wav"/>
      </p:stSnd>
    </p:sndAc>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3"/>
          <p:cNvSpPr>
            <a:spLocks noGrp="1"/>
          </p:cNvSpPr>
          <p:nvPr>
            <p:ph type="dt" sz="half" idx="10"/>
          </p:nvPr>
        </p:nvSpPr>
        <p:spPr/>
        <p:txBody>
          <a:bodyPr/>
          <a:lstStyle>
            <a:lvl1pPr>
              <a:defRPr/>
            </a:lvl1pPr>
          </a:lstStyle>
          <a:p>
            <a:pPr>
              <a:defRPr/>
            </a:pPr>
            <a:fld id="{69376AF2-8584-41E4-B1F9-A9D953572C19}" type="datetimeFigureOut">
              <a:rPr lang="en-US">
                <a:solidFill>
                  <a:prstClr val="black">
                    <a:tint val="75000"/>
                  </a:prstClr>
                </a:solidFill>
              </a:rPr>
              <a:pPr>
                <a:defRPr/>
              </a:pPr>
              <a:t>12/11/2022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D63A5D8C-96E3-4748-A920-9402C4BD2324}" type="slidenum">
              <a:rPr lang="en-US" altLang="en-US"/>
              <a:pPr/>
              <a:t>‹#›</a:t>
            </a:fld>
            <a:endParaRPr lang="en-US" altLang="en-US"/>
          </a:p>
        </p:txBody>
      </p:sp>
    </p:spTree>
    <p:extLst>
      <p:ext uri="{BB962C8B-B14F-4D97-AF65-F5344CB8AC3E}">
        <p14:creationId xmlns:p14="http://schemas.microsoft.com/office/powerpoint/2010/main" val="769615751"/>
      </p:ext>
    </p:extLst>
  </p:cSld>
  <p:clrMapOvr>
    <a:masterClrMapping/>
  </p:clrMapOvr>
  <p:transition>
    <p:wheel spokes="8"/>
    <p:sndAc>
      <p:stSnd>
        <p:snd r:embed="rId1" name="chimes.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279261"/>
            <a:ext cx="4040188" cy="533136"/>
          </a:xfrm>
        </p:spPr>
        <p:txBody>
          <a:bodyPr anchor="b"/>
          <a:lstStyle>
            <a:lvl1pPr marL="0" indent="0">
              <a:buNone/>
              <a:defRPr sz="2400" b="1"/>
            </a:lvl1pPr>
            <a:lvl2pPr marL="457144" indent="0">
              <a:buNone/>
              <a:defRPr sz="2000" b="1"/>
            </a:lvl2pPr>
            <a:lvl3pPr marL="914287" indent="0">
              <a:buNone/>
              <a:defRPr sz="1800" b="1"/>
            </a:lvl3pPr>
            <a:lvl4pPr marL="1371430" indent="0">
              <a:buNone/>
              <a:defRPr sz="1600" b="1"/>
            </a:lvl4pPr>
            <a:lvl5pPr marL="1828573" indent="0">
              <a:buNone/>
              <a:defRPr sz="1600" b="1"/>
            </a:lvl5pPr>
            <a:lvl6pPr marL="2285716" indent="0">
              <a:buNone/>
              <a:defRPr sz="1600" b="1"/>
            </a:lvl6pPr>
            <a:lvl7pPr marL="2742860" indent="0">
              <a:buNone/>
              <a:defRPr sz="1600" b="1"/>
            </a:lvl7pPr>
            <a:lvl8pPr marL="3200003" indent="0">
              <a:buNone/>
              <a:defRPr sz="1600" b="1"/>
            </a:lvl8pPr>
            <a:lvl9pPr marL="3657146"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1812397"/>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279261"/>
            <a:ext cx="4041775" cy="533136"/>
          </a:xfrm>
        </p:spPr>
        <p:txBody>
          <a:bodyPr anchor="b"/>
          <a:lstStyle>
            <a:lvl1pPr marL="0" indent="0">
              <a:buNone/>
              <a:defRPr sz="2400" b="1"/>
            </a:lvl1pPr>
            <a:lvl2pPr marL="457144" indent="0">
              <a:buNone/>
              <a:defRPr sz="2000" b="1"/>
            </a:lvl2pPr>
            <a:lvl3pPr marL="914287" indent="0">
              <a:buNone/>
              <a:defRPr sz="1800" b="1"/>
            </a:lvl3pPr>
            <a:lvl4pPr marL="1371430" indent="0">
              <a:buNone/>
              <a:defRPr sz="1600" b="1"/>
            </a:lvl4pPr>
            <a:lvl5pPr marL="1828573" indent="0">
              <a:buNone/>
              <a:defRPr sz="1600" b="1"/>
            </a:lvl5pPr>
            <a:lvl6pPr marL="2285716" indent="0">
              <a:buNone/>
              <a:defRPr sz="1600" b="1"/>
            </a:lvl6pPr>
            <a:lvl7pPr marL="2742860" indent="0">
              <a:buNone/>
              <a:defRPr sz="1600" b="1"/>
            </a:lvl7pPr>
            <a:lvl8pPr marL="3200003" indent="0">
              <a:buNone/>
              <a:defRPr sz="1600" b="1"/>
            </a:lvl8pPr>
            <a:lvl9pPr marL="3657146"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0" y="1812397"/>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A32DA1-B5C0-4BF9-8CED-8F4B68B280B9}" type="datetimeFigureOut">
              <a:rPr lang="en-US" smtClean="0"/>
              <a:t>12/11/2022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222565-046C-4629-9F7C-74B7C7A01D46}" type="slidenum">
              <a:rPr lang="en-US" smtClean="0"/>
              <a:t>‹#›</a:t>
            </a:fld>
            <a:endParaRPr lang="en-US"/>
          </a:p>
        </p:txBody>
      </p:sp>
    </p:spTree>
    <p:extLst>
      <p:ext uri="{BB962C8B-B14F-4D97-AF65-F5344CB8AC3E}">
        <p14:creationId xmlns:p14="http://schemas.microsoft.com/office/powerpoint/2010/main" val="17552352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2" y="1279261"/>
            <a:ext cx="4040188" cy="533136"/>
          </a:xfrm>
        </p:spPr>
        <p:txBody>
          <a:bodyPr anchor="b"/>
          <a:lstStyle>
            <a:lvl1pPr marL="0" indent="0">
              <a:buNone/>
              <a:defRPr sz="2400" b="1"/>
            </a:lvl1pPr>
            <a:lvl2pPr marL="457144" indent="0">
              <a:buNone/>
              <a:defRPr sz="2000" b="1"/>
            </a:lvl2pPr>
            <a:lvl3pPr marL="914287" indent="0">
              <a:buNone/>
              <a:defRPr sz="1800" b="1"/>
            </a:lvl3pPr>
            <a:lvl4pPr marL="1371430" indent="0">
              <a:buNone/>
              <a:defRPr sz="1600" b="1"/>
            </a:lvl4pPr>
            <a:lvl5pPr marL="1828573" indent="0">
              <a:buNone/>
              <a:defRPr sz="1600" b="1"/>
            </a:lvl5pPr>
            <a:lvl6pPr marL="2285716" indent="0">
              <a:buNone/>
              <a:defRPr sz="1600" b="1"/>
            </a:lvl6pPr>
            <a:lvl7pPr marL="2742860" indent="0">
              <a:buNone/>
              <a:defRPr sz="1600" b="1"/>
            </a:lvl7pPr>
            <a:lvl8pPr marL="3200003" indent="0">
              <a:buNone/>
              <a:defRPr sz="1600" b="1"/>
            </a:lvl8pPr>
            <a:lvl9pPr marL="365714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1812397"/>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9" y="1279261"/>
            <a:ext cx="4041775" cy="533136"/>
          </a:xfrm>
        </p:spPr>
        <p:txBody>
          <a:bodyPr anchor="b"/>
          <a:lstStyle>
            <a:lvl1pPr marL="0" indent="0">
              <a:buNone/>
              <a:defRPr sz="2400" b="1"/>
            </a:lvl1pPr>
            <a:lvl2pPr marL="457144" indent="0">
              <a:buNone/>
              <a:defRPr sz="2000" b="1"/>
            </a:lvl2pPr>
            <a:lvl3pPr marL="914287" indent="0">
              <a:buNone/>
              <a:defRPr sz="1800" b="1"/>
            </a:lvl3pPr>
            <a:lvl4pPr marL="1371430" indent="0">
              <a:buNone/>
              <a:defRPr sz="1600" b="1"/>
            </a:lvl4pPr>
            <a:lvl5pPr marL="1828573" indent="0">
              <a:buNone/>
              <a:defRPr sz="1600" b="1"/>
            </a:lvl5pPr>
            <a:lvl6pPr marL="2285716" indent="0">
              <a:buNone/>
              <a:defRPr sz="1600" b="1"/>
            </a:lvl6pPr>
            <a:lvl7pPr marL="2742860" indent="0">
              <a:buNone/>
              <a:defRPr sz="1600" b="1"/>
            </a:lvl7pPr>
            <a:lvl8pPr marL="3200003" indent="0">
              <a:buNone/>
              <a:defRPr sz="1600" b="1"/>
            </a:lvl8pPr>
            <a:lvl9pPr marL="365714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1812397"/>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3"/>
          <p:cNvSpPr>
            <a:spLocks noGrp="1"/>
          </p:cNvSpPr>
          <p:nvPr>
            <p:ph type="dt" sz="half" idx="10"/>
          </p:nvPr>
        </p:nvSpPr>
        <p:spPr/>
        <p:txBody>
          <a:bodyPr/>
          <a:lstStyle>
            <a:lvl1pPr>
              <a:defRPr/>
            </a:lvl1pPr>
          </a:lstStyle>
          <a:p>
            <a:pPr>
              <a:defRPr/>
            </a:pPr>
            <a:fld id="{938EF23B-FC97-4BD7-A03C-33F0C33B5763}" type="datetimeFigureOut">
              <a:rPr lang="en-US">
                <a:solidFill>
                  <a:prstClr val="black">
                    <a:tint val="75000"/>
                  </a:prstClr>
                </a:solidFill>
              </a:rPr>
              <a:pPr>
                <a:defRPr/>
              </a:pPr>
              <a:t>12/11/2022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0C8A5A8C-D026-410C-81F2-2D87C41331EC}" type="slidenum">
              <a:rPr lang="en-US" altLang="en-US"/>
              <a:pPr/>
              <a:t>‹#›</a:t>
            </a:fld>
            <a:endParaRPr lang="en-US" altLang="en-US"/>
          </a:p>
        </p:txBody>
      </p:sp>
    </p:spTree>
    <p:extLst>
      <p:ext uri="{BB962C8B-B14F-4D97-AF65-F5344CB8AC3E}">
        <p14:creationId xmlns:p14="http://schemas.microsoft.com/office/powerpoint/2010/main" val="2788038120"/>
      </p:ext>
    </p:extLst>
  </p:cSld>
  <p:clrMapOvr>
    <a:masterClrMapping/>
  </p:clrMapOvr>
  <p:transition>
    <p:wheel spokes="8"/>
    <p:sndAc>
      <p:stSnd>
        <p:snd r:embed="rId1" name="chimes.wav"/>
      </p:stSnd>
    </p:sndAc>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fld id="{873BEC7C-03BF-41A8-8C11-04E75A7E2ACE}" type="datetimeFigureOut">
              <a:rPr lang="en-US">
                <a:solidFill>
                  <a:prstClr val="black">
                    <a:tint val="75000"/>
                  </a:prstClr>
                </a:solidFill>
              </a:rPr>
              <a:pPr>
                <a:defRPr/>
              </a:pPr>
              <a:t>12/11/2022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3D2A0F69-B5BB-402B-8907-70A27AA0C026}" type="slidenum">
              <a:rPr lang="en-US" altLang="en-US"/>
              <a:pPr/>
              <a:t>‹#›</a:t>
            </a:fld>
            <a:endParaRPr lang="en-US" altLang="en-US"/>
          </a:p>
        </p:txBody>
      </p:sp>
    </p:spTree>
    <p:extLst>
      <p:ext uri="{BB962C8B-B14F-4D97-AF65-F5344CB8AC3E}">
        <p14:creationId xmlns:p14="http://schemas.microsoft.com/office/powerpoint/2010/main" val="2264463622"/>
      </p:ext>
    </p:extLst>
  </p:cSld>
  <p:clrMapOvr>
    <a:masterClrMapping/>
  </p:clrMapOvr>
  <p:transition>
    <p:wheel spokes="8"/>
    <p:sndAc>
      <p:stSnd>
        <p:snd r:embed="rId1" name="chimes.wav"/>
      </p:stSnd>
    </p:sndAc>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E567507-FD89-48EE-83C9-48FEF30C8555}" type="datetimeFigureOut">
              <a:rPr lang="en-US">
                <a:solidFill>
                  <a:prstClr val="black">
                    <a:tint val="75000"/>
                  </a:prstClr>
                </a:solidFill>
              </a:rPr>
              <a:pPr>
                <a:defRPr/>
              </a:pPr>
              <a:t>12/11/2022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64A76D38-FD6C-4B5C-BA78-B81228554ADD}" type="slidenum">
              <a:rPr lang="en-US" altLang="en-US"/>
              <a:pPr/>
              <a:t>‹#›</a:t>
            </a:fld>
            <a:endParaRPr lang="en-US" altLang="en-US"/>
          </a:p>
        </p:txBody>
      </p:sp>
    </p:spTree>
    <p:extLst>
      <p:ext uri="{BB962C8B-B14F-4D97-AF65-F5344CB8AC3E}">
        <p14:creationId xmlns:p14="http://schemas.microsoft.com/office/powerpoint/2010/main" val="1415815271"/>
      </p:ext>
    </p:extLst>
  </p:cSld>
  <p:clrMapOvr>
    <a:masterClrMapping/>
  </p:clrMapOvr>
  <p:transition>
    <p:wheel spokes="8"/>
    <p:sndAc>
      <p:stSnd>
        <p:snd r:embed="rId1" name="chimes.wav"/>
      </p:stSnd>
    </p:sndAc>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27542"/>
            <a:ext cx="3008313" cy="968376"/>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27544"/>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4" y="1195920"/>
            <a:ext cx="3008313" cy="3909219"/>
          </a:xfrm>
        </p:spPr>
        <p:txBody>
          <a:bodyPr/>
          <a:lstStyle>
            <a:lvl1pPr marL="0" indent="0">
              <a:buNone/>
              <a:defRPr sz="1400"/>
            </a:lvl1pPr>
            <a:lvl2pPr marL="457144" indent="0">
              <a:buNone/>
              <a:defRPr sz="1200"/>
            </a:lvl2pPr>
            <a:lvl3pPr marL="914287" indent="0">
              <a:buNone/>
              <a:defRPr sz="1000"/>
            </a:lvl3pPr>
            <a:lvl4pPr marL="1371430" indent="0">
              <a:buNone/>
              <a:defRPr sz="900"/>
            </a:lvl4pPr>
            <a:lvl5pPr marL="1828573" indent="0">
              <a:buNone/>
              <a:defRPr sz="900"/>
            </a:lvl5pPr>
            <a:lvl6pPr marL="2285716" indent="0">
              <a:buNone/>
              <a:defRPr sz="900"/>
            </a:lvl6pPr>
            <a:lvl7pPr marL="2742860" indent="0">
              <a:buNone/>
              <a:defRPr sz="900"/>
            </a:lvl7pPr>
            <a:lvl8pPr marL="3200003" indent="0">
              <a:buNone/>
              <a:defRPr sz="900"/>
            </a:lvl8pPr>
            <a:lvl9pPr marL="3657146"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A2A3489-284C-408C-86EB-8F49A08734D7}" type="datetimeFigureOut">
              <a:rPr lang="en-US">
                <a:solidFill>
                  <a:prstClr val="black">
                    <a:tint val="75000"/>
                  </a:prstClr>
                </a:solidFill>
              </a:rPr>
              <a:pPr>
                <a:defRPr/>
              </a:pPr>
              <a:t>12/11/2022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64A26036-D15E-4397-A533-D9393B661319}" type="slidenum">
              <a:rPr lang="en-US" altLang="en-US"/>
              <a:pPr/>
              <a:t>‹#›</a:t>
            </a:fld>
            <a:endParaRPr lang="en-US" altLang="en-US"/>
          </a:p>
        </p:txBody>
      </p:sp>
    </p:spTree>
    <p:extLst>
      <p:ext uri="{BB962C8B-B14F-4D97-AF65-F5344CB8AC3E}">
        <p14:creationId xmlns:p14="http://schemas.microsoft.com/office/powerpoint/2010/main" val="2195928615"/>
      </p:ext>
    </p:extLst>
  </p:cSld>
  <p:clrMapOvr>
    <a:masterClrMapping/>
  </p:clrMapOvr>
  <p:transition>
    <p:wheel spokes="8"/>
    <p:sndAc>
      <p:stSnd>
        <p:snd r:embed="rId1" name="chimes.wav"/>
      </p:stSnd>
    </p:sndAc>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510646"/>
            <a:ext cx="5486400" cy="3429000"/>
          </a:xfrm>
        </p:spPr>
        <p:txBody>
          <a:bodyPr rtlCol="0">
            <a:normAutofit/>
          </a:bodyPr>
          <a:lstStyle>
            <a:lvl1pPr marL="0" indent="0">
              <a:buNone/>
              <a:defRPr sz="3200"/>
            </a:lvl1pPr>
            <a:lvl2pPr marL="457144" indent="0">
              <a:buNone/>
              <a:defRPr sz="2800"/>
            </a:lvl2pPr>
            <a:lvl3pPr marL="914287" indent="0">
              <a:buNone/>
              <a:defRPr sz="2400"/>
            </a:lvl3pPr>
            <a:lvl4pPr marL="1371430" indent="0">
              <a:buNone/>
              <a:defRPr sz="2000"/>
            </a:lvl4pPr>
            <a:lvl5pPr marL="1828573" indent="0">
              <a:buNone/>
              <a:defRPr sz="2000"/>
            </a:lvl5pPr>
            <a:lvl6pPr marL="2285716" indent="0">
              <a:buNone/>
              <a:defRPr sz="2000"/>
            </a:lvl6pPr>
            <a:lvl7pPr marL="2742860" indent="0">
              <a:buNone/>
              <a:defRPr sz="2000"/>
            </a:lvl7pPr>
            <a:lvl8pPr marL="3200003" indent="0">
              <a:buNone/>
              <a:defRPr sz="2000"/>
            </a:lvl8pPr>
            <a:lvl9pPr marL="3657146" indent="0">
              <a:buNone/>
              <a:defRPr sz="2000"/>
            </a:lvl9pPr>
          </a:lstStyle>
          <a:p>
            <a:pPr lvl="0"/>
            <a:endParaRPr lang="vi-VN" noProof="0"/>
          </a:p>
        </p:txBody>
      </p:sp>
      <p:sp>
        <p:nvSpPr>
          <p:cNvPr id="4" name="Text Placeholder 3"/>
          <p:cNvSpPr>
            <a:spLocks noGrp="1"/>
          </p:cNvSpPr>
          <p:nvPr>
            <p:ph type="body" sz="half" idx="2"/>
          </p:nvPr>
        </p:nvSpPr>
        <p:spPr>
          <a:xfrm>
            <a:off x="1792288" y="4472782"/>
            <a:ext cx="5486400" cy="670719"/>
          </a:xfrm>
        </p:spPr>
        <p:txBody>
          <a:bodyPr/>
          <a:lstStyle>
            <a:lvl1pPr marL="0" indent="0">
              <a:buNone/>
              <a:defRPr sz="1400"/>
            </a:lvl1pPr>
            <a:lvl2pPr marL="457144" indent="0">
              <a:buNone/>
              <a:defRPr sz="1200"/>
            </a:lvl2pPr>
            <a:lvl3pPr marL="914287" indent="0">
              <a:buNone/>
              <a:defRPr sz="1000"/>
            </a:lvl3pPr>
            <a:lvl4pPr marL="1371430" indent="0">
              <a:buNone/>
              <a:defRPr sz="900"/>
            </a:lvl4pPr>
            <a:lvl5pPr marL="1828573" indent="0">
              <a:buNone/>
              <a:defRPr sz="900"/>
            </a:lvl5pPr>
            <a:lvl6pPr marL="2285716" indent="0">
              <a:buNone/>
              <a:defRPr sz="900"/>
            </a:lvl6pPr>
            <a:lvl7pPr marL="2742860" indent="0">
              <a:buNone/>
              <a:defRPr sz="900"/>
            </a:lvl7pPr>
            <a:lvl8pPr marL="3200003" indent="0">
              <a:buNone/>
              <a:defRPr sz="900"/>
            </a:lvl8pPr>
            <a:lvl9pPr marL="3657146"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F40EB98-F7FE-4342-A3FA-8D2E320BDE81}" type="datetimeFigureOut">
              <a:rPr lang="en-US">
                <a:solidFill>
                  <a:prstClr val="black">
                    <a:tint val="75000"/>
                  </a:prstClr>
                </a:solidFill>
              </a:rPr>
              <a:pPr>
                <a:defRPr/>
              </a:pPr>
              <a:t>12/11/2022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C960981-FCF3-4EB6-92E8-384B7F63B9BA}" type="slidenum">
              <a:rPr lang="en-US" altLang="en-US"/>
              <a:pPr/>
              <a:t>‹#›</a:t>
            </a:fld>
            <a:endParaRPr lang="en-US" altLang="en-US"/>
          </a:p>
        </p:txBody>
      </p:sp>
    </p:spTree>
    <p:extLst>
      <p:ext uri="{BB962C8B-B14F-4D97-AF65-F5344CB8AC3E}">
        <p14:creationId xmlns:p14="http://schemas.microsoft.com/office/powerpoint/2010/main" val="1897748898"/>
      </p:ext>
    </p:extLst>
  </p:cSld>
  <p:clrMapOvr>
    <a:masterClrMapping/>
  </p:clrMapOvr>
  <p:transition>
    <p:wheel spokes="8"/>
    <p:sndAc>
      <p:stSnd>
        <p:snd r:embed="rId1" name="chimes.wav"/>
      </p:stSnd>
    </p:sndAc>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2BE5BC35-0C6B-4E30-ACA6-EAA27BB5DE72}" type="datetimeFigureOut">
              <a:rPr lang="en-US">
                <a:solidFill>
                  <a:prstClr val="black">
                    <a:tint val="75000"/>
                  </a:prstClr>
                </a:solidFill>
              </a:rPr>
              <a:pPr>
                <a:def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FC869E8-3A4B-4AE4-98C5-ACC40DBEDF1B}" type="slidenum">
              <a:rPr lang="en-US" altLang="en-US"/>
              <a:pPr/>
              <a:t>‹#›</a:t>
            </a:fld>
            <a:endParaRPr lang="en-US" altLang="en-US"/>
          </a:p>
        </p:txBody>
      </p:sp>
    </p:spTree>
    <p:extLst>
      <p:ext uri="{BB962C8B-B14F-4D97-AF65-F5344CB8AC3E}">
        <p14:creationId xmlns:p14="http://schemas.microsoft.com/office/powerpoint/2010/main" val="1953790676"/>
      </p:ext>
    </p:extLst>
  </p:cSld>
  <p:clrMapOvr>
    <a:masterClrMapping/>
  </p:clrMapOvr>
  <p:transition>
    <p:wheel spokes="8"/>
    <p:sndAc>
      <p:stSnd>
        <p:snd r:embed="rId1" name="chimes.wav"/>
      </p:stSnd>
    </p:sndAc>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228867"/>
            <a:ext cx="2057400" cy="4876271"/>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28867"/>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DDB3137F-2BE8-4C62-B35B-A1AA3782BC61}" type="datetimeFigureOut">
              <a:rPr lang="en-US">
                <a:solidFill>
                  <a:prstClr val="black">
                    <a:tint val="75000"/>
                  </a:prstClr>
                </a:solidFill>
              </a:rPr>
              <a:pPr>
                <a:def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082736E-C87A-4988-8EE4-A8966E0F21A0}" type="slidenum">
              <a:rPr lang="en-US" altLang="en-US"/>
              <a:pPr/>
              <a:t>‹#›</a:t>
            </a:fld>
            <a:endParaRPr lang="en-US" altLang="en-US"/>
          </a:p>
        </p:txBody>
      </p:sp>
    </p:spTree>
    <p:extLst>
      <p:ext uri="{BB962C8B-B14F-4D97-AF65-F5344CB8AC3E}">
        <p14:creationId xmlns:p14="http://schemas.microsoft.com/office/powerpoint/2010/main" val="3832560919"/>
      </p:ext>
    </p:extLst>
  </p:cSld>
  <p:clrMapOvr>
    <a:masterClrMapping/>
  </p:clrMapOvr>
  <p:transition>
    <p:wheel spokes="8"/>
    <p:sndAc>
      <p:stSnd>
        <p:snd r:embed="rId1" name="chimes.wav"/>
      </p:stSnd>
    </p:sndAc>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2" y="1775357"/>
            <a:ext cx="7772400" cy="1225021"/>
          </a:xfrm>
        </p:spPr>
        <p:txBody>
          <a:bodyPr/>
          <a:lstStyle/>
          <a:p>
            <a:r>
              <a:rPr lang="en-US"/>
              <a:t>Click to edit Master title style</a:t>
            </a:r>
            <a:endParaRPr lang="vi-VN"/>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144" indent="0" algn="ctr">
              <a:buNone/>
              <a:defRPr>
                <a:solidFill>
                  <a:schemeClr val="tx1">
                    <a:tint val="75000"/>
                  </a:schemeClr>
                </a:solidFill>
              </a:defRPr>
            </a:lvl2pPr>
            <a:lvl3pPr marL="914287" indent="0" algn="ctr">
              <a:buNone/>
              <a:defRPr>
                <a:solidFill>
                  <a:schemeClr val="tx1">
                    <a:tint val="75000"/>
                  </a:schemeClr>
                </a:solidFill>
              </a:defRPr>
            </a:lvl3pPr>
            <a:lvl4pPr marL="1371430" indent="0" algn="ctr">
              <a:buNone/>
              <a:defRPr>
                <a:solidFill>
                  <a:schemeClr val="tx1">
                    <a:tint val="75000"/>
                  </a:schemeClr>
                </a:solidFill>
              </a:defRPr>
            </a:lvl4pPr>
            <a:lvl5pPr marL="1828573" indent="0" algn="ctr">
              <a:buNone/>
              <a:defRPr>
                <a:solidFill>
                  <a:schemeClr val="tx1">
                    <a:tint val="75000"/>
                  </a:schemeClr>
                </a:solidFill>
              </a:defRPr>
            </a:lvl5pPr>
            <a:lvl6pPr marL="2285716" indent="0" algn="ctr">
              <a:buNone/>
              <a:defRPr>
                <a:solidFill>
                  <a:schemeClr val="tx1">
                    <a:tint val="75000"/>
                  </a:schemeClr>
                </a:solidFill>
              </a:defRPr>
            </a:lvl6pPr>
            <a:lvl7pPr marL="2742860" indent="0" algn="ctr">
              <a:buNone/>
              <a:defRPr>
                <a:solidFill>
                  <a:schemeClr val="tx1">
                    <a:tint val="75000"/>
                  </a:schemeClr>
                </a:solidFill>
              </a:defRPr>
            </a:lvl7pPr>
            <a:lvl8pPr marL="3200003" indent="0" algn="ctr">
              <a:buNone/>
              <a:defRPr>
                <a:solidFill>
                  <a:schemeClr val="tx1">
                    <a:tint val="75000"/>
                  </a:schemeClr>
                </a:solidFill>
              </a:defRPr>
            </a:lvl8pPr>
            <a:lvl9pPr marL="3657146"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fld id="{6E33376B-3CD7-4DDE-B617-43FD49F10D5E}" type="datetimeFigureOut">
              <a:rPr lang="en-US">
                <a:solidFill>
                  <a:prstClr val="black">
                    <a:tint val="75000"/>
                  </a:prstClr>
                </a:solidFill>
              </a:rPr>
              <a:pPr>
                <a:def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CEA86AB4-E7DA-4F11-8381-F85D1C2A83EB}" type="slidenum">
              <a:rPr lang="en-US" altLang="en-US"/>
              <a:pPr/>
              <a:t>‹#›</a:t>
            </a:fld>
            <a:endParaRPr lang="en-US" altLang="en-US"/>
          </a:p>
        </p:txBody>
      </p:sp>
    </p:spTree>
    <p:extLst>
      <p:ext uri="{BB962C8B-B14F-4D97-AF65-F5344CB8AC3E}">
        <p14:creationId xmlns:p14="http://schemas.microsoft.com/office/powerpoint/2010/main" val="2422500441"/>
      </p:ext>
    </p:extLst>
  </p:cSld>
  <p:clrMapOvr>
    <a:masterClrMapping/>
  </p:clrMapOvr>
  <p:transition>
    <p:wheel spokes="8"/>
    <p:sndAc>
      <p:stSnd>
        <p:snd r:embed="rId1" name="chimes.wav"/>
      </p:stSnd>
    </p:sndAc>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7D8060B5-D417-4FD0-8777-3222FB514172}" type="datetimeFigureOut">
              <a:rPr lang="en-US">
                <a:solidFill>
                  <a:prstClr val="black">
                    <a:tint val="75000"/>
                  </a:prstClr>
                </a:solidFill>
              </a:rPr>
              <a:pPr>
                <a:def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9FD40B33-7943-457D-A223-B550FCBA410F}" type="slidenum">
              <a:rPr lang="en-US" altLang="en-US"/>
              <a:pPr/>
              <a:t>‹#›</a:t>
            </a:fld>
            <a:endParaRPr lang="en-US" altLang="en-US"/>
          </a:p>
        </p:txBody>
      </p:sp>
    </p:spTree>
    <p:extLst>
      <p:ext uri="{BB962C8B-B14F-4D97-AF65-F5344CB8AC3E}">
        <p14:creationId xmlns:p14="http://schemas.microsoft.com/office/powerpoint/2010/main" val="2652777863"/>
      </p:ext>
    </p:extLst>
  </p:cSld>
  <p:clrMapOvr>
    <a:masterClrMapping/>
  </p:clrMapOvr>
  <p:transition>
    <p:wheel spokes="8"/>
    <p:sndAc>
      <p:stSnd>
        <p:snd r:embed="rId1" name="chimes.wav"/>
      </p:stSnd>
    </p:sndAc>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2"/>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144" indent="0">
              <a:buNone/>
              <a:defRPr sz="1800">
                <a:solidFill>
                  <a:schemeClr val="tx1">
                    <a:tint val="75000"/>
                  </a:schemeClr>
                </a:solidFill>
              </a:defRPr>
            </a:lvl2pPr>
            <a:lvl3pPr marL="914287" indent="0">
              <a:buNone/>
              <a:defRPr sz="1600">
                <a:solidFill>
                  <a:schemeClr val="tx1">
                    <a:tint val="75000"/>
                  </a:schemeClr>
                </a:solidFill>
              </a:defRPr>
            </a:lvl3pPr>
            <a:lvl4pPr marL="1371430" indent="0">
              <a:buNone/>
              <a:defRPr sz="1400">
                <a:solidFill>
                  <a:schemeClr val="tx1">
                    <a:tint val="75000"/>
                  </a:schemeClr>
                </a:solidFill>
              </a:defRPr>
            </a:lvl4pPr>
            <a:lvl5pPr marL="1828573" indent="0">
              <a:buNone/>
              <a:defRPr sz="1400">
                <a:solidFill>
                  <a:schemeClr val="tx1">
                    <a:tint val="75000"/>
                  </a:schemeClr>
                </a:solidFill>
              </a:defRPr>
            </a:lvl5pPr>
            <a:lvl6pPr marL="2285716" indent="0">
              <a:buNone/>
              <a:defRPr sz="1400">
                <a:solidFill>
                  <a:schemeClr val="tx1">
                    <a:tint val="75000"/>
                  </a:schemeClr>
                </a:solidFill>
              </a:defRPr>
            </a:lvl6pPr>
            <a:lvl7pPr marL="2742860" indent="0">
              <a:buNone/>
              <a:defRPr sz="1400">
                <a:solidFill>
                  <a:schemeClr val="tx1">
                    <a:tint val="75000"/>
                  </a:schemeClr>
                </a:solidFill>
              </a:defRPr>
            </a:lvl7pPr>
            <a:lvl8pPr marL="3200003" indent="0">
              <a:buNone/>
              <a:defRPr sz="1400">
                <a:solidFill>
                  <a:schemeClr val="tx1">
                    <a:tint val="75000"/>
                  </a:schemeClr>
                </a:solidFill>
              </a:defRPr>
            </a:lvl8pPr>
            <a:lvl9pPr marL="3657146"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6B8507E-30A9-45E0-8AE6-A2D7E1CF6942}" type="datetimeFigureOut">
              <a:rPr lang="en-US">
                <a:solidFill>
                  <a:prstClr val="black">
                    <a:tint val="75000"/>
                  </a:prstClr>
                </a:solidFill>
              </a:rPr>
              <a:pPr>
                <a:def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4C6593F2-F05E-4405-A866-613B6DA2CBEB}" type="slidenum">
              <a:rPr lang="en-US" altLang="en-US"/>
              <a:pPr/>
              <a:t>‹#›</a:t>
            </a:fld>
            <a:endParaRPr lang="en-US" altLang="en-US"/>
          </a:p>
        </p:txBody>
      </p:sp>
    </p:spTree>
    <p:extLst>
      <p:ext uri="{BB962C8B-B14F-4D97-AF65-F5344CB8AC3E}">
        <p14:creationId xmlns:p14="http://schemas.microsoft.com/office/powerpoint/2010/main" val="3851840239"/>
      </p:ext>
    </p:extLst>
  </p:cSld>
  <p:clrMapOvr>
    <a:masterClrMapping/>
  </p:clrMapOvr>
  <p:transition>
    <p:wheel spokes="8"/>
    <p:sndAc>
      <p:stSnd>
        <p:snd r:embed="rId1" name="chimes.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A32DA1-B5C0-4BF9-8CED-8F4B68B280B9}" type="datetimeFigureOut">
              <a:rPr lang="en-US" smtClean="0"/>
              <a:t>12/11/2022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222565-046C-4629-9F7C-74B7C7A01D46}" type="slidenum">
              <a:rPr lang="en-US" smtClean="0"/>
              <a:t>‹#›</a:t>
            </a:fld>
            <a:endParaRPr lang="en-US"/>
          </a:p>
        </p:txBody>
      </p:sp>
    </p:spTree>
    <p:extLst>
      <p:ext uri="{BB962C8B-B14F-4D97-AF65-F5344CB8AC3E}">
        <p14:creationId xmlns:p14="http://schemas.microsoft.com/office/powerpoint/2010/main" val="17538429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3"/>
          <p:cNvSpPr>
            <a:spLocks noGrp="1"/>
          </p:cNvSpPr>
          <p:nvPr>
            <p:ph type="dt" sz="half" idx="10"/>
          </p:nvPr>
        </p:nvSpPr>
        <p:spPr/>
        <p:txBody>
          <a:bodyPr/>
          <a:lstStyle>
            <a:lvl1pPr>
              <a:defRPr/>
            </a:lvl1pPr>
          </a:lstStyle>
          <a:p>
            <a:pPr>
              <a:defRPr/>
            </a:pPr>
            <a:fld id="{69376AF2-8584-41E4-B1F9-A9D953572C19}" type="datetimeFigureOut">
              <a:rPr lang="en-US">
                <a:solidFill>
                  <a:prstClr val="black">
                    <a:tint val="75000"/>
                  </a:prstClr>
                </a:solidFill>
              </a:rPr>
              <a:pPr>
                <a:defRPr/>
              </a:pPr>
              <a:t>12/11/2022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D63A5D8C-96E3-4748-A920-9402C4BD2324}" type="slidenum">
              <a:rPr lang="en-US" altLang="en-US"/>
              <a:pPr/>
              <a:t>‹#›</a:t>
            </a:fld>
            <a:endParaRPr lang="en-US" altLang="en-US"/>
          </a:p>
        </p:txBody>
      </p:sp>
    </p:spTree>
    <p:extLst>
      <p:ext uri="{BB962C8B-B14F-4D97-AF65-F5344CB8AC3E}">
        <p14:creationId xmlns:p14="http://schemas.microsoft.com/office/powerpoint/2010/main" val="4217815628"/>
      </p:ext>
    </p:extLst>
  </p:cSld>
  <p:clrMapOvr>
    <a:masterClrMapping/>
  </p:clrMapOvr>
  <p:transition>
    <p:wheel spokes="8"/>
    <p:sndAc>
      <p:stSnd>
        <p:snd r:embed="rId1" name="chimes.wav"/>
      </p:stSnd>
    </p:sndAc>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2" y="1279261"/>
            <a:ext cx="4040188" cy="533136"/>
          </a:xfrm>
        </p:spPr>
        <p:txBody>
          <a:bodyPr anchor="b"/>
          <a:lstStyle>
            <a:lvl1pPr marL="0" indent="0">
              <a:buNone/>
              <a:defRPr sz="2400" b="1"/>
            </a:lvl1pPr>
            <a:lvl2pPr marL="457144" indent="0">
              <a:buNone/>
              <a:defRPr sz="2000" b="1"/>
            </a:lvl2pPr>
            <a:lvl3pPr marL="914287" indent="0">
              <a:buNone/>
              <a:defRPr sz="1800" b="1"/>
            </a:lvl3pPr>
            <a:lvl4pPr marL="1371430" indent="0">
              <a:buNone/>
              <a:defRPr sz="1600" b="1"/>
            </a:lvl4pPr>
            <a:lvl5pPr marL="1828573" indent="0">
              <a:buNone/>
              <a:defRPr sz="1600" b="1"/>
            </a:lvl5pPr>
            <a:lvl6pPr marL="2285716" indent="0">
              <a:buNone/>
              <a:defRPr sz="1600" b="1"/>
            </a:lvl6pPr>
            <a:lvl7pPr marL="2742860" indent="0">
              <a:buNone/>
              <a:defRPr sz="1600" b="1"/>
            </a:lvl7pPr>
            <a:lvl8pPr marL="3200003" indent="0">
              <a:buNone/>
              <a:defRPr sz="1600" b="1"/>
            </a:lvl8pPr>
            <a:lvl9pPr marL="365714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1812397"/>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9" y="1279261"/>
            <a:ext cx="4041775" cy="533136"/>
          </a:xfrm>
        </p:spPr>
        <p:txBody>
          <a:bodyPr anchor="b"/>
          <a:lstStyle>
            <a:lvl1pPr marL="0" indent="0">
              <a:buNone/>
              <a:defRPr sz="2400" b="1"/>
            </a:lvl1pPr>
            <a:lvl2pPr marL="457144" indent="0">
              <a:buNone/>
              <a:defRPr sz="2000" b="1"/>
            </a:lvl2pPr>
            <a:lvl3pPr marL="914287" indent="0">
              <a:buNone/>
              <a:defRPr sz="1800" b="1"/>
            </a:lvl3pPr>
            <a:lvl4pPr marL="1371430" indent="0">
              <a:buNone/>
              <a:defRPr sz="1600" b="1"/>
            </a:lvl4pPr>
            <a:lvl5pPr marL="1828573" indent="0">
              <a:buNone/>
              <a:defRPr sz="1600" b="1"/>
            </a:lvl5pPr>
            <a:lvl6pPr marL="2285716" indent="0">
              <a:buNone/>
              <a:defRPr sz="1600" b="1"/>
            </a:lvl6pPr>
            <a:lvl7pPr marL="2742860" indent="0">
              <a:buNone/>
              <a:defRPr sz="1600" b="1"/>
            </a:lvl7pPr>
            <a:lvl8pPr marL="3200003" indent="0">
              <a:buNone/>
              <a:defRPr sz="1600" b="1"/>
            </a:lvl8pPr>
            <a:lvl9pPr marL="365714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1812397"/>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3"/>
          <p:cNvSpPr>
            <a:spLocks noGrp="1"/>
          </p:cNvSpPr>
          <p:nvPr>
            <p:ph type="dt" sz="half" idx="10"/>
          </p:nvPr>
        </p:nvSpPr>
        <p:spPr/>
        <p:txBody>
          <a:bodyPr/>
          <a:lstStyle>
            <a:lvl1pPr>
              <a:defRPr/>
            </a:lvl1pPr>
          </a:lstStyle>
          <a:p>
            <a:pPr>
              <a:defRPr/>
            </a:pPr>
            <a:fld id="{938EF23B-FC97-4BD7-A03C-33F0C33B5763}" type="datetimeFigureOut">
              <a:rPr lang="en-US">
                <a:solidFill>
                  <a:prstClr val="black">
                    <a:tint val="75000"/>
                  </a:prstClr>
                </a:solidFill>
              </a:rPr>
              <a:pPr>
                <a:defRPr/>
              </a:pPr>
              <a:t>12/11/2022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0C8A5A8C-D026-410C-81F2-2D87C41331EC}" type="slidenum">
              <a:rPr lang="en-US" altLang="en-US"/>
              <a:pPr/>
              <a:t>‹#›</a:t>
            </a:fld>
            <a:endParaRPr lang="en-US" altLang="en-US"/>
          </a:p>
        </p:txBody>
      </p:sp>
    </p:spTree>
    <p:extLst>
      <p:ext uri="{BB962C8B-B14F-4D97-AF65-F5344CB8AC3E}">
        <p14:creationId xmlns:p14="http://schemas.microsoft.com/office/powerpoint/2010/main" val="1236295890"/>
      </p:ext>
    </p:extLst>
  </p:cSld>
  <p:clrMapOvr>
    <a:masterClrMapping/>
  </p:clrMapOvr>
  <p:transition>
    <p:wheel spokes="8"/>
    <p:sndAc>
      <p:stSnd>
        <p:snd r:embed="rId1" name="chimes.wav"/>
      </p:stSnd>
    </p:sndAc>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fld id="{873BEC7C-03BF-41A8-8C11-04E75A7E2ACE}" type="datetimeFigureOut">
              <a:rPr lang="en-US">
                <a:solidFill>
                  <a:prstClr val="black">
                    <a:tint val="75000"/>
                  </a:prstClr>
                </a:solidFill>
              </a:rPr>
              <a:pPr>
                <a:defRPr/>
              </a:pPr>
              <a:t>12/11/2022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3D2A0F69-B5BB-402B-8907-70A27AA0C026}" type="slidenum">
              <a:rPr lang="en-US" altLang="en-US"/>
              <a:pPr/>
              <a:t>‹#›</a:t>
            </a:fld>
            <a:endParaRPr lang="en-US" altLang="en-US"/>
          </a:p>
        </p:txBody>
      </p:sp>
    </p:spTree>
    <p:extLst>
      <p:ext uri="{BB962C8B-B14F-4D97-AF65-F5344CB8AC3E}">
        <p14:creationId xmlns:p14="http://schemas.microsoft.com/office/powerpoint/2010/main" val="3665849433"/>
      </p:ext>
    </p:extLst>
  </p:cSld>
  <p:clrMapOvr>
    <a:masterClrMapping/>
  </p:clrMapOvr>
  <p:transition>
    <p:wheel spokes="8"/>
    <p:sndAc>
      <p:stSnd>
        <p:snd r:embed="rId1" name="chimes.wav"/>
      </p:stSnd>
    </p:sndAc>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E567507-FD89-48EE-83C9-48FEF30C8555}" type="datetimeFigureOut">
              <a:rPr lang="en-US">
                <a:solidFill>
                  <a:prstClr val="black">
                    <a:tint val="75000"/>
                  </a:prstClr>
                </a:solidFill>
              </a:rPr>
              <a:pPr>
                <a:defRPr/>
              </a:pPr>
              <a:t>12/11/2022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64A76D38-FD6C-4B5C-BA78-B81228554ADD}" type="slidenum">
              <a:rPr lang="en-US" altLang="en-US"/>
              <a:pPr/>
              <a:t>‹#›</a:t>
            </a:fld>
            <a:endParaRPr lang="en-US" altLang="en-US"/>
          </a:p>
        </p:txBody>
      </p:sp>
    </p:spTree>
    <p:extLst>
      <p:ext uri="{BB962C8B-B14F-4D97-AF65-F5344CB8AC3E}">
        <p14:creationId xmlns:p14="http://schemas.microsoft.com/office/powerpoint/2010/main" val="2622451359"/>
      </p:ext>
    </p:extLst>
  </p:cSld>
  <p:clrMapOvr>
    <a:masterClrMapping/>
  </p:clrMapOvr>
  <p:transition>
    <p:wheel spokes="8"/>
    <p:sndAc>
      <p:stSnd>
        <p:snd r:embed="rId1" name="chimes.wav"/>
      </p:stSnd>
    </p:sndAc>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27542"/>
            <a:ext cx="3008313" cy="968376"/>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27544"/>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4" y="1195920"/>
            <a:ext cx="3008313" cy="3909219"/>
          </a:xfrm>
        </p:spPr>
        <p:txBody>
          <a:bodyPr/>
          <a:lstStyle>
            <a:lvl1pPr marL="0" indent="0">
              <a:buNone/>
              <a:defRPr sz="1400"/>
            </a:lvl1pPr>
            <a:lvl2pPr marL="457144" indent="0">
              <a:buNone/>
              <a:defRPr sz="1200"/>
            </a:lvl2pPr>
            <a:lvl3pPr marL="914287" indent="0">
              <a:buNone/>
              <a:defRPr sz="1000"/>
            </a:lvl3pPr>
            <a:lvl4pPr marL="1371430" indent="0">
              <a:buNone/>
              <a:defRPr sz="900"/>
            </a:lvl4pPr>
            <a:lvl5pPr marL="1828573" indent="0">
              <a:buNone/>
              <a:defRPr sz="900"/>
            </a:lvl5pPr>
            <a:lvl6pPr marL="2285716" indent="0">
              <a:buNone/>
              <a:defRPr sz="900"/>
            </a:lvl6pPr>
            <a:lvl7pPr marL="2742860" indent="0">
              <a:buNone/>
              <a:defRPr sz="900"/>
            </a:lvl7pPr>
            <a:lvl8pPr marL="3200003" indent="0">
              <a:buNone/>
              <a:defRPr sz="900"/>
            </a:lvl8pPr>
            <a:lvl9pPr marL="3657146"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A2A3489-284C-408C-86EB-8F49A08734D7}" type="datetimeFigureOut">
              <a:rPr lang="en-US">
                <a:solidFill>
                  <a:prstClr val="black">
                    <a:tint val="75000"/>
                  </a:prstClr>
                </a:solidFill>
              </a:rPr>
              <a:pPr>
                <a:defRPr/>
              </a:pPr>
              <a:t>12/11/2022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64A26036-D15E-4397-A533-D9393B661319}" type="slidenum">
              <a:rPr lang="en-US" altLang="en-US"/>
              <a:pPr/>
              <a:t>‹#›</a:t>
            </a:fld>
            <a:endParaRPr lang="en-US" altLang="en-US"/>
          </a:p>
        </p:txBody>
      </p:sp>
    </p:spTree>
    <p:extLst>
      <p:ext uri="{BB962C8B-B14F-4D97-AF65-F5344CB8AC3E}">
        <p14:creationId xmlns:p14="http://schemas.microsoft.com/office/powerpoint/2010/main" val="3235822766"/>
      </p:ext>
    </p:extLst>
  </p:cSld>
  <p:clrMapOvr>
    <a:masterClrMapping/>
  </p:clrMapOvr>
  <p:transition>
    <p:wheel spokes="8"/>
    <p:sndAc>
      <p:stSnd>
        <p:snd r:embed="rId1" name="chimes.wav"/>
      </p:stSnd>
    </p:sndAc>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510646"/>
            <a:ext cx="5486400" cy="3429000"/>
          </a:xfrm>
        </p:spPr>
        <p:txBody>
          <a:bodyPr rtlCol="0">
            <a:normAutofit/>
          </a:bodyPr>
          <a:lstStyle>
            <a:lvl1pPr marL="0" indent="0">
              <a:buNone/>
              <a:defRPr sz="3200"/>
            </a:lvl1pPr>
            <a:lvl2pPr marL="457144" indent="0">
              <a:buNone/>
              <a:defRPr sz="2800"/>
            </a:lvl2pPr>
            <a:lvl3pPr marL="914287" indent="0">
              <a:buNone/>
              <a:defRPr sz="2400"/>
            </a:lvl3pPr>
            <a:lvl4pPr marL="1371430" indent="0">
              <a:buNone/>
              <a:defRPr sz="2000"/>
            </a:lvl4pPr>
            <a:lvl5pPr marL="1828573" indent="0">
              <a:buNone/>
              <a:defRPr sz="2000"/>
            </a:lvl5pPr>
            <a:lvl6pPr marL="2285716" indent="0">
              <a:buNone/>
              <a:defRPr sz="2000"/>
            </a:lvl6pPr>
            <a:lvl7pPr marL="2742860" indent="0">
              <a:buNone/>
              <a:defRPr sz="2000"/>
            </a:lvl7pPr>
            <a:lvl8pPr marL="3200003" indent="0">
              <a:buNone/>
              <a:defRPr sz="2000"/>
            </a:lvl8pPr>
            <a:lvl9pPr marL="3657146" indent="0">
              <a:buNone/>
              <a:defRPr sz="2000"/>
            </a:lvl9pPr>
          </a:lstStyle>
          <a:p>
            <a:pPr lvl="0"/>
            <a:endParaRPr lang="vi-VN" noProof="0"/>
          </a:p>
        </p:txBody>
      </p:sp>
      <p:sp>
        <p:nvSpPr>
          <p:cNvPr id="4" name="Text Placeholder 3"/>
          <p:cNvSpPr>
            <a:spLocks noGrp="1"/>
          </p:cNvSpPr>
          <p:nvPr>
            <p:ph type="body" sz="half" idx="2"/>
          </p:nvPr>
        </p:nvSpPr>
        <p:spPr>
          <a:xfrm>
            <a:off x="1792288" y="4472782"/>
            <a:ext cx="5486400" cy="670719"/>
          </a:xfrm>
        </p:spPr>
        <p:txBody>
          <a:bodyPr/>
          <a:lstStyle>
            <a:lvl1pPr marL="0" indent="0">
              <a:buNone/>
              <a:defRPr sz="1400"/>
            </a:lvl1pPr>
            <a:lvl2pPr marL="457144" indent="0">
              <a:buNone/>
              <a:defRPr sz="1200"/>
            </a:lvl2pPr>
            <a:lvl3pPr marL="914287" indent="0">
              <a:buNone/>
              <a:defRPr sz="1000"/>
            </a:lvl3pPr>
            <a:lvl4pPr marL="1371430" indent="0">
              <a:buNone/>
              <a:defRPr sz="900"/>
            </a:lvl4pPr>
            <a:lvl5pPr marL="1828573" indent="0">
              <a:buNone/>
              <a:defRPr sz="900"/>
            </a:lvl5pPr>
            <a:lvl6pPr marL="2285716" indent="0">
              <a:buNone/>
              <a:defRPr sz="900"/>
            </a:lvl6pPr>
            <a:lvl7pPr marL="2742860" indent="0">
              <a:buNone/>
              <a:defRPr sz="900"/>
            </a:lvl7pPr>
            <a:lvl8pPr marL="3200003" indent="0">
              <a:buNone/>
              <a:defRPr sz="900"/>
            </a:lvl8pPr>
            <a:lvl9pPr marL="3657146"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F40EB98-F7FE-4342-A3FA-8D2E320BDE81}" type="datetimeFigureOut">
              <a:rPr lang="en-US">
                <a:solidFill>
                  <a:prstClr val="black">
                    <a:tint val="75000"/>
                  </a:prstClr>
                </a:solidFill>
              </a:rPr>
              <a:pPr>
                <a:defRPr/>
              </a:pPr>
              <a:t>12/11/2022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C960981-FCF3-4EB6-92E8-384B7F63B9BA}" type="slidenum">
              <a:rPr lang="en-US" altLang="en-US"/>
              <a:pPr/>
              <a:t>‹#›</a:t>
            </a:fld>
            <a:endParaRPr lang="en-US" altLang="en-US"/>
          </a:p>
        </p:txBody>
      </p:sp>
    </p:spTree>
    <p:extLst>
      <p:ext uri="{BB962C8B-B14F-4D97-AF65-F5344CB8AC3E}">
        <p14:creationId xmlns:p14="http://schemas.microsoft.com/office/powerpoint/2010/main" val="1304065877"/>
      </p:ext>
    </p:extLst>
  </p:cSld>
  <p:clrMapOvr>
    <a:masterClrMapping/>
  </p:clrMapOvr>
  <p:transition>
    <p:wheel spokes="8"/>
    <p:sndAc>
      <p:stSnd>
        <p:snd r:embed="rId1" name="chimes.wav"/>
      </p:stSnd>
    </p:sndAc>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2BE5BC35-0C6B-4E30-ACA6-EAA27BB5DE72}" type="datetimeFigureOut">
              <a:rPr lang="en-US">
                <a:solidFill>
                  <a:prstClr val="black">
                    <a:tint val="75000"/>
                  </a:prstClr>
                </a:solidFill>
              </a:rPr>
              <a:pPr>
                <a:def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FC869E8-3A4B-4AE4-98C5-ACC40DBEDF1B}" type="slidenum">
              <a:rPr lang="en-US" altLang="en-US"/>
              <a:pPr/>
              <a:t>‹#›</a:t>
            </a:fld>
            <a:endParaRPr lang="en-US" altLang="en-US"/>
          </a:p>
        </p:txBody>
      </p:sp>
    </p:spTree>
    <p:extLst>
      <p:ext uri="{BB962C8B-B14F-4D97-AF65-F5344CB8AC3E}">
        <p14:creationId xmlns:p14="http://schemas.microsoft.com/office/powerpoint/2010/main" val="4269152634"/>
      </p:ext>
    </p:extLst>
  </p:cSld>
  <p:clrMapOvr>
    <a:masterClrMapping/>
  </p:clrMapOvr>
  <p:transition>
    <p:wheel spokes="8"/>
    <p:sndAc>
      <p:stSnd>
        <p:snd r:embed="rId1" name="chimes.wav"/>
      </p:stSnd>
    </p:sndAc>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228867"/>
            <a:ext cx="2057400" cy="4876271"/>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28867"/>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DDB3137F-2BE8-4C62-B35B-A1AA3782BC61}" type="datetimeFigureOut">
              <a:rPr lang="en-US">
                <a:solidFill>
                  <a:prstClr val="black">
                    <a:tint val="75000"/>
                  </a:prstClr>
                </a:solidFill>
              </a:rPr>
              <a:pPr>
                <a:def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082736E-C87A-4988-8EE4-A8966E0F21A0}" type="slidenum">
              <a:rPr lang="en-US" altLang="en-US"/>
              <a:pPr/>
              <a:t>‹#›</a:t>
            </a:fld>
            <a:endParaRPr lang="en-US" altLang="en-US"/>
          </a:p>
        </p:txBody>
      </p:sp>
    </p:spTree>
    <p:extLst>
      <p:ext uri="{BB962C8B-B14F-4D97-AF65-F5344CB8AC3E}">
        <p14:creationId xmlns:p14="http://schemas.microsoft.com/office/powerpoint/2010/main" val="2238134934"/>
      </p:ext>
    </p:extLst>
  </p:cSld>
  <p:clrMapOvr>
    <a:masterClrMapping/>
  </p:clrMapOvr>
  <p:transition>
    <p:wheel spokes="8"/>
    <p:sndAc>
      <p:stSnd>
        <p:snd r:embed="rId1" name="chimes.wav"/>
      </p:stSnd>
    </p:sndAc>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2" y="1775359"/>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342857" indent="0" algn="ctr">
              <a:buNone/>
              <a:defRPr>
                <a:solidFill>
                  <a:schemeClr val="tx1">
                    <a:tint val="75000"/>
                  </a:schemeClr>
                </a:solidFill>
              </a:defRPr>
            </a:lvl2pPr>
            <a:lvl3pPr marL="685715" indent="0" algn="ctr">
              <a:buNone/>
              <a:defRPr>
                <a:solidFill>
                  <a:schemeClr val="tx1">
                    <a:tint val="75000"/>
                  </a:schemeClr>
                </a:solidFill>
              </a:defRPr>
            </a:lvl3pPr>
            <a:lvl4pPr marL="1028572" indent="0" algn="ctr">
              <a:buNone/>
              <a:defRPr>
                <a:solidFill>
                  <a:schemeClr val="tx1">
                    <a:tint val="75000"/>
                  </a:schemeClr>
                </a:solidFill>
              </a:defRPr>
            </a:lvl4pPr>
            <a:lvl5pPr marL="1371430" indent="0" algn="ctr">
              <a:buNone/>
              <a:defRPr>
                <a:solidFill>
                  <a:schemeClr val="tx1">
                    <a:tint val="75000"/>
                  </a:schemeClr>
                </a:solidFill>
              </a:defRPr>
            </a:lvl5pPr>
            <a:lvl6pPr marL="1714287" indent="0" algn="ctr">
              <a:buNone/>
              <a:defRPr>
                <a:solidFill>
                  <a:schemeClr val="tx1">
                    <a:tint val="75000"/>
                  </a:schemeClr>
                </a:solidFill>
              </a:defRPr>
            </a:lvl6pPr>
            <a:lvl7pPr marL="2057145" indent="0" algn="ctr">
              <a:buNone/>
              <a:defRPr>
                <a:solidFill>
                  <a:schemeClr val="tx1">
                    <a:tint val="75000"/>
                  </a:schemeClr>
                </a:solidFill>
              </a:defRPr>
            </a:lvl7pPr>
            <a:lvl8pPr marL="2400003" indent="0" algn="ctr">
              <a:buNone/>
              <a:defRPr>
                <a:solidFill>
                  <a:schemeClr val="tx1">
                    <a:tint val="75000"/>
                  </a:schemeClr>
                </a:solidFill>
              </a:defRPr>
            </a:lvl8pPr>
            <a:lvl9pPr marL="274286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80603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601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A32DA1-B5C0-4BF9-8CED-8F4B68B280B9}" type="datetimeFigureOut">
              <a:rPr lang="en-US" smtClean="0"/>
              <a:t>12/11/2022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222565-046C-4629-9F7C-74B7C7A01D46}" type="slidenum">
              <a:rPr lang="en-US" smtClean="0"/>
              <a:t>‹#›</a:t>
            </a:fld>
            <a:endParaRPr lang="en-US"/>
          </a:p>
        </p:txBody>
      </p:sp>
    </p:spTree>
    <p:extLst>
      <p:ext uri="{BB962C8B-B14F-4D97-AF65-F5344CB8AC3E}">
        <p14:creationId xmlns:p14="http://schemas.microsoft.com/office/powerpoint/2010/main" val="22322855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9"/>
            <a:ext cx="7772400" cy="113506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1500">
                <a:solidFill>
                  <a:schemeClr val="tx1">
                    <a:tint val="75000"/>
                  </a:schemeClr>
                </a:solidFill>
              </a:defRPr>
            </a:lvl1pPr>
            <a:lvl2pPr marL="342857" indent="0">
              <a:buNone/>
              <a:defRPr sz="1400">
                <a:solidFill>
                  <a:schemeClr val="tx1">
                    <a:tint val="75000"/>
                  </a:schemeClr>
                </a:solidFill>
              </a:defRPr>
            </a:lvl2pPr>
            <a:lvl3pPr marL="685715" indent="0">
              <a:buNone/>
              <a:defRPr sz="1200">
                <a:solidFill>
                  <a:schemeClr val="tx1">
                    <a:tint val="75000"/>
                  </a:schemeClr>
                </a:solidFill>
              </a:defRPr>
            </a:lvl3pPr>
            <a:lvl4pPr marL="1028572" indent="0">
              <a:buNone/>
              <a:defRPr sz="1100">
                <a:solidFill>
                  <a:schemeClr val="tx1">
                    <a:tint val="75000"/>
                  </a:schemeClr>
                </a:solidFill>
              </a:defRPr>
            </a:lvl4pPr>
            <a:lvl5pPr marL="1371430" indent="0">
              <a:buNone/>
              <a:defRPr sz="1100">
                <a:solidFill>
                  <a:schemeClr val="tx1">
                    <a:tint val="75000"/>
                  </a:schemeClr>
                </a:solidFill>
              </a:defRPr>
            </a:lvl5pPr>
            <a:lvl6pPr marL="1714287" indent="0">
              <a:buNone/>
              <a:defRPr sz="1100">
                <a:solidFill>
                  <a:schemeClr val="tx1">
                    <a:tint val="75000"/>
                  </a:schemeClr>
                </a:solidFill>
              </a:defRPr>
            </a:lvl6pPr>
            <a:lvl7pPr marL="2057145" indent="0">
              <a:buNone/>
              <a:defRPr sz="1100">
                <a:solidFill>
                  <a:schemeClr val="tx1">
                    <a:tint val="75000"/>
                  </a:schemeClr>
                </a:solidFill>
              </a:defRPr>
            </a:lvl7pPr>
            <a:lvl8pPr marL="2400003" indent="0">
              <a:buNone/>
              <a:defRPr sz="1100">
                <a:solidFill>
                  <a:schemeClr val="tx1">
                    <a:tint val="75000"/>
                  </a:schemeClr>
                </a:solidFill>
              </a:defRPr>
            </a:lvl8pPr>
            <a:lvl9pPr marL="2742860" indent="0">
              <a:buNone/>
              <a:defRPr sz="1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24815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3"/>
            <a:ext cx="4038600" cy="3771636"/>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3"/>
            <a:ext cx="4038600" cy="3771636"/>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16058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279261"/>
            <a:ext cx="4040188" cy="533136"/>
          </a:xfrm>
        </p:spPr>
        <p:txBody>
          <a:bodyPr anchor="b"/>
          <a:lstStyle>
            <a:lvl1pPr marL="0" indent="0">
              <a:buNone/>
              <a:defRPr sz="1800" b="1"/>
            </a:lvl1pPr>
            <a:lvl2pPr marL="342857" indent="0">
              <a:buNone/>
              <a:defRPr sz="1500" b="1"/>
            </a:lvl2pPr>
            <a:lvl3pPr marL="685715" indent="0">
              <a:buNone/>
              <a:defRPr sz="1400" b="1"/>
            </a:lvl3pPr>
            <a:lvl4pPr marL="1028572" indent="0">
              <a:buNone/>
              <a:defRPr sz="1200" b="1"/>
            </a:lvl4pPr>
            <a:lvl5pPr marL="1371430" indent="0">
              <a:buNone/>
              <a:defRPr sz="1200" b="1"/>
            </a:lvl5pPr>
            <a:lvl6pPr marL="1714287" indent="0">
              <a:buNone/>
              <a:defRPr sz="1200" b="1"/>
            </a:lvl6pPr>
            <a:lvl7pPr marL="2057145" indent="0">
              <a:buNone/>
              <a:defRPr sz="1200" b="1"/>
            </a:lvl7pPr>
            <a:lvl8pPr marL="2400003" indent="0">
              <a:buNone/>
              <a:defRPr sz="1200" b="1"/>
            </a:lvl8pPr>
            <a:lvl9pPr marL="274286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2" y="1812397"/>
            <a:ext cx="4040188" cy="3292740"/>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279261"/>
            <a:ext cx="4041775" cy="533136"/>
          </a:xfrm>
        </p:spPr>
        <p:txBody>
          <a:bodyPr anchor="b"/>
          <a:lstStyle>
            <a:lvl1pPr marL="0" indent="0">
              <a:buNone/>
              <a:defRPr sz="1800" b="1"/>
            </a:lvl1pPr>
            <a:lvl2pPr marL="342857" indent="0">
              <a:buNone/>
              <a:defRPr sz="1500" b="1"/>
            </a:lvl2pPr>
            <a:lvl3pPr marL="685715" indent="0">
              <a:buNone/>
              <a:defRPr sz="1400" b="1"/>
            </a:lvl3pPr>
            <a:lvl4pPr marL="1028572" indent="0">
              <a:buNone/>
              <a:defRPr sz="1200" b="1"/>
            </a:lvl4pPr>
            <a:lvl5pPr marL="1371430" indent="0">
              <a:buNone/>
              <a:defRPr sz="1200" b="1"/>
            </a:lvl5pPr>
            <a:lvl6pPr marL="1714287" indent="0">
              <a:buNone/>
              <a:defRPr sz="1200" b="1"/>
            </a:lvl6pPr>
            <a:lvl7pPr marL="2057145" indent="0">
              <a:buNone/>
              <a:defRPr sz="1200" b="1"/>
            </a:lvl7pPr>
            <a:lvl8pPr marL="2400003" indent="0">
              <a:buNone/>
              <a:defRPr sz="1200" b="1"/>
            </a:lvl8pPr>
            <a:lvl9pPr marL="274286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0" y="1812397"/>
            <a:ext cx="4041775" cy="3292740"/>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717226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71539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33317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27542"/>
            <a:ext cx="3008313" cy="968376"/>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27545"/>
            <a:ext cx="5111750" cy="487759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195921"/>
            <a:ext cx="3008313" cy="3909219"/>
          </a:xfrm>
        </p:spPr>
        <p:txBody>
          <a:bodyPr/>
          <a:lstStyle>
            <a:lvl1pPr marL="0" indent="0">
              <a:buNone/>
              <a:defRPr sz="1100"/>
            </a:lvl1pPr>
            <a:lvl2pPr marL="342857" indent="0">
              <a:buNone/>
              <a:defRPr sz="900"/>
            </a:lvl2pPr>
            <a:lvl3pPr marL="685715" indent="0">
              <a:buNone/>
              <a:defRPr sz="700"/>
            </a:lvl3pPr>
            <a:lvl4pPr marL="1028572" indent="0">
              <a:buNone/>
              <a:defRPr sz="700"/>
            </a:lvl4pPr>
            <a:lvl5pPr marL="1371430" indent="0">
              <a:buNone/>
              <a:defRPr sz="700"/>
            </a:lvl5pPr>
            <a:lvl6pPr marL="1714287" indent="0">
              <a:buNone/>
              <a:defRPr sz="700"/>
            </a:lvl6pPr>
            <a:lvl7pPr marL="2057145" indent="0">
              <a:buNone/>
              <a:defRPr sz="700"/>
            </a:lvl7pPr>
            <a:lvl8pPr marL="2400003" indent="0">
              <a:buNone/>
              <a:defRPr sz="700"/>
            </a:lvl8pPr>
            <a:lvl9pPr marL="2742860"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426249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2400"/>
            </a:lvl1pPr>
            <a:lvl2pPr marL="342857" indent="0">
              <a:buNone/>
              <a:defRPr sz="2100"/>
            </a:lvl2pPr>
            <a:lvl3pPr marL="685715" indent="0">
              <a:buNone/>
              <a:defRPr sz="1800"/>
            </a:lvl3pPr>
            <a:lvl4pPr marL="1028572" indent="0">
              <a:buNone/>
              <a:defRPr sz="1500"/>
            </a:lvl4pPr>
            <a:lvl5pPr marL="1371430" indent="0">
              <a:buNone/>
              <a:defRPr sz="1500"/>
            </a:lvl5pPr>
            <a:lvl6pPr marL="1714287" indent="0">
              <a:buNone/>
              <a:defRPr sz="1500"/>
            </a:lvl6pPr>
            <a:lvl7pPr marL="2057145" indent="0">
              <a:buNone/>
              <a:defRPr sz="1500"/>
            </a:lvl7pPr>
            <a:lvl8pPr marL="2400003" indent="0">
              <a:buNone/>
              <a:defRPr sz="1500"/>
            </a:lvl8pPr>
            <a:lvl9pPr marL="2742860" indent="0">
              <a:buNone/>
              <a:defRPr sz="1500"/>
            </a:lvl9pPr>
          </a:lstStyle>
          <a:p>
            <a:endParaRPr lang="en-US"/>
          </a:p>
        </p:txBody>
      </p:sp>
      <p:sp>
        <p:nvSpPr>
          <p:cNvPr id="4" name="Text Placeholder 3"/>
          <p:cNvSpPr>
            <a:spLocks noGrp="1"/>
          </p:cNvSpPr>
          <p:nvPr>
            <p:ph type="body" sz="half" idx="2"/>
          </p:nvPr>
        </p:nvSpPr>
        <p:spPr>
          <a:xfrm>
            <a:off x="1792288" y="4472782"/>
            <a:ext cx="5486400" cy="670719"/>
          </a:xfrm>
        </p:spPr>
        <p:txBody>
          <a:bodyPr/>
          <a:lstStyle>
            <a:lvl1pPr marL="0" indent="0">
              <a:buNone/>
              <a:defRPr sz="1100"/>
            </a:lvl1pPr>
            <a:lvl2pPr marL="342857" indent="0">
              <a:buNone/>
              <a:defRPr sz="900"/>
            </a:lvl2pPr>
            <a:lvl3pPr marL="685715" indent="0">
              <a:buNone/>
              <a:defRPr sz="700"/>
            </a:lvl3pPr>
            <a:lvl4pPr marL="1028572" indent="0">
              <a:buNone/>
              <a:defRPr sz="700"/>
            </a:lvl4pPr>
            <a:lvl5pPr marL="1371430" indent="0">
              <a:buNone/>
              <a:defRPr sz="700"/>
            </a:lvl5pPr>
            <a:lvl6pPr marL="1714287" indent="0">
              <a:buNone/>
              <a:defRPr sz="700"/>
            </a:lvl6pPr>
            <a:lvl7pPr marL="2057145" indent="0">
              <a:buNone/>
              <a:defRPr sz="700"/>
            </a:lvl7pPr>
            <a:lvl8pPr marL="2400003" indent="0">
              <a:buNone/>
              <a:defRPr sz="700"/>
            </a:lvl8pPr>
            <a:lvl9pPr marL="2742860"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11285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86422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228868"/>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8"/>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344921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2" y="1775359"/>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342857" indent="0" algn="ctr">
              <a:buNone/>
              <a:defRPr>
                <a:solidFill>
                  <a:schemeClr val="tx1">
                    <a:tint val="75000"/>
                  </a:schemeClr>
                </a:solidFill>
              </a:defRPr>
            </a:lvl2pPr>
            <a:lvl3pPr marL="685715" indent="0" algn="ctr">
              <a:buNone/>
              <a:defRPr>
                <a:solidFill>
                  <a:schemeClr val="tx1">
                    <a:tint val="75000"/>
                  </a:schemeClr>
                </a:solidFill>
              </a:defRPr>
            </a:lvl3pPr>
            <a:lvl4pPr marL="1028572" indent="0" algn="ctr">
              <a:buNone/>
              <a:defRPr>
                <a:solidFill>
                  <a:schemeClr val="tx1">
                    <a:tint val="75000"/>
                  </a:schemeClr>
                </a:solidFill>
              </a:defRPr>
            </a:lvl4pPr>
            <a:lvl5pPr marL="1371430" indent="0" algn="ctr">
              <a:buNone/>
              <a:defRPr>
                <a:solidFill>
                  <a:schemeClr val="tx1">
                    <a:tint val="75000"/>
                  </a:schemeClr>
                </a:solidFill>
              </a:defRPr>
            </a:lvl5pPr>
            <a:lvl6pPr marL="1714287" indent="0" algn="ctr">
              <a:buNone/>
              <a:defRPr>
                <a:solidFill>
                  <a:schemeClr val="tx1">
                    <a:tint val="75000"/>
                  </a:schemeClr>
                </a:solidFill>
              </a:defRPr>
            </a:lvl6pPr>
            <a:lvl7pPr marL="2057145" indent="0" algn="ctr">
              <a:buNone/>
              <a:defRPr>
                <a:solidFill>
                  <a:schemeClr val="tx1">
                    <a:tint val="75000"/>
                  </a:schemeClr>
                </a:solidFill>
              </a:defRPr>
            </a:lvl7pPr>
            <a:lvl8pPr marL="2400003" indent="0" algn="ctr">
              <a:buNone/>
              <a:defRPr>
                <a:solidFill>
                  <a:schemeClr val="tx1">
                    <a:tint val="75000"/>
                  </a:schemeClr>
                </a:solidFill>
              </a:defRPr>
            </a:lvl8pPr>
            <a:lvl9pPr marL="274286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1949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27542"/>
            <a:ext cx="3008313" cy="968376"/>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27547"/>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6" y="1195923"/>
            <a:ext cx="3008313" cy="3909219"/>
          </a:xfrm>
        </p:spPr>
        <p:txBody>
          <a:bodyPr/>
          <a:lstStyle>
            <a:lvl1pPr marL="0" indent="0">
              <a:buNone/>
              <a:defRPr sz="1400"/>
            </a:lvl1pPr>
            <a:lvl2pPr marL="457144" indent="0">
              <a:buNone/>
              <a:defRPr sz="1200"/>
            </a:lvl2pPr>
            <a:lvl3pPr marL="914287" indent="0">
              <a:buNone/>
              <a:defRPr sz="1000"/>
            </a:lvl3pPr>
            <a:lvl4pPr marL="1371430" indent="0">
              <a:buNone/>
              <a:defRPr sz="900"/>
            </a:lvl4pPr>
            <a:lvl5pPr marL="1828573" indent="0">
              <a:buNone/>
              <a:defRPr sz="900"/>
            </a:lvl5pPr>
            <a:lvl6pPr marL="2285716" indent="0">
              <a:buNone/>
              <a:defRPr sz="900"/>
            </a:lvl6pPr>
            <a:lvl7pPr marL="2742860" indent="0">
              <a:buNone/>
              <a:defRPr sz="900"/>
            </a:lvl7pPr>
            <a:lvl8pPr marL="3200003" indent="0">
              <a:buNone/>
              <a:defRPr sz="900"/>
            </a:lvl8pPr>
            <a:lvl9pPr marL="3657146"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A32DA1-B5C0-4BF9-8CED-8F4B68B280B9}" type="datetimeFigureOut">
              <a:rPr lang="en-US" smtClean="0"/>
              <a:t>12/11/2022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222565-046C-4629-9F7C-74B7C7A01D46}" type="slidenum">
              <a:rPr lang="en-US" smtClean="0"/>
              <a:t>‹#›</a:t>
            </a:fld>
            <a:endParaRPr lang="en-US"/>
          </a:p>
        </p:txBody>
      </p:sp>
    </p:spTree>
    <p:extLst>
      <p:ext uri="{BB962C8B-B14F-4D97-AF65-F5344CB8AC3E}">
        <p14:creationId xmlns:p14="http://schemas.microsoft.com/office/powerpoint/2010/main" val="231993715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257253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9"/>
            <a:ext cx="7772400" cy="113506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1500">
                <a:solidFill>
                  <a:schemeClr val="tx1">
                    <a:tint val="75000"/>
                  </a:schemeClr>
                </a:solidFill>
              </a:defRPr>
            </a:lvl1pPr>
            <a:lvl2pPr marL="342857" indent="0">
              <a:buNone/>
              <a:defRPr sz="1400">
                <a:solidFill>
                  <a:schemeClr val="tx1">
                    <a:tint val="75000"/>
                  </a:schemeClr>
                </a:solidFill>
              </a:defRPr>
            </a:lvl2pPr>
            <a:lvl3pPr marL="685715" indent="0">
              <a:buNone/>
              <a:defRPr sz="1200">
                <a:solidFill>
                  <a:schemeClr val="tx1">
                    <a:tint val="75000"/>
                  </a:schemeClr>
                </a:solidFill>
              </a:defRPr>
            </a:lvl3pPr>
            <a:lvl4pPr marL="1028572" indent="0">
              <a:buNone/>
              <a:defRPr sz="1100">
                <a:solidFill>
                  <a:schemeClr val="tx1">
                    <a:tint val="75000"/>
                  </a:schemeClr>
                </a:solidFill>
              </a:defRPr>
            </a:lvl4pPr>
            <a:lvl5pPr marL="1371430" indent="0">
              <a:buNone/>
              <a:defRPr sz="1100">
                <a:solidFill>
                  <a:schemeClr val="tx1">
                    <a:tint val="75000"/>
                  </a:schemeClr>
                </a:solidFill>
              </a:defRPr>
            </a:lvl5pPr>
            <a:lvl6pPr marL="1714287" indent="0">
              <a:buNone/>
              <a:defRPr sz="1100">
                <a:solidFill>
                  <a:schemeClr val="tx1">
                    <a:tint val="75000"/>
                  </a:schemeClr>
                </a:solidFill>
              </a:defRPr>
            </a:lvl6pPr>
            <a:lvl7pPr marL="2057145" indent="0">
              <a:buNone/>
              <a:defRPr sz="1100">
                <a:solidFill>
                  <a:schemeClr val="tx1">
                    <a:tint val="75000"/>
                  </a:schemeClr>
                </a:solidFill>
              </a:defRPr>
            </a:lvl7pPr>
            <a:lvl8pPr marL="2400003" indent="0">
              <a:buNone/>
              <a:defRPr sz="1100">
                <a:solidFill>
                  <a:schemeClr val="tx1">
                    <a:tint val="75000"/>
                  </a:schemeClr>
                </a:solidFill>
              </a:defRPr>
            </a:lvl8pPr>
            <a:lvl9pPr marL="2742860" indent="0">
              <a:buNone/>
              <a:defRPr sz="1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9451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3"/>
            <a:ext cx="4038600" cy="3771636"/>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3"/>
            <a:ext cx="4038600" cy="3771636"/>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665400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279261"/>
            <a:ext cx="4040188" cy="533136"/>
          </a:xfrm>
        </p:spPr>
        <p:txBody>
          <a:bodyPr anchor="b"/>
          <a:lstStyle>
            <a:lvl1pPr marL="0" indent="0">
              <a:buNone/>
              <a:defRPr sz="1800" b="1"/>
            </a:lvl1pPr>
            <a:lvl2pPr marL="342857" indent="0">
              <a:buNone/>
              <a:defRPr sz="1500" b="1"/>
            </a:lvl2pPr>
            <a:lvl3pPr marL="685715" indent="0">
              <a:buNone/>
              <a:defRPr sz="1400" b="1"/>
            </a:lvl3pPr>
            <a:lvl4pPr marL="1028572" indent="0">
              <a:buNone/>
              <a:defRPr sz="1200" b="1"/>
            </a:lvl4pPr>
            <a:lvl5pPr marL="1371430" indent="0">
              <a:buNone/>
              <a:defRPr sz="1200" b="1"/>
            </a:lvl5pPr>
            <a:lvl6pPr marL="1714287" indent="0">
              <a:buNone/>
              <a:defRPr sz="1200" b="1"/>
            </a:lvl6pPr>
            <a:lvl7pPr marL="2057145" indent="0">
              <a:buNone/>
              <a:defRPr sz="1200" b="1"/>
            </a:lvl7pPr>
            <a:lvl8pPr marL="2400003" indent="0">
              <a:buNone/>
              <a:defRPr sz="1200" b="1"/>
            </a:lvl8pPr>
            <a:lvl9pPr marL="274286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2" y="1812397"/>
            <a:ext cx="4040188" cy="3292740"/>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279261"/>
            <a:ext cx="4041775" cy="533136"/>
          </a:xfrm>
        </p:spPr>
        <p:txBody>
          <a:bodyPr anchor="b"/>
          <a:lstStyle>
            <a:lvl1pPr marL="0" indent="0">
              <a:buNone/>
              <a:defRPr sz="1800" b="1"/>
            </a:lvl1pPr>
            <a:lvl2pPr marL="342857" indent="0">
              <a:buNone/>
              <a:defRPr sz="1500" b="1"/>
            </a:lvl2pPr>
            <a:lvl3pPr marL="685715" indent="0">
              <a:buNone/>
              <a:defRPr sz="1400" b="1"/>
            </a:lvl3pPr>
            <a:lvl4pPr marL="1028572" indent="0">
              <a:buNone/>
              <a:defRPr sz="1200" b="1"/>
            </a:lvl4pPr>
            <a:lvl5pPr marL="1371430" indent="0">
              <a:buNone/>
              <a:defRPr sz="1200" b="1"/>
            </a:lvl5pPr>
            <a:lvl6pPr marL="1714287" indent="0">
              <a:buNone/>
              <a:defRPr sz="1200" b="1"/>
            </a:lvl6pPr>
            <a:lvl7pPr marL="2057145" indent="0">
              <a:buNone/>
              <a:defRPr sz="1200" b="1"/>
            </a:lvl7pPr>
            <a:lvl8pPr marL="2400003" indent="0">
              <a:buNone/>
              <a:defRPr sz="1200" b="1"/>
            </a:lvl8pPr>
            <a:lvl9pPr marL="274286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0" y="1812397"/>
            <a:ext cx="4041775" cy="3292740"/>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140905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81333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145440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27542"/>
            <a:ext cx="3008313" cy="968376"/>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27545"/>
            <a:ext cx="5111750" cy="487759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195921"/>
            <a:ext cx="3008313" cy="3909219"/>
          </a:xfrm>
        </p:spPr>
        <p:txBody>
          <a:bodyPr/>
          <a:lstStyle>
            <a:lvl1pPr marL="0" indent="0">
              <a:buNone/>
              <a:defRPr sz="1100"/>
            </a:lvl1pPr>
            <a:lvl2pPr marL="342857" indent="0">
              <a:buNone/>
              <a:defRPr sz="900"/>
            </a:lvl2pPr>
            <a:lvl3pPr marL="685715" indent="0">
              <a:buNone/>
              <a:defRPr sz="700"/>
            </a:lvl3pPr>
            <a:lvl4pPr marL="1028572" indent="0">
              <a:buNone/>
              <a:defRPr sz="700"/>
            </a:lvl4pPr>
            <a:lvl5pPr marL="1371430" indent="0">
              <a:buNone/>
              <a:defRPr sz="700"/>
            </a:lvl5pPr>
            <a:lvl6pPr marL="1714287" indent="0">
              <a:buNone/>
              <a:defRPr sz="700"/>
            </a:lvl6pPr>
            <a:lvl7pPr marL="2057145" indent="0">
              <a:buNone/>
              <a:defRPr sz="700"/>
            </a:lvl7pPr>
            <a:lvl8pPr marL="2400003" indent="0">
              <a:buNone/>
              <a:defRPr sz="700"/>
            </a:lvl8pPr>
            <a:lvl9pPr marL="2742860"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114157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2400"/>
            </a:lvl1pPr>
            <a:lvl2pPr marL="342857" indent="0">
              <a:buNone/>
              <a:defRPr sz="2100"/>
            </a:lvl2pPr>
            <a:lvl3pPr marL="685715" indent="0">
              <a:buNone/>
              <a:defRPr sz="1800"/>
            </a:lvl3pPr>
            <a:lvl4pPr marL="1028572" indent="0">
              <a:buNone/>
              <a:defRPr sz="1500"/>
            </a:lvl4pPr>
            <a:lvl5pPr marL="1371430" indent="0">
              <a:buNone/>
              <a:defRPr sz="1500"/>
            </a:lvl5pPr>
            <a:lvl6pPr marL="1714287" indent="0">
              <a:buNone/>
              <a:defRPr sz="1500"/>
            </a:lvl6pPr>
            <a:lvl7pPr marL="2057145" indent="0">
              <a:buNone/>
              <a:defRPr sz="1500"/>
            </a:lvl7pPr>
            <a:lvl8pPr marL="2400003" indent="0">
              <a:buNone/>
              <a:defRPr sz="1500"/>
            </a:lvl8pPr>
            <a:lvl9pPr marL="2742860" indent="0">
              <a:buNone/>
              <a:defRPr sz="1500"/>
            </a:lvl9pPr>
          </a:lstStyle>
          <a:p>
            <a:endParaRPr lang="en-US"/>
          </a:p>
        </p:txBody>
      </p:sp>
      <p:sp>
        <p:nvSpPr>
          <p:cNvPr id="4" name="Text Placeholder 3"/>
          <p:cNvSpPr>
            <a:spLocks noGrp="1"/>
          </p:cNvSpPr>
          <p:nvPr>
            <p:ph type="body" sz="half" idx="2"/>
          </p:nvPr>
        </p:nvSpPr>
        <p:spPr>
          <a:xfrm>
            <a:off x="1792288" y="4472782"/>
            <a:ext cx="5486400" cy="670719"/>
          </a:xfrm>
        </p:spPr>
        <p:txBody>
          <a:bodyPr/>
          <a:lstStyle>
            <a:lvl1pPr marL="0" indent="0">
              <a:buNone/>
              <a:defRPr sz="1100"/>
            </a:lvl1pPr>
            <a:lvl2pPr marL="342857" indent="0">
              <a:buNone/>
              <a:defRPr sz="900"/>
            </a:lvl2pPr>
            <a:lvl3pPr marL="685715" indent="0">
              <a:buNone/>
              <a:defRPr sz="700"/>
            </a:lvl3pPr>
            <a:lvl4pPr marL="1028572" indent="0">
              <a:buNone/>
              <a:defRPr sz="700"/>
            </a:lvl4pPr>
            <a:lvl5pPr marL="1371430" indent="0">
              <a:buNone/>
              <a:defRPr sz="700"/>
            </a:lvl5pPr>
            <a:lvl6pPr marL="1714287" indent="0">
              <a:buNone/>
              <a:defRPr sz="700"/>
            </a:lvl6pPr>
            <a:lvl7pPr marL="2057145" indent="0">
              <a:buNone/>
              <a:defRPr sz="700"/>
            </a:lvl7pPr>
            <a:lvl8pPr marL="2400003" indent="0">
              <a:buNone/>
              <a:defRPr sz="700"/>
            </a:lvl8pPr>
            <a:lvl9pPr marL="2742860"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963205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323702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228868"/>
            <a:ext cx="20574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868"/>
            <a:ext cx="6019800"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8421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144" indent="0">
              <a:buNone/>
              <a:defRPr sz="2800"/>
            </a:lvl2pPr>
            <a:lvl3pPr marL="914287" indent="0">
              <a:buNone/>
              <a:defRPr sz="2400"/>
            </a:lvl3pPr>
            <a:lvl4pPr marL="1371430" indent="0">
              <a:buNone/>
              <a:defRPr sz="2000"/>
            </a:lvl4pPr>
            <a:lvl5pPr marL="1828573" indent="0">
              <a:buNone/>
              <a:defRPr sz="2000"/>
            </a:lvl5pPr>
            <a:lvl6pPr marL="2285716" indent="0">
              <a:buNone/>
              <a:defRPr sz="2000"/>
            </a:lvl6pPr>
            <a:lvl7pPr marL="2742860" indent="0">
              <a:buNone/>
              <a:defRPr sz="2000"/>
            </a:lvl7pPr>
            <a:lvl8pPr marL="3200003" indent="0">
              <a:buNone/>
              <a:defRPr sz="2000"/>
            </a:lvl8pPr>
            <a:lvl9pPr marL="3657146" indent="0">
              <a:buNone/>
              <a:defRPr sz="2000"/>
            </a:lvl9pPr>
          </a:lstStyle>
          <a:p>
            <a:endParaRPr lang="en-US"/>
          </a:p>
        </p:txBody>
      </p:sp>
      <p:sp>
        <p:nvSpPr>
          <p:cNvPr id="4" name="Text Placeholder 3"/>
          <p:cNvSpPr>
            <a:spLocks noGrp="1"/>
          </p:cNvSpPr>
          <p:nvPr>
            <p:ph type="body" sz="half" idx="2"/>
          </p:nvPr>
        </p:nvSpPr>
        <p:spPr>
          <a:xfrm>
            <a:off x="1792288" y="4472782"/>
            <a:ext cx="5486400" cy="670719"/>
          </a:xfrm>
        </p:spPr>
        <p:txBody>
          <a:bodyPr/>
          <a:lstStyle>
            <a:lvl1pPr marL="0" indent="0">
              <a:buNone/>
              <a:defRPr sz="1400"/>
            </a:lvl1pPr>
            <a:lvl2pPr marL="457144" indent="0">
              <a:buNone/>
              <a:defRPr sz="1200"/>
            </a:lvl2pPr>
            <a:lvl3pPr marL="914287" indent="0">
              <a:buNone/>
              <a:defRPr sz="1000"/>
            </a:lvl3pPr>
            <a:lvl4pPr marL="1371430" indent="0">
              <a:buNone/>
              <a:defRPr sz="900"/>
            </a:lvl4pPr>
            <a:lvl5pPr marL="1828573" indent="0">
              <a:buNone/>
              <a:defRPr sz="900"/>
            </a:lvl5pPr>
            <a:lvl6pPr marL="2285716" indent="0">
              <a:buNone/>
              <a:defRPr sz="900"/>
            </a:lvl6pPr>
            <a:lvl7pPr marL="2742860" indent="0">
              <a:buNone/>
              <a:defRPr sz="900"/>
            </a:lvl7pPr>
            <a:lvl8pPr marL="3200003" indent="0">
              <a:buNone/>
              <a:defRPr sz="900"/>
            </a:lvl8pPr>
            <a:lvl9pPr marL="3657146"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A32DA1-B5C0-4BF9-8CED-8F4B68B280B9}" type="datetimeFigureOut">
              <a:rPr lang="en-US" smtClean="0"/>
              <a:t>12/11/2022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222565-046C-4629-9F7C-74B7C7A01D46}" type="slidenum">
              <a:rPr lang="en-US" smtClean="0"/>
              <a:t>‹#›</a:t>
            </a:fld>
            <a:endParaRPr lang="en-US"/>
          </a:p>
        </p:txBody>
      </p:sp>
    </p:spTree>
    <p:extLst>
      <p:ext uri="{BB962C8B-B14F-4D97-AF65-F5344CB8AC3E}">
        <p14:creationId xmlns:p14="http://schemas.microsoft.com/office/powerpoint/2010/main" val="137627314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2" y="1775359"/>
            <a:ext cx="7772400" cy="1225021"/>
          </a:xfrm>
        </p:spPr>
        <p:txBody>
          <a:bodyPr/>
          <a:lstStyle/>
          <a:p>
            <a:r>
              <a:rPr lang="en-US"/>
              <a:t>Click to edit Master title style</a:t>
            </a:r>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342857" indent="0" algn="ctr">
              <a:buNone/>
              <a:defRPr>
                <a:solidFill>
                  <a:schemeClr val="tx1">
                    <a:tint val="75000"/>
                  </a:schemeClr>
                </a:solidFill>
              </a:defRPr>
            </a:lvl2pPr>
            <a:lvl3pPr marL="685715" indent="0" algn="ctr">
              <a:buNone/>
              <a:defRPr>
                <a:solidFill>
                  <a:schemeClr val="tx1">
                    <a:tint val="75000"/>
                  </a:schemeClr>
                </a:solidFill>
              </a:defRPr>
            </a:lvl3pPr>
            <a:lvl4pPr marL="1028572" indent="0" algn="ctr">
              <a:buNone/>
              <a:defRPr>
                <a:solidFill>
                  <a:schemeClr val="tx1">
                    <a:tint val="75000"/>
                  </a:schemeClr>
                </a:solidFill>
              </a:defRPr>
            </a:lvl4pPr>
            <a:lvl5pPr marL="1371430" indent="0" algn="ctr">
              <a:buNone/>
              <a:defRPr>
                <a:solidFill>
                  <a:schemeClr val="tx1">
                    <a:tint val="75000"/>
                  </a:schemeClr>
                </a:solidFill>
              </a:defRPr>
            </a:lvl5pPr>
            <a:lvl6pPr marL="1714287" indent="0" algn="ctr">
              <a:buNone/>
              <a:defRPr>
                <a:solidFill>
                  <a:schemeClr val="tx1">
                    <a:tint val="75000"/>
                  </a:schemeClr>
                </a:solidFill>
              </a:defRPr>
            </a:lvl6pPr>
            <a:lvl7pPr marL="2057145" indent="0" algn="ctr">
              <a:buNone/>
              <a:defRPr>
                <a:solidFill>
                  <a:schemeClr val="tx1">
                    <a:tint val="75000"/>
                  </a:schemeClr>
                </a:solidFill>
              </a:defRPr>
            </a:lvl7pPr>
            <a:lvl8pPr marL="2400003" indent="0" algn="ctr">
              <a:buNone/>
              <a:defRPr>
                <a:solidFill>
                  <a:schemeClr val="tx1">
                    <a:tint val="75000"/>
                  </a:schemeClr>
                </a:solidFill>
              </a:defRPr>
            </a:lvl8pPr>
            <a:lvl9pPr marL="274286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433782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44199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9"/>
            <a:ext cx="7772400" cy="113506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1500">
                <a:solidFill>
                  <a:schemeClr val="tx1">
                    <a:tint val="75000"/>
                  </a:schemeClr>
                </a:solidFill>
              </a:defRPr>
            </a:lvl1pPr>
            <a:lvl2pPr marL="342857" indent="0">
              <a:buNone/>
              <a:defRPr sz="1400">
                <a:solidFill>
                  <a:schemeClr val="tx1">
                    <a:tint val="75000"/>
                  </a:schemeClr>
                </a:solidFill>
              </a:defRPr>
            </a:lvl2pPr>
            <a:lvl3pPr marL="685715" indent="0">
              <a:buNone/>
              <a:defRPr sz="1200">
                <a:solidFill>
                  <a:schemeClr val="tx1">
                    <a:tint val="75000"/>
                  </a:schemeClr>
                </a:solidFill>
              </a:defRPr>
            </a:lvl3pPr>
            <a:lvl4pPr marL="1028572" indent="0">
              <a:buNone/>
              <a:defRPr sz="1100">
                <a:solidFill>
                  <a:schemeClr val="tx1">
                    <a:tint val="75000"/>
                  </a:schemeClr>
                </a:solidFill>
              </a:defRPr>
            </a:lvl4pPr>
            <a:lvl5pPr marL="1371430" indent="0">
              <a:buNone/>
              <a:defRPr sz="1100">
                <a:solidFill>
                  <a:schemeClr val="tx1">
                    <a:tint val="75000"/>
                  </a:schemeClr>
                </a:solidFill>
              </a:defRPr>
            </a:lvl5pPr>
            <a:lvl6pPr marL="1714287" indent="0">
              <a:buNone/>
              <a:defRPr sz="1100">
                <a:solidFill>
                  <a:schemeClr val="tx1">
                    <a:tint val="75000"/>
                  </a:schemeClr>
                </a:solidFill>
              </a:defRPr>
            </a:lvl6pPr>
            <a:lvl7pPr marL="2057145" indent="0">
              <a:buNone/>
              <a:defRPr sz="1100">
                <a:solidFill>
                  <a:schemeClr val="tx1">
                    <a:tint val="75000"/>
                  </a:schemeClr>
                </a:solidFill>
              </a:defRPr>
            </a:lvl7pPr>
            <a:lvl8pPr marL="2400003" indent="0">
              <a:buNone/>
              <a:defRPr sz="1100">
                <a:solidFill>
                  <a:schemeClr val="tx1">
                    <a:tint val="75000"/>
                  </a:schemeClr>
                </a:solidFill>
              </a:defRPr>
            </a:lvl8pPr>
            <a:lvl9pPr marL="2742860" indent="0">
              <a:buNone/>
              <a:defRPr sz="1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06037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33503"/>
            <a:ext cx="4038600" cy="3771636"/>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33503"/>
            <a:ext cx="4038600" cy="3771636"/>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400701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279261"/>
            <a:ext cx="4040188" cy="533136"/>
          </a:xfrm>
        </p:spPr>
        <p:txBody>
          <a:bodyPr anchor="b"/>
          <a:lstStyle>
            <a:lvl1pPr marL="0" indent="0">
              <a:buNone/>
              <a:defRPr sz="1800" b="1"/>
            </a:lvl1pPr>
            <a:lvl2pPr marL="342857" indent="0">
              <a:buNone/>
              <a:defRPr sz="1500" b="1"/>
            </a:lvl2pPr>
            <a:lvl3pPr marL="685715" indent="0">
              <a:buNone/>
              <a:defRPr sz="1400" b="1"/>
            </a:lvl3pPr>
            <a:lvl4pPr marL="1028572" indent="0">
              <a:buNone/>
              <a:defRPr sz="1200" b="1"/>
            </a:lvl4pPr>
            <a:lvl5pPr marL="1371430" indent="0">
              <a:buNone/>
              <a:defRPr sz="1200" b="1"/>
            </a:lvl5pPr>
            <a:lvl6pPr marL="1714287" indent="0">
              <a:buNone/>
              <a:defRPr sz="1200" b="1"/>
            </a:lvl6pPr>
            <a:lvl7pPr marL="2057145" indent="0">
              <a:buNone/>
              <a:defRPr sz="1200" b="1"/>
            </a:lvl7pPr>
            <a:lvl8pPr marL="2400003" indent="0">
              <a:buNone/>
              <a:defRPr sz="1200" b="1"/>
            </a:lvl8pPr>
            <a:lvl9pPr marL="274286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2" y="1812397"/>
            <a:ext cx="4040188" cy="3292740"/>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279261"/>
            <a:ext cx="4041775" cy="533136"/>
          </a:xfrm>
        </p:spPr>
        <p:txBody>
          <a:bodyPr anchor="b"/>
          <a:lstStyle>
            <a:lvl1pPr marL="0" indent="0">
              <a:buNone/>
              <a:defRPr sz="1800" b="1"/>
            </a:lvl1pPr>
            <a:lvl2pPr marL="342857" indent="0">
              <a:buNone/>
              <a:defRPr sz="1500" b="1"/>
            </a:lvl2pPr>
            <a:lvl3pPr marL="685715" indent="0">
              <a:buNone/>
              <a:defRPr sz="1400" b="1"/>
            </a:lvl3pPr>
            <a:lvl4pPr marL="1028572" indent="0">
              <a:buNone/>
              <a:defRPr sz="1200" b="1"/>
            </a:lvl4pPr>
            <a:lvl5pPr marL="1371430" indent="0">
              <a:buNone/>
              <a:defRPr sz="1200" b="1"/>
            </a:lvl5pPr>
            <a:lvl6pPr marL="1714287" indent="0">
              <a:buNone/>
              <a:defRPr sz="1200" b="1"/>
            </a:lvl6pPr>
            <a:lvl7pPr marL="2057145" indent="0">
              <a:buNone/>
              <a:defRPr sz="1200" b="1"/>
            </a:lvl7pPr>
            <a:lvl8pPr marL="2400003" indent="0">
              <a:buNone/>
              <a:defRPr sz="1200" b="1"/>
            </a:lvl8pPr>
            <a:lvl9pPr marL="274286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30" y="1812397"/>
            <a:ext cx="4041775" cy="3292740"/>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174120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825392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522753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27542"/>
            <a:ext cx="3008313" cy="968376"/>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27545"/>
            <a:ext cx="5111750" cy="487759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195921"/>
            <a:ext cx="3008313" cy="3909219"/>
          </a:xfrm>
        </p:spPr>
        <p:txBody>
          <a:bodyPr/>
          <a:lstStyle>
            <a:lvl1pPr marL="0" indent="0">
              <a:buNone/>
              <a:defRPr sz="1100"/>
            </a:lvl1pPr>
            <a:lvl2pPr marL="342857" indent="0">
              <a:buNone/>
              <a:defRPr sz="900"/>
            </a:lvl2pPr>
            <a:lvl3pPr marL="685715" indent="0">
              <a:buNone/>
              <a:defRPr sz="700"/>
            </a:lvl3pPr>
            <a:lvl4pPr marL="1028572" indent="0">
              <a:buNone/>
              <a:defRPr sz="700"/>
            </a:lvl4pPr>
            <a:lvl5pPr marL="1371430" indent="0">
              <a:buNone/>
              <a:defRPr sz="700"/>
            </a:lvl5pPr>
            <a:lvl6pPr marL="1714287" indent="0">
              <a:buNone/>
              <a:defRPr sz="700"/>
            </a:lvl6pPr>
            <a:lvl7pPr marL="2057145" indent="0">
              <a:buNone/>
              <a:defRPr sz="700"/>
            </a:lvl7pPr>
            <a:lvl8pPr marL="2400003" indent="0">
              <a:buNone/>
              <a:defRPr sz="700"/>
            </a:lvl8pPr>
            <a:lvl9pPr marL="2742860"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054041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0"/>
            <a:ext cx="5486400" cy="472282"/>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510646"/>
            <a:ext cx="5486400" cy="3429000"/>
          </a:xfrm>
        </p:spPr>
        <p:txBody>
          <a:bodyPr/>
          <a:lstStyle>
            <a:lvl1pPr marL="0" indent="0">
              <a:buNone/>
              <a:defRPr sz="2400"/>
            </a:lvl1pPr>
            <a:lvl2pPr marL="342857" indent="0">
              <a:buNone/>
              <a:defRPr sz="2100"/>
            </a:lvl2pPr>
            <a:lvl3pPr marL="685715" indent="0">
              <a:buNone/>
              <a:defRPr sz="1800"/>
            </a:lvl3pPr>
            <a:lvl4pPr marL="1028572" indent="0">
              <a:buNone/>
              <a:defRPr sz="1500"/>
            </a:lvl4pPr>
            <a:lvl5pPr marL="1371430" indent="0">
              <a:buNone/>
              <a:defRPr sz="1500"/>
            </a:lvl5pPr>
            <a:lvl6pPr marL="1714287" indent="0">
              <a:buNone/>
              <a:defRPr sz="1500"/>
            </a:lvl6pPr>
            <a:lvl7pPr marL="2057145" indent="0">
              <a:buNone/>
              <a:defRPr sz="1500"/>
            </a:lvl7pPr>
            <a:lvl8pPr marL="2400003" indent="0">
              <a:buNone/>
              <a:defRPr sz="1500"/>
            </a:lvl8pPr>
            <a:lvl9pPr marL="2742860" indent="0">
              <a:buNone/>
              <a:defRPr sz="1500"/>
            </a:lvl9pPr>
          </a:lstStyle>
          <a:p>
            <a:endParaRPr lang="en-US"/>
          </a:p>
        </p:txBody>
      </p:sp>
      <p:sp>
        <p:nvSpPr>
          <p:cNvPr id="4" name="Text Placeholder 3"/>
          <p:cNvSpPr>
            <a:spLocks noGrp="1"/>
          </p:cNvSpPr>
          <p:nvPr>
            <p:ph type="body" sz="half" idx="2"/>
          </p:nvPr>
        </p:nvSpPr>
        <p:spPr>
          <a:xfrm>
            <a:off x="1792288" y="4472782"/>
            <a:ext cx="5486400" cy="670719"/>
          </a:xfrm>
        </p:spPr>
        <p:txBody>
          <a:bodyPr/>
          <a:lstStyle>
            <a:lvl1pPr marL="0" indent="0">
              <a:buNone/>
              <a:defRPr sz="1100"/>
            </a:lvl1pPr>
            <a:lvl2pPr marL="342857" indent="0">
              <a:buNone/>
              <a:defRPr sz="900"/>
            </a:lvl2pPr>
            <a:lvl3pPr marL="685715" indent="0">
              <a:buNone/>
              <a:defRPr sz="700"/>
            </a:lvl3pPr>
            <a:lvl4pPr marL="1028572" indent="0">
              <a:buNone/>
              <a:defRPr sz="700"/>
            </a:lvl4pPr>
            <a:lvl5pPr marL="1371430" indent="0">
              <a:buNone/>
              <a:defRPr sz="700"/>
            </a:lvl5pPr>
            <a:lvl6pPr marL="1714287" indent="0">
              <a:buNone/>
              <a:defRPr sz="700"/>
            </a:lvl6pPr>
            <a:lvl7pPr marL="2057145" indent="0">
              <a:buNone/>
              <a:defRPr sz="700"/>
            </a:lvl7pPr>
            <a:lvl8pPr marL="2400003" indent="0">
              <a:buNone/>
              <a:defRPr sz="700"/>
            </a:lvl8pPr>
            <a:lvl9pPr marL="2742860" indent="0">
              <a:buNone/>
              <a:defRPr sz="700"/>
            </a:lvl9pPr>
          </a:lstStyle>
          <a:p>
            <a:pPr lvl="0"/>
            <a:r>
              <a:rPr lang="en-US"/>
              <a:t>Click to edit Master text styles</a:t>
            </a:r>
          </a:p>
        </p:txBody>
      </p:sp>
      <p:sp>
        <p:nvSpPr>
          <p:cNvPr id="5" name="Date Placeholder 4"/>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577482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725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audio" Target="../media/audio1.wav"/><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3.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audio" Target="../media/audio1.wav"/><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image" Target="../media/image3.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2" y="228866"/>
            <a:ext cx="8229600" cy="952500"/>
          </a:xfrm>
          <a:prstGeom prst="rect">
            <a:avLst/>
          </a:prstGeom>
        </p:spPr>
        <p:txBody>
          <a:bodyPr vert="horz" lIns="91429" tIns="45715" rIns="91429"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2" y="1333505"/>
            <a:ext cx="8229600" cy="3771636"/>
          </a:xfrm>
          <a:prstGeom prst="rect">
            <a:avLst/>
          </a:prstGeom>
        </p:spPr>
        <p:txBody>
          <a:bodyPr vert="horz" lIns="91429" tIns="45715" rIns="91429"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5296963"/>
            <a:ext cx="2133600" cy="304271"/>
          </a:xfrm>
          <a:prstGeom prst="rect">
            <a:avLst/>
          </a:prstGeom>
        </p:spPr>
        <p:txBody>
          <a:bodyPr vert="horz" lIns="91429" tIns="45715" rIns="91429" bIns="45715" rtlCol="0" anchor="ctr"/>
          <a:lstStyle>
            <a:lvl1pPr algn="l">
              <a:defRPr sz="1200">
                <a:solidFill>
                  <a:schemeClr val="tx1">
                    <a:tint val="75000"/>
                  </a:schemeClr>
                </a:solidFill>
              </a:defRPr>
            </a:lvl1pPr>
          </a:lstStyle>
          <a:p>
            <a:fld id="{B5A32DA1-B5C0-4BF9-8CED-8F4B68B280B9}" type="datetimeFigureOut">
              <a:rPr lang="en-US" smtClean="0"/>
              <a:t>12/11/2022</a:t>
            </a:fld>
            <a:endParaRPr lang="en-US"/>
          </a:p>
        </p:txBody>
      </p:sp>
      <p:sp>
        <p:nvSpPr>
          <p:cNvPr id="5" name="Footer Placeholder 4"/>
          <p:cNvSpPr>
            <a:spLocks noGrp="1"/>
          </p:cNvSpPr>
          <p:nvPr>
            <p:ph type="ftr" sz="quarter" idx="3"/>
          </p:nvPr>
        </p:nvSpPr>
        <p:spPr>
          <a:xfrm>
            <a:off x="3124200" y="5296963"/>
            <a:ext cx="2895600" cy="304271"/>
          </a:xfrm>
          <a:prstGeom prst="rect">
            <a:avLst/>
          </a:prstGeom>
        </p:spPr>
        <p:txBody>
          <a:bodyPr vert="horz" lIns="91429" tIns="45715" rIns="91429" bIns="45715"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1" y="5296963"/>
            <a:ext cx="2133600" cy="304271"/>
          </a:xfrm>
          <a:prstGeom prst="rect">
            <a:avLst/>
          </a:prstGeom>
        </p:spPr>
        <p:txBody>
          <a:bodyPr vert="horz" lIns="91429" tIns="45715" rIns="91429" bIns="45715" rtlCol="0" anchor="ctr"/>
          <a:lstStyle>
            <a:lvl1pPr algn="r">
              <a:defRPr sz="1200">
                <a:solidFill>
                  <a:schemeClr val="tx1">
                    <a:tint val="75000"/>
                  </a:schemeClr>
                </a:solidFill>
              </a:defRPr>
            </a:lvl1pPr>
          </a:lstStyle>
          <a:p>
            <a:fld id="{1E222565-046C-4629-9F7C-74B7C7A01D46}" type="slidenum">
              <a:rPr lang="en-US" smtClean="0"/>
              <a:t>‹#›</a:t>
            </a:fld>
            <a:endParaRPr lang="en-US"/>
          </a:p>
        </p:txBody>
      </p:sp>
    </p:spTree>
    <p:extLst>
      <p:ext uri="{BB962C8B-B14F-4D97-AF65-F5344CB8AC3E}">
        <p14:creationId xmlns:p14="http://schemas.microsoft.com/office/powerpoint/2010/main" val="1220507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287" rtl="0" eaLnBrk="1" latinLnBrk="0" hangingPunct="1">
        <a:spcBef>
          <a:spcPct val="0"/>
        </a:spcBef>
        <a:buNone/>
        <a:defRPr sz="4400" kern="1200">
          <a:solidFill>
            <a:schemeClr val="tx1"/>
          </a:solidFill>
          <a:latin typeface="+mj-lt"/>
          <a:ea typeface="+mj-ea"/>
          <a:cs typeface="+mj-cs"/>
        </a:defRPr>
      </a:lvl1pPr>
    </p:titleStyle>
    <p:bodyStyle>
      <a:lvl1pPr marL="342857" indent="-342857" algn="l" defTabSz="91428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6" algn="l" defTabSz="91428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1" algn="l" defTabSz="91428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5"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88"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1"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5"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8"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7" rtl="0" eaLnBrk="1" latinLnBrk="0" hangingPunct="1">
        <a:defRPr sz="1800" kern="1200">
          <a:solidFill>
            <a:schemeClr val="tx1"/>
          </a:solidFill>
          <a:latin typeface="+mn-lt"/>
          <a:ea typeface="+mn-ea"/>
          <a:cs typeface="+mn-cs"/>
        </a:defRPr>
      </a:lvl1pPr>
      <a:lvl2pPr marL="457144" algn="l" defTabSz="914287" rtl="0" eaLnBrk="1" latinLnBrk="0" hangingPunct="1">
        <a:defRPr sz="1800" kern="1200">
          <a:solidFill>
            <a:schemeClr val="tx1"/>
          </a:solidFill>
          <a:latin typeface="+mn-lt"/>
          <a:ea typeface="+mn-ea"/>
          <a:cs typeface="+mn-cs"/>
        </a:defRPr>
      </a:lvl2pPr>
      <a:lvl3pPr marL="914287" algn="l" defTabSz="914287" rtl="0" eaLnBrk="1" latinLnBrk="0" hangingPunct="1">
        <a:defRPr sz="1800" kern="1200">
          <a:solidFill>
            <a:schemeClr val="tx1"/>
          </a:solidFill>
          <a:latin typeface="+mn-lt"/>
          <a:ea typeface="+mn-ea"/>
          <a:cs typeface="+mn-cs"/>
        </a:defRPr>
      </a:lvl3pPr>
      <a:lvl4pPr marL="1371430" algn="l" defTabSz="914287" rtl="0" eaLnBrk="1" latinLnBrk="0" hangingPunct="1">
        <a:defRPr sz="1800" kern="1200">
          <a:solidFill>
            <a:schemeClr val="tx1"/>
          </a:solidFill>
          <a:latin typeface="+mn-lt"/>
          <a:ea typeface="+mn-ea"/>
          <a:cs typeface="+mn-cs"/>
        </a:defRPr>
      </a:lvl4pPr>
      <a:lvl5pPr marL="1828573" algn="l" defTabSz="914287" rtl="0" eaLnBrk="1" latinLnBrk="0" hangingPunct="1">
        <a:defRPr sz="1800" kern="1200">
          <a:solidFill>
            <a:schemeClr val="tx1"/>
          </a:solidFill>
          <a:latin typeface="+mn-lt"/>
          <a:ea typeface="+mn-ea"/>
          <a:cs typeface="+mn-cs"/>
        </a:defRPr>
      </a:lvl5pPr>
      <a:lvl6pPr marL="2285716" algn="l" defTabSz="914287" rtl="0" eaLnBrk="1" latinLnBrk="0" hangingPunct="1">
        <a:defRPr sz="1800" kern="1200">
          <a:solidFill>
            <a:schemeClr val="tx1"/>
          </a:solidFill>
          <a:latin typeface="+mn-lt"/>
          <a:ea typeface="+mn-ea"/>
          <a:cs typeface="+mn-cs"/>
        </a:defRPr>
      </a:lvl6pPr>
      <a:lvl7pPr marL="2742860" algn="l" defTabSz="914287" rtl="0" eaLnBrk="1" latinLnBrk="0" hangingPunct="1">
        <a:defRPr sz="1800" kern="1200">
          <a:solidFill>
            <a:schemeClr val="tx1"/>
          </a:solidFill>
          <a:latin typeface="+mn-lt"/>
          <a:ea typeface="+mn-ea"/>
          <a:cs typeface="+mn-cs"/>
        </a:defRPr>
      </a:lvl7pPr>
      <a:lvl8pPr marL="3200003" algn="l" defTabSz="914287" rtl="0" eaLnBrk="1" latinLnBrk="0" hangingPunct="1">
        <a:defRPr sz="1800" kern="1200">
          <a:solidFill>
            <a:schemeClr val="tx1"/>
          </a:solidFill>
          <a:latin typeface="+mn-lt"/>
          <a:ea typeface="+mn-ea"/>
          <a:cs typeface="+mn-cs"/>
        </a:defRPr>
      </a:lvl8pPr>
      <a:lvl9pPr marL="3657146" algn="l" defTabSz="91428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457202" y="228866"/>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en-US" altLang="en-US" smtClean="0"/>
              <a:t>Click to edit Master title style</a:t>
            </a:r>
            <a:endParaRPr lang="vi-VN" altLang="en-US" smtClean="0"/>
          </a:p>
        </p:txBody>
      </p:sp>
      <p:sp>
        <p:nvSpPr>
          <p:cNvPr id="1027" name="Text Placeholder 2"/>
          <p:cNvSpPr>
            <a:spLocks noGrp="1" noChangeArrowheads="1"/>
          </p:cNvSpPr>
          <p:nvPr>
            <p:ph type="body" idx="4294967295"/>
          </p:nvPr>
        </p:nvSpPr>
        <p:spPr bwMode="auto">
          <a:xfrm>
            <a:off x="457202" y="1333501"/>
            <a:ext cx="8229600" cy="37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vi-VN" altLang="en-US" smtClean="0"/>
          </a:p>
        </p:txBody>
      </p:sp>
      <p:sp>
        <p:nvSpPr>
          <p:cNvPr id="4" name="Date Placeholder 3"/>
          <p:cNvSpPr>
            <a:spLocks noGrp="1"/>
          </p:cNvSpPr>
          <p:nvPr>
            <p:ph type="dt" sz="half" idx="2"/>
          </p:nvPr>
        </p:nvSpPr>
        <p:spPr>
          <a:xfrm>
            <a:off x="457200" y="5296961"/>
            <a:ext cx="2133600" cy="304271"/>
          </a:xfrm>
          <a:prstGeom prst="rect">
            <a:avLst/>
          </a:prstGeom>
        </p:spPr>
        <p:txBody>
          <a:bodyPr vert="horz" lIns="91429" tIns="45715" rIns="91429" bIns="45715"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8BE726F-0BF7-4B0D-AF0E-5DD3002E3D8A}" type="datetimeFigureOut">
              <a:rPr lang="vi-VN">
                <a:solidFill>
                  <a:prstClr val="black">
                    <a:tint val="75000"/>
                  </a:prstClr>
                </a:solidFill>
              </a:rPr>
              <a:pPr>
                <a:defRPr/>
              </a:pPr>
              <a:t>11/12/2022</a:t>
            </a:fld>
            <a:endParaRPr lang="vi-VN">
              <a:solidFill>
                <a:prstClr val="black">
                  <a:tint val="75000"/>
                </a:prstClr>
              </a:solidFill>
            </a:endParaRPr>
          </a:p>
        </p:txBody>
      </p:sp>
      <p:sp>
        <p:nvSpPr>
          <p:cNvPr id="5" name="Footer Placeholder 4"/>
          <p:cNvSpPr>
            <a:spLocks noGrp="1"/>
          </p:cNvSpPr>
          <p:nvPr>
            <p:ph type="ftr" sz="quarter" idx="3"/>
          </p:nvPr>
        </p:nvSpPr>
        <p:spPr>
          <a:xfrm>
            <a:off x="3124200" y="5296961"/>
            <a:ext cx="2895600" cy="304271"/>
          </a:xfrm>
          <a:prstGeom prst="rect">
            <a:avLst/>
          </a:prstGeom>
        </p:spPr>
        <p:txBody>
          <a:bodyPr vert="horz" lIns="91429" tIns="45715" rIns="91429" bIns="45715"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vi-VN">
              <a:solidFill>
                <a:prstClr val="black">
                  <a:tint val="75000"/>
                </a:prstClr>
              </a:solidFill>
            </a:endParaRPr>
          </a:p>
        </p:txBody>
      </p:sp>
      <p:sp>
        <p:nvSpPr>
          <p:cNvPr id="6" name="Slide Number Placeholder 5"/>
          <p:cNvSpPr>
            <a:spLocks noGrp="1"/>
          </p:cNvSpPr>
          <p:nvPr>
            <p:ph type="sldNum" sz="quarter" idx="4"/>
          </p:nvPr>
        </p:nvSpPr>
        <p:spPr>
          <a:xfrm>
            <a:off x="6553201" y="5296961"/>
            <a:ext cx="2133600" cy="304271"/>
          </a:xfrm>
          <a:prstGeom prst="rect">
            <a:avLst/>
          </a:prstGeom>
        </p:spPr>
        <p:txBody>
          <a:bodyPr vert="horz" wrap="square" lIns="91429" tIns="45715" rIns="91429" bIns="45715" numCol="1" anchor="ctr" anchorCtr="0" compatLnSpc="1">
            <a:prstTxWarp prst="textNoShape">
              <a:avLst/>
            </a:prstTxWarp>
          </a:bodyPr>
          <a:lstStyle>
            <a:lvl1pPr algn="r">
              <a:defRPr sz="1200">
                <a:solidFill>
                  <a:srgbClr val="898989"/>
                </a:solidFill>
                <a:latin typeface="Arial" pitchFamily="34" charset="0"/>
              </a:defRPr>
            </a:lvl1pPr>
          </a:lstStyle>
          <a:p>
            <a:pPr fontAlgn="base">
              <a:spcBef>
                <a:spcPct val="0"/>
              </a:spcBef>
              <a:spcAft>
                <a:spcPct val="0"/>
              </a:spcAft>
              <a:defRPr/>
            </a:pPr>
            <a:fld id="{CF1ACCB3-558A-4DE3-B6D0-7566A1F2F498}" type="slidenum">
              <a:rPr lang="vi-VN" altLang="en-US"/>
              <a:pPr fontAlgn="base">
                <a:spcBef>
                  <a:spcPct val="0"/>
                </a:spcBef>
                <a:spcAft>
                  <a:spcPct val="0"/>
                </a:spcAft>
                <a:defRPr/>
              </a:pPr>
              <a:t>‹#›</a:t>
            </a:fld>
            <a:endParaRPr lang="vi-VN" altLang="en-US"/>
          </a:p>
        </p:txBody>
      </p:sp>
    </p:spTree>
    <p:extLst>
      <p:ext uri="{BB962C8B-B14F-4D97-AF65-F5344CB8AC3E}">
        <p14:creationId xmlns:p14="http://schemas.microsoft.com/office/powerpoint/2010/main" val="1909718431"/>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Times New Roman" panose="02020603050405020304" pitchFamily="18" charset="0"/>
        </a:defRPr>
      </a:lvl2pPr>
      <a:lvl3pPr algn="ctr" rtl="0" eaLnBrk="0" fontAlgn="base" hangingPunct="0">
        <a:spcBef>
          <a:spcPct val="0"/>
        </a:spcBef>
        <a:spcAft>
          <a:spcPct val="0"/>
        </a:spcAft>
        <a:defRPr sz="4400">
          <a:solidFill>
            <a:schemeClr val="tx1"/>
          </a:solidFill>
          <a:latin typeface="Times New Roman" panose="02020603050405020304" pitchFamily="18" charset="0"/>
        </a:defRPr>
      </a:lvl3pPr>
      <a:lvl4pPr algn="ctr" rtl="0" eaLnBrk="0" fontAlgn="base" hangingPunct="0">
        <a:spcBef>
          <a:spcPct val="0"/>
        </a:spcBef>
        <a:spcAft>
          <a:spcPct val="0"/>
        </a:spcAft>
        <a:defRPr sz="4400">
          <a:solidFill>
            <a:schemeClr val="tx1"/>
          </a:solidFill>
          <a:latin typeface="Times New Roman" panose="02020603050405020304" pitchFamily="18" charset="0"/>
        </a:defRPr>
      </a:lvl4pPr>
      <a:lvl5pPr algn="ctr" rtl="0" eaLnBrk="0" fontAlgn="base" hangingPunct="0">
        <a:spcBef>
          <a:spcPct val="0"/>
        </a:spcBef>
        <a:spcAft>
          <a:spcPct val="0"/>
        </a:spcAft>
        <a:defRPr sz="4400">
          <a:solidFill>
            <a:schemeClr val="tx1"/>
          </a:solidFill>
          <a:latin typeface="Times New Roman" panose="02020603050405020304" pitchFamily="18" charset="0"/>
        </a:defRPr>
      </a:lvl5pPr>
      <a:lvl6pPr marL="457144" algn="ctr" rtl="0" fontAlgn="base">
        <a:spcBef>
          <a:spcPct val="0"/>
        </a:spcBef>
        <a:spcAft>
          <a:spcPct val="0"/>
        </a:spcAft>
        <a:defRPr sz="4400">
          <a:solidFill>
            <a:schemeClr val="tx1"/>
          </a:solidFill>
          <a:latin typeface="Times New Roman" panose="02020603050405020304" pitchFamily="18" charset="0"/>
        </a:defRPr>
      </a:lvl6pPr>
      <a:lvl7pPr marL="914287" algn="ctr" rtl="0" fontAlgn="base">
        <a:spcBef>
          <a:spcPct val="0"/>
        </a:spcBef>
        <a:spcAft>
          <a:spcPct val="0"/>
        </a:spcAft>
        <a:defRPr sz="4400">
          <a:solidFill>
            <a:schemeClr val="tx1"/>
          </a:solidFill>
          <a:latin typeface="Times New Roman" panose="02020603050405020304" pitchFamily="18" charset="0"/>
        </a:defRPr>
      </a:lvl7pPr>
      <a:lvl8pPr marL="1371430" algn="ctr" rtl="0" fontAlgn="base">
        <a:spcBef>
          <a:spcPct val="0"/>
        </a:spcBef>
        <a:spcAft>
          <a:spcPct val="0"/>
        </a:spcAft>
        <a:defRPr sz="4400">
          <a:solidFill>
            <a:schemeClr val="tx1"/>
          </a:solidFill>
          <a:latin typeface="Times New Roman" panose="02020603050405020304" pitchFamily="18" charset="0"/>
        </a:defRPr>
      </a:lvl8pPr>
      <a:lvl9pPr marL="1828573" algn="ctr" rtl="0" fontAlgn="base">
        <a:spcBef>
          <a:spcPct val="0"/>
        </a:spcBef>
        <a:spcAft>
          <a:spcPct val="0"/>
        </a:spcAft>
        <a:defRPr sz="4400">
          <a:solidFill>
            <a:schemeClr val="tx1"/>
          </a:solidFill>
          <a:latin typeface="Times New Roman" panose="02020603050405020304" pitchFamily="18" charset="0"/>
        </a:defRPr>
      </a:lvl9pPr>
    </p:titleStyle>
    <p:bodyStyle>
      <a:lvl1pPr marL="342857" indent="-342857"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858" indent="-285716"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2859" indent="-228571"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002" indent="-228571"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145" indent="-228571"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288" indent="-228571" algn="l" defTabSz="91428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31" indent="-228571" algn="l" defTabSz="91428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75" indent="-228571" algn="l" defTabSz="91428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18" indent="-228571" algn="l" defTabSz="91428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287" rtl="0" eaLnBrk="1" latinLnBrk="0" hangingPunct="1">
        <a:defRPr sz="1800" kern="1200">
          <a:solidFill>
            <a:schemeClr val="tx1"/>
          </a:solidFill>
          <a:latin typeface="+mn-lt"/>
          <a:ea typeface="+mn-ea"/>
          <a:cs typeface="+mn-cs"/>
        </a:defRPr>
      </a:lvl1pPr>
      <a:lvl2pPr marL="457144" algn="l" defTabSz="914287" rtl="0" eaLnBrk="1" latinLnBrk="0" hangingPunct="1">
        <a:defRPr sz="1800" kern="1200">
          <a:solidFill>
            <a:schemeClr val="tx1"/>
          </a:solidFill>
          <a:latin typeface="+mn-lt"/>
          <a:ea typeface="+mn-ea"/>
          <a:cs typeface="+mn-cs"/>
        </a:defRPr>
      </a:lvl2pPr>
      <a:lvl3pPr marL="914287" algn="l" defTabSz="914287" rtl="0" eaLnBrk="1" latinLnBrk="0" hangingPunct="1">
        <a:defRPr sz="1800" kern="1200">
          <a:solidFill>
            <a:schemeClr val="tx1"/>
          </a:solidFill>
          <a:latin typeface="+mn-lt"/>
          <a:ea typeface="+mn-ea"/>
          <a:cs typeface="+mn-cs"/>
        </a:defRPr>
      </a:lvl3pPr>
      <a:lvl4pPr marL="1371430" algn="l" defTabSz="914287" rtl="0" eaLnBrk="1" latinLnBrk="0" hangingPunct="1">
        <a:defRPr sz="1800" kern="1200">
          <a:solidFill>
            <a:schemeClr val="tx1"/>
          </a:solidFill>
          <a:latin typeface="+mn-lt"/>
          <a:ea typeface="+mn-ea"/>
          <a:cs typeface="+mn-cs"/>
        </a:defRPr>
      </a:lvl4pPr>
      <a:lvl5pPr marL="1828573" algn="l" defTabSz="914287" rtl="0" eaLnBrk="1" latinLnBrk="0" hangingPunct="1">
        <a:defRPr sz="1800" kern="1200">
          <a:solidFill>
            <a:schemeClr val="tx1"/>
          </a:solidFill>
          <a:latin typeface="+mn-lt"/>
          <a:ea typeface="+mn-ea"/>
          <a:cs typeface="+mn-cs"/>
        </a:defRPr>
      </a:lvl5pPr>
      <a:lvl6pPr marL="2285716" algn="l" defTabSz="914287" rtl="0" eaLnBrk="1" latinLnBrk="0" hangingPunct="1">
        <a:defRPr sz="1800" kern="1200">
          <a:solidFill>
            <a:schemeClr val="tx1"/>
          </a:solidFill>
          <a:latin typeface="+mn-lt"/>
          <a:ea typeface="+mn-ea"/>
          <a:cs typeface="+mn-cs"/>
        </a:defRPr>
      </a:lvl6pPr>
      <a:lvl7pPr marL="2742860" algn="l" defTabSz="914287" rtl="0" eaLnBrk="1" latinLnBrk="0" hangingPunct="1">
        <a:defRPr sz="1800" kern="1200">
          <a:solidFill>
            <a:schemeClr val="tx1"/>
          </a:solidFill>
          <a:latin typeface="+mn-lt"/>
          <a:ea typeface="+mn-ea"/>
          <a:cs typeface="+mn-cs"/>
        </a:defRPr>
      </a:lvl7pPr>
      <a:lvl8pPr marL="3200003" algn="l" defTabSz="914287" rtl="0" eaLnBrk="1" latinLnBrk="0" hangingPunct="1">
        <a:defRPr sz="1800" kern="1200">
          <a:solidFill>
            <a:schemeClr val="tx1"/>
          </a:solidFill>
          <a:latin typeface="+mn-lt"/>
          <a:ea typeface="+mn-ea"/>
          <a:cs typeface="+mn-cs"/>
        </a:defRPr>
      </a:lvl8pPr>
      <a:lvl9pPr marL="3657146" algn="l" defTabSz="91428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2" y="228866"/>
            <a:ext cx="8229600" cy="952500"/>
          </a:xfrm>
          <a:prstGeom prst="rect">
            <a:avLst/>
          </a:prstGeom>
        </p:spPr>
        <p:txBody>
          <a:bodyPr vert="horz" lIns="91429" tIns="45715" rIns="91429" bIns="45715"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2" y="1333505"/>
            <a:ext cx="8229600" cy="3771636"/>
          </a:xfrm>
          <a:prstGeom prst="rect">
            <a:avLst/>
          </a:prstGeom>
        </p:spPr>
        <p:txBody>
          <a:bodyPr vert="horz" lIns="91429" tIns="45715" rIns="91429" bIns="4571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5296963"/>
            <a:ext cx="2133600" cy="304271"/>
          </a:xfrm>
          <a:prstGeom prst="rect">
            <a:avLst/>
          </a:prstGeom>
        </p:spPr>
        <p:txBody>
          <a:bodyPr vert="horz" lIns="91429" tIns="45715" rIns="91429" bIns="45715" rtlCol="0" anchor="ctr"/>
          <a:lstStyle>
            <a:lvl1pPr algn="l">
              <a:defRPr sz="1200">
                <a:solidFill>
                  <a:schemeClr val="tx1">
                    <a:tint val="75000"/>
                  </a:schemeClr>
                </a:solidFill>
              </a:defRPr>
            </a:lvl1pPr>
          </a:lstStyle>
          <a:p>
            <a:fld id="{B5A32DA1-B5C0-4BF9-8CED-8F4B68B280B9}"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5296963"/>
            <a:ext cx="2895600" cy="304271"/>
          </a:xfrm>
          <a:prstGeom prst="rect">
            <a:avLst/>
          </a:prstGeom>
        </p:spPr>
        <p:txBody>
          <a:bodyPr vert="horz" lIns="91429" tIns="45715" rIns="91429" bIns="45715"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1" y="5296963"/>
            <a:ext cx="2133600" cy="304271"/>
          </a:xfrm>
          <a:prstGeom prst="rect">
            <a:avLst/>
          </a:prstGeom>
        </p:spPr>
        <p:txBody>
          <a:bodyPr vert="horz" lIns="91429" tIns="45715" rIns="91429" bIns="45715" rtlCol="0" anchor="ctr"/>
          <a:lstStyle>
            <a:lvl1pPr algn="r">
              <a:defRPr sz="1200">
                <a:solidFill>
                  <a:schemeClr val="tx1">
                    <a:tint val="75000"/>
                  </a:schemeClr>
                </a:solidFill>
              </a:defRPr>
            </a:lvl1pPr>
          </a:lstStyle>
          <a:p>
            <a:fld id="{1E222565-046C-4629-9F7C-74B7C7A01D4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7462298"/>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914287" rtl="0" eaLnBrk="1" latinLnBrk="0" hangingPunct="1">
        <a:spcBef>
          <a:spcPct val="0"/>
        </a:spcBef>
        <a:buNone/>
        <a:defRPr sz="4400" kern="1200">
          <a:solidFill>
            <a:schemeClr val="tx1"/>
          </a:solidFill>
          <a:latin typeface="+mj-lt"/>
          <a:ea typeface="+mj-ea"/>
          <a:cs typeface="+mj-cs"/>
        </a:defRPr>
      </a:lvl1pPr>
    </p:titleStyle>
    <p:bodyStyle>
      <a:lvl1pPr marL="342857" indent="-342857" algn="l" defTabSz="91428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58" indent="-285716" algn="l" defTabSz="91428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1" algn="l" defTabSz="91428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2"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5"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88"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1"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5"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8"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7" rtl="0" eaLnBrk="1" latinLnBrk="0" hangingPunct="1">
        <a:defRPr sz="1800" kern="1200">
          <a:solidFill>
            <a:schemeClr val="tx1"/>
          </a:solidFill>
          <a:latin typeface="+mn-lt"/>
          <a:ea typeface="+mn-ea"/>
          <a:cs typeface="+mn-cs"/>
        </a:defRPr>
      </a:lvl1pPr>
      <a:lvl2pPr marL="457144" algn="l" defTabSz="914287" rtl="0" eaLnBrk="1" latinLnBrk="0" hangingPunct="1">
        <a:defRPr sz="1800" kern="1200">
          <a:solidFill>
            <a:schemeClr val="tx1"/>
          </a:solidFill>
          <a:latin typeface="+mn-lt"/>
          <a:ea typeface="+mn-ea"/>
          <a:cs typeface="+mn-cs"/>
        </a:defRPr>
      </a:lvl2pPr>
      <a:lvl3pPr marL="914287" algn="l" defTabSz="914287" rtl="0" eaLnBrk="1" latinLnBrk="0" hangingPunct="1">
        <a:defRPr sz="1800" kern="1200">
          <a:solidFill>
            <a:schemeClr val="tx1"/>
          </a:solidFill>
          <a:latin typeface="+mn-lt"/>
          <a:ea typeface="+mn-ea"/>
          <a:cs typeface="+mn-cs"/>
        </a:defRPr>
      </a:lvl3pPr>
      <a:lvl4pPr marL="1371430" algn="l" defTabSz="914287" rtl="0" eaLnBrk="1" latinLnBrk="0" hangingPunct="1">
        <a:defRPr sz="1800" kern="1200">
          <a:solidFill>
            <a:schemeClr val="tx1"/>
          </a:solidFill>
          <a:latin typeface="+mn-lt"/>
          <a:ea typeface="+mn-ea"/>
          <a:cs typeface="+mn-cs"/>
        </a:defRPr>
      </a:lvl4pPr>
      <a:lvl5pPr marL="1828573" algn="l" defTabSz="914287" rtl="0" eaLnBrk="1" latinLnBrk="0" hangingPunct="1">
        <a:defRPr sz="1800" kern="1200">
          <a:solidFill>
            <a:schemeClr val="tx1"/>
          </a:solidFill>
          <a:latin typeface="+mn-lt"/>
          <a:ea typeface="+mn-ea"/>
          <a:cs typeface="+mn-cs"/>
        </a:defRPr>
      </a:lvl5pPr>
      <a:lvl6pPr marL="2285716" algn="l" defTabSz="914287" rtl="0" eaLnBrk="1" latinLnBrk="0" hangingPunct="1">
        <a:defRPr sz="1800" kern="1200">
          <a:solidFill>
            <a:schemeClr val="tx1"/>
          </a:solidFill>
          <a:latin typeface="+mn-lt"/>
          <a:ea typeface="+mn-ea"/>
          <a:cs typeface="+mn-cs"/>
        </a:defRPr>
      </a:lvl6pPr>
      <a:lvl7pPr marL="2742860" algn="l" defTabSz="914287" rtl="0" eaLnBrk="1" latinLnBrk="0" hangingPunct="1">
        <a:defRPr sz="1800" kern="1200">
          <a:solidFill>
            <a:schemeClr val="tx1"/>
          </a:solidFill>
          <a:latin typeface="+mn-lt"/>
          <a:ea typeface="+mn-ea"/>
          <a:cs typeface="+mn-cs"/>
        </a:defRPr>
      </a:lvl7pPr>
      <a:lvl8pPr marL="3200003" algn="l" defTabSz="914287" rtl="0" eaLnBrk="1" latinLnBrk="0" hangingPunct="1">
        <a:defRPr sz="1800" kern="1200">
          <a:solidFill>
            <a:schemeClr val="tx1"/>
          </a:solidFill>
          <a:latin typeface="+mn-lt"/>
          <a:ea typeface="+mn-ea"/>
          <a:cs typeface="+mn-cs"/>
        </a:defRPr>
      </a:lvl8pPr>
      <a:lvl9pPr marL="3657146" algn="l" defTabSz="91428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5715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dirty="0">
              <a:solidFill>
                <a:prstClr val="black"/>
              </a:solidFill>
              <a:latin typeface="Arial" panose="020B0604020202020204" pitchFamily="34" charset="0"/>
              <a:cs typeface="Arial" panose="020B0604020202020204" pitchFamily="34" charset="0"/>
            </a:endParaRPr>
          </a:p>
        </p:txBody>
      </p:sp>
      <p:sp>
        <p:nvSpPr>
          <p:cNvPr id="22" name="Title Placeholder 21"/>
          <p:cNvSpPr>
            <a:spLocks noGrp="1"/>
          </p:cNvSpPr>
          <p:nvPr>
            <p:ph type="title"/>
          </p:nvPr>
        </p:nvSpPr>
        <p:spPr>
          <a:xfrm>
            <a:off x="457200" y="228866"/>
            <a:ext cx="7467600" cy="952500"/>
          </a:xfrm>
          <a:prstGeom prst="rect">
            <a:avLst/>
          </a:prstGeom>
        </p:spPr>
        <p:txBody>
          <a:bodyPr vert="horz" lIns="91320" tIns="45661" rIns="91320" bIns="45661" anchor="b">
            <a:normAutofit/>
          </a:bodyPr>
          <a:lstStyle/>
          <a:p>
            <a:r>
              <a:rPr lang="en-US"/>
              <a:t>Click to edit Master title style</a:t>
            </a:r>
          </a:p>
        </p:txBody>
      </p:sp>
      <p:sp>
        <p:nvSpPr>
          <p:cNvPr id="5124" name="Text Placeholder 12"/>
          <p:cNvSpPr>
            <a:spLocks noGrp="1"/>
          </p:cNvSpPr>
          <p:nvPr>
            <p:ph type="body" idx="1"/>
          </p:nvPr>
        </p:nvSpPr>
        <p:spPr bwMode="auto">
          <a:xfrm>
            <a:off x="457200" y="1333507"/>
            <a:ext cx="7467600" cy="4061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20" tIns="45661" rIns="91320" bIns="4566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rot="5400000">
            <a:off x="7757054" y="869962"/>
            <a:ext cx="1676136" cy="383381"/>
          </a:xfrm>
          <a:prstGeom prst="rect">
            <a:avLst/>
          </a:prstGeom>
        </p:spPr>
        <p:txBody>
          <a:bodyPr vert="horz" lIns="91320" tIns="45661" rIns="91320" bIns="45661" anchor="ctr" anchorCtr="0"/>
          <a:lstStyle>
            <a:lvl1pPr algn="r" eaLnBrk="1" latinLnBrk="0" hangingPunct="1">
              <a:defRPr kumimoji="0" sz="1200">
                <a:solidFill>
                  <a:srgbClr val="575F6D"/>
                </a:solidFill>
                <a:latin typeface="Arial" panose="020B0604020202020204" pitchFamily="34" charset="0"/>
                <a:cs typeface="Arial" panose="020B0604020202020204" pitchFamily="34" charset="0"/>
              </a:defRPr>
            </a:lvl1pPr>
          </a:lstStyle>
          <a:p>
            <a:pPr fontAlgn="base">
              <a:spcBef>
                <a:spcPct val="0"/>
              </a:spcBef>
              <a:spcAft>
                <a:spcPct val="0"/>
              </a:spcAft>
              <a:defRPr/>
            </a:pPr>
            <a:fld id="{4293B973-4D8D-4CF8-9CCC-5306D796C835}" type="datetimeFigureOut">
              <a:rPr lang="en-US"/>
              <a:pPr fontAlgn="base">
                <a:spcBef>
                  <a:spcPct val="0"/>
                </a:spcBef>
                <a:spcAft>
                  <a:spcPct val="0"/>
                </a:spcAft>
                <a:defRPr/>
              </a:pPr>
              <a:t>12/11/2022</a:t>
            </a:fld>
            <a:endParaRPr lang="en-US"/>
          </a:p>
        </p:txBody>
      </p:sp>
      <p:sp>
        <p:nvSpPr>
          <p:cNvPr id="3" name="Footer Placeholder 2"/>
          <p:cNvSpPr>
            <a:spLocks noGrp="1"/>
          </p:cNvSpPr>
          <p:nvPr>
            <p:ph type="ftr" sz="quarter" idx="3"/>
          </p:nvPr>
        </p:nvSpPr>
        <p:spPr>
          <a:xfrm rot="5400000">
            <a:off x="7256860" y="3082926"/>
            <a:ext cx="2667000" cy="366713"/>
          </a:xfrm>
          <a:prstGeom prst="rect">
            <a:avLst/>
          </a:prstGeom>
        </p:spPr>
        <p:txBody>
          <a:bodyPr vert="horz" lIns="91320" tIns="45661" rIns="91320" bIns="45661" anchor="ctr" anchorCtr="0"/>
          <a:lstStyle>
            <a:lvl1pPr algn="l" eaLnBrk="1" latinLnBrk="0" hangingPunct="1">
              <a:defRPr kumimoji="0" sz="1200">
                <a:solidFill>
                  <a:srgbClr val="575F6D"/>
                </a:solidFill>
                <a:latin typeface="Arial" panose="020B0604020202020204" pitchFamily="34" charset="0"/>
                <a:cs typeface="Arial" panose="020B0604020202020204" pitchFamily="34" charset="0"/>
              </a:defRPr>
            </a:lvl1pPr>
          </a:lstStyle>
          <a:p>
            <a:pPr fontAlgn="base">
              <a:spcBef>
                <a:spcPct val="0"/>
              </a:spcBef>
              <a:spcAft>
                <a:spcPct val="0"/>
              </a:spcAft>
              <a:defRPr/>
            </a:pPr>
            <a:endParaRPr lang="en-US"/>
          </a:p>
        </p:txBody>
      </p:sp>
      <p:sp>
        <p:nvSpPr>
          <p:cNvPr id="7" name="Straight Connector 6"/>
          <p:cNvSpPr>
            <a:spLocks noChangeShapeType="1"/>
          </p:cNvSpPr>
          <p:nvPr/>
        </p:nvSpPr>
        <p:spPr bwMode="auto">
          <a:xfrm>
            <a:off x="76200" y="0"/>
            <a:ext cx="0" cy="5715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lIns="91320" tIns="45661" rIns="91320" bIns="45661"/>
          <a:lstStyle/>
          <a:p>
            <a:pPr eaLnBrk="0" fontAlgn="base" hangingPunct="0">
              <a:spcBef>
                <a:spcPct val="0"/>
              </a:spcBef>
              <a:spcAft>
                <a:spcPct val="0"/>
              </a:spcAft>
              <a:defRPr/>
            </a:pPr>
            <a:endParaRPr lang="en-US">
              <a:solidFill>
                <a:prstClr val="black"/>
              </a:solidFill>
              <a:latin typeface="Arial" panose="020B0604020202020204" pitchFamily="34" charset="0"/>
              <a:cs typeface="Arial" panose="020B0604020202020204" pitchFamily="34" charset="0"/>
            </a:endParaRPr>
          </a:p>
        </p:txBody>
      </p:sp>
      <p:sp>
        <p:nvSpPr>
          <p:cNvPr id="5128" name="Straight Connector 8"/>
          <p:cNvSpPr>
            <a:spLocks noChangeShapeType="1"/>
          </p:cNvSpPr>
          <p:nvPr/>
        </p:nvSpPr>
        <p:spPr bwMode="auto">
          <a:xfrm>
            <a:off x="8991600" y="0"/>
            <a:ext cx="0" cy="5715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lIns="91320" tIns="45661" rIns="91320" bIns="45661"/>
          <a:lstStyle/>
          <a:p>
            <a:pPr fontAlgn="base">
              <a:spcBef>
                <a:spcPct val="0"/>
              </a:spcBef>
              <a:spcAft>
                <a:spcPct val="0"/>
              </a:spcAft>
            </a:pPr>
            <a:endParaRPr lang="en-US" smtClean="0">
              <a:solidFill>
                <a:prstClr val="black"/>
              </a:solidFill>
              <a:latin typeface="Calibri" pitchFamily="34" charset="0"/>
            </a:endParaRPr>
          </a:p>
        </p:txBody>
      </p:sp>
      <p:sp>
        <p:nvSpPr>
          <p:cNvPr id="10" name="Rectangle 9"/>
          <p:cNvSpPr/>
          <p:nvPr/>
        </p:nvSpPr>
        <p:spPr bwMode="auto">
          <a:xfrm>
            <a:off x="8839200" y="0"/>
            <a:ext cx="304800" cy="5715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a:solidFill>
                <a:prstClr val="white"/>
              </a:solidFill>
            </a:endParaRPr>
          </a:p>
        </p:txBody>
      </p:sp>
      <p:sp>
        <p:nvSpPr>
          <p:cNvPr id="5130" name="Straight Connector 10"/>
          <p:cNvSpPr>
            <a:spLocks noChangeShapeType="1"/>
          </p:cNvSpPr>
          <p:nvPr/>
        </p:nvSpPr>
        <p:spPr bwMode="auto">
          <a:xfrm>
            <a:off x="8915400" y="0"/>
            <a:ext cx="0" cy="5715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lIns="91320" tIns="45661" rIns="91320" bIns="45661"/>
          <a:lstStyle/>
          <a:p>
            <a:pPr fontAlgn="base">
              <a:spcBef>
                <a:spcPct val="0"/>
              </a:spcBef>
              <a:spcAft>
                <a:spcPct val="0"/>
              </a:spcAft>
            </a:pPr>
            <a:endParaRPr lang="en-US" smtClean="0">
              <a:solidFill>
                <a:prstClr val="black"/>
              </a:solidFill>
              <a:latin typeface="Calibri" pitchFamily="34" charset="0"/>
            </a:endParaRPr>
          </a:p>
        </p:txBody>
      </p:sp>
      <p:sp>
        <p:nvSpPr>
          <p:cNvPr id="12" name="Oval 11"/>
          <p:cNvSpPr/>
          <p:nvPr/>
        </p:nvSpPr>
        <p:spPr>
          <a:xfrm>
            <a:off x="8156974" y="4762511"/>
            <a:ext cx="547688" cy="457729"/>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320" tIns="45661" rIns="91320" bIns="45661" anchor="ctr"/>
          <a:lstStyle/>
          <a:p>
            <a:pPr algn="ctr" fontAlgn="base">
              <a:spcBef>
                <a:spcPct val="0"/>
              </a:spcBef>
              <a:spcAft>
                <a:spcPct val="0"/>
              </a:spcAft>
              <a:defRPr/>
            </a:pPr>
            <a:endParaRPr lang="en-US" dirty="0">
              <a:solidFill>
                <a:prstClr val="white"/>
              </a:solidFill>
            </a:endParaRPr>
          </a:p>
        </p:txBody>
      </p:sp>
      <p:sp>
        <p:nvSpPr>
          <p:cNvPr id="23" name="Slide Number Placeholder 22"/>
          <p:cNvSpPr>
            <a:spLocks noGrp="1"/>
          </p:cNvSpPr>
          <p:nvPr>
            <p:ph type="sldNum" sz="quarter" idx="4"/>
          </p:nvPr>
        </p:nvSpPr>
        <p:spPr>
          <a:xfrm>
            <a:off x="8129588" y="4778378"/>
            <a:ext cx="609600" cy="433917"/>
          </a:xfrm>
          <a:prstGeom prst="rect">
            <a:avLst/>
          </a:prstGeom>
        </p:spPr>
        <p:txBody>
          <a:bodyPr vert="horz" lIns="91320" tIns="45661" rIns="91320" bIns="45661" anchor="ctr"/>
          <a:lstStyle>
            <a:lvl1pPr algn="ctr" eaLnBrk="1" latinLnBrk="0" hangingPunct="1">
              <a:defRPr kumimoji="0" sz="1500" b="1">
                <a:solidFill>
                  <a:srgbClr val="FFFFFF"/>
                </a:solidFill>
                <a:latin typeface="Arial" panose="020B0604020202020204" pitchFamily="34" charset="0"/>
                <a:cs typeface="Arial" panose="020B0604020202020204" pitchFamily="34" charset="0"/>
              </a:defRPr>
            </a:lvl1pPr>
          </a:lstStyle>
          <a:p>
            <a:pPr fontAlgn="base">
              <a:spcBef>
                <a:spcPct val="0"/>
              </a:spcBef>
              <a:spcAft>
                <a:spcPct val="0"/>
              </a:spcAft>
              <a:defRPr/>
            </a:pPr>
            <a:fld id="{FCEFAF36-5E20-424D-90DF-A33A09D132F8}"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3775135640"/>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spd="med">
    <p:checker/>
  </p:transition>
  <p:txStyles>
    <p:titleStyle>
      <a:lvl1pPr algn="l" rtl="0" eaLnBrk="0" fontAlgn="base" hangingPunct="0">
        <a:spcBef>
          <a:spcPct val="0"/>
        </a:spcBef>
        <a:spcAft>
          <a:spcPct val="0"/>
        </a:spcAft>
        <a:defRPr sz="3100" kern="1200" cap="small">
          <a:solidFill>
            <a:schemeClr val="tx2"/>
          </a:solidFill>
          <a:latin typeface="+mj-lt"/>
          <a:ea typeface="+mj-ea"/>
          <a:cs typeface="+mj-cs"/>
        </a:defRPr>
      </a:lvl1pPr>
      <a:lvl2pPr algn="l" rtl="0" eaLnBrk="0" fontAlgn="base" hangingPunct="0">
        <a:spcBef>
          <a:spcPct val="0"/>
        </a:spcBef>
        <a:spcAft>
          <a:spcPct val="0"/>
        </a:spcAft>
        <a:defRPr sz="3100">
          <a:solidFill>
            <a:schemeClr val="tx2"/>
          </a:solidFill>
          <a:latin typeface="Times New Roman" pitchFamily="18" charset="0"/>
        </a:defRPr>
      </a:lvl2pPr>
      <a:lvl3pPr algn="l" rtl="0" eaLnBrk="0" fontAlgn="base" hangingPunct="0">
        <a:spcBef>
          <a:spcPct val="0"/>
        </a:spcBef>
        <a:spcAft>
          <a:spcPct val="0"/>
        </a:spcAft>
        <a:defRPr sz="3100">
          <a:solidFill>
            <a:schemeClr val="tx2"/>
          </a:solidFill>
          <a:latin typeface="Times New Roman" pitchFamily="18" charset="0"/>
        </a:defRPr>
      </a:lvl3pPr>
      <a:lvl4pPr algn="l" rtl="0" eaLnBrk="0" fontAlgn="base" hangingPunct="0">
        <a:spcBef>
          <a:spcPct val="0"/>
        </a:spcBef>
        <a:spcAft>
          <a:spcPct val="0"/>
        </a:spcAft>
        <a:defRPr sz="3100">
          <a:solidFill>
            <a:schemeClr val="tx2"/>
          </a:solidFill>
          <a:latin typeface="Times New Roman" pitchFamily="18" charset="0"/>
        </a:defRPr>
      </a:lvl4pPr>
      <a:lvl5pPr algn="l" rtl="0" eaLnBrk="0" fontAlgn="base" hangingPunct="0">
        <a:spcBef>
          <a:spcPct val="0"/>
        </a:spcBef>
        <a:spcAft>
          <a:spcPct val="0"/>
        </a:spcAft>
        <a:defRPr sz="3100">
          <a:solidFill>
            <a:schemeClr val="tx2"/>
          </a:solidFill>
          <a:latin typeface="Times New Roman" pitchFamily="18" charset="0"/>
        </a:defRPr>
      </a:lvl5pPr>
      <a:lvl6pPr marL="456594" algn="l" rtl="0" fontAlgn="base">
        <a:spcBef>
          <a:spcPct val="0"/>
        </a:spcBef>
        <a:spcAft>
          <a:spcPct val="0"/>
        </a:spcAft>
        <a:defRPr sz="3100">
          <a:solidFill>
            <a:schemeClr val="tx2"/>
          </a:solidFill>
          <a:latin typeface="Times New Roman" pitchFamily="18" charset="0"/>
        </a:defRPr>
      </a:lvl6pPr>
      <a:lvl7pPr marL="913190" algn="l" rtl="0" fontAlgn="base">
        <a:spcBef>
          <a:spcPct val="0"/>
        </a:spcBef>
        <a:spcAft>
          <a:spcPct val="0"/>
        </a:spcAft>
        <a:defRPr sz="3100">
          <a:solidFill>
            <a:schemeClr val="tx2"/>
          </a:solidFill>
          <a:latin typeface="Times New Roman" pitchFamily="18" charset="0"/>
        </a:defRPr>
      </a:lvl7pPr>
      <a:lvl8pPr marL="1369782" algn="l" rtl="0" fontAlgn="base">
        <a:spcBef>
          <a:spcPct val="0"/>
        </a:spcBef>
        <a:spcAft>
          <a:spcPct val="0"/>
        </a:spcAft>
        <a:defRPr sz="3100">
          <a:solidFill>
            <a:schemeClr val="tx2"/>
          </a:solidFill>
          <a:latin typeface="Times New Roman" pitchFamily="18" charset="0"/>
        </a:defRPr>
      </a:lvl8pPr>
      <a:lvl9pPr marL="1826378" algn="l" rtl="0" fontAlgn="base">
        <a:spcBef>
          <a:spcPct val="0"/>
        </a:spcBef>
        <a:spcAft>
          <a:spcPct val="0"/>
        </a:spcAft>
        <a:defRPr sz="3100">
          <a:solidFill>
            <a:schemeClr val="tx2"/>
          </a:solidFill>
          <a:latin typeface="Times New Roman" pitchFamily="18" charset="0"/>
        </a:defRPr>
      </a:lvl9pPr>
    </p:titleStyle>
    <p:bodyStyle>
      <a:lvl1pPr marL="271429" indent="-271429"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8095" indent="-271429"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2700" indent="-180952"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5716" indent="-180952"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58731" indent="-180952"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5057" indent="-182642"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09016" indent="-182642" algn="l" rtl="0" eaLnBrk="1" latinLnBrk="0" hangingPunct="1">
        <a:spcBef>
          <a:spcPct val="20000"/>
        </a:spcBef>
        <a:buClr>
          <a:schemeClr val="accent1">
            <a:tint val="60000"/>
          </a:schemeClr>
        </a:buClr>
        <a:buSzPct val="60000"/>
        <a:buFont typeface="Wingdings"/>
        <a:buChar char=""/>
        <a:defRPr kumimoji="0" sz="1500" kern="1200" baseline="0">
          <a:solidFill>
            <a:schemeClr val="tx2"/>
          </a:solidFill>
          <a:latin typeface="+mn-lt"/>
          <a:ea typeface="+mn-ea"/>
          <a:cs typeface="+mn-cs"/>
        </a:defRPr>
      </a:lvl7pPr>
      <a:lvl8pPr marL="2282973" indent="-182642" algn="l" rtl="0" eaLnBrk="1" latinLnBrk="0" hangingPunct="1">
        <a:spcBef>
          <a:spcPct val="20000"/>
        </a:spcBef>
        <a:buClr>
          <a:schemeClr val="accent2"/>
        </a:buClr>
        <a:buChar char="•"/>
        <a:defRPr kumimoji="0" sz="1500" kern="1200" cap="small" baseline="0">
          <a:solidFill>
            <a:schemeClr val="tx2"/>
          </a:solidFill>
          <a:latin typeface="+mn-lt"/>
          <a:ea typeface="+mn-ea"/>
          <a:cs typeface="+mn-cs"/>
        </a:defRPr>
      </a:lvl8pPr>
      <a:lvl9pPr marL="2556930" indent="-182642" algn="l" rtl="0" eaLnBrk="1" latinLnBrk="0" hangingPunct="1">
        <a:spcBef>
          <a:spcPct val="20000"/>
        </a:spcBef>
        <a:buClr>
          <a:schemeClr val="accent1">
            <a:shade val="75000"/>
          </a:schemeClr>
        </a:buClr>
        <a:buChar char="•"/>
        <a:defRPr kumimoji="0" sz="15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6594" algn="l" rtl="0" eaLnBrk="1" latinLnBrk="0" hangingPunct="1">
        <a:defRPr kumimoji="0" kern="1200">
          <a:solidFill>
            <a:schemeClr val="tx1"/>
          </a:solidFill>
          <a:latin typeface="+mn-lt"/>
          <a:ea typeface="+mn-ea"/>
          <a:cs typeface="+mn-cs"/>
        </a:defRPr>
      </a:lvl2pPr>
      <a:lvl3pPr marL="913190" algn="l" rtl="0" eaLnBrk="1" latinLnBrk="0" hangingPunct="1">
        <a:defRPr kumimoji="0" kern="1200">
          <a:solidFill>
            <a:schemeClr val="tx1"/>
          </a:solidFill>
          <a:latin typeface="+mn-lt"/>
          <a:ea typeface="+mn-ea"/>
          <a:cs typeface="+mn-cs"/>
        </a:defRPr>
      </a:lvl3pPr>
      <a:lvl4pPr marL="1369782" algn="l" rtl="0" eaLnBrk="1" latinLnBrk="0" hangingPunct="1">
        <a:defRPr kumimoji="0" kern="1200">
          <a:solidFill>
            <a:schemeClr val="tx1"/>
          </a:solidFill>
          <a:latin typeface="+mn-lt"/>
          <a:ea typeface="+mn-ea"/>
          <a:cs typeface="+mn-cs"/>
        </a:defRPr>
      </a:lvl4pPr>
      <a:lvl5pPr marL="1826378" algn="l" rtl="0" eaLnBrk="1" latinLnBrk="0" hangingPunct="1">
        <a:defRPr kumimoji="0" kern="1200">
          <a:solidFill>
            <a:schemeClr val="tx1"/>
          </a:solidFill>
          <a:latin typeface="+mn-lt"/>
          <a:ea typeface="+mn-ea"/>
          <a:cs typeface="+mn-cs"/>
        </a:defRPr>
      </a:lvl5pPr>
      <a:lvl6pPr marL="2282973" algn="l" rtl="0" eaLnBrk="1" latinLnBrk="0" hangingPunct="1">
        <a:defRPr kumimoji="0" kern="1200">
          <a:solidFill>
            <a:schemeClr val="tx1"/>
          </a:solidFill>
          <a:latin typeface="+mn-lt"/>
          <a:ea typeface="+mn-ea"/>
          <a:cs typeface="+mn-cs"/>
        </a:defRPr>
      </a:lvl6pPr>
      <a:lvl7pPr marL="2739568" algn="l" rtl="0" eaLnBrk="1" latinLnBrk="0" hangingPunct="1">
        <a:defRPr kumimoji="0" kern="1200">
          <a:solidFill>
            <a:schemeClr val="tx1"/>
          </a:solidFill>
          <a:latin typeface="+mn-lt"/>
          <a:ea typeface="+mn-ea"/>
          <a:cs typeface="+mn-cs"/>
        </a:defRPr>
      </a:lvl7pPr>
      <a:lvl8pPr marL="3196164" algn="l" rtl="0" eaLnBrk="1" latinLnBrk="0" hangingPunct="1">
        <a:defRPr kumimoji="0" kern="1200">
          <a:solidFill>
            <a:schemeClr val="tx1"/>
          </a:solidFill>
          <a:latin typeface="+mn-lt"/>
          <a:ea typeface="+mn-ea"/>
          <a:cs typeface="+mn-cs"/>
        </a:defRPr>
      </a:lvl8pPr>
      <a:lvl9pPr marL="3652757"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4000" r="-4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2" y="228866"/>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en-US" altLang="en-US" smtClean="0"/>
              <a:t>Click to edit Master title style</a:t>
            </a:r>
            <a:endParaRPr lang="vi-VN" altLang="en-US" smtClean="0"/>
          </a:p>
        </p:txBody>
      </p:sp>
      <p:sp>
        <p:nvSpPr>
          <p:cNvPr id="1027" name="Text Placeholder 2"/>
          <p:cNvSpPr>
            <a:spLocks noGrp="1"/>
          </p:cNvSpPr>
          <p:nvPr>
            <p:ph type="body" idx="1"/>
          </p:nvPr>
        </p:nvSpPr>
        <p:spPr bwMode="auto">
          <a:xfrm>
            <a:off x="457202" y="1333501"/>
            <a:ext cx="8229600" cy="37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vi-VN" altLang="en-US" smtClean="0"/>
          </a:p>
        </p:txBody>
      </p:sp>
      <p:sp>
        <p:nvSpPr>
          <p:cNvPr id="4" name="Date Placeholder 3"/>
          <p:cNvSpPr>
            <a:spLocks noGrp="1"/>
          </p:cNvSpPr>
          <p:nvPr>
            <p:ph type="dt" sz="half" idx="2"/>
          </p:nvPr>
        </p:nvSpPr>
        <p:spPr>
          <a:xfrm>
            <a:off x="457200" y="5296961"/>
            <a:ext cx="2133600" cy="304271"/>
          </a:xfrm>
          <a:prstGeom prst="rect">
            <a:avLst/>
          </a:prstGeom>
        </p:spPr>
        <p:txBody>
          <a:bodyPr vert="horz" lIns="91429" tIns="45715" rIns="91429" bIns="45715" rtlCol="0" anchor="ctr"/>
          <a:lstStyle>
            <a:lvl1pPr algn="l">
              <a:defRPr sz="1200">
                <a:solidFill>
                  <a:schemeClr val="tx1">
                    <a:tint val="75000"/>
                  </a:schemeClr>
                </a:solidFill>
                <a:latin typeface="Arial" charset="0"/>
              </a:defRPr>
            </a:lvl1pPr>
          </a:lstStyle>
          <a:p>
            <a:pPr eaLnBrk="0" fontAlgn="base" hangingPunct="0">
              <a:spcBef>
                <a:spcPct val="0"/>
              </a:spcBef>
              <a:spcAft>
                <a:spcPct val="0"/>
              </a:spcAft>
              <a:defRPr/>
            </a:pPr>
            <a:fld id="{74B6A1A0-6EC6-419C-B9F6-3FDF588DA4AB}" type="datetimeFigureOut">
              <a:rPr lang="en-US">
                <a:solidFill>
                  <a:prstClr val="black">
                    <a:tint val="75000"/>
                  </a:prstClr>
                </a:solidFill>
              </a:rPr>
              <a:pPr eaLnBrk="0" fontAlgn="base" hangingPunct="0">
                <a:spcBef>
                  <a:spcPct val="0"/>
                </a:spcBef>
                <a:spcAft>
                  <a:spcPct val="0"/>
                </a:spcAft>
                <a:defRPr/>
              </a:pPr>
              <a:t>12/11/2022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5296961"/>
            <a:ext cx="2895600" cy="304271"/>
          </a:xfrm>
          <a:prstGeom prst="rect">
            <a:avLst/>
          </a:prstGeom>
        </p:spPr>
        <p:txBody>
          <a:bodyPr vert="horz" lIns="91429" tIns="45715" rIns="91429" bIns="45715" rtlCol="0" anchor="ctr"/>
          <a:lstStyle>
            <a:lvl1pPr algn="ctr">
              <a:defRPr sz="1200">
                <a:solidFill>
                  <a:schemeClr val="tx1">
                    <a:tint val="75000"/>
                  </a:schemeClr>
                </a:solidFill>
                <a:latin typeface="Arial" charset="0"/>
              </a:defRPr>
            </a:lvl1pPr>
          </a:lstStyle>
          <a:p>
            <a:pPr eaLnBrk="0" fontAlgn="base" hangingPunct="0">
              <a:spcBef>
                <a:spcPct val="0"/>
              </a:spcBef>
              <a:spcAft>
                <a:spcPct val="0"/>
              </a:spcAft>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1" y="5296961"/>
            <a:ext cx="2133600" cy="304271"/>
          </a:xfrm>
          <a:prstGeom prst="rect">
            <a:avLst/>
          </a:prstGeom>
        </p:spPr>
        <p:txBody>
          <a:bodyPr vert="horz" wrap="square" lIns="91429" tIns="45715" rIns="91429" bIns="45715" numCol="1" anchor="ctr" anchorCtr="0" compatLnSpc="1">
            <a:prstTxWarp prst="textNoShape">
              <a:avLst/>
            </a:prstTxWarp>
          </a:bodyPr>
          <a:lstStyle>
            <a:lvl1pPr algn="r">
              <a:defRPr sz="1200">
                <a:solidFill>
                  <a:srgbClr val="898989"/>
                </a:solidFill>
              </a:defRPr>
            </a:lvl1pPr>
          </a:lstStyle>
          <a:p>
            <a:pPr eaLnBrk="0" fontAlgn="base" hangingPunct="0">
              <a:spcBef>
                <a:spcPct val="0"/>
              </a:spcBef>
              <a:spcAft>
                <a:spcPct val="0"/>
              </a:spcAft>
            </a:pPr>
            <a:fld id="{EDE3725A-88BA-44EA-BD24-3CAF696B70D7}" type="slidenum">
              <a:rPr lang="en-US" altLang="en-US" smtClean="0">
                <a:latin typeface="Arial" panose="020B0604020202020204" pitchFamily="34" charset="0"/>
              </a:rPr>
              <a:pPr eaLnBrk="0" fontAlgn="base" hangingPunct="0">
                <a:spcBef>
                  <a:spcPct val="0"/>
                </a:spcBef>
                <a:spcAft>
                  <a:spcPct val="0"/>
                </a:spcAft>
              </a:pPr>
              <a:t>‹#›</a:t>
            </a:fld>
            <a:endParaRPr lang="en-US" altLang="en-US" smtClean="0">
              <a:latin typeface="Arial" panose="020B0604020202020204" pitchFamily="34" charset="0"/>
            </a:endParaRPr>
          </a:p>
        </p:txBody>
      </p:sp>
    </p:spTree>
    <p:extLst>
      <p:ext uri="{BB962C8B-B14F-4D97-AF65-F5344CB8AC3E}">
        <p14:creationId xmlns:p14="http://schemas.microsoft.com/office/powerpoint/2010/main" val="4237772847"/>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ransition>
    <p:wheel spokes="8"/>
    <p:sndAc>
      <p:stSnd>
        <p:snd r:embed="rId13" name="chimes.wav"/>
      </p:stSnd>
    </p:sndAc>
  </p:transition>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4" algn="ctr" rtl="0" fontAlgn="base">
        <a:spcBef>
          <a:spcPct val="0"/>
        </a:spcBef>
        <a:spcAft>
          <a:spcPct val="0"/>
        </a:spcAft>
        <a:defRPr sz="4400">
          <a:solidFill>
            <a:schemeClr val="tx1"/>
          </a:solidFill>
          <a:latin typeface="Calibri" pitchFamily="34" charset="0"/>
        </a:defRPr>
      </a:lvl6pPr>
      <a:lvl7pPr marL="914287" algn="ctr" rtl="0" fontAlgn="base">
        <a:spcBef>
          <a:spcPct val="0"/>
        </a:spcBef>
        <a:spcAft>
          <a:spcPct val="0"/>
        </a:spcAft>
        <a:defRPr sz="4400">
          <a:solidFill>
            <a:schemeClr val="tx1"/>
          </a:solidFill>
          <a:latin typeface="Calibri" pitchFamily="34" charset="0"/>
        </a:defRPr>
      </a:lvl7pPr>
      <a:lvl8pPr marL="1371430" algn="ctr" rtl="0" fontAlgn="base">
        <a:spcBef>
          <a:spcPct val="0"/>
        </a:spcBef>
        <a:spcAft>
          <a:spcPct val="0"/>
        </a:spcAft>
        <a:defRPr sz="4400">
          <a:solidFill>
            <a:schemeClr val="tx1"/>
          </a:solidFill>
          <a:latin typeface="Calibri" pitchFamily="34" charset="0"/>
        </a:defRPr>
      </a:lvl8pPr>
      <a:lvl9pPr marL="1828573" algn="ctr" rtl="0" fontAlgn="base">
        <a:spcBef>
          <a:spcPct val="0"/>
        </a:spcBef>
        <a:spcAft>
          <a:spcPct val="0"/>
        </a:spcAft>
        <a:defRPr sz="4400">
          <a:solidFill>
            <a:schemeClr val="tx1"/>
          </a:solidFill>
          <a:latin typeface="Calibri" pitchFamily="34" charset="0"/>
        </a:defRPr>
      </a:lvl9pPr>
    </p:titleStyle>
    <p:bodyStyle>
      <a:lvl1pPr marL="342857" indent="-342857"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858" indent="-285716"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2859" indent="-228571"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002" indent="-228571"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145" indent="-228571"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288"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1"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5"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8"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287" rtl="0" eaLnBrk="1" latinLnBrk="0" hangingPunct="1">
        <a:defRPr sz="1800" kern="1200">
          <a:solidFill>
            <a:schemeClr val="tx1"/>
          </a:solidFill>
          <a:latin typeface="+mn-lt"/>
          <a:ea typeface="+mn-ea"/>
          <a:cs typeface="+mn-cs"/>
        </a:defRPr>
      </a:lvl1pPr>
      <a:lvl2pPr marL="457144" algn="l" defTabSz="914287" rtl="0" eaLnBrk="1" latinLnBrk="0" hangingPunct="1">
        <a:defRPr sz="1800" kern="1200">
          <a:solidFill>
            <a:schemeClr val="tx1"/>
          </a:solidFill>
          <a:latin typeface="+mn-lt"/>
          <a:ea typeface="+mn-ea"/>
          <a:cs typeface="+mn-cs"/>
        </a:defRPr>
      </a:lvl2pPr>
      <a:lvl3pPr marL="914287" algn="l" defTabSz="914287" rtl="0" eaLnBrk="1" latinLnBrk="0" hangingPunct="1">
        <a:defRPr sz="1800" kern="1200">
          <a:solidFill>
            <a:schemeClr val="tx1"/>
          </a:solidFill>
          <a:latin typeface="+mn-lt"/>
          <a:ea typeface="+mn-ea"/>
          <a:cs typeface="+mn-cs"/>
        </a:defRPr>
      </a:lvl3pPr>
      <a:lvl4pPr marL="1371430" algn="l" defTabSz="914287" rtl="0" eaLnBrk="1" latinLnBrk="0" hangingPunct="1">
        <a:defRPr sz="1800" kern="1200">
          <a:solidFill>
            <a:schemeClr val="tx1"/>
          </a:solidFill>
          <a:latin typeface="+mn-lt"/>
          <a:ea typeface="+mn-ea"/>
          <a:cs typeface="+mn-cs"/>
        </a:defRPr>
      </a:lvl4pPr>
      <a:lvl5pPr marL="1828573" algn="l" defTabSz="914287" rtl="0" eaLnBrk="1" latinLnBrk="0" hangingPunct="1">
        <a:defRPr sz="1800" kern="1200">
          <a:solidFill>
            <a:schemeClr val="tx1"/>
          </a:solidFill>
          <a:latin typeface="+mn-lt"/>
          <a:ea typeface="+mn-ea"/>
          <a:cs typeface="+mn-cs"/>
        </a:defRPr>
      </a:lvl5pPr>
      <a:lvl6pPr marL="2285716" algn="l" defTabSz="914287" rtl="0" eaLnBrk="1" latinLnBrk="0" hangingPunct="1">
        <a:defRPr sz="1800" kern="1200">
          <a:solidFill>
            <a:schemeClr val="tx1"/>
          </a:solidFill>
          <a:latin typeface="+mn-lt"/>
          <a:ea typeface="+mn-ea"/>
          <a:cs typeface="+mn-cs"/>
        </a:defRPr>
      </a:lvl6pPr>
      <a:lvl7pPr marL="2742860" algn="l" defTabSz="914287" rtl="0" eaLnBrk="1" latinLnBrk="0" hangingPunct="1">
        <a:defRPr sz="1800" kern="1200">
          <a:solidFill>
            <a:schemeClr val="tx1"/>
          </a:solidFill>
          <a:latin typeface="+mn-lt"/>
          <a:ea typeface="+mn-ea"/>
          <a:cs typeface="+mn-cs"/>
        </a:defRPr>
      </a:lvl7pPr>
      <a:lvl8pPr marL="3200003" algn="l" defTabSz="914287" rtl="0" eaLnBrk="1" latinLnBrk="0" hangingPunct="1">
        <a:defRPr sz="1800" kern="1200">
          <a:solidFill>
            <a:schemeClr val="tx1"/>
          </a:solidFill>
          <a:latin typeface="+mn-lt"/>
          <a:ea typeface="+mn-ea"/>
          <a:cs typeface="+mn-cs"/>
        </a:defRPr>
      </a:lvl8pPr>
      <a:lvl9pPr marL="3657146" algn="l" defTabSz="91428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4000" r="-4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2" y="228866"/>
            <a:ext cx="82296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ctr" anchorCtr="0" compatLnSpc="1">
            <a:prstTxWarp prst="textNoShape">
              <a:avLst/>
            </a:prstTxWarp>
          </a:bodyPr>
          <a:lstStyle/>
          <a:p>
            <a:pPr lvl="0"/>
            <a:r>
              <a:rPr lang="en-US" altLang="en-US" smtClean="0"/>
              <a:t>Click to edit Master title style</a:t>
            </a:r>
            <a:endParaRPr lang="vi-VN" altLang="en-US" smtClean="0"/>
          </a:p>
        </p:txBody>
      </p:sp>
      <p:sp>
        <p:nvSpPr>
          <p:cNvPr id="1027" name="Text Placeholder 2"/>
          <p:cNvSpPr>
            <a:spLocks noGrp="1"/>
          </p:cNvSpPr>
          <p:nvPr>
            <p:ph type="body" idx="1"/>
          </p:nvPr>
        </p:nvSpPr>
        <p:spPr bwMode="auto">
          <a:xfrm>
            <a:off x="457202" y="1333501"/>
            <a:ext cx="8229600" cy="377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vi-VN" altLang="en-US" smtClean="0"/>
          </a:p>
        </p:txBody>
      </p:sp>
      <p:sp>
        <p:nvSpPr>
          <p:cNvPr id="4" name="Date Placeholder 3"/>
          <p:cNvSpPr>
            <a:spLocks noGrp="1"/>
          </p:cNvSpPr>
          <p:nvPr>
            <p:ph type="dt" sz="half" idx="2"/>
          </p:nvPr>
        </p:nvSpPr>
        <p:spPr>
          <a:xfrm>
            <a:off x="457200" y="5296961"/>
            <a:ext cx="2133600" cy="304271"/>
          </a:xfrm>
          <a:prstGeom prst="rect">
            <a:avLst/>
          </a:prstGeom>
        </p:spPr>
        <p:txBody>
          <a:bodyPr vert="horz" lIns="91429" tIns="45715" rIns="91429" bIns="45715" rtlCol="0" anchor="ctr"/>
          <a:lstStyle>
            <a:lvl1pPr algn="l">
              <a:defRPr sz="1200">
                <a:solidFill>
                  <a:schemeClr val="tx1">
                    <a:tint val="75000"/>
                  </a:schemeClr>
                </a:solidFill>
                <a:latin typeface="Arial" charset="0"/>
              </a:defRPr>
            </a:lvl1pPr>
          </a:lstStyle>
          <a:p>
            <a:pPr eaLnBrk="0" fontAlgn="base" hangingPunct="0">
              <a:spcBef>
                <a:spcPct val="0"/>
              </a:spcBef>
              <a:spcAft>
                <a:spcPct val="0"/>
              </a:spcAft>
              <a:defRPr/>
            </a:pPr>
            <a:fld id="{74B6A1A0-6EC6-419C-B9F6-3FDF588DA4AB}" type="datetimeFigureOut">
              <a:rPr lang="en-US">
                <a:solidFill>
                  <a:prstClr val="black">
                    <a:tint val="75000"/>
                  </a:prstClr>
                </a:solidFill>
              </a:rPr>
              <a:pPr eaLnBrk="0" fontAlgn="base" hangingPunct="0">
                <a:spcBef>
                  <a:spcPct val="0"/>
                </a:spcBef>
                <a:spcAft>
                  <a:spcPct val="0"/>
                </a:spcAft>
                <a:defRPr/>
              </a:pPr>
              <a:t>12/11/2022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5296961"/>
            <a:ext cx="2895600" cy="304271"/>
          </a:xfrm>
          <a:prstGeom prst="rect">
            <a:avLst/>
          </a:prstGeom>
        </p:spPr>
        <p:txBody>
          <a:bodyPr vert="horz" lIns="91429" tIns="45715" rIns="91429" bIns="45715" rtlCol="0" anchor="ctr"/>
          <a:lstStyle>
            <a:lvl1pPr algn="ctr">
              <a:defRPr sz="1200">
                <a:solidFill>
                  <a:schemeClr val="tx1">
                    <a:tint val="75000"/>
                  </a:schemeClr>
                </a:solidFill>
                <a:latin typeface="Arial" charset="0"/>
              </a:defRPr>
            </a:lvl1pPr>
          </a:lstStyle>
          <a:p>
            <a:pPr eaLnBrk="0" fontAlgn="base" hangingPunct="0">
              <a:spcBef>
                <a:spcPct val="0"/>
              </a:spcBef>
              <a:spcAft>
                <a:spcPct val="0"/>
              </a:spcAft>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1" y="5296961"/>
            <a:ext cx="2133600" cy="304271"/>
          </a:xfrm>
          <a:prstGeom prst="rect">
            <a:avLst/>
          </a:prstGeom>
        </p:spPr>
        <p:txBody>
          <a:bodyPr vert="horz" wrap="square" lIns="91429" tIns="45715" rIns="91429" bIns="45715" numCol="1" anchor="ctr" anchorCtr="0" compatLnSpc="1">
            <a:prstTxWarp prst="textNoShape">
              <a:avLst/>
            </a:prstTxWarp>
          </a:bodyPr>
          <a:lstStyle>
            <a:lvl1pPr algn="r">
              <a:defRPr sz="1200">
                <a:solidFill>
                  <a:srgbClr val="898989"/>
                </a:solidFill>
              </a:defRPr>
            </a:lvl1pPr>
          </a:lstStyle>
          <a:p>
            <a:pPr eaLnBrk="0" fontAlgn="base" hangingPunct="0">
              <a:spcBef>
                <a:spcPct val="0"/>
              </a:spcBef>
              <a:spcAft>
                <a:spcPct val="0"/>
              </a:spcAft>
            </a:pPr>
            <a:fld id="{EDE3725A-88BA-44EA-BD24-3CAF696B70D7}" type="slidenum">
              <a:rPr lang="en-US" altLang="en-US" smtClean="0">
                <a:latin typeface="Arial" panose="020B0604020202020204" pitchFamily="34" charset="0"/>
              </a:rPr>
              <a:pPr eaLnBrk="0" fontAlgn="base" hangingPunct="0">
                <a:spcBef>
                  <a:spcPct val="0"/>
                </a:spcBef>
                <a:spcAft>
                  <a:spcPct val="0"/>
                </a:spcAft>
              </a:pPr>
              <a:t>‹#›</a:t>
            </a:fld>
            <a:endParaRPr lang="en-US" altLang="en-US" smtClean="0">
              <a:latin typeface="Arial" panose="020B0604020202020204" pitchFamily="34" charset="0"/>
            </a:endParaRPr>
          </a:p>
        </p:txBody>
      </p:sp>
    </p:spTree>
    <p:extLst>
      <p:ext uri="{BB962C8B-B14F-4D97-AF65-F5344CB8AC3E}">
        <p14:creationId xmlns:p14="http://schemas.microsoft.com/office/powerpoint/2010/main" val="626052109"/>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ransition>
    <p:wheel spokes="8"/>
    <p:sndAc>
      <p:stSnd>
        <p:snd r:embed="rId13" name="chimes.wav"/>
      </p:stSnd>
    </p:sndAc>
  </p:transition>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44" algn="ctr" rtl="0" fontAlgn="base">
        <a:spcBef>
          <a:spcPct val="0"/>
        </a:spcBef>
        <a:spcAft>
          <a:spcPct val="0"/>
        </a:spcAft>
        <a:defRPr sz="4400">
          <a:solidFill>
            <a:schemeClr val="tx1"/>
          </a:solidFill>
          <a:latin typeface="Calibri" pitchFamily="34" charset="0"/>
        </a:defRPr>
      </a:lvl6pPr>
      <a:lvl7pPr marL="914287" algn="ctr" rtl="0" fontAlgn="base">
        <a:spcBef>
          <a:spcPct val="0"/>
        </a:spcBef>
        <a:spcAft>
          <a:spcPct val="0"/>
        </a:spcAft>
        <a:defRPr sz="4400">
          <a:solidFill>
            <a:schemeClr val="tx1"/>
          </a:solidFill>
          <a:latin typeface="Calibri" pitchFamily="34" charset="0"/>
        </a:defRPr>
      </a:lvl7pPr>
      <a:lvl8pPr marL="1371430" algn="ctr" rtl="0" fontAlgn="base">
        <a:spcBef>
          <a:spcPct val="0"/>
        </a:spcBef>
        <a:spcAft>
          <a:spcPct val="0"/>
        </a:spcAft>
        <a:defRPr sz="4400">
          <a:solidFill>
            <a:schemeClr val="tx1"/>
          </a:solidFill>
          <a:latin typeface="Calibri" pitchFamily="34" charset="0"/>
        </a:defRPr>
      </a:lvl8pPr>
      <a:lvl9pPr marL="1828573" algn="ctr" rtl="0" fontAlgn="base">
        <a:spcBef>
          <a:spcPct val="0"/>
        </a:spcBef>
        <a:spcAft>
          <a:spcPct val="0"/>
        </a:spcAft>
        <a:defRPr sz="4400">
          <a:solidFill>
            <a:schemeClr val="tx1"/>
          </a:solidFill>
          <a:latin typeface="Calibri" pitchFamily="34" charset="0"/>
        </a:defRPr>
      </a:lvl9pPr>
    </p:titleStyle>
    <p:bodyStyle>
      <a:lvl1pPr marL="342857" indent="-342857"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858" indent="-285716"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2859" indent="-228571"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002" indent="-228571"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145" indent="-228571"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288"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1"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5"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8" indent="-228571"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287" rtl="0" eaLnBrk="1" latinLnBrk="0" hangingPunct="1">
        <a:defRPr sz="1800" kern="1200">
          <a:solidFill>
            <a:schemeClr val="tx1"/>
          </a:solidFill>
          <a:latin typeface="+mn-lt"/>
          <a:ea typeface="+mn-ea"/>
          <a:cs typeface="+mn-cs"/>
        </a:defRPr>
      </a:lvl1pPr>
      <a:lvl2pPr marL="457144" algn="l" defTabSz="914287" rtl="0" eaLnBrk="1" latinLnBrk="0" hangingPunct="1">
        <a:defRPr sz="1800" kern="1200">
          <a:solidFill>
            <a:schemeClr val="tx1"/>
          </a:solidFill>
          <a:latin typeface="+mn-lt"/>
          <a:ea typeface="+mn-ea"/>
          <a:cs typeface="+mn-cs"/>
        </a:defRPr>
      </a:lvl2pPr>
      <a:lvl3pPr marL="914287" algn="l" defTabSz="914287" rtl="0" eaLnBrk="1" latinLnBrk="0" hangingPunct="1">
        <a:defRPr sz="1800" kern="1200">
          <a:solidFill>
            <a:schemeClr val="tx1"/>
          </a:solidFill>
          <a:latin typeface="+mn-lt"/>
          <a:ea typeface="+mn-ea"/>
          <a:cs typeface="+mn-cs"/>
        </a:defRPr>
      </a:lvl3pPr>
      <a:lvl4pPr marL="1371430" algn="l" defTabSz="914287" rtl="0" eaLnBrk="1" latinLnBrk="0" hangingPunct="1">
        <a:defRPr sz="1800" kern="1200">
          <a:solidFill>
            <a:schemeClr val="tx1"/>
          </a:solidFill>
          <a:latin typeface="+mn-lt"/>
          <a:ea typeface="+mn-ea"/>
          <a:cs typeface="+mn-cs"/>
        </a:defRPr>
      </a:lvl4pPr>
      <a:lvl5pPr marL="1828573" algn="l" defTabSz="914287" rtl="0" eaLnBrk="1" latinLnBrk="0" hangingPunct="1">
        <a:defRPr sz="1800" kern="1200">
          <a:solidFill>
            <a:schemeClr val="tx1"/>
          </a:solidFill>
          <a:latin typeface="+mn-lt"/>
          <a:ea typeface="+mn-ea"/>
          <a:cs typeface="+mn-cs"/>
        </a:defRPr>
      </a:lvl5pPr>
      <a:lvl6pPr marL="2285716" algn="l" defTabSz="914287" rtl="0" eaLnBrk="1" latinLnBrk="0" hangingPunct="1">
        <a:defRPr sz="1800" kern="1200">
          <a:solidFill>
            <a:schemeClr val="tx1"/>
          </a:solidFill>
          <a:latin typeface="+mn-lt"/>
          <a:ea typeface="+mn-ea"/>
          <a:cs typeface="+mn-cs"/>
        </a:defRPr>
      </a:lvl6pPr>
      <a:lvl7pPr marL="2742860" algn="l" defTabSz="914287" rtl="0" eaLnBrk="1" latinLnBrk="0" hangingPunct="1">
        <a:defRPr sz="1800" kern="1200">
          <a:solidFill>
            <a:schemeClr val="tx1"/>
          </a:solidFill>
          <a:latin typeface="+mn-lt"/>
          <a:ea typeface="+mn-ea"/>
          <a:cs typeface="+mn-cs"/>
        </a:defRPr>
      </a:lvl7pPr>
      <a:lvl8pPr marL="3200003" algn="l" defTabSz="914287" rtl="0" eaLnBrk="1" latinLnBrk="0" hangingPunct="1">
        <a:defRPr sz="1800" kern="1200">
          <a:solidFill>
            <a:schemeClr val="tx1"/>
          </a:solidFill>
          <a:latin typeface="+mn-lt"/>
          <a:ea typeface="+mn-ea"/>
          <a:cs typeface="+mn-cs"/>
        </a:defRPr>
      </a:lvl8pPr>
      <a:lvl9pPr marL="3657146" algn="l" defTabSz="91428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2" y="228866"/>
            <a:ext cx="8229600" cy="952500"/>
          </a:xfrm>
          <a:prstGeom prst="rect">
            <a:avLst/>
          </a:prstGeom>
        </p:spPr>
        <p:txBody>
          <a:bodyPr vert="horz" lIns="91429" tIns="45715" rIns="91429" bIns="45715" rtlCol="0" anchor="ctr">
            <a:normAutofit/>
          </a:bodyPr>
          <a:lstStyle/>
          <a:p>
            <a:r>
              <a:rPr lang="en-US"/>
              <a:t>Click to edit Master title style</a:t>
            </a:r>
          </a:p>
        </p:txBody>
      </p:sp>
      <p:sp>
        <p:nvSpPr>
          <p:cNvPr id="3" name="Text Placeholder 2"/>
          <p:cNvSpPr>
            <a:spLocks noGrp="1"/>
          </p:cNvSpPr>
          <p:nvPr>
            <p:ph type="body" idx="1"/>
          </p:nvPr>
        </p:nvSpPr>
        <p:spPr>
          <a:xfrm>
            <a:off x="457202" y="1333503"/>
            <a:ext cx="8229600" cy="3771636"/>
          </a:xfrm>
          <a:prstGeom prst="rect">
            <a:avLst/>
          </a:prstGeom>
        </p:spPr>
        <p:txBody>
          <a:bodyPr vert="horz" lIns="91429" tIns="45715" rIns="91429" bIns="4571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5296961"/>
            <a:ext cx="2133600" cy="304271"/>
          </a:xfrm>
          <a:prstGeom prst="rect">
            <a:avLst/>
          </a:prstGeom>
        </p:spPr>
        <p:txBody>
          <a:bodyPr vert="horz" lIns="91429" tIns="45715" rIns="91429" bIns="45715" rtlCol="0" anchor="ctr"/>
          <a:lstStyle>
            <a:lvl1pPr algn="l">
              <a:defRPr sz="900">
                <a:solidFill>
                  <a:schemeClr val="tx1">
                    <a:tint val="75000"/>
                  </a:schemeClr>
                </a:solidFill>
              </a:defRPr>
            </a:lvl1p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5296961"/>
            <a:ext cx="2895600" cy="304271"/>
          </a:xfrm>
          <a:prstGeom prst="rect">
            <a:avLst/>
          </a:prstGeom>
        </p:spPr>
        <p:txBody>
          <a:bodyPr vert="horz" lIns="91429" tIns="45715" rIns="91429" bIns="45715"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1" y="5296961"/>
            <a:ext cx="2133600" cy="304271"/>
          </a:xfrm>
          <a:prstGeom prst="rect">
            <a:avLst/>
          </a:prstGeom>
        </p:spPr>
        <p:txBody>
          <a:bodyPr vert="horz" lIns="91429" tIns="45715" rIns="91429" bIns="45715" rtlCol="0" anchor="ctr"/>
          <a:lstStyle>
            <a:lvl1pPr algn="r">
              <a:defRPr sz="900">
                <a:solidFill>
                  <a:schemeClr val="tx1">
                    <a:tint val="75000"/>
                  </a:schemeClr>
                </a:solidFill>
              </a:defRPr>
            </a:lvl1p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1573792"/>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685715" rtl="0" eaLnBrk="1" latinLnBrk="0" hangingPunct="1">
        <a:spcBef>
          <a:spcPct val="0"/>
        </a:spcBef>
        <a:buNone/>
        <a:defRPr sz="3300" kern="1200">
          <a:solidFill>
            <a:schemeClr val="tx1"/>
          </a:solidFill>
          <a:latin typeface="+mj-lt"/>
          <a:ea typeface="+mj-ea"/>
          <a:cs typeface="+mj-cs"/>
        </a:defRPr>
      </a:lvl1pPr>
    </p:titleStyle>
    <p:bodyStyle>
      <a:lvl1pPr marL="257143" indent="-257143" algn="l" defTabSz="685715"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44" indent="-214287" algn="l" defTabSz="685715"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144" indent="-171428" algn="l" defTabSz="685715"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001"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2859"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716"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574"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432"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289"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15" rtl="0" eaLnBrk="1" latinLnBrk="0" hangingPunct="1">
        <a:defRPr sz="1400" kern="1200">
          <a:solidFill>
            <a:schemeClr val="tx1"/>
          </a:solidFill>
          <a:latin typeface="+mn-lt"/>
          <a:ea typeface="+mn-ea"/>
          <a:cs typeface="+mn-cs"/>
        </a:defRPr>
      </a:lvl1pPr>
      <a:lvl2pPr marL="342857" algn="l" defTabSz="685715" rtl="0" eaLnBrk="1" latinLnBrk="0" hangingPunct="1">
        <a:defRPr sz="1400" kern="1200">
          <a:solidFill>
            <a:schemeClr val="tx1"/>
          </a:solidFill>
          <a:latin typeface="+mn-lt"/>
          <a:ea typeface="+mn-ea"/>
          <a:cs typeface="+mn-cs"/>
        </a:defRPr>
      </a:lvl2pPr>
      <a:lvl3pPr marL="685715" algn="l" defTabSz="685715" rtl="0" eaLnBrk="1" latinLnBrk="0" hangingPunct="1">
        <a:defRPr sz="1400" kern="1200">
          <a:solidFill>
            <a:schemeClr val="tx1"/>
          </a:solidFill>
          <a:latin typeface="+mn-lt"/>
          <a:ea typeface="+mn-ea"/>
          <a:cs typeface="+mn-cs"/>
        </a:defRPr>
      </a:lvl3pPr>
      <a:lvl4pPr marL="1028572" algn="l" defTabSz="685715" rtl="0" eaLnBrk="1" latinLnBrk="0" hangingPunct="1">
        <a:defRPr sz="1400" kern="1200">
          <a:solidFill>
            <a:schemeClr val="tx1"/>
          </a:solidFill>
          <a:latin typeface="+mn-lt"/>
          <a:ea typeface="+mn-ea"/>
          <a:cs typeface="+mn-cs"/>
        </a:defRPr>
      </a:lvl4pPr>
      <a:lvl5pPr marL="1371430" algn="l" defTabSz="685715" rtl="0" eaLnBrk="1" latinLnBrk="0" hangingPunct="1">
        <a:defRPr sz="1400" kern="1200">
          <a:solidFill>
            <a:schemeClr val="tx1"/>
          </a:solidFill>
          <a:latin typeface="+mn-lt"/>
          <a:ea typeface="+mn-ea"/>
          <a:cs typeface="+mn-cs"/>
        </a:defRPr>
      </a:lvl5pPr>
      <a:lvl6pPr marL="1714287" algn="l" defTabSz="685715" rtl="0" eaLnBrk="1" latinLnBrk="0" hangingPunct="1">
        <a:defRPr sz="1400" kern="1200">
          <a:solidFill>
            <a:schemeClr val="tx1"/>
          </a:solidFill>
          <a:latin typeface="+mn-lt"/>
          <a:ea typeface="+mn-ea"/>
          <a:cs typeface="+mn-cs"/>
        </a:defRPr>
      </a:lvl6pPr>
      <a:lvl7pPr marL="2057145" algn="l" defTabSz="685715" rtl="0" eaLnBrk="1" latinLnBrk="0" hangingPunct="1">
        <a:defRPr sz="1400" kern="1200">
          <a:solidFill>
            <a:schemeClr val="tx1"/>
          </a:solidFill>
          <a:latin typeface="+mn-lt"/>
          <a:ea typeface="+mn-ea"/>
          <a:cs typeface="+mn-cs"/>
        </a:defRPr>
      </a:lvl7pPr>
      <a:lvl8pPr marL="2400003" algn="l" defTabSz="685715" rtl="0" eaLnBrk="1" latinLnBrk="0" hangingPunct="1">
        <a:defRPr sz="1400" kern="1200">
          <a:solidFill>
            <a:schemeClr val="tx1"/>
          </a:solidFill>
          <a:latin typeface="+mn-lt"/>
          <a:ea typeface="+mn-ea"/>
          <a:cs typeface="+mn-cs"/>
        </a:defRPr>
      </a:lvl8pPr>
      <a:lvl9pPr marL="2742860" algn="l" defTabSz="685715" rtl="0" eaLnBrk="1" latinLnBrk="0" hangingPunct="1">
        <a:defRPr sz="1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2" y="228866"/>
            <a:ext cx="8229600" cy="952500"/>
          </a:xfrm>
          <a:prstGeom prst="rect">
            <a:avLst/>
          </a:prstGeom>
        </p:spPr>
        <p:txBody>
          <a:bodyPr vert="horz" lIns="91429" tIns="45715" rIns="91429" bIns="45715" rtlCol="0" anchor="ctr">
            <a:normAutofit/>
          </a:bodyPr>
          <a:lstStyle/>
          <a:p>
            <a:r>
              <a:rPr lang="en-US"/>
              <a:t>Click to edit Master title style</a:t>
            </a:r>
          </a:p>
        </p:txBody>
      </p:sp>
      <p:sp>
        <p:nvSpPr>
          <p:cNvPr id="3" name="Text Placeholder 2"/>
          <p:cNvSpPr>
            <a:spLocks noGrp="1"/>
          </p:cNvSpPr>
          <p:nvPr>
            <p:ph type="body" idx="1"/>
          </p:nvPr>
        </p:nvSpPr>
        <p:spPr>
          <a:xfrm>
            <a:off x="457202" y="1333503"/>
            <a:ext cx="8229600" cy="3771636"/>
          </a:xfrm>
          <a:prstGeom prst="rect">
            <a:avLst/>
          </a:prstGeom>
        </p:spPr>
        <p:txBody>
          <a:bodyPr vert="horz" lIns="91429" tIns="45715" rIns="91429" bIns="4571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5296961"/>
            <a:ext cx="2133600" cy="304271"/>
          </a:xfrm>
          <a:prstGeom prst="rect">
            <a:avLst/>
          </a:prstGeom>
        </p:spPr>
        <p:txBody>
          <a:bodyPr vert="horz" lIns="91429" tIns="45715" rIns="91429" bIns="45715" rtlCol="0" anchor="ctr"/>
          <a:lstStyle>
            <a:lvl1pPr algn="l">
              <a:defRPr sz="900">
                <a:solidFill>
                  <a:schemeClr val="tx1">
                    <a:tint val="75000"/>
                  </a:schemeClr>
                </a:solidFill>
              </a:defRPr>
            </a:lvl1p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5296961"/>
            <a:ext cx="2895600" cy="304271"/>
          </a:xfrm>
          <a:prstGeom prst="rect">
            <a:avLst/>
          </a:prstGeom>
        </p:spPr>
        <p:txBody>
          <a:bodyPr vert="horz" lIns="91429" tIns="45715" rIns="91429" bIns="45715"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1" y="5296961"/>
            <a:ext cx="2133600" cy="304271"/>
          </a:xfrm>
          <a:prstGeom prst="rect">
            <a:avLst/>
          </a:prstGeom>
        </p:spPr>
        <p:txBody>
          <a:bodyPr vert="horz" lIns="91429" tIns="45715" rIns="91429" bIns="45715" rtlCol="0" anchor="ctr"/>
          <a:lstStyle>
            <a:lvl1pPr algn="r">
              <a:defRPr sz="900">
                <a:solidFill>
                  <a:schemeClr val="tx1">
                    <a:tint val="75000"/>
                  </a:schemeClr>
                </a:solidFill>
              </a:defRPr>
            </a:lvl1p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8981302"/>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xStyles>
    <p:titleStyle>
      <a:lvl1pPr algn="ctr" defTabSz="685715" rtl="0" eaLnBrk="1" latinLnBrk="0" hangingPunct="1">
        <a:spcBef>
          <a:spcPct val="0"/>
        </a:spcBef>
        <a:buNone/>
        <a:defRPr sz="3300" kern="1200">
          <a:solidFill>
            <a:schemeClr val="tx1"/>
          </a:solidFill>
          <a:latin typeface="+mj-lt"/>
          <a:ea typeface="+mj-ea"/>
          <a:cs typeface="+mj-cs"/>
        </a:defRPr>
      </a:lvl1pPr>
    </p:titleStyle>
    <p:bodyStyle>
      <a:lvl1pPr marL="257143" indent="-257143" algn="l" defTabSz="685715"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44" indent="-214287" algn="l" defTabSz="685715"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144" indent="-171428" algn="l" defTabSz="685715"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001"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2859"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716"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574"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432"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289"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15" rtl="0" eaLnBrk="1" latinLnBrk="0" hangingPunct="1">
        <a:defRPr sz="1400" kern="1200">
          <a:solidFill>
            <a:schemeClr val="tx1"/>
          </a:solidFill>
          <a:latin typeface="+mn-lt"/>
          <a:ea typeface="+mn-ea"/>
          <a:cs typeface="+mn-cs"/>
        </a:defRPr>
      </a:lvl1pPr>
      <a:lvl2pPr marL="342857" algn="l" defTabSz="685715" rtl="0" eaLnBrk="1" latinLnBrk="0" hangingPunct="1">
        <a:defRPr sz="1400" kern="1200">
          <a:solidFill>
            <a:schemeClr val="tx1"/>
          </a:solidFill>
          <a:latin typeface="+mn-lt"/>
          <a:ea typeface="+mn-ea"/>
          <a:cs typeface="+mn-cs"/>
        </a:defRPr>
      </a:lvl2pPr>
      <a:lvl3pPr marL="685715" algn="l" defTabSz="685715" rtl="0" eaLnBrk="1" latinLnBrk="0" hangingPunct="1">
        <a:defRPr sz="1400" kern="1200">
          <a:solidFill>
            <a:schemeClr val="tx1"/>
          </a:solidFill>
          <a:latin typeface="+mn-lt"/>
          <a:ea typeface="+mn-ea"/>
          <a:cs typeface="+mn-cs"/>
        </a:defRPr>
      </a:lvl3pPr>
      <a:lvl4pPr marL="1028572" algn="l" defTabSz="685715" rtl="0" eaLnBrk="1" latinLnBrk="0" hangingPunct="1">
        <a:defRPr sz="1400" kern="1200">
          <a:solidFill>
            <a:schemeClr val="tx1"/>
          </a:solidFill>
          <a:latin typeface="+mn-lt"/>
          <a:ea typeface="+mn-ea"/>
          <a:cs typeface="+mn-cs"/>
        </a:defRPr>
      </a:lvl4pPr>
      <a:lvl5pPr marL="1371430" algn="l" defTabSz="685715" rtl="0" eaLnBrk="1" latinLnBrk="0" hangingPunct="1">
        <a:defRPr sz="1400" kern="1200">
          <a:solidFill>
            <a:schemeClr val="tx1"/>
          </a:solidFill>
          <a:latin typeface="+mn-lt"/>
          <a:ea typeface="+mn-ea"/>
          <a:cs typeface="+mn-cs"/>
        </a:defRPr>
      </a:lvl5pPr>
      <a:lvl6pPr marL="1714287" algn="l" defTabSz="685715" rtl="0" eaLnBrk="1" latinLnBrk="0" hangingPunct="1">
        <a:defRPr sz="1400" kern="1200">
          <a:solidFill>
            <a:schemeClr val="tx1"/>
          </a:solidFill>
          <a:latin typeface="+mn-lt"/>
          <a:ea typeface="+mn-ea"/>
          <a:cs typeface="+mn-cs"/>
        </a:defRPr>
      </a:lvl6pPr>
      <a:lvl7pPr marL="2057145" algn="l" defTabSz="685715" rtl="0" eaLnBrk="1" latinLnBrk="0" hangingPunct="1">
        <a:defRPr sz="1400" kern="1200">
          <a:solidFill>
            <a:schemeClr val="tx1"/>
          </a:solidFill>
          <a:latin typeface="+mn-lt"/>
          <a:ea typeface="+mn-ea"/>
          <a:cs typeface="+mn-cs"/>
        </a:defRPr>
      </a:lvl7pPr>
      <a:lvl8pPr marL="2400003" algn="l" defTabSz="685715" rtl="0" eaLnBrk="1" latinLnBrk="0" hangingPunct="1">
        <a:defRPr sz="1400" kern="1200">
          <a:solidFill>
            <a:schemeClr val="tx1"/>
          </a:solidFill>
          <a:latin typeface="+mn-lt"/>
          <a:ea typeface="+mn-ea"/>
          <a:cs typeface="+mn-cs"/>
        </a:defRPr>
      </a:lvl8pPr>
      <a:lvl9pPr marL="2742860" algn="l" defTabSz="685715" rtl="0" eaLnBrk="1" latinLnBrk="0" hangingPunct="1">
        <a:defRPr sz="1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2" y="228866"/>
            <a:ext cx="8229600" cy="952500"/>
          </a:xfrm>
          <a:prstGeom prst="rect">
            <a:avLst/>
          </a:prstGeom>
        </p:spPr>
        <p:txBody>
          <a:bodyPr vert="horz" lIns="91429" tIns="45715" rIns="91429" bIns="45715" rtlCol="0" anchor="ctr">
            <a:normAutofit/>
          </a:bodyPr>
          <a:lstStyle/>
          <a:p>
            <a:r>
              <a:rPr lang="en-US"/>
              <a:t>Click to edit Master title style</a:t>
            </a:r>
          </a:p>
        </p:txBody>
      </p:sp>
      <p:sp>
        <p:nvSpPr>
          <p:cNvPr id="3" name="Text Placeholder 2"/>
          <p:cNvSpPr>
            <a:spLocks noGrp="1"/>
          </p:cNvSpPr>
          <p:nvPr>
            <p:ph type="body" idx="1"/>
          </p:nvPr>
        </p:nvSpPr>
        <p:spPr>
          <a:xfrm>
            <a:off x="457202" y="1333503"/>
            <a:ext cx="8229600" cy="3771636"/>
          </a:xfrm>
          <a:prstGeom prst="rect">
            <a:avLst/>
          </a:prstGeom>
        </p:spPr>
        <p:txBody>
          <a:bodyPr vert="horz" lIns="91429" tIns="45715" rIns="91429" bIns="4571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5296961"/>
            <a:ext cx="2133600" cy="304271"/>
          </a:xfrm>
          <a:prstGeom prst="rect">
            <a:avLst/>
          </a:prstGeom>
        </p:spPr>
        <p:txBody>
          <a:bodyPr vert="horz" lIns="91429" tIns="45715" rIns="91429" bIns="45715" rtlCol="0" anchor="ctr"/>
          <a:lstStyle>
            <a:lvl1pPr algn="l">
              <a:defRPr sz="900">
                <a:solidFill>
                  <a:schemeClr val="tx1">
                    <a:tint val="75000"/>
                  </a:schemeClr>
                </a:solidFill>
              </a:defRPr>
            </a:lvl1pPr>
          </a:lstStyle>
          <a:p>
            <a:fld id="{8D8B0092-9F06-43D6-A6D0-9D5DC766261A}" type="datetimeFigureOut">
              <a:rPr lang="en-US" smtClean="0">
                <a:solidFill>
                  <a:prstClr val="black">
                    <a:tint val="75000"/>
                  </a:prstClr>
                </a:solidFill>
              </a:rPr>
              <a:pPr/>
              <a:t>12/11/2022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5296961"/>
            <a:ext cx="2895600" cy="304271"/>
          </a:xfrm>
          <a:prstGeom prst="rect">
            <a:avLst/>
          </a:prstGeom>
        </p:spPr>
        <p:txBody>
          <a:bodyPr vert="horz" lIns="91429" tIns="45715" rIns="91429" bIns="45715"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1" y="5296961"/>
            <a:ext cx="2133600" cy="304271"/>
          </a:xfrm>
          <a:prstGeom prst="rect">
            <a:avLst/>
          </a:prstGeom>
        </p:spPr>
        <p:txBody>
          <a:bodyPr vert="horz" lIns="91429" tIns="45715" rIns="91429" bIns="45715" rtlCol="0" anchor="ctr"/>
          <a:lstStyle>
            <a:lvl1pPr algn="r">
              <a:defRPr sz="900">
                <a:solidFill>
                  <a:schemeClr val="tx1">
                    <a:tint val="75000"/>
                  </a:schemeClr>
                </a:solidFill>
              </a:defRPr>
            </a:lvl1pPr>
          </a:lstStyle>
          <a:p>
            <a:fld id="{615A522C-9415-4A34-AA83-4843DF82A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967739"/>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ctr" defTabSz="685715" rtl="0" eaLnBrk="1" latinLnBrk="0" hangingPunct="1">
        <a:spcBef>
          <a:spcPct val="0"/>
        </a:spcBef>
        <a:buNone/>
        <a:defRPr sz="3300" kern="1200">
          <a:solidFill>
            <a:schemeClr val="tx1"/>
          </a:solidFill>
          <a:latin typeface="+mj-lt"/>
          <a:ea typeface="+mj-ea"/>
          <a:cs typeface="+mj-cs"/>
        </a:defRPr>
      </a:lvl1pPr>
    </p:titleStyle>
    <p:bodyStyle>
      <a:lvl1pPr marL="257143" indent="-257143" algn="l" defTabSz="685715"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44" indent="-214287" algn="l" defTabSz="685715"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144" indent="-171428" algn="l" defTabSz="685715"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001"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2859"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716"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574"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432"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289" indent="-171428" algn="l" defTabSz="685715"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15" rtl="0" eaLnBrk="1" latinLnBrk="0" hangingPunct="1">
        <a:defRPr sz="1400" kern="1200">
          <a:solidFill>
            <a:schemeClr val="tx1"/>
          </a:solidFill>
          <a:latin typeface="+mn-lt"/>
          <a:ea typeface="+mn-ea"/>
          <a:cs typeface="+mn-cs"/>
        </a:defRPr>
      </a:lvl1pPr>
      <a:lvl2pPr marL="342857" algn="l" defTabSz="685715" rtl="0" eaLnBrk="1" latinLnBrk="0" hangingPunct="1">
        <a:defRPr sz="1400" kern="1200">
          <a:solidFill>
            <a:schemeClr val="tx1"/>
          </a:solidFill>
          <a:latin typeface="+mn-lt"/>
          <a:ea typeface="+mn-ea"/>
          <a:cs typeface="+mn-cs"/>
        </a:defRPr>
      </a:lvl2pPr>
      <a:lvl3pPr marL="685715" algn="l" defTabSz="685715" rtl="0" eaLnBrk="1" latinLnBrk="0" hangingPunct="1">
        <a:defRPr sz="1400" kern="1200">
          <a:solidFill>
            <a:schemeClr val="tx1"/>
          </a:solidFill>
          <a:latin typeface="+mn-lt"/>
          <a:ea typeface="+mn-ea"/>
          <a:cs typeface="+mn-cs"/>
        </a:defRPr>
      </a:lvl3pPr>
      <a:lvl4pPr marL="1028572" algn="l" defTabSz="685715" rtl="0" eaLnBrk="1" latinLnBrk="0" hangingPunct="1">
        <a:defRPr sz="1400" kern="1200">
          <a:solidFill>
            <a:schemeClr val="tx1"/>
          </a:solidFill>
          <a:latin typeface="+mn-lt"/>
          <a:ea typeface="+mn-ea"/>
          <a:cs typeface="+mn-cs"/>
        </a:defRPr>
      </a:lvl4pPr>
      <a:lvl5pPr marL="1371430" algn="l" defTabSz="685715" rtl="0" eaLnBrk="1" latinLnBrk="0" hangingPunct="1">
        <a:defRPr sz="1400" kern="1200">
          <a:solidFill>
            <a:schemeClr val="tx1"/>
          </a:solidFill>
          <a:latin typeface="+mn-lt"/>
          <a:ea typeface="+mn-ea"/>
          <a:cs typeface="+mn-cs"/>
        </a:defRPr>
      </a:lvl5pPr>
      <a:lvl6pPr marL="1714287" algn="l" defTabSz="685715" rtl="0" eaLnBrk="1" latinLnBrk="0" hangingPunct="1">
        <a:defRPr sz="1400" kern="1200">
          <a:solidFill>
            <a:schemeClr val="tx1"/>
          </a:solidFill>
          <a:latin typeface="+mn-lt"/>
          <a:ea typeface="+mn-ea"/>
          <a:cs typeface="+mn-cs"/>
        </a:defRPr>
      </a:lvl6pPr>
      <a:lvl7pPr marL="2057145" algn="l" defTabSz="685715" rtl="0" eaLnBrk="1" latinLnBrk="0" hangingPunct="1">
        <a:defRPr sz="1400" kern="1200">
          <a:solidFill>
            <a:schemeClr val="tx1"/>
          </a:solidFill>
          <a:latin typeface="+mn-lt"/>
          <a:ea typeface="+mn-ea"/>
          <a:cs typeface="+mn-cs"/>
        </a:defRPr>
      </a:lvl7pPr>
      <a:lvl8pPr marL="2400003" algn="l" defTabSz="685715" rtl="0" eaLnBrk="1" latinLnBrk="0" hangingPunct="1">
        <a:defRPr sz="1400" kern="1200">
          <a:solidFill>
            <a:schemeClr val="tx1"/>
          </a:solidFill>
          <a:latin typeface="+mn-lt"/>
          <a:ea typeface="+mn-ea"/>
          <a:cs typeface="+mn-cs"/>
        </a:defRPr>
      </a:lvl8pPr>
      <a:lvl9pPr marL="2742860" algn="l" defTabSz="685715"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96.xml"/></Relationships>
</file>

<file path=ppt/slides/_rels/slide11.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audio4.wav"/><Relationship Id="rId7"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47.xml"/><Relationship Id="rId6" Type="http://schemas.openxmlformats.org/officeDocument/2006/relationships/image" Target="../media/image170.png"/><Relationship Id="rId5" Type="http://schemas.openxmlformats.org/officeDocument/2006/relationships/image" Target="../media/image160.png"/><Relationship Id="rId4" Type="http://schemas.openxmlformats.org/officeDocument/2006/relationships/image" Target="../media/image3.jpeg"/><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57.xml"/><Relationship Id="rId5"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5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57.xml"/><Relationship Id="rId6" Type="http://schemas.openxmlformats.org/officeDocument/2006/relationships/image" Target="../media/image26.png"/><Relationship Id="rId5" Type="http://schemas.openxmlformats.org/officeDocument/2006/relationships/image" Target="../media/image250.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80.xml"/></Relationships>
</file>

<file path=ppt/slides/_rels/slide19.xml.rels><?xml version="1.0" encoding="UTF-8" standalone="yes"?>
<Relationships xmlns="http://schemas.openxmlformats.org/package/2006/relationships"><Relationship Id="rId8" Type="http://schemas.openxmlformats.org/officeDocument/2006/relationships/image" Target="../media/image28.wmf"/><Relationship Id="rId13" Type="http://schemas.openxmlformats.org/officeDocument/2006/relationships/oleObject" Target="../embeddings/oleObject5.bin"/><Relationship Id="rId18" Type="http://schemas.openxmlformats.org/officeDocument/2006/relationships/image" Target="../media/image33.wmf"/><Relationship Id="rId26" Type="http://schemas.openxmlformats.org/officeDocument/2006/relationships/image" Target="../media/image37.wmf"/><Relationship Id="rId3" Type="http://schemas.openxmlformats.org/officeDocument/2006/relationships/notesSlide" Target="../notesSlides/notesSlide4.xml"/><Relationship Id="rId21" Type="http://schemas.openxmlformats.org/officeDocument/2006/relationships/oleObject" Target="../embeddings/oleObject9.bin"/><Relationship Id="rId7" Type="http://schemas.openxmlformats.org/officeDocument/2006/relationships/oleObject" Target="../embeddings/oleObject2.bin"/><Relationship Id="rId12" Type="http://schemas.openxmlformats.org/officeDocument/2006/relationships/image" Target="../media/image30.wmf"/><Relationship Id="rId17" Type="http://schemas.openxmlformats.org/officeDocument/2006/relationships/oleObject" Target="../embeddings/oleObject7.bin"/><Relationship Id="rId25" Type="http://schemas.openxmlformats.org/officeDocument/2006/relationships/oleObject" Target="../embeddings/oleObject11.bin"/><Relationship Id="rId2" Type="http://schemas.openxmlformats.org/officeDocument/2006/relationships/slideLayout" Target="../slideLayouts/slideLayout57.xml"/><Relationship Id="rId16" Type="http://schemas.openxmlformats.org/officeDocument/2006/relationships/image" Target="../media/image32.wmf"/><Relationship Id="rId20" Type="http://schemas.openxmlformats.org/officeDocument/2006/relationships/image" Target="../media/image34.wmf"/><Relationship Id="rId1" Type="http://schemas.openxmlformats.org/officeDocument/2006/relationships/vmlDrawing" Target="../drawings/vmlDrawing1.vml"/><Relationship Id="rId6" Type="http://schemas.openxmlformats.org/officeDocument/2006/relationships/image" Target="../media/image27.wmf"/><Relationship Id="rId11" Type="http://schemas.openxmlformats.org/officeDocument/2006/relationships/oleObject" Target="../embeddings/oleObject4.bin"/><Relationship Id="rId24" Type="http://schemas.openxmlformats.org/officeDocument/2006/relationships/image" Target="../media/image36.wmf"/><Relationship Id="rId5" Type="http://schemas.openxmlformats.org/officeDocument/2006/relationships/oleObject" Target="../embeddings/oleObject1.bin"/><Relationship Id="rId15" Type="http://schemas.openxmlformats.org/officeDocument/2006/relationships/oleObject" Target="../embeddings/oleObject6.bin"/><Relationship Id="rId23" Type="http://schemas.openxmlformats.org/officeDocument/2006/relationships/oleObject" Target="../embeddings/oleObject10.bin"/><Relationship Id="rId28" Type="http://schemas.openxmlformats.org/officeDocument/2006/relationships/image" Target="../media/image38.wmf"/><Relationship Id="rId10" Type="http://schemas.openxmlformats.org/officeDocument/2006/relationships/image" Target="../media/image29.wmf"/><Relationship Id="rId19" Type="http://schemas.openxmlformats.org/officeDocument/2006/relationships/oleObject" Target="../embeddings/oleObject8.bin"/><Relationship Id="rId4" Type="http://schemas.openxmlformats.org/officeDocument/2006/relationships/audio" Target="../media/audio1.wav"/><Relationship Id="rId9" Type="http://schemas.openxmlformats.org/officeDocument/2006/relationships/oleObject" Target="../embeddings/oleObject3.bin"/><Relationship Id="rId14" Type="http://schemas.openxmlformats.org/officeDocument/2006/relationships/image" Target="../media/image31.wmf"/><Relationship Id="rId22" Type="http://schemas.openxmlformats.org/officeDocument/2006/relationships/image" Target="../media/image35.wmf"/><Relationship Id="rId27" Type="http://schemas.openxmlformats.org/officeDocument/2006/relationships/oleObject" Target="../embeddings/oleObject12.bin"/></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Layout" Target="../slideLayouts/slideLayout2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57.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3" Type="http://schemas.openxmlformats.org/officeDocument/2006/relationships/audio" Target="../media/audio5.wav"/><Relationship Id="rId7" Type="http://schemas.openxmlformats.org/officeDocument/2006/relationships/image" Target="../media/image41.png"/><Relationship Id="rId2" Type="http://schemas.openxmlformats.org/officeDocument/2006/relationships/audio" Target="../media/audio1.wav"/><Relationship Id="rId1" Type="http://schemas.openxmlformats.org/officeDocument/2006/relationships/slideLayout" Target="../slideLayouts/slideLayout62.xml"/><Relationship Id="rId6" Type="http://schemas.openxmlformats.org/officeDocument/2006/relationships/slide" Target="slide12.xml"/><Relationship Id="rId5" Type="http://schemas.openxmlformats.org/officeDocument/2006/relationships/image" Target="../media/image40.gif"/><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jpg"/><Relationship Id="rId1" Type="http://schemas.openxmlformats.org/officeDocument/2006/relationships/slideLayout" Target="../slideLayouts/slideLayout69.xml"/></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slide" Target="slide3.xml"/><Relationship Id="rId7" Type="http://schemas.openxmlformats.org/officeDocument/2006/relationships/slide" Target="slide7.xml"/><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slide" Target="slide6.xml"/><Relationship Id="rId5" Type="http://schemas.openxmlformats.org/officeDocument/2006/relationships/image" Target="../media/image9.gif"/><Relationship Id="rId10" Type="http://schemas.openxmlformats.org/officeDocument/2006/relationships/slide" Target="slide4.xml"/><Relationship Id="rId4" Type="http://schemas.openxmlformats.org/officeDocument/2006/relationships/image" Target="../media/image8.gif"/><Relationship Id="rId9" Type="http://schemas.openxmlformats.org/officeDocument/2006/relationships/slide" Target="slide8.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8.gif"/><Relationship Id="rId4" Type="http://schemas.openxmlformats.org/officeDocument/2006/relationships/image" Target="../media/image10.gif"/></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8.gif"/><Relationship Id="rId4" Type="http://schemas.openxmlformats.org/officeDocument/2006/relationships/image" Target="../media/image10.gif"/></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8.gif"/><Relationship Id="rId4" Type="http://schemas.openxmlformats.org/officeDocument/2006/relationships/image" Target="../media/image10.gif"/></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8.gif"/><Relationship Id="rId4" Type="http://schemas.openxmlformats.org/officeDocument/2006/relationships/image" Target="../media/image10.gif"/></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8.gif"/><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descr="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2590800" y="1143001"/>
            <a:ext cx="5257800" cy="952500"/>
          </a:xfrm>
          <a:prstGeom prst="rect">
            <a:avLst/>
          </a:prstGeom>
          <a:noFill/>
        </p:spPr>
        <p:txBody>
          <a:bodyPr wrap="none" lIns="91429" tIns="45715" rIns="91429" bIns="45715">
            <a:prstTxWarp prst="textChevronInverted">
              <a:avLst/>
            </a:prstTxWarp>
            <a:spAutoFit/>
          </a:bodyPr>
          <a:lstStyle/>
          <a:p>
            <a:pPr algn="ctr" eaLnBrk="0" fontAlgn="base" hangingPunct="0">
              <a:spcBef>
                <a:spcPct val="0"/>
              </a:spcBef>
              <a:spcAft>
                <a:spcPct val="0"/>
              </a:spcAft>
              <a:defRPr/>
            </a:pPr>
            <a:r>
              <a:rPr lang="en-US" sz="1000" b="1" dirty="0">
                <a:solidFill>
                  <a:srgbClr val="006600"/>
                </a:solidFill>
                <a:latin typeface="Arial" charset="0"/>
              </a:rPr>
              <a:t>TOÁN</a:t>
            </a:r>
            <a:r>
              <a:rPr lang="vi-VN" sz="1000" b="1" dirty="0">
                <a:solidFill>
                  <a:srgbClr val="006600"/>
                </a:solidFill>
                <a:latin typeface="Arial" charset="0"/>
              </a:rPr>
              <a:t> 5</a:t>
            </a:r>
            <a:endParaRPr lang="en-US" sz="1000" b="1" dirty="0">
              <a:solidFill>
                <a:srgbClr val="006600"/>
              </a:solidFill>
              <a:latin typeface="Arial" charset="0"/>
            </a:endParaRPr>
          </a:p>
        </p:txBody>
      </p:sp>
      <p:sp>
        <p:nvSpPr>
          <p:cNvPr id="2052" name="TextBox 7"/>
          <p:cNvSpPr txBox="1">
            <a:spLocks noChangeArrowheads="1"/>
          </p:cNvSpPr>
          <p:nvPr/>
        </p:nvSpPr>
        <p:spPr bwMode="auto">
          <a:xfrm>
            <a:off x="1524002" y="2546005"/>
            <a:ext cx="7238999" cy="83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5" rIns="91429" bIns="45715">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sz="4800" b="1" dirty="0">
                <a:solidFill>
                  <a:srgbClr val="FF3300"/>
                </a:solidFill>
                <a:latin typeface="Times New Roman" panose="02020603050405020304" pitchFamily="18" charset="0"/>
              </a:rPr>
              <a:t>TỈ SỐ PHẦN TRĂM</a:t>
            </a:r>
          </a:p>
        </p:txBody>
      </p:sp>
    </p:spTree>
    <p:extLst>
      <p:ext uri="{BB962C8B-B14F-4D97-AF65-F5344CB8AC3E}">
        <p14:creationId xmlns:p14="http://schemas.microsoft.com/office/powerpoint/2010/main" val="2706566085"/>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xmlns="" id="{5F9CFCE6-877F-4858-B8BD-2C52CA8AFBC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14377"/>
            <a:ext cx="9144000" cy="4286250"/>
          </a:xfrm>
          <a:prstGeom prst="rect">
            <a:avLst/>
          </a:prstGeom>
          <a:solidFill>
            <a:srgbClr val="45498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US" sz="1400">
              <a:solidFill>
                <a:prstClr val="white"/>
              </a:solidFill>
            </a:endParaRPr>
          </a:p>
        </p:txBody>
      </p:sp>
      <p:sp>
        <p:nvSpPr>
          <p:cNvPr id="75" name="Rectangle 74">
            <a:extLst>
              <a:ext uri="{FF2B5EF4-FFF2-40B4-BE49-F238E27FC236}">
                <a16:creationId xmlns:a16="http://schemas.microsoft.com/office/drawing/2014/main" xmlns="" id="{8213F8A0-12AE-4514-8372-0DD766EC28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692651" y="1014412"/>
            <a:ext cx="4093592" cy="36861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US" sz="1400">
              <a:solidFill>
                <a:prstClr val="white"/>
              </a:solidFill>
            </a:endParaRPr>
          </a:p>
        </p:txBody>
      </p:sp>
      <p:pic>
        <p:nvPicPr>
          <p:cNvPr id="4100" name="Picture 4" descr="Con người có thể nhịn thở, ăn, uống bao lâu? | Báo Dân trí">
            <a:extLst>
              <a:ext uri="{FF2B5EF4-FFF2-40B4-BE49-F238E27FC236}">
                <a16:creationId xmlns:a16="http://schemas.microsoft.com/office/drawing/2014/main" xmlns="" id="{6094BF12-A16B-4E3D-BE01-A85079EF71C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15776" y="1903683"/>
            <a:ext cx="3847338" cy="1907639"/>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xmlns="" id="{9EFF17D4-9A8C-4CE5-B096-D8CCD440043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57762" y="1014412"/>
            <a:ext cx="4093591" cy="36861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US" sz="1400">
              <a:solidFill>
                <a:prstClr val="white"/>
              </a:solidFill>
            </a:endParaRPr>
          </a:p>
        </p:txBody>
      </p:sp>
      <p:pic>
        <p:nvPicPr>
          <p:cNvPr id="4098" name="Picture 2" descr="Săn&amp;quot; sale online mùa cuối năm, cảnh giác với giá siêu rẻ, sale ảo | Báo Dân  trí">
            <a:extLst>
              <a:ext uri="{FF2B5EF4-FFF2-40B4-BE49-F238E27FC236}">
                <a16:creationId xmlns:a16="http://schemas.microsoft.com/office/drawing/2014/main" xmlns="" id="{E0B8FD07-C908-4E26-8396-863FCABEA74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0885" y="2015898"/>
            <a:ext cx="3847338" cy="1683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82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strips(downLeft)">
                                      <p:cBhvr>
                                        <p:cTn id="7" dur="1500"/>
                                        <p:tgtEl>
                                          <p:spTgt spid="73"/>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77"/>
                                        </p:tgtEl>
                                        <p:attrNameLst>
                                          <p:attrName>style.visibility</p:attrName>
                                        </p:attrNameLst>
                                      </p:cBhvr>
                                      <p:to>
                                        <p:strVal val="visible"/>
                                      </p:to>
                                    </p:set>
                                    <p:animEffect transition="in" filter="strips(downLeft)">
                                      <p:cBhvr>
                                        <p:cTn id="10" dur="1250"/>
                                        <p:tgtEl>
                                          <p:spTgt spid="77"/>
                                        </p:tgtEl>
                                      </p:cBhvr>
                                    </p:animEffect>
                                  </p:childTnLst>
                                </p:cTn>
                              </p:par>
                              <p:par>
                                <p:cTn id="11" presetID="18" presetClass="entr" presetSubtype="12" fill="hold" nodeType="withEffect">
                                  <p:stCondLst>
                                    <p:cond delay="0"/>
                                  </p:stCondLst>
                                  <p:childTnLst>
                                    <p:set>
                                      <p:cBhvr>
                                        <p:cTn id="12" dur="1" fill="hold">
                                          <p:stCondLst>
                                            <p:cond delay="0"/>
                                          </p:stCondLst>
                                        </p:cTn>
                                        <p:tgtEl>
                                          <p:spTgt spid="4100"/>
                                        </p:tgtEl>
                                        <p:attrNameLst>
                                          <p:attrName>style.visibility</p:attrName>
                                        </p:attrNameLst>
                                      </p:cBhvr>
                                      <p:to>
                                        <p:strVal val="visible"/>
                                      </p:to>
                                    </p:set>
                                    <p:animEffect transition="in" filter="strips(downLeft)">
                                      <p:cBhvr>
                                        <p:cTn id="13" dur="125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bwMode="auto">
          <a:xfrm>
            <a:off x="381000" y="952500"/>
            <a:ext cx="8610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3200" b="1" dirty="0">
                <a:solidFill>
                  <a:srgbClr val="0033CC"/>
                </a:solidFill>
                <a:latin typeface="Times New Roman" panose="02020603050405020304" pitchFamily="18" charset="0"/>
                <a:cs typeface="Times New Roman" panose="02020603050405020304" pitchFamily="18" charset="0"/>
              </a:rPr>
              <a:t>-</a:t>
            </a:r>
            <a:r>
              <a:rPr lang="vi-VN" altLang="en-US" sz="3200" b="1" dirty="0">
                <a:solidFill>
                  <a:srgbClr val="002060"/>
                </a:solidFill>
                <a:latin typeface="Times New Roman" panose="02020603050405020304" pitchFamily="18" charset="0"/>
                <a:cs typeface="Times New Roman" panose="02020603050405020304" pitchFamily="18" charset="0"/>
              </a:rPr>
              <a:t> Số học sinh nam chiếm </a:t>
            </a:r>
            <a:r>
              <a:rPr lang="vi-VN" altLang="en-US" sz="3200" b="1" dirty="0">
                <a:solidFill>
                  <a:srgbClr val="FF0000"/>
                </a:solidFill>
                <a:latin typeface="Times New Roman" panose="02020603050405020304" pitchFamily="18" charset="0"/>
                <a:cs typeface="Times New Roman" panose="02020603050405020304" pitchFamily="18" charset="0"/>
              </a:rPr>
              <a:t>40% </a:t>
            </a:r>
            <a:r>
              <a:rPr lang="vi-VN" altLang="en-US" sz="3200" b="1" dirty="0">
                <a:solidFill>
                  <a:srgbClr val="002060"/>
                </a:solidFill>
                <a:latin typeface="Times New Roman" panose="02020603050405020304" pitchFamily="18" charset="0"/>
                <a:cs typeface="Times New Roman" panose="02020603050405020304" pitchFamily="18" charset="0"/>
              </a:rPr>
              <a:t>số học sinh cả lớp.</a:t>
            </a:r>
            <a:endParaRPr lang="en-US" altLang="en-US" sz="3200" b="1" dirty="0">
              <a:solidFill>
                <a:srgbClr val="002060"/>
              </a:solidFill>
              <a:latin typeface="Times New Roman" panose="02020603050405020304" pitchFamily="18" charset="0"/>
              <a:cs typeface="Times New Roman" panose="02020603050405020304" pitchFamily="18" charset="0"/>
            </a:endParaRPr>
          </a:p>
        </p:txBody>
      </p:sp>
      <p:sp>
        <p:nvSpPr>
          <p:cNvPr id="5" name="Subtitle 7"/>
          <p:cNvSpPr txBox="1">
            <a:spLocks/>
          </p:cNvSpPr>
          <p:nvPr/>
        </p:nvSpPr>
        <p:spPr bwMode="auto">
          <a:xfrm>
            <a:off x="381000" y="1587500"/>
            <a:ext cx="8610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3200" b="1" dirty="0">
                <a:solidFill>
                  <a:srgbClr val="0033CC"/>
                </a:solidFill>
                <a:latin typeface="Times New Roman" panose="02020603050405020304" pitchFamily="18" charset="0"/>
                <a:cs typeface="Times New Roman" panose="02020603050405020304" pitchFamily="18" charset="0"/>
              </a:rPr>
              <a:t>-</a:t>
            </a:r>
            <a:r>
              <a:rPr lang="vi-VN" altLang="en-US" sz="3200" b="1" dirty="0">
                <a:solidFill>
                  <a:srgbClr val="002060"/>
                </a:solidFill>
                <a:latin typeface="Times New Roman" panose="02020603050405020304" pitchFamily="18" charset="0"/>
                <a:cs typeface="Times New Roman" panose="02020603050405020304" pitchFamily="18" charset="0"/>
              </a:rPr>
              <a:t> Năm học 2020-2021, lớp 4A2 có 16 học sinh Xuất sắc, chiếm </a:t>
            </a:r>
            <a:r>
              <a:rPr lang="vi-VN" altLang="en-US" sz="3200" b="1" dirty="0">
                <a:solidFill>
                  <a:srgbClr val="FF0000"/>
                </a:solidFill>
                <a:latin typeface="Times New Roman" panose="02020603050405020304" pitchFamily="18" charset="0"/>
                <a:cs typeface="Times New Roman" panose="02020603050405020304" pitchFamily="18" charset="0"/>
              </a:rPr>
              <a:t>36% </a:t>
            </a:r>
            <a:r>
              <a:rPr lang="vi-VN" altLang="en-US" sz="3200" b="1" dirty="0">
                <a:solidFill>
                  <a:srgbClr val="002060"/>
                </a:solidFill>
                <a:latin typeface="Times New Roman" panose="02020603050405020304" pitchFamily="18" charset="0"/>
                <a:cs typeface="Times New Roman" panose="02020603050405020304" pitchFamily="18" charset="0"/>
              </a:rPr>
              <a:t>số học sinh cả lớp.</a:t>
            </a:r>
            <a:endParaRPr lang="en-US" altLang="en-US" sz="3200" b="1" dirty="0">
              <a:solidFill>
                <a:srgbClr val="002060"/>
              </a:solidFill>
              <a:latin typeface="Times New Roman" panose="02020603050405020304" pitchFamily="18" charset="0"/>
              <a:cs typeface="Times New Roman" panose="02020603050405020304" pitchFamily="18" charset="0"/>
            </a:endParaRPr>
          </a:p>
        </p:txBody>
      </p:sp>
      <p:cxnSp>
        <p:nvCxnSpPr>
          <p:cNvPr id="8" name="Straight Connector 7"/>
          <p:cNvCxnSpPr/>
          <p:nvPr/>
        </p:nvCxnSpPr>
        <p:spPr>
          <a:xfrm>
            <a:off x="5029200" y="1397000"/>
            <a:ext cx="457200" cy="1942098"/>
          </a:xfrm>
          <a:prstGeom prst="line">
            <a:avLst/>
          </a:prstGeom>
          <a:ln w="28575">
            <a:solidFill>
              <a:srgbClr val="0033CC"/>
            </a:solidFill>
          </a:ln>
        </p:spPr>
        <p:style>
          <a:lnRef idx="1">
            <a:schemeClr val="accent1"/>
          </a:lnRef>
          <a:fillRef idx="0">
            <a:schemeClr val="accent1"/>
          </a:fillRef>
          <a:effectRef idx="0">
            <a:schemeClr val="accent1"/>
          </a:effectRef>
          <a:fontRef idx="minor">
            <a:schemeClr val="tx1"/>
          </a:fontRef>
        </p:style>
      </p:cxnSp>
      <p:sp>
        <p:nvSpPr>
          <p:cNvPr id="15" name="Subtitle 7"/>
          <p:cNvSpPr txBox="1">
            <a:spLocks/>
          </p:cNvSpPr>
          <p:nvPr/>
        </p:nvSpPr>
        <p:spPr bwMode="auto">
          <a:xfrm>
            <a:off x="4114802" y="3429000"/>
            <a:ext cx="3218848" cy="571500"/>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20000"/>
              </a:spcBef>
              <a:spcAft>
                <a:spcPct val="0"/>
              </a:spcAft>
              <a:buFont typeface="Arial" panose="020B0604020202020204" pitchFamily="34" charset="0"/>
              <a:buNone/>
            </a:pPr>
            <a:r>
              <a:rPr lang="vi-VN" altLang="en-US" sz="3200" b="1" dirty="0">
                <a:solidFill>
                  <a:schemeClr val="bg1"/>
                </a:solidFill>
                <a:latin typeface="Times New Roman" panose="02020603050405020304" pitchFamily="18" charset="0"/>
                <a:cs typeface="Times New Roman" panose="02020603050405020304" pitchFamily="18" charset="0"/>
              </a:rPr>
              <a:t>Tỉ số phần trăm</a:t>
            </a:r>
            <a:endParaRPr lang="en-US" altLang="en-US" sz="3200" b="1" dirty="0">
              <a:solidFill>
                <a:schemeClr val="bg1"/>
              </a:solidFill>
              <a:latin typeface="Times New Roman" panose="02020603050405020304" pitchFamily="18" charset="0"/>
              <a:cs typeface="Times New Roman" panose="02020603050405020304" pitchFamily="18" charset="0"/>
            </a:endParaRPr>
          </a:p>
        </p:txBody>
      </p:sp>
      <p:cxnSp>
        <p:nvCxnSpPr>
          <p:cNvPr id="9" name="Straight Connector 8"/>
          <p:cNvCxnSpPr/>
          <p:nvPr/>
        </p:nvCxnSpPr>
        <p:spPr>
          <a:xfrm>
            <a:off x="3581402" y="2472157"/>
            <a:ext cx="1905000" cy="866942"/>
          </a:xfrm>
          <a:prstGeom prst="line">
            <a:avLst/>
          </a:prstGeom>
          <a:ln w="28575">
            <a:solidFill>
              <a:srgbClr val="0033C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4790253"/>
      </p:ext>
    </p:extLst>
  </p:cSld>
  <p:clrMapOvr>
    <a:masterClrMapping/>
  </p:clrMapOvr>
  <p:transition>
    <p:wheel spokes="8"/>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p:tgtEl>
                                          <p:spTgt spid="8"/>
                                        </p:tgtEl>
                                        <p:attrNameLst>
                                          <p:attrName>ppt_y</p:attrName>
                                        </p:attrNameLst>
                                      </p:cBhvr>
                                      <p:tavLst>
                                        <p:tav tm="0">
                                          <p:val>
                                            <p:strVal val="#ppt_y+#ppt_h*1.125000"/>
                                          </p:val>
                                        </p:tav>
                                        <p:tav tm="100000">
                                          <p:val>
                                            <p:strVal val="#ppt_y"/>
                                          </p:val>
                                        </p:tav>
                                      </p:tavLst>
                                    </p:anim>
                                    <p:animEffect transition="in" filter="wipe(up)">
                                      <p:cBhvr>
                                        <p:cTn id="15" dur="500"/>
                                        <p:tgtEl>
                                          <p:spTgt spid="8"/>
                                        </p:tgtEl>
                                      </p:cBhvr>
                                    </p:animEffect>
                                  </p:childTnLst>
                                </p:cTn>
                              </p:par>
                              <p:par>
                                <p:cTn id="16" presetID="1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p:tgtEl>
                                          <p:spTgt spid="9"/>
                                        </p:tgtEl>
                                        <p:attrNameLst>
                                          <p:attrName>ppt_y</p:attrName>
                                        </p:attrNameLst>
                                      </p:cBhvr>
                                      <p:tavLst>
                                        <p:tav tm="0">
                                          <p:val>
                                            <p:strVal val="#ppt_y+#ppt_h*1.125000"/>
                                          </p:val>
                                        </p:tav>
                                        <p:tav tm="100000">
                                          <p:val>
                                            <p:strVal val="#ppt_y"/>
                                          </p:val>
                                        </p:tav>
                                      </p:tavLst>
                                    </p:anim>
                                    <p:animEffect transition="in" filter="wipe(up)">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grpId="1"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1000" fill="hold"/>
                                        <p:tgtEl>
                                          <p:spTgt spid="15"/>
                                        </p:tgtEl>
                                        <p:attrNameLst>
                                          <p:attrName>ppt_w</p:attrName>
                                        </p:attrNameLst>
                                      </p:cBhvr>
                                      <p:tavLst>
                                        <p:tav tm="0">
                                          <p:val>
                                            <p:strVal val="#ppt_w+.3"/>
                                          </p:val>
                                        </p:tav>
                                        <p:tav tm="100000">
                                          <p:val>
                                            <p:strVal val="#ppt_w"/>
                                          </p:val>
                                        </p:tav>
                                      </p:tavLst>
                                    </p:anim>
                                    <p:anim calcmode="lin" valueType="num">
                                      <p:cBhvr>
                                        <p:cTn id="25" dur="1000" fill="hold"/>
                                        <p:tgtEl>
                                          <p:spTgt spid="15"/>
                                        </p:tgtEl>
                                        <p:attrNameLst>
                                          <p:attrName>ppt_h</p:attrName>
                                        </p:attrNameLst>
                                      </p:cBhvr>
                                      <p:tavLst>
                                        <p:tav tm="0">
                                          <p:val>
                                            <p:strVal val="#ppt_h"/>
                                          </p:val>
                                        </p:tav>
                                        <p:tav tm="100000">
                                          <p:val>
                                            <p:strVal val="#ppt_h"/>
                                          </p:val>
                                        </p:tav>
                                      </p:tavLst>
                                    </p:anim>
                                    <p:animEffect transition="in" filter="fade">
                                      <p:cBhvr>
                                        <p:cTn id="26" dur="1000"/>
                                        <p:tgtEl>
                                          <p:spTgt spid="15"/>
                                        </p:tgtEl>
                                      </p:cBhvr>
                                    </p:animEffect>
                                  </p:childTnLst>
                                  <p:subTnLst>
                                    <p:audio>
                                      <p:cMediaNode>
                                        <p:cTn display="0" masterRel="sameClick">
                                          <p:stCondLst>
                                            <p:cond evt="begin" delay="0">
                                              <p:tn val="22"/>
                                            </p:cond>
                                          </p:stCondLst>
                                          <p:endCondLst>
                                            <p:cond evt="onStopAudio" delay="0">
                                              <p:tgtEl>
                                                <p:sldTgt/>
                                              </p:tgtEl>
                                            </p:cond>
                                          </p:endCondLst>
                                        </p:cTn>
                                        <p:tgtEl>
                                          <p:sndTgt r:embed="rId3" name="Chimes 3-CL (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80898" name="Picture 4" descr="daisy_button_pink_h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11247" y="23818"/>
            <a:ext cx="554831" cy="616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300" name="Text Box 12"/>
          <p:cNvSpPr txBox="1">
            <a:spLocks noChangeArrowheads="1"/>
          </p:cNvSpPr>
          <p:nvPr/>
        </p:nvSpPr>
        <p:spPr bwMode="auto">
          <a:xfrm>
            <a:off x="2328864" y="3095628"/>
            <a:ext cx="4286250" cy="523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ctr" eaLnBrk="1" fontAlgn="base" hangingPunct="1">
              <a:spcBef>
                <a:spcPct val="0"/>
              </a:spcBef>
              <a:spcAft>
                <a:spcPct val="0"/>
              </a:spcAft>
            </a:pPr>
            <a:r>
              <a:rPr lang="en-US" altLang="en-US" sz="2800">
                <a:solidFill>
                  <a:srgbClr val="9900FF"/>
                </a:solidFill>
                <a:latin typeface=".VnExoticH" pitchFamily="34" charset="0"/>
              </a:rPr>
              <a:t> </a:t>
            </a:r>
            <a:endParaRPr lang="en-US" altLang="en-US" sz="3200">
              <a:solidFill>
                <a:prstClr val="black"/>
              </a:solidFill>
              <a:cs typeface="Arial" charset="0"/>
            </a:endParaRPr>
          </a:p>
        </p:txBody>
      </p:sp>
      <p:sp>
        <p:nvSpPr>
          <p:cNvPr id="80900" name="Text Box 19"/>
          <p:cNvSpPr txBox="1">
            <a:spLocks noChangeArrowheads="1"/>
          </p:cNvSpPr>
          <p:nvPr/>
        </p:nvSpPr>
        <p:spPr bwMode="auto">
          <a:xfrm>
            <a:off x="2743202" y="4438386"/>
            <a:ext cx="3657600" cy="58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50000"/>
              </a:spcBef>
              <a:spcAft>
                <a:spcPct val="0"/>
              </a:spcAft>
            </a:pPr>
            <a:endParaRPr lang="en-US" altLang="en-US" sz="3200">
              <a:solidFill>
                <a:prstClr val="black"/>
              </a:solidFill>
              <a:cs typeface="Arial" charset="0"/>
            </a:endParaRPr>
          </a:p>
        </p:txBody>
      </p:sp>
      <p:pic>
        <p:nvPicPr>
          <p:cNvPr id="3093" name="Em y1098.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5029202" y="4699000"/>
            <a:ext cx="228600"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WordArt 3"/>
          <p:cNvSpPr>
            <a:spLocks noTextEdit="1"/>
          </p:cNvSpPr>
          <p:nvPr/>
        </p:nvSpPr>
        <p:spPr bwMode="auto">
          <a:xfrm>
            <a:off x="1371604" y="2286000"/>
            <a:ext cx="6340079" cy="960438"/>
          </a:xfrm>
          <a:prstGeom prst="rect">
            <a:avLst/>
          </a:prstGeom>
        </p:spPr>
        <p:txBody>
          <a:bodyPr wrap="none" lIns="91429" tIns="45715" rIns="91429" bIns="45715" fromWordArt="1">
            <a:prstTxWarp prst="textPlain">
              <a:avLst>
                <a:gd name="adj" fmla="val 49690"/>
              </a:avLst>
            </a:prstTxWarp>
          </a:bodyPr>
          <a:lstStyle/>
          <a:p>
            <a:pPr algn="ctr" fontAlgn="base">
              <a:spcBef>
                <a:spcPct val="0"/>
              </a:spcBef>
              <a:spcAft>
                <a:spcPct val="0"/>
              </a:spcAft>
            </a:pPr>
            <a:r>
              <a:rPr lang="vi-VN" b="1" kern="10" dirty="0" smtClean="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a:cs typeface="Times New Roman"/>
              </a:rPr>
              <a:t>TỈ SỐ PHẦN TRĂM</a:t>
            </a:r>
            <a:endParaRPr lang="en-US" b="1" kern="10" dirty="0" smtClean="0">
              <a:ln w="9525">
                <a:solidFill>
                  <a:srgbClr val="FF0000"/>
                </a:solidFill>
                <a:round/>
                <a:headEnd/>
                <a:tailEnd/>
              </a:ln>
              <a:solidFill>
                <a:srgbClr val="FF0000"/>
              </a:solidFill>
              <a:effectLst>
                <a:outerShdw dist="45791" dir="2021404" algn="ctr" rotWithShape="0">
                  <a:srgbClr val="B2B2B2">
                    <a:alpha val="79999"/>
                  </a:srgbClr>
                </a:outerShdw>
              </a:effectLst>
              <a:latin typeface="Times New Roman"/>
              <a:cs typeface="Times New Roman"/>
            </a:endParaRPr>
          </a:p>
        </p:txBody>
      </p:sp>
    </p:spTree>
    <p:extLst>
      <p:ext uri="{BB962C8B-B14F-4D97-AF65-F5344CB8AC3E}">
        <p14:creationId xmlns:p14="http://schemas.microsoft.com/office/powerpoint/2010/main" val="313118963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repeatCount="indefinite" fill="hold" grpId="0" nodeType="withEffect">
                                  <p:stCondLst>
                                    <p:cond delay="0"/>
                                  </p:stCondLst>
                                  <p:iterate type="lt">
                                    <p:tmAbs val="0"/>
                                  </p:iterate>
                                  <p:childTnLst>
                                    <p:set>
                                      <p:cBhvr>
                                        <p:cTn id="6" dur="1" fill="hold">
                                          <p:stCondLst>
                                            <p:cond delay="0"/>
                                          </p:stCondLst>
                                        </p:cTn>
                                        <p:tgtEl>
                                          <p:spTgt spid="140300"/>
                                        </p:tgtEl>
                                        <p:attrNameLst>
                                          <p:attrName>style.visibility</p:attrName>
                                        </p:attrNameLst>
                                      </p:cBhvr>
                                      <p:to>
                                        <p:strVal val="visible"/>
                                      </p:to>
                                    </p:set>
                                    <p:animEffect transition="in" filter="diamond(in)">
                                      <p:cBhvr>
                                        <p:cTn id="7" dur="2000"/>
                                        <p:tgtEl>
                                          <p:spTgt spid="140300"/>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80902"/>
                                        </p:tgtEl>
                                        <p:attrNameLst>
                                          <p:attrName>style.visibility</p:attrName>
                                        </p:attrNameLst>
                                      </p:cBhvr>
                                      <p:to>
                                        <p:strVal val="visible"/>
                                      </p:to>
                                    </p:set>
                                    <p:anim calcmode="lin" valueType="num">
                                      <p:cBhvr>
                                        <p:cTn id="12" dur="1000" fill="hold"/>
                                        <p:tgtEl>
                                          <p:spTgt spid="80902"/>
                                        </p:tgtEl>
                                        <p:attrNameLst>
                                          <p:attrName>ppt_w</p:attrName>
                                        </p:attrNameLst>
                                      </p:cBhvr>
                                      <p:tavLst>
                                        <p:tav tm="0">
                                          <p:val>
                                            <p:fltVal val="0"/>
                                          </p:val>
                                        </p:tav>
                                        <p:tav tm="100000">
                                          <p:val>
                                            <p:strVal val="#ppt_w"/>
                                          </p:val>
                                        </p:tav>
                                      </p:tavLst>
                                    </p:anim>
                                    <p:anim calcmode="lin" valueType="num">
                                      <p:cBhvr>
                                        <p:cTn id="13" dur="1000" fill="hold"/>
                                        <p:tgtEl>
                                          <p:spTgt spid="80902"/>
                                        </p:tgtEl>
                                        <p:attrNameLst>
                                          <p:attrName>ppt_h</p:attrName>
                                        </p:attrNameLst>
                                      </p:cBhvr>
                                      <p:tavLst>
                                        <p:tav tm="0">
                                          <p:val>
                                            <p:fltVal val="0"/>
                                          </p:val>
                                        </p:tav>
                                        <p:tav tm="100000">
                                          <p:val>
                                            <p:strVal val="#ppt_h"/>
                                          </p:val>
                                        </p:tav>
                                      </p:tavLst>
                                    </p:anim>
                                    <p:anim calcmode="lin" valueType="num">
                                      <p:cBhvr>
                                        <p:cTn id="14" dur="1000" fill="hold"/>
                                        <p:tgtEl>
                                          <p:spTgt spid="80902"/>
                                        </p:tgtEl>
                                        <p:attrNameLst>
                                          <p:attrName>style.rotation</p:attrName>
                                        </p:attrNameLst>
                                      </p:cBhvr>
                                      <p:tavLst>
                                        <p:tav tm="0">
                                          <p:val>
                                            <p:fltVal val="90"/>
                                          </p:val>
                                        </p:tav>
                                        <p:tav tm="100000">
                                          <p:val>
                                            <p:fltVal val="0"/>
                                          </p:val>
                                        </p:tav>
                                      </p:tavLst>
                                    </p:anim>
                                    <p:animEffect transition="in" filter="fade">
                                      <p:cBhvr>
                                        <p:cTn id="15" dur="1000"/>
                                        <p:tgtEl>
                                          <p:spTgt spid="8090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16" fill="hold" display="0">
                  <p:stCondLst>
                    <p:cond delay="indefinite"/>
                  </p:stCondLst>
                  <p:endCondLst>
                    <p:cond evt="onNext" delay="0">
                      <p:tgtEl>
                        <p:sldTgt/>
                      </p:tgtEl>
                    </p:cond>
                    <p:cond evt="onPrev" delay="0">
                      <p:tgtEl>
                        <p:sldTgt/>
                      </p:tgtEl>
                    </p:cond>
                    <p:cond evt="onStopAudio" delay="0">
                      <p:tgtEl>
                        <p:sldTgt/>
                      </p:tgtEl>
                    </p:cond>
                  </p:endCondLst>
                </p:cTn>
                <p:tgtEl>
                  <p:spTgt spid="3093"/>
                </p:tgtEl>
              </p:cMediaNode>
            </p:audio>
          </p:childTnLst>
        </p:cTn>
      </p:par>
    </p:tnLst>
    <p:bldLst>
      <p:bldP spid="140300" grpId="0"/>
      <p:bldP spid="8090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0"/>
            <a:lum/>
          </a:blip>
          <a:srcRect/>
          <a:stretch>
            <a:fillRect l="-4000" r="-4000"/>
          </a:stretch>
        </a:blipFill>
        <a:effectLst/>
      </p:bgPr>
    </p:bg>
    <p:spTree>
      <p:nvGrpSpPr>
        <p:cNvPr id="1" name=""/>
        <p:cNvGrpSpPr/>
        <p:nvPr/>
      </p:nvGrpSpPr>
      <p:grpSpPr>
        <a:xfrm>
          <a:off x="0" y="0"/>
          <a:ext cx="0" cy="0"/>
          <a:chOff x="0" y="0"/>
          <a:chExt cx="0" cy="0"/>
        </a:xfrm>
      </p:grpSpPr>
      <p:sp>
        <p:nvSpPr>
          <p:cNvPr id="5" name="Subtitle 7"/>
          <p:cNvSpPr txBox="1">
            <a:spLocks/>
          </p:cNvSpPr>
          <p:nvPr/>
        </p:nvSpPr>
        <p:spPr bwMode="auto">
          <a:xfrm>
            <a:off x="2133602" y="465389"/>
            <a:ext cx="1905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4000" dirty="0">
                <a:solidFill>
                  <a:srgbClr val="0033CC"/>
                </a:solidFill>
                <a:latin typeface="Calibri" panose="020F0502020204030204" pitchFamily="34" charset="0"/>
                <a:cs typeface="Calibri" panose="020F0502020204030204" pitchFamily="34" charset="0"/>
              </a:rPr>
              <a:t>= 12%</a:t>
            </a:r>
            <a:endParaRPr lang="en-US" altLang="en-US" sz="4000" dirty="0">
              <a:solidFill>
                <a:srgbClr val="00206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2" name="TextBox 1"/>
              <p:cNvSpPr txBox="1"/>
              <p:nvPr/>
            </p:nvSpPr>
            <p:spPr>
              <a:xfrm>
                <a:off x="1066800" y="275722"/>
                <a:ext cx="838200" cy="104073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600" i="1">
                              <a:solidFill>
                                <a:srgbClr val="0033CC"/>
                              </a:solidFill>
                              <a:latin typeface="Cambria Math" panose="02040503050406030204" pitchFamily="18" charset="0"/>
                            </a:rPr>
                          </m:ctrlPr>
                        </m:fPr>
                        <m:num>
                          <m:r>
                            <a:rPr lang="vi-VN" sz="3600">
                              <a:solidFill>
                                <a:srgbClr val="0033CC"/>
                              </a:solidFill>
                              <a:latin typeface="Cambria Math" panose="02040503050406030204" pitchFamily="18" charset="0"/>
                            </a:rPr>
                            <m:t>12</m:t>
                          </m:r>
                        </m:num>
                        <m:den>
                          <m:r>
                            <a:rPr lang="vi-VN" sz="3600">
                              <a:solidFill>
                                <a:srgbClr val="0033CC"/>
                              </a:solidFill>
                              <a:latin typeface="Cambria Math" panose="02040503050406030204" pitchFamily="18" charset="0"/>
                            </a:rPr>
                            <m:t>100</m:t>
                          </m:r>
                        </m:den>
                      </m:f>
                    </m:oMath>
                  </m:oMathPara>
                </a14:m>
                <a:endParaRPr lang="en-US" sz="3600" dirty="0">
                  <a:latin typeface="Times New Roman" panose="02020603050405020304" pitchFamily="18" charset="0"/>
                  <a:cs typeface="Times New Roman" panose="02020603050405020304" pitchFamily="18"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1066800" y="330866"/>
                <a:ext cx="838200" cy="1040734"/>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990602" y="1397003"/>
                <a:ext cx="838200" cy="105201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600" i="1">
                              <a:solidFill>
                                <a:srgbClr val="0033CC"/>
                              </a:solidFill>
                              <a:latin typeface="Cambria Math" panose="02040503050406030204" pitchFamily="18" charset="0"/>
                            </a:rPr>
                          </m:ctrlPr>
                        </m:fPr>
                        <m:num>
                          <m:r>
                            <a:rPr lang="vi-VN" sz="3600" i="1">
                              <a:solidFill>
                                <a:srgbClr val="0033CC"/>
                              </a:solidFill>
                              <a:latin typeface="Cambria Math" panose="02040503050406030204" pitchFamily="18" charset="0"/>
                            </a:rPr>
                            <m:t>5</m:t>
                          </m:r>
                        </m:num>
                        <m:den>
                          <m:r>
                            <a:rPr lang="vi-VN" sz="3600">
                              <a:solidFill>
                                <a:srgbClr val="0033CC"/>
                              </a:solidFill>
                              <a:latin typeface="Cambria Math" panose="02040503050406030204" pitchFamily="18" charset="0"/>
                            </a:rPr>
                            <m:t>100</m:t>
                          </m:r>
                        </m:den>
                      </m:f>
                    </m:oMath>
                  </m:oMathPara>
                </a14:m>
                <a:endParaRPr lang="en-US" sz="3600" dirty="0">
                  <a:latin typeface="Calibri" panose="020F0502020204030204" pitchFamily="34" charset="0"/>
                  <a:cs typeface="Calibri" panose="020F0502020204030204" pitchFamily="34"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990600" y="1676400"/>
                <a:ext cx="838200" cy="1088503"/>
              </a:xfrm>
              <a:prstGeom prst="rect">
                <a:avLst/>
              </a:prstGeom>
              <a:blipFill rotWithShape="0">
                <a:blip r:embed="rId6"/>
                <a:stretch>
                  <a:fillRect/>
                </a:stretch>
              </a:blipFill>
            </p:spPr>
            <p:txBody>
              <a:bodyPr/>
              <a:lstStyle/>
              <a:p>
                <a:r>
                  <a:rPr lang="en-US">
                    <a:noFill/>
                  </a:rPr>
                  <a:t> </a:t>
                </a:r>
              </a:p>
            </p:txBody>
          </p:sp>
        </mc:Fallback>
      </mc:AlternateContent>
      <p:sp>
        <p:nvSpPr>
          <p:cNvPr id="11" name="Subtitle 7"/>
          <p:cNvSpPr txBox="1">
            <a:spLocks/>
          </p:cNvSpPr>
          <p:nvPr/>
        </p:nvSpPr>
        <p:spPr bwMode="auto">
          <a:xfrm>
            <a:off x="2133602" y="1564792"/>
            <a:ext cx="1905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4000" dirty="0">
                <a:solidFill>
                  <a:srgbClr val="0033CC"/>
                </a:solidFill>
                <a:latin typeface="Calibri" panose="020F0502020204030204" pitchFamily="34" charset="0"/>
                <a:cs typeface="Calibri" panose="020F0502020204030204" pitchFamily="34" charset="0"/>
              </a:rPr>
              <a:t>= 5%</a:t>
            </a:r>
            <a:endParaRPr lang="en-US" altLang="en-US" sz="4000" dirty="0">
              <a:solidFill>
                <a:srgbClr val="00206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2" name="TextBox 11"/>
              <p:cNvSpPr txBox="1"/>
              <p:nvPr/>
            </p:nvSpPr>
            <p:spPr>
              <a:xfrm>
                <a:off x="990602" y="2558086"/>
                <a:ext cx="838200" cy="104073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600" i="1">
                              <a:solidFill>
                                <a:srgbClr val="0033CC"/>
                              </a:solidFill>
                              <a:latin typeface="Cambria Math" panose="02040503050406030204" pitchFamily="18" charset="0"/>
                            </a:rPr>
                          </m:ctrlPr>
                        </m:fPr>
                        <m:num>
                          <m:r>
                            <a:rPr lang="vi-VN" sz="3600" i="1">
                              <a:solidFill>
                                <a:srgbClr val="0033CC"/>
                              </a:solidFill>
                              <a:latin typeface="Cambria Math" panose="02040503050406030204" pitchFamily="18" charset="0"/>
                            </a:rPr>
                            <m:t>123</m:t>
                          </m:r>
                        </m:num>
                        <m:den>
                          <m:r>
                            <a:rPr lang="vi-VN" sz="3600">
                              <a:solidFill>
                                <a:srgbClr val="0033CC"/>
                              </a:solidFill>
                              <a:latin typeface="Cambria Math" panose="02040503050406030204" pitchFamily="18" charset="0"/>
                            </a:rPr>
                            <m:t>100</m:t>
                          </m:r>
                        </m:den>
                      </m:f>
                    </m:oMath>
                  </m:oMathPara>
                </a14:m>
                <a:endParaRPr lang="en-US" sz="3600" dirty="0">
                  <a:latin typeface="Calibri" panose="020F0502020204030204" pitchFamily="34" charset="0"/>
                  <a:cs typeface="Calibri" panose="020F0502020204030204" pitchFamily="34"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990600" y="3069702"/>
                <a:ext cx="838200" cy="1040734"/>
              </a:xfrm>
              <a:prstGeom prst="rect">
                <a:avLst/>
              </a:prstGeom>
              <a:blipFill rotWithShape="0">
                <a:blip r:embed="rId7"/>
                <a:stretch>
                  <a:fillRect/>
                </a:stretch>
              </a:blipFill>
            </p:spPr>
            <p:txBody>
              <a:bodyPr/>
              <a:lstStyle/>
              <a:p>
                <a:r>
                  <a:rPr lang="en-US">
                    <a:noFill/>
                  </a:rPr>
                  <a:t> </a:t>
                </a:r>
              </a:p>
            </p:txBody>
          </p:sp>
        </mc:Fallback>
      </mc:AlternateContent>
      <p:sp>
        <p:nvSpPr>
          <p:cNvPr id="13" name="Subtitle 7"/>
          <p:cNvSpPr txBox="1">
            <a:spLocks/>
          </p:cNvSpPr>
          <p:nvPr/>
        </p:nvSpPr>
        <p:spPr bwMode="auto">
          <a:xfrm>
            <a:off x="2133602" y="2705974"/>
            <a:ext cx="1905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4000" dirty="0">
                <a:solidFill>
                  <a:srgbClr val="0033CC"/>
                </a:solidFill>
                <a:latin typeface="Calibri" panose="020F0502020204030204" pitchFamily="34" charset="0"/>
                <a:cs typeface="Calibri" panose="020F0502020204030204" pitchFamily="34" charset="0"/>
              </a:rPr>
              <a:t>= 123%</a:t>
            </a:r>
            <a:endParaRPr lang="en-US" altLang="en-US" sz="4000" dirty="0">
              <a:solidFill>
                <a:srgbClr val="002060"/>
              </a:solidFill>
              <a:latin typeface="Calibri" panose="020F0502020204030204" pitchFamily="34" charset="0"/>
              <a:cs typeface="Calibri" panose="020F0502020204030204" pitchFamily="34" charset="0"/>
            </a:endParaRPr>
          </a:p>
        </p:txBody>
      </p:sp>
      <p:sp>
        <p:nvSpPr>
          <p:cNvPr id="14" name="Subtitle 7"/>
          <p:cNvSpPr txBox="1">
            <a:spLocks/>
          </p:cNvSpPr>
          <p:nvPr/>
        </p:nvSpPr>
        <p:spPr bwMode="auto">
          <a:xfrm>
            <a:off x="4376286" y="1549124"/>
            <a:ext cx="4081914" cy="571500"/>
          </a:xfrm>
          <a:prstGeom prst="rect">
            <a:avLst/>
          </a:prstGeom>
          <a:solidFill>
            <a:srgbClr val="FFFF00"/>
          </a:solidFill>
          <a:ln>
            <a:noFill/>
          </a:ln>
          <a:effectLst/>
          <a:scene3d>
            <a:camera prst="orthographicFront">
              <a:rot lat="0" lon="0" rev="0"/>
            </a:camera>
            <a:lightRig rig="balanced" dir="t">
              <a:rot lat="0" lon="0" rev="8700000"/>
            </a:lightRig>
          </a:scene3d>
          <a:sp3d>
            <a:bevelT w="190500" h="38100"/>
          </a:sp3d>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20000"/>
              </a:spcBef>
              <a:spcAft>
                <a:spcPct val="0"/>
              </a:spcAft>
              <a:buFont typeface="Arial" panose="020B0604020202020204" pitchFamily="34" charset="0"/>
              <a:buNone/>
            </a:pPr>
            <a:r>
              <a:rPr lang="vi-VN" altLang="en-US" sz="3200" b="1" dirty="0">
                <a:solidFill>
                  <a:srgbClr val="FF0000"/>
                </a:solidFill>
                <a:latin typeface="Times New Roman" panose="02020603050405020304" pitchFamily="18" charset="0"/>
                <a:cs typeface="Times New Roman" panose="02020603050405020304" pitchFamily="18" charset="0"/>
              </a:rPr>
              <a:t>%</a:t>
            </a:r>
            <a:r>
              <a:rPr lang="vi-VN" altLang="en-US" sz="3200" b="1" dirty="0">
                <a:solidFill>
                  <a:srgbClr val="002060"/>
                </a:solidFill>
                <a:latin typeface="Times New Roman" panose="02020603050405020304" pitchFamily="18" charset="0"/>
                <a:cs typeface="Times New Roman" panose="02020603050405020304" pitchFamily="18" charset="0"/>
              </a:rPr>
              <a:t>: kí hiệu phần trăm</a:t>
            </a:r>
            <a:endParaRPr lang="en-US" altLang="en-US" sz="3200" b="1" dirty="0">
              <a:solidFill>
                <a:srgbClr val="002060"/>
              </a:solidFill>
              <a:latin typeface="Times New Roman" panose="02020603050405020304" pitchFamily="18" charset="0"/>
              <a:cs typeface="Times New Roman" panose="02020603050405020304" pitchFamily="18" charset="0"/>
            </a:endParaRPr>
          </a:p>
        </p:txBody>
      </p:sp>
      <p:sp>
        <p:nvSpPr>
          <p:cNvPr id="16" name="Subtitle 7"/>
          <p:cNvSpPr txBox="1">
            <a:spLocks/>
          </p:cNvSpPr>
          <p:nvPr/>
        </p:nvSpPr>
        <p:spPr bwMode="auto">
          <a:xfrm>
            <a:off x="228600" y="3746500"/>
            <a:ext cx="8610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lnSpc>
                <a:spcPct val="150000"/>
              </a:lnSpc>
              <a:spcBef>
                <a:spcPts val="2400"/>
              </a:spcBef>
              <a:spcAft>
                <a:spcPct val="0"/>
              </a:spcAft>
            </a:pPr>
            <a:r>
              <a:rPr lang="vi-VN" altLang="en-US" sz="3200" b="1" dirty="0">
                <a:solidFill>
                  <a:srgbClr val="002060"/>
                </a:solidFill>
                <a:latin typeface="Times New Roman" panose="02020603050405020304" pitchFamily="18" charset="0"/>
                <a:cs typeface="Times New Roman" panose="02020603050405020304" pitchFamily="18" charset="0"/>
              </a:rPr>
              <a:t>- Các phân số:         ;         ;          có điểm gì giống</a:t>
            </a:r>
          </a:p>
          <a:p>
            <a:pPr algn="just" fontAlgn="base">
              <a:lnSpc>
                <a:spcPct val="150000"/>
              </a:lnSpc>
              <a:spcBef>
                <a:spcPts val="2400"/>
              </a:spcBef>
              <a:spcAft>
                <a:spcPct val="0"/>
              </a:spcAft>
            </a:pPr>
            <a:r>
              <a:rPr lang="vi-VN" altLang="en-US" sz="3200" b="1" dirty="0">
                <a:solidFill>
                  <a:srgbClr val="002060"/>
                </a:solidFill>
                <a:latin typeface="Times New Roman" panose="02020603050405020304" pitchFamily="18" charset="0"/>
                <a:cs typeface="Times New Roman" panose="02020603050405020304" pitchFamily="18" charset="0"/>
              </a:rPr>
              <a:t> nhau? </a:t>
            </a:r>
            <a:endParaRPr lang="en-US" altLang="en-US" sz="3200" b="1" dirty="0">
              <a:solidFill>
                <a:srgbClr val="00206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8" name="TextBox 17"/>
              <p:cNvSpPr txBox="1"/>
              <p:nvPr/>
            </p:nvSpPr>
            <p:spPr>
              <a:xfrm>
                <a:off x="2895601" y="3577722"/>
                <a:ext cx="838200" cy="104073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600" i="1">
                              <a:solidFill>
                                <a:srgbClr val="0033CC"/>
                              </a:solidFill>
                              <a:latin typeface="Cambria Math" panose="02040503050406030204" pitchFamily="18" charset="0"/>
                            </a:rPr>
                          </m:ctrlPr>
                        </m:fPr>
                        <m:num>
                          <m:r>
                            <a:rPr lang="vi-VN" sz="3600">
                              <a:solidFill>
                                <a:srgbClr val="0033CC"/>
                              </a:solidFill>
                              <a:latin typeface="Cambria Math" panose="02040503050406030204" pitchFamily="18" charset="0"/>
                            </a:rPr>
                            <m:t>12</m:t>
                          </m:r>
                        </m:num>
                        <m:den>
                          <m:r>
                            <a:rPr lang="vi-VN" sz="3600">
                              <a:solidFill>
                                <a:srgbClr val="0033CC"/>
                              </a:solidFill>
                              <a:latin typeface="Cambria Math" panose="02040503050406030204" pitchFamily="18" charset="0"/>
                            </a:rPr>
                            <m:t>100</m:t>
                          </m:r>
                        </m:den>
                      </m:f>
                    </m:oMath>
                  </m:oMathPara>
                </a14:m>
                <a:endParaRPr lang="en-US" sz="3600" dirty="0">
                  <a:latin typeface="Times New Roman" panose="02020603050405020304" pitchFamily="18" charset="0"/>
                  <a:cs typeface="Times New Roman" panose="02020603050405020304" pitchFamily="18"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2895600" y="4293266"/>
                <a:ext cx="838200" cy="1040734"/>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3957188" y="3557819"/>
                <a:ext cx="838200" cy="105201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600" i="1">
                              <a:solidFill>
                                <a:srgbClr val="0033CC"/>
                              </a:solidFill>
                              <a:latin typeface="Cambria Math" panose="02040503050406030204" pitchFamily="18" charset="0"/>
                            </a:rPr>
                          </m:ctrlPr>
                        </m:fPr>
                        <m:num>
                          <m:r>
                            <a:rPr lang="vi-VN" sz="3600" i="1">
                              <a:solidFill>
                                <a:srgbClr val="0033CC"/>
                              </a:solidFill>
                              <a:latin typeface="Cambria Math" panose="02040503050406030204" pitchFamily="18" charset="0"/>
                            </a:rPr>
                            <m:t>5</m:t>
                          </m:r>
                        </m:num>
                        <m:den>
                          <m:r>
                            <a:rPr lang="vi-VN" sz="3600">
                              <a:solidFill>
                                <a:srgbClr val="0033CC"/>
                              </a:solidFill>
                              <a:latin typeface="Cambria Math" panose="02040503050406030204" pitchFamily="18" charset="0"/>
                            </a:rPr>
                            <m:t>100</m:t>
                          </m:r>
                        </m:den>
                      </m:f>
                    </m:oMath>
                  </m:oMathPara>
                </a14:m>
                <a:endParaRPr lang="en-US" sz="3600" dirty="0">
                  <a:latin typeface="Calibri" panose="020F0502020204030204" pitchFamily="34" charset="0"/>
                  <a:cs typeface="Calibri" panose="020F0502020204030204" pitchFamily="34"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3957186" y="4269381"/>
                <a:ext cx="838200" cy="1052019"/>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5017168" y="3557818"/>
                <a:ext cx="838200" cy="104073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600" i="1">
                              <a:solidFill>
                                <a:srgbClr val="0033CC"/>
                              </a:solidFill>
                              <a:latin typeface="Cambria Math" panose="02040503050406030204" pitchFamily="18" charset="0"/>
                            </a:rPr>
                          </m:ctrlPr>
                        </m:fPr>
                        <m:num>
                          <m:r>
                            <a:rPr lang="vi-VN" sz="3600" i="1">
                              <a:solidFill>
                                <a:srgbClr val="0033CC"/>
                              </a:solidFill>
                              <a:latin typeface="Cambria Math" panose="02040503050406030204" pitchFamily="18" charset="0"/>
                            </a:rPr>
                            <m:t>123</m:t>
                          </m:r>
                        </m:num>
                        <m:den>
                          <m:r>
                            <a:rPr lang="vi-VN" sz="3600">
                              <a:solidFill>
                                <a:srgbClr val="0033CC"/>
                              </a:solidFill>
                              <a:latin typeface="Cambria Math" panose="02040503050406030204" pitchFamily="18" charset="0"/>
                            </a:rPr>
                            <m:t>100</m:t>
                          </m:r>
                        </m:den>
                      </m:f>
                    </m:oMath>
                  </m:oMathPara>
                </a14:m>
                <a:endParaRPr lang="en-US" sz="3600" dirty="0">
                  <a:latin typeface="Calibri" panose="020F0502020204030204" pitchFamily="34" charset="0"/>
                  <a:cs typeface="Calibri" panose="020F0502020204030204" pitchFamily="34"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5017168" y="4269381"/>
                <a:ext cx="838200" cy="1040734"/>
              </a:xfrm>
              <a:prstGeom prst="rect">
                <a:avLst/>
              </a:prstGeom>
              <a:blipFill rotWithShape="0">
                <a:blip r:embed="rId9"/>
                <a:stretch>
                  <a:fillRect/>
                </a:stretch>
              </a:blipFill>
            </p:spPr>
            <p:txBody>
              <a:bodyPr/>
              <a:lstStyle/>
              <a:p>
                <a:r>
                  <a:rPr lang="en-US">
                    <a:noFill/>
                  </a:rPr>
                  <a:t> </a:t>
                </a:r>
              </a:p>
            </p:txBody>
          </p:sp>
        </mc:Fallback>
      </mc:AlternateContent>
      <p:sp>
        <p:nvSpPr>
          <p:cNvPr id="21" name="Subtitle 7"/>
          <p:cNvSpPr txBox="1">
            <a:spLocks/>
          </p:cNvSpPr>
          <p:nvPr/>
        </p:nvSpPr>
        <p:spPr bwMode="auto">
          <a:xfrm>
            <a:off x="1567312" y="4914900"/>
            <a:ext cx="6357488" cy="571500"/>
          </a:xfrm>
          <a:prstGeom prst="rect">
            <a:avLst/>
          </a:prstGeom>
          <a:noFill/>
          <a:ln>
            <a:noFill/>
          </a:ln>
          <a:effectLst/>
          <a:scene3d>
            <a:camera prst="orthographicFront">
              <a:rot lat="0" lon="0" rev="0"/>
            </a:camera>
            <a:lightRig rig="balanced" dir="t">
              <a:rot lat="0" lon="0" rev="8700000"/>
            </a:lightRig>
          </a:scene3d>
          <a:sp3d>
            <a:bevelT w="190500" h="38100"/>
          </a:sp3d>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20000"/>
              </a:spcBef>
              <a:spcAft>
                <a:spcPct val="0"/>
              </a:spcAft>
              <a:buFont typeface="Arial" panose="020B0604020202020204" pitchFamily="34" charset="0"/>
              <a:buNone/>
            </a:pPr>
            <a:r>
              <a:rPr lang="vi-VN" altLang="en-US" sz="3200" b="1" dirty="0">
                <a:solidFill>
                  <a:srgbClr val="C00000"/>
                </a:solidFill>
                <a:latin typeface="Times New Roman" panose="02020603050405020304" pitchFamily="18" charset="0"/>
                <a:cs typeface="Times New Roman" panose="02020603050405020304" pitchFamily="18" charset="0"/>
              </a:rPr>
              <a:t>(Các phân số đều có mẫu số là 100)</a:t>
            </a:r>
            <a:endParaRPr lang="en-US" altLang="en-US" sz="32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5318644"/>
      </p:ext>
    </p:extLst>
  </p:cSld>
  <p:clrMapOvr>
    <a:masterClrMapping/>
  </p:clrMapOvr>
  <p:transition>
    <p:wheel spokes="8"/>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1000" fill="hold"/>
                                        <p:tgtEl>
                                          <p:spTgt spid="5"/>
                                        </p:tgtEl>
                                        <p:attrNameLst>
                                          <p:attrName>ppt_w</p:attrName>
                                        </p:attrNameLst>
                                      </p:cBhvr>
                                      <p:tavLst>
                                        <p:tav tm="0">
                                          <p:val>
                                            <p:strVal val="#ppt_w*0.70"/>
                                          </p:val>
                                        </p:tav>
                                        <p:tav tm="100000">
                                          <p:val>
                                            <p:strVal val="#ppt_w"/>
                                          </p:val>
                                        </p:tav>
                                      </p:tavLst>
                                    </p:anim>
                                    <p:anim calcmode="lin" valueType="num">
                                      <p:cBhvr>
                                        <p:cTn id="26" dur="1000" fill="hold"/>
                                        <p:tgtEl>
                                          <p:spTgt spid="5"/>
                                        </p:tgtEl>
                                        <p:attrNameLst>
                                          <p:attrName>ppt_h</p:attrName>
                                        </p:attrNameLst>
                                      </p:cBhvr>
                                      <p:tavLst>
                                        <p:tav tm="0">
                                          <p:val>
                                            <p:strVal val="#ppt_h"/>
                                          </p:val>
                                        </p:tav>
                                        <p:tav tm="100000">
                                          <p:val>
                                            <p:strVal val="#ppt_h"/>
                                          </p:val>
                                        </p:tav>
                                      </p:tavLst>
                                    </p:anim>
                                    <p:animEffect transition="in" filter="fade">
                                      <p:cBhvr>
                                        <p:cTn id="27" dur="1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80">
                                          <p:stCondLst>
                                            <p:cond delay="0"/>
                                          </p:stCondLst>
                                        </p:cTn>
                                        <p:tgtEl>
                                          <p:spTgt spid="10"/>
                                        </p:tgtEl>
                                      </p:cBhvr>
                                    </p:animEffect>
                                    <p:anim calcmode="lin" valueType="num">
                                      <p:cBhvr>
                                        <p:cTn id="3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8" dur="26">
                                          <p:stCondLst>
                                            <p:cond delay="650"/>
                                          </p:stCondLst>
                                        </p:cTn>
                                        <p:tgtEl>
                                          <p:spTgt spid="10"/>
                                        </p:tgtEl>
                                      </p:cBhvr>
                                      <p:to x="100000" y="60000"/>
                                    </p:animScale>
                                    <p:animScale>
                                      <p:cBhvr>
                                        <p:cTn id="39" dur="166" decel="50000">
                                          <p:stCondLst>
                                            <p:cond delay="676"/>
                                          </p:stCondLst>
                                        </p:cTn>
                                        <p:tgtEl>
                                          <p:spTgt spid="10"/>
                                        </p:tgtEl>
                                      </p:cBhvr>
                                      <p:to x="100000" y="100000"/>
                                    </p:animScale>
                                    <p:animScale>
                                      <p:cBhvr>
                                        <p:cTn id="40" dur="26">
                                          <p:stCondLst>
                                            <p:cond delay="1312"/>
                                          </p:stCondLst>
                                        </p:cTn>
                                        <p:tgtEl>
                                          <p:spTgt spid="10"/>
                                        </p:tgtEl>
                                      </p:cBhvr>
                                      <p:to x="100000" y="80000"/>
                                    </p:animScale>
                                    <p:animScale>
                                      <p:cBhvr>
                                        <p:cTn id="41" dur="166" decel="50000">
                                          <p:stCondLst>
                                            <p:cond delay="1338"/>
                                          </p:stCondLst>
                                        </p:cTn>
                                        <p:tgtEl>
                                          <p:spTgt spid="10"/>
                                        </p:tgtEl>
                                      </p:cBhvr>
                                      <p:to x="100000" y="100000"/>
                                    </p:animScale>
                                    <p:animScale>
                                      <p:cBhvr>
                                        <p:cTn id="42" dur="26">
                                          <p:stCondLst>
                                            <p:cond delay="1642"/>
                                          </p:stCondLst>
                                        </p:cTn>
                                        <p:tgtEl>
                                          <p:spTgt spid="10"/>
                                        </p:tgtEl>
                                      </p:cBhvr>
                                      <p:to x="100000" y="90000"/>
                                    </p:animScale>
                                    <p:animScale>
                                      <p:cBhvr>
                                        <p:cTn id="43" dur="166" decel="50000">
                                          <p:stCondLst>
                                            <p:cond delay="1668"/>
                                          </p:stCondLst>
                                        </p:cTn>
                                        <p:tgtEl>
                                          <p:spTgt spid="10"/>
                                        </p:tgtEl>
                                      </p:cBhvr>
                                      <p:to x="100000" y="100000"/>
                                    </p:animScale>
                                    <p:animScale>
                                      <p:cBhvr>
                                        <p:cTn id="44" dur="26">
                                          <p:stCondLst>
                                            <p:cond delay="1808"/>
                                          </p:stCondLst>
                                        </p:cTn>
                                        <p:tgtEl>
                                          <p:spTgt spid="10"/>
                                        </p:tgtEl>
                                      </p:cBhvr>
                                      <p:to x="100000" y="95000"/>
                                    </p:animScale>
                                    <p:animScale>
                                      <p:cBhvr>
                                        <p:cTn id="45" dur="166" decel="50000">
                                          <p:stCondLst>
                                            <p:cond delay="1834"/>
                                          </p:stCondLst>
                                        </p:cTn>
                                        <p:tgtEl>
                                          <p:spTgt spid="10"/>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55"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p:cTn id="50" dur="1000" fill="hold"/>
                                        <p:tgtEl>
                                          <p:spTgt spid="11"/>
                                        </p:tgtEl>
                                        <p:attrNameLst>
                                          <p:attrName>ppt_w</p:attrName>
                                        </p:attrNameLst>
                                      </p:cBhvr>
                                      <p:tavLst>
                                        <p:tav tm="0">
                                          <p:val>
                                            <p:strVal val="#ppt_w*0.70"/>
                                          </p:val>
                                        </p:tav>
                                        <p:tav tm="100000">
                                          <p:val>
                                            <p:strVal val="#ppt_w"/>
                                          </p:val>
                                        </p:tav>
                                      </p:tavLst>
                                    </p:anim>
                                    <p:anim calcmode="lin" valueType="num">
                                      <p:cBhvr>
                                        <p:cTn id="51" dur="1000" fill="hold"/>
                                        <p:tgtEl>
                                          <p:spTgt spid="11"/>
                                        </p:tgtEl>
                                        <p:attrNameLst>
                                          <p:attrName>ppt_h</p:attrName>
                                        </p:attrNameLst>
                                      </p:cBhvr>
                                      <p:tavLst>
                                        <p:tav tm="0">
                                          <p:val>
                                            <p:strVal val="#ppt_h"/>
                                          </p:val>
                                        </p:tav>
                                        <p:tav tm="100000">
                                          <p:val>
                                            <p:strVal val="#ppt_h"/>
                                          </p:val>
                                        </p:tav>
                                      </p:tavLst>
                                    </p:anim>
                                    <p:animEffect transition="in" filter="fade">
                                      <p:cBhvr>
                                        <p:cTn id="52" dur="10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down)">
                                      <p:cBhvr>
                                        <p:cTn id="57" dur="580">
                                          <p:stCondLst>
                                            <p:cond delay="0"/>
                                          </p:stCondLst>
                                        </p:cTn>
                                        <p:tgtEl>
                                          <p:spTgt spid="12"/>
                                        </p:tgtEl>
                                      </p:cBhvr>
                                    </p:animEffect>
                                    <p:anim calcmode="lin" valueType="num">
                                      <p:cBhvr>
                                        <p:cTn id="5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3" dur="26">
                                          <p:stCondLst>
                                            <p:cond delay="650"/>
                                          </p:stCondLst>
                                        </p:cTn>
                                        <p:tgtEl>
                                          <p:spTgt spid="12"/>
                                        </p:tgtEl>
                                      </p:cBhvr>
                                      <p:to x="100000" y="60000"/>
                                    </p:animScale>
                                    <p:animScale>
                                      <p:cBhvr>
                                        <p:cTn id="64" dur="166" decel="50000">
                                          <p:stCondLst>
                                            <p:cond delay="676"/>
                                          </p:stCondLst>
                                        </p:cTn>
                                        <p:tgtEl>
                                          <p:spTgt spid="12"/>
                                        </p:tgtEl>
                                      </p:cBhvr>
                                      <p:to x="100000" y="100000"/>
                                    </p:animScale>
                                    <p:animScale>
                                      <p:cBhvr>
                                        <p:cTn id="65" dur="26">
                                          <p:stCondLst>
                                            <p:cond delay="1312"/>
                                          </p:stCondLst>
                                        </p:cTn>
                                        <p:tgtEl>
                                          <p:spTgt spid="12"/>
                                        </p:tgtEl>
                                      </p:cBhvr>
                                      <p:to x="100000" y="80000"/>
                                    </p:animScale>
                                    <p:animScale>
                                      <p:cBhvr>
                                        <p:cTn id="66" dur="166" decel="50000">
                                          <p:stCondLst>
                                            <p:cond delay="1338"/>
                                          </p:stCondLst>
                                        </p:cTn>
                                        <p:tgtEl>
                                          <p:spTgt spid="12"/>
                                        </p:tgtEl>
                                      </p:cBhvr>
                                      <p:to x="100000" y="100000"/>
                                    </p:animScale>
                                    <p:animScale>
                                      <p:cBhvr>
                                        <p:cTn id="67" dur="26">
                                          <p:stCondLst>
                                            <p:cond delay="1642"/>
                                          </p:stCondLst>
                                        </p:cTn>
                                        <p:tgtEl>
                                          <p:spTgt spid="12"/>
                                        </p:tgtEl>
                                      </p:cBhvr>
                                      <p:to x="100000" y="90000"/>
                                    </p:animScale>
                                    <p:animScale>
                                      <p:cBhvr>
                                        <p:cTn id="68" dur="166" decel="50000">
                                          <p:stCondLst>
                                            <p:cond delay="1668"/>
                                          </p:stCondLst>
                                        </p:cTn>
                                        <p:tgtEl>
                                          <p:spTgt spid="12"/>
                                        </p:tgtEl>
                                      </p:cBhvr>
                                      <p:to x="100000" y="100000"/>
                                    </p:animScale>
                                    <p:animScale>
                                      <p:cBhvr>
                                        <p:cTn id="69" dur="26">
                                          <p:stCondLst>
                                            <p:cond delay="1808"/>
                                          </p:stCondLst>
                                        </p:cTn>
                                        <p:tgtEl>
                                          <p:spTgt spid="12"/>
                                        </p:tgtEl>
                                      </p:cBhvr>
                                      <p:to x="100000" y="95000"/>
                                    </p:animScale>
                                    <p:animScale>
                                      <p:cBhvr>
                                        <p:cTn id="70" dur="166" decel="50000">
                                          <p:stCondLst>
                                            <p:cond delay="1834"/>
                                          </p:stCondLst>
                                        </p:cTn>
                                        <p:tgtEl>
                                          <p:spTgt spid="12"/>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13"/>
                                        </p:tgtEl>
                                        <p:attrNameLst>
                                          <p:attrName>style.visibility</p:attrName>
                                        </p:attrNameLst>
                                      </p:cBhvr>
                                      <p:to>
                                        <p:strVal val="visible"/>
                                      </p:to>
                                    </p:set>
                                    <p:anim calcmode="lin" valueType="num">
                                      <p:cBhvr>
                                        <p:cTn id="75" dur="1000" fill="hold"/>
                                        <p:tgtEl>
                                          <p:spTgt spid="13"/>
                                        </p:tgtEl>
                                        <p:attrNameLst>
                                          <p:attrName>ppt_w</p:attrName>
                                        </p:attrNameLst>
                                      </p:cBhvr>
                                      <p:tavLst>
                                        <p:tav tm="0">
                                          <p:val>
                                            <p:strVal val="#ppt_w*0.70"/>
                                          </p:val>
                                        </p:tav>
                                        <p:tav tm="100000">
                                          <p:val>
                                            <p:strVal val="#ppt_w"/>
                                          </p:val>
                                        </p:tav>
                                      </p:tavLst>
                                    </p:anim>
                                    <p:anim calcmode="lin" valueType="num">
                                      <p:cBhvr>
                                        <p:cTn id="76" dur="1000" fill="hold"/>
                                        <p:tgtEl>
                                          <p:spTgt spid="13"/>
                                        </p:tgtEl>
                                        <p:attrNameLst>
                                          <p:attrName>ppt_h</p:attrName>
                                        </p:attrNameLst>
                                      </p:cBhvr>
                                      <p:tavLst>
                                        <p:tav tm="0">
                                          <p:val>
                                            <p:strVal val="#ppt_h"/>
                                          </p:val>
                                        </p:tav>
                                        <p:tav tm="100000">
                                          <p:val>
                                            <p:strVal val="#ppt_h"/>
                                          </p:val>
                                        </p:tav>
                                      </p:tavLst>
                                    </p:anim>
                                    <p:animEffect transition="in" filter="fade">
                                      <p:cBhvr>
                                        <p:cTn id="77" dur="1000"/>
                                        <p:tgtEl>
                                          <p:spTgt spid="13"/>
                                        </p:tgtEl>
                                      </p:cBhvr>
                                    </p:animEffect>
                                  </p:childTnLst>
                                </p:cTn>
                              </p:par>
                            </p:childTnLst>
                          </p:cTn>
                        </p:par>
                      </p:childTnLst>
                    </p:cTn>
                  </p:par>
                  <p:par>
                    <p:cTn id="78" fill="hold">
                      <p:stCondLst>
                        <p:cond delay="indefinite"/>
                      </p:stCondLst>
                      <p:childTnLst>
                        <p:par>
                          <p:cTn id="79" fill="hold">
                            <p:stCondLst>
                              <p:cond delay="0"/>
                            </p:stCondLst>
                            <p:childTnLst>
                              <p:par>
                                <p:cTn id="80" presetID="45" presetClass="entr" presetSubtype="0" fill="hold" grpId="1" nodeType="clickEffect">
                                  <p:stCondLst>
                                    <p:cond delay="0"/>
                                  </p:stCondLst>
                                  <p:childTnLst>
                                    <p:set>
                                      <p:cBhvr>
                                        <p:cTn id="81" dur="1" fill="hold">
                                          <p:stCondLst>
                                            <p:cond delay="0"/>
                                          </p:stCondLst>
                                        </p:cTn>
                                        <p:tgtEl>
                                          <p:spTgt spid="2"/>
                                        </p:tgtEl>
                                        <p:attrNameLst>
                                          <p:attrName>style.visibility</p:attrName>
                                        </p:attrNameLst>
                                      </p:cBhvr>
                                      <p:to>
                                        <p:strVal val="visible"/>
                                      </p:to>
                                    </p:set>
                                    <p:animEffect transition="in" filter="fade">
                                      <p:cBhvr>
                                        <p:cTn id="82" dur="2000"/>
                                        <p:tgtEl>
                                          <p:spTgt spid="2"/>
                                        </p:tgtEl>
                                      </p:cBhvr>
                                    </p:animEffect>
                                    <p:anim calcmode="lin" valueType="num">
                                      <p:cBhvr>
                                        <p:cTn id="83" dur="2000" fill="hold"/>
                                        <p:tgtEl>
                                          <p:spTgt spid="2"/>
                                        </p:tgtEl>
                                        <p:attrNameLst>
                                          <p:attrName>ppt_w</p:attrName>
                                        </p:attrNameLst>
                                      </p:cBhvr>
                                      <p:tavLst>
                                        <p:tav tm="0" fmla="#ppt_w*sin(2.5*pi*$)">
                                          <p:val>
                                            <p:fltVal val="0"/>
                                          </p:val>
                                        </p:tav>
                                        <p:tav tm="100000">
                                          <p:val>
                                            <p:fltVal val="1"/>
                                          </p:val>
                                        </p:tav>
                                      </p:tavLst>
                                    </p:anim>
                                    <p:anim calcmode="lin" valueType="num">
                                      <p:cBhvr>
                                        <p:cTn id="84" dur="2000" fill="hold"/>
                                        <p:tgtEl>
                                          <p:spTgt spid="2"/>
                                        </p:tgtEl>
                                        <p:attrNameLst>
                                          <p:attrName>ppt_h</p:attrName>
                                        </p:attrNameLst>
                                      </p:cBhvr>
                                      <p:tavLst>
                                        <p:tav tm="0">
                                          <p:val>
                                            <p:strVal val="#ppt_h"/>
                                          </p:val>
                                        </p:tav>
                                        <p:tav tm="100000">
                                          <p:val>
                                            <p:strVal val="#ppt_h"/>
                                          </p:val>
                                        </p:tav>
                                      </p:tavLst>
                                    </p:anim>
                                  </p:childTnLst>
                                </p:cTn>
                              </p:par>
                              <p:par>
                                <p:cTn id="85" presetID="45" presetClass="entr" presetSubtype="0" fill="hold" grpId="2" nodeType="with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fade">
                                      <p:cBhvr>
                                        <p:cTn id="87" dur="2000"/>
                                        <p:tgtEl>
                                          <p:spTgt spid="10"/>
                                        </p:tgtEl>
                                      </p:cBhvr>
                                    </p:animEffect>
                                    <p:anim calcmode="lin" valueType="num">
                                      <p:cBhvr>
                                        <p:cTn id="88" dur="2000" fill="hold"/>
                                        <p:tgtEl>
                                          <p:spTgt spid="10"/>
                                        </p:tgtEl>
                                        <p:attrNameLst>
                                          <p:attrName>ppt_w</p:attrName>
                                        </p:attrNameLst>
                                      </p:cBhvr>
                                      <p:tavLst>
                                        <p:tav tm="0" fmla="#ppt_w*sin(2.5*pi*$)">
                                          <p:val>
                                            <p:fltVal val="0"/>
                                          </p:val>
                                        </p:tav>
                                        <p:tav tm="100000">
                                          <p:val>
                                            <p:fltVal val="1"/>
                                          </p:val>
                                        </p:tav>
                                      </p:tavLst>
                                    </p:anim>
                                    <p:anim calcmode="lin" valueType="num">
                                      <p:cBhvr>
                                        <p:cTn id="89" dur="2000" fill="hold"/>
                                        <p:tgtEl>
                                          <p:spTgt spid="10"/>
                                        </p:tgtEl>
                                        <p:attrNameLst>
                                          <p:attrName>ppt_h</p:attrName>
                                        </p:attrNameLst>
                                      </p:cBhvr>
                                      <p:tavLst>
                                        <p:tav tm="0">
                                          <p:val>
                                            <p:strVal val="#ppt_h"/>
                                          </p:val>
                                        </p:tav>
                                        <p:tav tm="100000">
                                          <p:val>
                                            <p:strVal val="#ppt_h"/>
                                          </p:val>
                                        </p:tav>
                                      </p:tavLst>
                                    </p:anim>
                                  </p:childTnLst>
                                </p:cTn>
                              </p:par>
                              <p:par>
                                <p:cTn id="90" presetID="45" presetClass="entr" presetSubtype="0" fill="hold" grpId="1" nodeType="withEffect">
                                  <p:stCondLst>
                                    <p:cond delay="0"/>
                                  </p:stCondLst>
                                  <p:childTnLst>
                                    <p:set>
                                      <p:cBhvr>
                                        <p:cTn id="91" dur="1" fill="hold">
                                          <p:stCondLst>
                                            <p:cond delay="0"/>
                                          </p:stCondLst>
                                        </p:cTn>
                                        <p:tgtEl>
                                          <p:spTgt spid="12"/>
                                        </p:tgtEl>
                                        <p:attrNameLst>
                                          <p:attrName>style.visibility</p:attrName>
                                        </p:attrNameLst>
                                      </p:cBhvr>
                                      <p:to>
                                        <p:strVal val="visible"/>
                                      </p:to>
                                    </p:set>
                                    <p:animEffect transition="in" filter="fade">
                                      <p:cBhvr>
                                        <p:cTn id="92" dur="2000"/>
                                        <p:tgtEl>
                                          <p:spTgt spid="12"/>
                                        </p:tgtEl>
                                      </p:cBhvr>
                                    </p:animEffect>
                                    <p:anim calcmode="lin" valueType="num">
                                      <p:cBhvr>
                                        <p:cTn id="93" dur="2000" fill="hold"/>
                                        <p:tgtEl>
                                          <p:spTgt spid="12"/>
                                        </p:tgtEl>
                                        <p:attrNameLst>
                                          <p:attrName>ppt_w</p:attrName>
                                        </p:attrNameLst>
                                      </p:cBhvr>
                                      <p:tavLst>
                                        <p:tav tm="0" fmla="#ppt_w*sin(2.5*pi*$)">
                                          <p:val>
                                            <p:fltVal val="0"/>
                                          </p:val>
                                        </p:tav>
                                        <p:tav tm="100000">
                                          <p:val>
                                            <p:fltVal val="1"/>
                                          </p:val>
                                        </p:tav>
                                      </p:tavLst>
                                    </p:anim>
                                    <p:anim calcmode="lin" valueType="num">
                                      <p:cBhvr>
                                        <p:cTn id="94" dur="2000" fill="hold"/>
                                        <p:tgtEl>
                                          <p:spTgt spid="12"/>
                                        </p:tgtEl>
                                        <p:attrNameLst>
                                          <p:attrName>ppt_h</p:attrName>
                                        </p:attrNameLst>
                                      </p:cBhvr>
                                      <p:tavLst>
                                        <p:tav tm="0">
                                          <p:val>
                                            <p:strVal val="#ppt_h"/>
                                          </p:val>
                                        </p:tav>
                                        <p:tav tm="100000">
                                          <p:val>
                                            <p:strVal val="#ppt_h"/>
                                          </p:val>
                                        </p:tav>
                                      </p:tavLst>
                                    </p:anim>
                                  </p:childTnLst>
                                </p:cTn>
                              </p:par>
                            </p:childTnLst>
                          </p:cTn>
                        </p:par>
                        <p:par>
                          <p:cTn id="95" fill="hold">
                            <p:stCondLst>
                              <p:cond delay="2000"/>
                            </p:stCondLst>
                            <p:childTnLst>
                              <p:par>
                                <p:cTn id="96" presetID="6" presetClass="entr" presetSubtype="16" fill="hold" grpId="0" nodeType="afterEffect">
                                  <p:stCondLst>
                                    <p:cond delay="0"/>
                                  </p:stCondLst>
                                  <p:childTnLst>
                                    <p:set>
                                      <p:cBhvr>
                                        <p:cTn id="97" dur="1" fill="hold">
                                          <p:stCondLst>
                                            <p:cond delay="0"/>
                                          </p:stCondLst>
                                        </p:cTn>
                                        <p:tgtEl>
                                          <p:spTgt spid="16"/>
                                        </p:tgtEl>
                                        <p:attrNameLst>
                                          <p:attrName>style.visibility</p:attrName>
                                        </p:attrNameLst>
                                      </p:cBhvr>
                                      <p:to>
                                        <p:strVal val="visible"/>
                                      </p:to>
                                    </p:set>
                                    <p:animEffect transition="in" filter="circle(in)">
                                      <p:cBhvr>
                                        <p:cTn id="98" dur="2000"/>
                                        <p:tgtEl>
                                          <p:spTgt spid="16"/>
                                        </p:tgtEl>
                                      </p:cBhvr>
                                    </p:animEffect>
                                  </p:childTnLst>
                                </p:cTn>
                              </p:par>
                              <p:par>
                                <p:cTn id="99" presetID="6" presetClass="entr" presetSubtype="16" fill="hold" grpId="0" nodeType="withEffect">
                                  <p:stCondLst>
                                    <p:cond delay="0"/>
                                  </p:stCondLst>
                                  <p:childTnLst>
                                    <p:set>
                                      <p:cBhvr>
                                        <p:cTn id="100" dur="1" fill="hold">
                                          <p:stCondLst>
                                            <p:cond delay="0"/>
                                          </p:stCondLst>
                                        </p:cTn>
                                        <p:tgtEl>
                                          <p:spTgt spid="18"/>
                                        </p:tgtEl>
                                        <p:attrNameLst>
                                          <p:attrName>style.visibility</p:attrName>
                                        </p:attrNameLst>
                                      </p:cBhvr>
                                      <p:to>
                                        <p:strVal val="visible"/>
                                      </p:to>
                                    </p:set>
                                    <p:animEffect transition="in" filter="circle(in)">
                                      <p:cBhvr>
                                        <p:cTn id="101" dur="2000"/>
                                        <p:tgtEl>
                                          <p:spTgt spid="18"/>
                                        </p:tgtEl>
                                      </p:cBhvr>
                                    </p:animEffect>
                                  </p:childTnLst>
                                </p:cTn>
                              </p:par>
                              <p:par>
                                <p:cTn id="102" presetID="6" presetClass="entr" presetSubtype="16" fill="hold" grpId="0" nodeType="withEffect">
                                  <p:stCondLst>
                                    <p:cond delay="0"/>
                                  </p:stCondLst>
                                  <p:childTnLst>
                                    <p:set>
                                      <p:cBhvr>
                                        <p:cTn id="103" dur="1" fill="hold">
                                          <p:stCondLst>
                                            <p:cond delay="0"/>
                                          </p:stCondLst>
                                        </p:cTn>
                                        <p:tgtEl>
                                          <p:spTgt spid="19"/>
                                        </p:tgtEl>
                                        <p:attrNameLst>
                                          <p:attrName>style.visibility</p:attrName>
                                        </p:attrNameLst>
                                      </p:cBhvr>
                                      <p:to>
                                        <p:strVal val="visible"/>
                                      </p:to>
                                    </p:set>
                                    <p:animEffect transition="in" filter="circle(in)">
                                      <p:cBhvr>
                                        <p:cTn id="104" dur="2000"/>
                                        <p:tgtEl>
                                          <p:spTgt spid="19"/>
                                        </p:tgtEl>
                                      </p:cBhvr>
                                    </p:animEffect>
                                  </p:childTnLst>
                                </p:cTn>
                              </p:par>
                              <p:par>
                                <p:cTn id="105" presetID="6" presetClass="entr" presetSubtype="16" fill="hold" grpId="0" nodeType="withEffect">
                                  <p:stCondLst>
                                    <p:cond delay="0"/>
                                  </p:stCondLst>
                                  <p:childTnLst>
                                    <p:set>
                                      <p:cBhvr>
                                        <p:cTn id="106" dur="1" fill="hold">
                                          <p:stCondLst>
                                            <p:cond delay="0"/>
                                          </p:stCondLst>
                                        </p:cTn>
                                        <p:tgtEl>
                                          <p:spTgt spid="20"/>
                                        </p:tgtEl>
                                        <p:attrNameLst>
                                          <p:attrName>style.visibility</p:attrName>
                                        </p:attrNameLst>
                                      </p:cBhvr>
                                      <p:to>
                                        <p:strVal val="visible"/>
                                      </p:to>
                                    </p:set>
                                    <p:animEffect transition="in" filter="circle(in)">
                                      <p:cBhvr>
                                        <p:cTn id="107" dur="2000"/>
                                        <p:tgtEl>
                                          <p:spTgt spid="20"/>
                                        </p:tgtEl>
                                      </p:cBhvr>
                                    </p:animEffect>
                                  </p:childTnLst>
                                </p:cTn>
                              </p:par>
                            </p:childTnLst>
                          </p:cTn>
                        </p:par>
                      </p:childTnLst>
                    </p:cTn>
                  </p:par>
                  <p:par>
                    <p:cTn id="108" fill="hold">
                      <p:stCondLst>
                        <p:cond delay="indefinite"/>
                      </p:stCondLst>
                      <p:childTnLst>
                        <p:par>
                          <p:cTn id="109" fill="hold">
                            <p:stCondLst>
                              <p:cond delay="0"/>
                            </p:stCondLst>
                            <p:childTnLst>
                              <p:par>
                                <p:cTn id="110" presetID="50" presetClass="entr" presetSubtype="0" decel="100000" fill="hold" grpId="0" nodeType="clickEffect">
                                  <p:stCondLst>
                                    <p:cond delay="0"/>
                                  </p:stCondLst>
                                  <p:childTnLst>
                                    <p:set>
                                      <p:cBhvr>
                                        <p:cTn id="111" dur="1" fill="hold">
                                          <p:stCondLst>
                                            <p:cond delay="0"/>
                                          </p:stCondLst>
                                        </p:cTn>
                                        <p:tgtEl>
                                          <p:spTgt spid="21"/>
                                        </p:tgtEl>
                                        <p:attrNameLst>
                                          <p:attrName>style.visibility</p:attrName>
                                        </p:attrNameLst>
                                      </p:cBhvr>
                                      <p:to>
                                        <p:strVal val="visible"/>
                                      </p:to>
                                    </p:set>
                                    <p:anim calcmode="lin" valueType="num">
                                      <p:cBhvr>
                                        <p:cTn id="112" dur="1000" fill="hold"/>
                                        <p:tgtEl>
                                          <p:spTgt spid="21"/>
                                        </p:tgtEl>
                                        <p:attrNameLst>
                                          <p:attrName>ppt_w</p:attrName>
                                        </p:attrNameLst>
                                      </p:cBhvr>
                                      <p:tavLst>
                                        <p:tav tm="0">
                                          <p:val>
                                            <p:strVal val="#ppt_w+.3"/>
                                          </p:val>
                                        </p:tav>
                                        <p:tav tm="100000">
                                          <p:val>
                                            <p:strVal val="#ppt_w"/>
                                          </p:val>
                                        </p:tav>
                                      </p:tavLst>
                                    </p:anim>
                                    <p:anim calcmode="lin" valueType="num">
                                      <p:cBhvr>
                                        <p:cTn id="113" dur="1000" fill="hold"/>
                                        <p:tgtEl>
                                          <p:spTgt spid="21"/>
                                        </p:tgtEl>
                                        <p:attrNameLst>
                                          <p:attrName>ppt_h</p:attrName>
                                        </p:attrNameLst>
                                      </p:cBhvr>
                                      <p:tavLst>
                                        <p:tav tm="0">
                                          <p:val>
                                            <p:strVal val="#ppt_h"/>
                                          </p:val>
                                        </p:tav>
                                        <p:tav tm="100000">
                                          <p:val>
                                            <p:strVal val="#ppt_h"/>
                                          </p:val>
                                        </p:tav>
                                      </p:tavLst>
                                    </p:anim>
                                    <p:animEffect transition="in" filter="fade">
                                      <p:cBhvr>
                                        <p:cTn id="114" dur="1000"/>
                                        <p:tgtEl>
                                          <p:spTgt spid="21"/>
                                        </p:tgtEl>
                                      </p:cBhvr>
                                    </p:animEffect>
                                  </p:childTnLst>
                                  <p:subTnLst>
                                    <p:audio>
                                      <p:cMediaNode>
                                        <p:cTn display="0" masterRel="sameClick">
                                          <p:stCondLst>
                                            <p:cond evt="begin" delay="0">
                                              <p:tn val="110"/>
                                            </p:cond>
                                          </p:stCondLst>
                                          <p:endCondLst>
                                            <p:cond evt="onStopAudio" delay="0">
                                              <p:tgtEl>
                                                <p:sldTgt/>
                                              </p:tgtEl>
                                            </p:cond>
                                          </p:endCondLst>
                                        </p:cTn>
                                        <p:tgtEl>
                                          <p:sndTgt r:embed="rId3" name="Chimes 3-CL (2).wav"/>
                                        </p:tgtEl>
                                      </p:cMediaNode>
                                    </p:audio>
                                  </p:subTnLst>
                                </p:cTn>
                              </p:par>
                            </p:childTnLst>
                          </p:cTn>
                        </p:par>
                      </p:childTnLst>
                    </p:cTn>
                  </p:par>
                  <p:par>
                    <p:cTn id="115" fill="hold">
                      <p:stCondLst>
                        <p:cond delay="indefinite"/>
                      </p:stCondLst>
                      <p:childTnLst>
                        <p:par>
                          <p:cTn id="116" fill="hold">
                            <p:stCondLst>
                              <p:cond delay="0"/>
                            </p:stCondLst>
                            <p:childTnLst>
                              <p:par>
                                <p:cTn id="117" presetID="50" presetClass="entr" presetSubtype="0" decel="100000" fill="hold" grpId="0" nodeType="clickEffect">
                                  <p:stCondLst>
                                    <p:cond delay="0"/>
                                  </p:stCondLst>
                                  <p:childTnLst>
                                    <p:set>
                                      <p:cBhvr>
                                        <p:cTn id="118" dur="1" fill="hold">
                                          <p:stCondLst>
                                            <p:cond delay="0"/>
                                          </p:stCondLst>
                                        </p:cTn>
                                        <p:tgtEl>
                                          <p:spTgt spid="14"/>
                                        </p:tgtEl>
                                        <p:attrNameLst>
                                          <p:attrName>style.visibility</p:attrName>
                                        </p:attrNameLst>
                                      </p:cBhvr>
                                      <p:to>
                                        <p:strVal val="visible"/>
                                      </p:to>
                                    </p:set>
                                    <p:anim calcmode="lin" valueType="num">
                                      <p:cBhvr>
                                        <p:cTn id="119" dur="1000" fill="hold"/>
                                        <p:tgtEl>
                                          <p:spTgt spid="14"/>
                                        </p:tgtEl>
                                        <p:attrNameLst>
                                          <p:attrName>ppt_w</p:attrName>
                                        </p:attrNameLst>
                                      </p:cBhvr>
                                      <p:tavLst>
                                        <p:tav tm="0">
                                          <p:val>
                                            <p:strVal val="#ppt_w+.3"/>
                                          </p:val>
                                        </p:tav>
                                        <p:tav tm="100000">
                                          <p:val>
                                            <p:strVal val="#ppt_w"/>
                                          </p:val>
                                        </p:tav>
                                      </p:tavLst>
                                    </p:anim>
                                    <p:anim calcmode="lin" valueType="num">
                                      <p:cBhvr>
                                        <p:cTn id="120" dur="1000" fill="hold"/>
                                        <p:tgtEl>
                                          <p:spTgt spid="14"/>
                                        </p:tgtEl>
                                        <p:attrNameLst>
                                          <p:attrName>ppt_h</p:attrName>
                                        </p:attrNameLst>
                                      </p:cBhvr>
                                      <p:tavLst>
                                        <p:tav tm="0">
                                          <p:val>
                                            <p:strVal val="#ppt_h"/>
                                          </p:val>
                                        </p:tav>
                                        <p:tav tm="100000">
                                          <p:val>
                                            <p:strVal val="#ppt_h"/>
                                          </p:val>
                                        </p:tav>
                                      </p:tavLst>
                                    </p:anim>
                                    <p:animEffect transition="in" filter="fade">
                                      <p:cBhvr>
                                        <p:cTn id="121" dur="1000"/>
                                        <p:tgtEl>
                                          <p:spTgt spid="14"/>
                                        </p:tgtEl>
                                      </p:cBhvr>
                                    </p:animEffect>
                                  </p:childTnLst>
                                  <p:subTnLst>
                                    <p:audio>
                                      <p:cMediaNode>
                                        <p:cTn display="0" masterRel="sameClick">
                                          <p:stCondLst>
                                            <p:cond evt="begin" delay="0">
                                              <p:tn val="117"/>
                                            </p:cond>
                                          </p:stCondLst>
                                          <p:endCondLst>
                                            <p:cond evt="onStopAudio" delay="0">
                                              <p:tgtEl>
                                                <p:sldTgt/>
                                              </p:tgtEl>
                                            </p:cond>
                                          </p:endCondLst>
                                        </p:cTn>
                                        <p:tgtEl>
                                          <p:sndTgt r:embed="rId3" name="Chimes 3-CL (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 grpId="1"/>
      <p:bldP spid="10" grpId="0"/>
      <p:bldP spid="10" grpId="2"/>
      <p:bldP spid="11" grpId="0"/>
      <p:bldP spid="12" grpId="0"/>
      <p:bldP spid="12" grpId="1"/>
      <p:bldP spid="13" grpId="0"/>
      <p:bldP spid="14" grpId="0" animBg="1"/>
      <p:bldP spid="16" grpId="0"/>
      <p:bldP spid="18" grpId="0"/>
      <p:bldP spid="19" grpId="0"/>
      <p:bldP spid="20"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3"/>
          <p:cNvSpPr>
            <a:spLocks noGrp="1"/>
          </p:cNvSpPr>
          <p:nvPr>
            <p:ph type="ctrTitle"/>
          </p:nvPr>
        </p:nvSpPr>
        <p:spPr>
          <a:xfrm>
            <a:off x="0" y="-38100"/>
            <a:ext cx="9144000" cy="1225021"/>
          </a:xfrm>
        </p:spPr>
        <p:txBody>
          <a:bodyPr/>
          <a:lstStyle/>
          <a:p>
            <a:pPr algn="just" eaLnBrk="1" hangingPunct="1"/>
            <a:r>
              <a:rPr lang="en-US" altLang="en-US" sz="2400" b="1" dirty="0">
                <a:solidFill>
                  <a:srgbClr val="FF0000"/>
                </a:solidFill>
                <a:latin typeface="Times New Roman" panose="02020603050405020304" pitchFamily="18" charset="0"/>
                <a:cs typeface="Times New Roman" panose="02020603050405020304" pitchFamily="18" charset="0"/>
              </a:rPr>
              <a:t>a) </a:t>
            </a:r>
            <a:r>
              <a:rPr lang="en-US" altLang="en-US" sz="2400" b="1" dirty="0" err="1">
                <a:solidFill>
                  <a:srgbClr val="FF0000"/>
                </a:solidFill>
                <a:latin typeface="Times New Roman" panose="02020603050405020304" pitchFamily="18" charset="0"/>
                <a:cs typeface="Times New Roman" panose="02020603050405020304" pitchFamily="18" charset="0"/>
              </a:rPr>
              <a:t>Ví</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dụ</a:t>
            </a:r>
            <a:r>
              <a:rPr lang="en-US" altLang="en-US" sz="2400" b="1" dirty="0">
                <a:solidFill>
                  <a:srgbClr val="FF0000"/>
                </a:solidFill>
                <a:latin typeface="Times New Roman" panose="02020603050405020304" pitchFamily="18" charset="0"/>
                <a:cs typeface="Times New Roman" panose="02020603050405020304" pitchFamily="18" charset="0"/>
              </a:rPr>
              <a:t> 1: </a:t>
            </a:r>
            <a:r>
              <a:rPr lang="en-US" altLang="en-US" sz="2400" b="1" dirty="0" err="1">
                <a:solidFill>
                  <a:srgbClr val="002060"/>
                </a:solidFill>
                <a:latin typeface="Times New Roman" panose="02020603050405020304" pitchFamily="18" charset="0"/>
                <a:cs typeface="Times New Roman" panose="02020603050405020304" pitchFamily="18" charset="0"/>
              </a:rPr>
              <a:t>Diện</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tích</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một</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vườn</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hoa</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là</a:t>
            </a:r>
            <a:r>
              <a:rPr lang="en-US" altLang="en-US" sz="2400" b="1" dirty="0">
                <a:solidFill>
                  <a:srgbClr val="002060"/>
                </a:solidFill>
                <a:latin typeface="Times New Roman" panose="02020603050405020304" pitchFamily="18" charset="0"/>
                <a:cs typeface="Times New Roman" panose="02020603050405020304" pitchFamily="18" charset="0"/>
              </a:rPr>
              <a:t> 100m</a:t>
            </a:r>
            <a:r>
              <a:rPr lang="en-US" altLang="en-US" sz="2400" b="1" baseline="30000" dirty="0">
                <a:solidFill>
                  <a:srgbClr val="002060"/>
                </a:solidFill>
                <a:latin typeface="Times New Roman" panose="02020603050405020304" pitchFamily="18" charset="0"/>
                <a:cs typeface="Times New Roman" panose="02020603050405020304" pitchFamily="18" charset="0"/>
              </a:rPr>
              <a:t>2</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trong</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đó</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có</a:t>
            </a:r>
            <a:r>
              <a:rPr lang="en-US" altLang="en-US" sz="2400" b="1" dirty="0">
                <a:solidFill>
                  <a:srgbClr val="002060"/>
                </a:solidFill>
                <a:latin typeface="Times New Roman" panose="02020603050405020304" pitchFamily="18" charset="0"/>
                <a:cs typeface="Times New Roman" panose="02020603050405020304" pitchFamily="18" charset="0"/>
              </a:rPr>
              <a:t> 25m</a:t>
            </a:r>
            <a:r>
              <a:rPr lang="en-US" altLang="en-US" sz="2400" b="1" baseline="30000" dirty="0">
                <a:solidFill>
                  <a:srgbClr val="002060"/>
                </a:solidFill>
                <a:latin typeface="Times New Roman" panose="02020603050405020304" pitchFamily="18" charset="0"/>
                <a:cs typeface="Times New Roman" panose="02020603050405020304" pitchFamily="18" charset="0"/>
              </a:rPr>
              <a:t>2</a:t>
            </a:r>
            <a:r>
              <a:rPr lang="vi-VN"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trồng</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hoa</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hồng</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Tìm</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tỉ</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số</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của</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diện</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tích</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trồng</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hoa</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hồng</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và</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diện</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tích</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vườn</a:t>
            </a:r>
            <a:r>
              <a:rPr lang="en-US" altLang="en-US" sz="2400" b="1" dirty="0">
                <a:solidFill>
                  <a:srgbClr val="002060"/>
                </a:solidFill>
                <a:latin typeface="Times New Roman" panose="02020603050405020304" pitchFamily="18" charset="0"/>
                <a:cs typeface="Times New Roman" panose="02020603050405020304" pitchFamily="18" charset="0"/>
              </a:rPr>
              <a:t> </a:t>
            </a:r>
            <a:r>
              <a:rPr lang="en-US" altLang="en-US" sz="2400" b="1" dirty="0" err="1">
                <a:solidFill>
                  <a:srgbClr val="002060"/>
                </a:solidFill>
                <a:latin typeface="Times New Roman" panose="02020603050405020304" pitchFamily="18" charset="0"/>
                <a:cs typeface="Times New Roman" panose="02020603050405020304" pitchFamily="18" charset="0"/>
              </a:rPr>
              <a:t>hoa</a:t>
            </a:r>
            <a:r>
              <a:rPr lang="en-US" altLang="en-US" sz="2400" b="1" dirty="0">
                <a:solidFill>
                  <a:srgbClr val="002060"/>
                </a:solidFill>
                <a:latin typeface="Times New Roman" panose="02020603050405020304" pitchFamily="18" charset="0"/>
                <a:cs typeface="Times New Roman" panose="02020603050405020304" pitchFamily="18" charset="0"/>
              </a:rPr>
              <a:t>.</a:t>
            </a:r>
          </a:p>
        </p:txBody>
      </p:sp>
      <p:sp>
        <p:nvSpPr>
          <p:cNvPr id="8" name="Subtitle 7"/>
          <p:cNvSpPr>
            <a:spLocks noGrp="1"/>
          </p:cNvSpPr>
          <p:nvPr>
            <p:ph type="subTitle" idx="1"/>
          </p:nvPr>
        </p:nvSpPr>
        <p:spPr>
          <a:xfrm>
            <a:off x="1762125" y="2198688"/>
            <a:ext cx="762000" cy="381000"/>
          </a:xfrm>
        </p:spPr>
        <p:txBody>
          <a:bodyPr/>
          <a:lstStyle/>
          <a:p>
            <a:pPr eaLnBrk="1" hangingPunct="1"/>
            <a:r>
              <a:rPr lang="en-US" altLang="en-US" sz="2000" dirty="0">
                <a:solidFill>
                  <a:schemeClr val="tx1"/>
                </a:solidFill>
                <a:latin typeface="Times New Roman" panose="02020603050405020304" pitchFamily="18" charset="0"/>
                <a:cs typeface="Times New Roman" panose="02020603050405020304" pitchFamily="18" charset="0"/>
              </a:rPr>
              <a:t>10m</a:t>
            </a:r>
          </a:p>
        </p:txBody>
      </p:sp>
      <p:graphicFrame>
        <p:nvGraphicFramePr>
          <p:cNvPr id="6" name="Table 5"/>
          <p:cNvGraphicFramePr>
            <a:graphicFrameLocks noGrp="1"/>
          </p:cNvGraphicFramePr>
          <p:nvPr>
            <p:extLst>
              <p:ext uri="{D42A27DB-BD31-4B8C-83A1-F6EECF244321}">
                <p14:modId xmlns:p14="http://schemas.microsoft.com/office/powerpoint/2010/main" val="2948809807"/>
              </p:ext>
            </p:extLst>
          </p:nvPr>
        </p:nvGraphicFramePr>
        <p:xfrm>
          <a:off x="208690" y="1265846"/>
          <a:ext cx="3594191" cy="3215420"/>
        </p:xfrm>
        <a:graphic>
          <a:graphicData uri="http://schemas.openxmlformats.org/drawingml/2006/table">
            <a:tbl>
              <a:tblPr firstRow="1" bandRow="1">
                <a:tableStyleId>{5C22544A-7EE6-4342-B048-85BDC9FD1C3A}</a:tableStyleId>
              </a:tblPr>
              <a:tblGrid>
                <a:gridCol w="365037"/>
                <a:gridCol w="365037"/>
                <a:gridCol w="365037"/>
                <a:gridCol w="365037"/>
                <a:gridCol w="365037"/>
                <a:gridCol w="365037"/>
                <a:gridCol w="344288"/>
                <a:gridCol w="385786"/>
                <a:gridCol w="365037"/>
                <a:gridCol w="308858"/>
              </a:tblGrid>
              <a:tr h="319820">
                <a:tc>
                  <a:txBody>
                    <a:bodyPr/>
                    <a:lstStyle/>
                    <a:p>
                      <a:endParaRPr lang="en-US" sz="1600" dirty="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dirty="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700" dirty="0"/>
                    </a:p>
                  </a:txBody>
                  <a:tcPr marT="38089" marB="38089">
                    <a:solidFill>
                      <a:srgbClr val="5891D6"/>
                    </a:solidFill>
                  </a:tcPr>
                </a:tc>
                <a:tc>
                  <a:txBody>
                    <a:bodyPr/>
                    <a:lstStyle/>
                    <a:p>
                      <a:endParaRPr lang="en-US" sz="1700" dirty="0"/>
                    </a:p>
                  </a:txBody>
                  <a:tcPr marT="38089" marB="38089">
                    <a:solidFill>
                      <a:srgbClr val="5891D6"/>
                    </a:solidFill>
                  </a:tcPr>
                </a:tc>
                <a:tc>
                  <a:txBody>
                    <a:bodyPr/>
                    <a:lstStyle/>
                    <a:p>
                      <a:endParaRPr lang="en-US" sz="1700" dirty="0"/>
                    </a:p>
                  </a:txBody>
                  <a:tcPr marT="38089" marB="38089">
                    <a:solidFill>
                      <a:srgbClr val="5891D6"/>
                    </a:solidFill>
                  </a:tcPr>
                </a:tc>
                <a:tc>
                  <a:txBody>
                    <a:bodyPr/>
                    <a:lstStyle/>
                    <a:p>
                      <a:endParaRPr lang="en-US" sz="1700" dirty="0"/>
                    </a:p>
                  </a:txBody>
                  <a:tcPr marT="38089" marB="38089">
                    <a:solidFill>
                      <a:srgbClr val="5891D6"/>
                    </a:solidFill>
                  </a:tcPr>
                </a:tc>
                <a:tc>
                  <a:txBody>
                    <a:bodyPr/>
                    <a:lstStyle/>
                    <a:p>
                      <a:endParaRPr lang="en-US" sz="1700" dirty="0"/>
                    </a:p>
                  </a:txBody>
                  <a:tcPr marT="38089" marB="38089">
                    <a:solidFill>
                      <a:srgbClr val="5891D6"/>
                    </a:solidFill>
                  </a:tcPr>
                </a:tc>
              </a:tr>
              <a:tr h="320018">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dirty="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dirty="0"/>
                    </a:p>
                  </a:txBody>
                  <a:tcPr marT="38089" marB="38089">
                    <a:solidFill>
                      <a:srgbClr val="5891D6"/>
                    </a:solidFill>
                  </a:tcPr>
                </a:tc>
              </a:tr>
              <a:tr h="320018">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dirty="0"/>
                    </a:p>
                  </a:txBody>
                  <a:tcPr marT="38089" marB="38089">
                    <a:solidFill>
                      <a:srgbClr val="5891D6"/>
                    </a:solidFill>
                  </a:tcPr>
                </a:tc>
                <a:tc>
                  <a:txBody>
                    <a:bodyPr/>
                    <a:lstStyle/>
                    <a:p>
                      <a:endParaRPr lang="en-US" sz="1600" dirty="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dirty="0"/>
                    </a:p>
                  </a:txBody>
                  <a:tcPr marT="38089" marB="38089">
                    <a:solidFill>
                      <a:srgbClr val="5891D6"/>
                    </a:solidFill>
                  </a:tcPr>
                </a:tc>
              </a:tr>
              <a:tr h="320018">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dirty="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dirty="0"/>
                    </a:p>
                  </a:txBody>
                  <a:tcPr marT="38089" marB="38089">
                    <a:solidFill>
                      <a:srgbClr val="5891D6"/>
                    </a:solidFill>
                  </a:tcPr>
                </a:tc>
                <a:tc>
                  <a:txBody>
                    <a:bodyPr/>
                    <a:lstStyle/>
                    <a:p>
                      <a:endParaRPr lang="en-US" sz="1600"/>
                    </a:p>
                  </a:txBody>
                  <a:tcPr marT="38089" marB="38089">
                    <a:solidFill>
                      <a:srgbClr val="5891D6"/>
                    </a:solidFill>
                  </a:tcPr>
                </a:tc>
              </a:tr>
              <a:tr h="320018">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dirty="0"/>
                    </a:p>
                  </a:txBody>
                  <a:tcPr marT="38089" marB="38089">
                    <a:solidFill>
                      <a:srgbClr val="5891D6"/>
                    </a:solidFill>
                  </a:tcPr>
                </a:tc>
                <a:tc>
                  <a:txBody>
                    <a:bodyPr/>
                    <a:lstStyle/>
                    <a:p>
                      <a:endParaRPr lang="en-US" sz="1600" dirty="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dirty="0"/>
                    </a:p>
                  </a:txBody>
                  <a:tcPr marT="38089" marB="38089">
                    <a:solidFill>
                      <a:srgbClr val="5891D6"/>
                    </a:solidFill>
                  </a:tcPr>
                </a:tc>
              </a:tr>
              <a:tr h="320018">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r>
              <a:tr h="320018">
                <a:tc>
                  <a:txBody>
                    <a:bodyPr/>
                    <a:lstStyle/>
                    <a:p>
                      <a:endParaRPr lang="en-US" sz="1600" dirty="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r>
              <a:tr h="320018">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dirty="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r>
              <a:tr h="320018">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r>
              <a:tr h="320018">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dirty="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dirty="0"/>
                    </a:p>
                  </a:txBody>
                  <a:tcPr marT="38089" marB="38089">
                    <a:solidFill>
                      <a:srgbClr val="5891D6"/>
                    </a:solidFill>
                  </a:tcPr>
                </a:tc>
                <a:tc>
                  <a:txBody>
                    <a:bodyPr/>
                    <a:lstStyle/>
                    <a:p>
                      <a:endParaRPr lang="en-US" sz="1600" dirty="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a:p>
                  </a:txBody>
                  <a:tcPr marT="38089" marB="38089">
                    <a:solidFill>
                      <a:srgbClr val="5891D6"/>
                    </a:solidFill>
                  </a:tcPr>
                </a:tc>
                <a:tc>
                  <a:txBody>
                    <a:bodyPr/>
                    <a:lstStyle/>
                    <a:p>
                      <a:endParaRPr lang="en-US" sz="1600" dirty="0"/>
                    </a:p>
                  </a:txBody>
                  <a:tcPr marT="38089" marB="38089">
                    <a:solidFill>
                      <a:srgbClr val="5891D6"/>
                    </a:solidFill>
                  </a:tcPr>
                </a:tc>
              </a:tr>
            </a:tbl>
          </a:graphicData>
        </a:graphic>
      </p:graphicFrame>
      <p:sp>
        <p:nvSpPr>
          <p:cNvPr id="9" name="Subtitle 7"/>
          <p:cNvSpPr txBox="1">
            <a:spLocks/>
          </p:cNvSpPr>
          <p:nvPr/>
        </p:nvSpPr>
        <p:spPr bwMode="auto">
          <a:xfrm>
            <a:off x="4038600" y="1399914"/>
            <a:ext cx="48006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en-US" altLang="en-US" sz="2600" b="1" dirty="0" err="1">
                <a:solidFill>
                  <a:srgbClr val="0033CC"/>
                </a:solidFill>
                <a:latin typeface="Times New Roman" panose="02020603050405020304" pitchFamily="18" charset="0"/>
                <a:cs typeface="Times New Roman" panose="02020603050405020304" pitchFamily="18" charset="0"/>
              </a:rPr>
              <a:t>Tỉ</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số</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của</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diện</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tích</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trồng</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hoa</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hồng</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và</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diện</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tích</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vườn</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hoa</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là</a:t>
            </a:r>
            <a:r>
              <a:rPr lang="en-US" altLang="en-US" sz="2600" b="1" dirty="0">
                <a:solidFill>
                  <a:srgbClr val="0033CC"/>
                </a:solidFill>
                <a:latin typeface="Times New Roman" panose="02020603050405020304" pitchFamily="18" charset="0"/>
                <a:cs typeface="Times New Roman" panose="02020603050405020304" pitchFamily="18" charset="0"/>
              </a:rPr>
              <a:t>: </a:t>
            </a:r>
          </a:p>
        </p:txBody>
      </p:sp>
      <p:cxnSp>
        <p:nvCxnSpPr>
          <p:cNvPr id="11" name="Straight Arrow Connector 10"/>
          <p:cNvCxnSpPr/>
          <p:nvPr/>
        </p:nvCxnSpPr>
        <p:spPr>
          <a:xfrm>
            <a:off x="2319470" y="1181100"/>
            <a:ext cx="1524000" cy="132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0800000">
            <a:off x="195160" y="1181100"/>
            <a:ext cx="1524000" cy="132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5" name="Table 24"/>
          <p:cNvGraphicFramePr>
            <a:graphicFrameLocks noGrp="1"/>
          </p:cNvGraphicFramePr>
          <p:nvPr>
            <p:extLst>
              <p:ext uri="{D42A27DB-BD31-4B8C-83A1-F6EECF244321}">
                <p14:modId xmlns:p14="http://schemas.microsoft.com/office/powerpoint/2010/main" val="707324720"/>
              </p:ext>
            </p:extLst>
          </p:nvPr>
        </p:nvGraphicFramePr>
        <p:xfrm>
          <a:off x="202311" y="1257300"/>
          <a:ext cx="1828800" cy="1615200"/>
        </p:xfrm>
        <a:graphic>
          <a:graphicData uri="http://schemas.openxmlformats.org/drawingml/2006/table">
            <a:tbl>
              <a:tblPr firstRow="1" bandRow="1">
                <a:tableStyleId>{5C22544A-7EE6-4342-B048-85BDC9FD1C3A}</a:tableStyleId>
              </a:tblPr>
              <a:tblGrid>
                <a:gridCol w="365760"/>
                <a:gridCol w="365760"/>
                <a:gridCol w="365760"/>
                <a:gridCol w="365760"/>
                <a:gridCol w="365760"/>
              </a:tblGrid>
              <a:tr h="335232">
                <a:tc>
                  <a:txBody>
                    <a:bodyPr/>
                    <a:lstStyle/>
                    <a:p>
                      <a:endParaRPr lang="en-US" sz="1700" dirty="0"/>
                    </a:p>
                  </a:txBody>
                  <a:tcPr marT="38076" marB="38076">
                    <a:solidFill>
                      <a:schemeClr val="accent2">
                        <a:lumMod val="75000"/>
                      </a:schemeClr>
                    </a:solidFill>
                  </a:tcPr>
                </a:tc>
                <a:tc>
                  <a:txBody>
                    <a:bodyPr/>
                    <a:lstStyle/>
                    <a:p>
                      <a:endParaRPr lang="en-US" sz="1700"/>
                    </a:p>
                  </a:txBody>
                  <a:tcPr marT="38076" marB="38076">
                    <a:solidFill>
                      <a:schemeClr val="accent2">
                        <a:lumMod val="75000"/>
                      </a:schemeClr>
                    </a:solidFill>
                  </a:tcPr>
                </a:tc>
                <a:tc>
                  <a:txBody>
                    <a:bodyPr/>
                    <a:lstStyle/>
                    <a:p>
                      <a:endParaRPr lang="en-US" sz="1700"/>
                    </a:p>
                  </a:txBody>
                  <a:tcPr marT="38076" marB="38076">
                    <a:solidFill>
                      <a:schemeClr val="accent2">
                        <a:lumMod val="75000"/>
                      </a:schemeClr>
                    </a:solidFill>
                  </a:tcPr>
                </a:tc>
                <a:tc>
                  <a:txBody>
                    <a:bodyPr/>
                    <a:lstStyle/>
                    <a:p>
                      <a:endParaRPr lang="en-US" sz="1700" dirty="0"/>
                    </a:p>
                  </a:txBody>
                  <a:tcPr marT="38076" marB="38076">
                    <a:solidFill>
                      <a:schemeClr val="accent2">
                        <a:lumMod val="75000"/>
                      </a:schemeClr>
                    </a:solidFill>
                  </a:tcPr>
                </a:tc>
                <a:tc>
                  <a:txBody>
                    <a:bodyPr/>
                    <a:lstStyle/>
                    <a:p>
                      <a:endParaRPr lang="en-US" sz="1700" dirty="0"/>
                    </a:p>
                  </a:txBody>
                  <a:tcPr marT="38076" marB="38076">
                    <a:solidFill>
                      <a:schemeClr val="accent2">
                        <a:lumMod val="75000"/>
                      </a:schemeClr>
                    </a:solidFill>
                  </a:tcPr>
                </a:tc>
              </a:tr>
              <a:tr h="319992">
                <a:tc>
                  <a:txBody>
                    <a:bodyPr/>
                    <a:lstStyle/>
                    <a:p>
                      <a:endParaRPr lang="en-US" sz="1600" dirty="0"/>
                    </a:p>
                  </a:txBody>
                  <a:tcPr marT="38076" marB="38076">
                    <a:solidFill>
                      <a:schemeClr val="accent2">
                        <a:lumMod val="75000"/>
                      </a:schemeClr>
                    </a:solidFill>
                  </a:tcPr>
                </a:tc>
                <a:tc>
                  <a:txBody>
                    <a:bodyPr/>
                    <a:lstStyle/>
                    <a:p>
                      <a:endParaRPr lang="en-US" sz="1600"/>
                    </a:p>
                  </a:txBody>
                  <a:tcPr marT="38076" marB="38076">
                    <a:solidFill>
                      <a:schemeClr val="accent2">
                        <a:lumMod val="75000"/>
                      </a:schemeClr>
                    </a:solidFill>
                  </a:tcPr>
                </a:tc>
                <a:tc>
                  <a:txBody>
                    <a:bodyPr/>
                    <a:lstStyle/>
                    <a:p>
                      <a:endParaRPr lang="en-US" sz="1600"/>
                    </a:p>
                  </a:txBody>
                  <a:tcPr marT="38076" marB="38076">
                    <a:solidFill>
                      <a:schemeClr val="accent2">
                        <a:lumMod val="75000"/>
                      </a:schemeClr>
                    </a:solidFill>
                  </a:tcPr>
                </a:tc>
                <a:tc>
                  <a:txBody>
                    <a:bodyPr/>
                    <a:lstStyle/>
                    <a:p>
                      <a:endParaRPr lang="en-US" sz="1600"/>
                    </a:p>
                  </a:txBody>
                  <a:tcPr marT="38076" marB="38076">
                    <a:solidFill>
                      <a:schemeClr val="accent2">
                        <a:lumMod val="75000"/>
                      </a:schemeClr>
                    </a:solidFill>
                  </a:tcPr>
                </a:tc>
                <a:tc>
                  <a:txBody>
                    <a:bodyPr/>
                    <a:lstStyle/>
                    <a:p>
                      <a:endParaRPr lang="en-US" sz="1600" dirty="0"/>
                    </a:p>
                  </a:txBody>
                  <a:tcPr marT="38076" marB="38076">
                    <a:solidFill>
                      <a:schemeClr val="accent2">
                        <a:lumMod val="75000"/>
                      </a:schemeClr>
                    </a:solidFill>
                  </a:tcPr>
                </a:tc>
              </a:tr>
              <a:tr h="319992">
                <a:tc>
                  <a:txBody>
                    <a:bodyPr/>
                    <a:lstStyle/>
                    <a:p>
                      <a:endParaRPr lang="en-US" sz="1600" dirty="0"/>
                    </a:p>
                  </a:txBody>
                  <a:tcPr marT="38076" marB="38076">
                    <a:solidFill>
                      <a:schemeClr val="accent2">
                        <a:lumMod val="75000"/>
                      </a:schemeClr>
                    </a:solidFill>
                  </a:tcPr>
                </a:tc>
                <a:tc>
                  <a:txBody>
                    <a:bodyPr/>
                    <a:lstStyle/>
                    <a:p>
                      <a:endParaRPr lang="en-US" sz="1600"/>
                    </a:p>
                  </a:txBody>
                  <a:tcPr marT="38076" marB="38076">
                    <a:solidFill>
                      <a:schemeClr val="accent2">
                        <a:lumMod val="75000"/>
                      </a:schemeClr>
                    </a:solidFill>
                  </a:tcPr>
                </a:tc>
                <a:tc>
                  <a:txBody>
                    <a:bodyPr/>
                    <a:lstStyle/>
                    <a:p>
                      <a:endParaRPr lang="en-US" sz="1600" dirty="0"/>
                    </a:p>
                  </a:txBody>
                  <a:tcPr marT="38076" marB="38076">
                    <a:solidFill>
                      <a:schemeClr val="accent2">
                        <a:lumMod val="75000"/>
                      </a:schemeClr>
                    </a:solidFill>
                  </a:tcPr>
                </a:tc>
                <a:tc>
                  <a:txBody>
                    <a:bodyPr/>
                    <a:lstStyle/>
                    <a:p>
                      <a:endParaRPr lang="en-US" sz="1600"/>
                    </a:p>
                  </a:txBody>
                  <a:tcPr marT="38076" marB="38076">
                    <a:solidFill>
                      <a:schemeClr val="accent2">
                        <a:lumMod val="75000"/>
                      </a:schemeClr>
                    </a:solidFill>
                  </a:tcPr>
                </a:tc>
                <a:tc>
                  <a:txBody>
                    <a:bodyPr/>
                    <a:lstStyle/>
                    <a:p>
                      <a:endParaRPr lang="en-US" sz="1600" dirty="0"/>
                    </a:p>
                  </a:txBody>
                  <a:tcPr marT="38076" marB="38076">
                    <a:solidFill>
                      <a:schemeClr val="accent2">
                        <a:lumMod val="75000"/>
                      </a:schemeClr>
                    </a:solidFill>
                  </a:tcPr>
                </a:tc>
              </a:tr>
              <a:tr h="319992">
                <a:tc>
                  <a:txBody>
                    <a:bodyPr/>
                    <a:lstStyle/>
                    <a:p>
                      <a:endParaRPr lang="en-US" sz="1600" dirty="0"/>
                    </a:p>
                  </a:txBody>
                  <a:tcPr marT="38076" marB="38076">
                    <a:solidFill>
                      <a:schemeClr val="accent2">
                        <a:lumMod val="75000"/>
                      </a:schemeClr>
                    </a:solidFill>
                  </a:tcPr>
                </a:tc>
                <a:tc>
                  <a:txBody>
                    <a:bodyPr/>
                    <a:lstStyle/>
                    <a:p>
                      <a:endParaRPr lang="en-US" sz="1600" dirty="0"/>
                    </a:p>
                  </a:txBody>
                  <a:tcPr marT="38076" marB="38076">
                    <a:solidFill>
                      <a:schemeClr val="accent2">
                        <a:lumMod val="75000"/>
                      </a:schemeClr>
                    </a:solidFill>
                  </a:tcPr>
                </a:tc>
                <a:tc>
                  <a:txBody>
                    <a:bodyPr/>
                    <a:lstStyle/>
                    <a:p>
                      <a:endParaRPr lang="en-US" sz="1600"/>
                    </a:p>
                  </a:txBody>
                  <a:tcPr marT="38076" marB="38076">
                    <a:solidFill>
                      <a:schemeClr val="accent2">
                        <a:lumMod val="75000"/>
                      </a:schemeClr>
                    </a:solidFill>
                  </a:tcPr>
                </a:tc>
                <a:tc>
                  <a:txBody>
                    <a:bodyPr/>
                    <a:lstStyle/>
                    <a:p>
                      <a:endParaRPr lang="en-US" sz="1600"/>
                    </a:p>
                  </a:txBody>
                  <a:tcPr marT="38076" marB="38076">
                    <a:solidFill>
                      <a:schemeClr val="accent2">
                        <a:lumMod val="75000"/>
                      </a:schemeClr>
                    </a:solidFill>
                  </a:tcPr>
                </a:tc>
                <a:tc>
                  <a:txBody>
                    <a:bodyPr/>
                    <a:lstStyle/>
                    <a:p>
                      <a:endParaRPr lang="en-US" sz="1600" dirty="0"/>
                    </a:p>
                  </a:txBody>
                  <a:tcPr marT="38076" marB="38076">
                    <a:solidFill>
                      <a:schemeClr val="accent2">
                        <a:lumMod val="75000"/>
                      </a:schemeClr>
                    </a:solidFill>
                  </a:tcPr>
                </a:tc>
              </a:tr>
              <a:tr h="319992">
                <a:tc>
                  <a:txBody>
                    <a:bodyPr/>
                    <a:lstStyle/>
                    <a:p>
                      <a:endParaRPr lang="en-US" sz="1600" dirty="0"/>
                    </a:p>
                  </a:txBody>
                  <a:tcPr marT="38076" marB="38076">
                    <a:solidFill>
                      <a:schemeClr val="accent2">
                        <a:lumMod val="75000"/>
                      </a:schemeClr>
                    </a:solidFill>
                  </a:tcPr>
                </a:tc>
                <a:tc>
                  <a:txBody>
                    <a:bodyPr/>
                    <a:lstStyle/>
                    <a:p>
                      <a:endParaRPr lang="en-US" sz="1600" dirty="0"/>
                    </a:p>
                  </a:txBody>
                  <a:tcPr marT="38076" marB="38076">
                    <a:solidFill>
                      <a:schemeClr val="accent2">
                        <a:lumMod val="75000"/>
                      </a:schemeClr>
                    </a:solidFill>
                  </a:tcPr>
                </a:tc>
                <a:tc>
                  <a:txBody>
                    <a:bodyPr/>
                    <a:lstStyle/>
                    <a:p>
                      <a:endParaRPr lang="en-US" sz="1600" dirty="0"/>
                    </a:p>
                  </a:txBody>
                  <a:tcPr marT="38076" marB="38076">
                    <a:solidFill>
                      <a:schemeClr val="accent2">
                        <a:lumMod val="75000"/>
                      </a:schemeClr>
                    </a:solidFill>
                  </a:tcPr>
                </a:tc>
                <a:tc>
                  <a:txBody>
                    <a:bodyPr/>
                    <a:lstStyle/>
                    <a:p>
                      <a:endParaRPr lang="en-US" sz="1600" dirty="0"/>
                    </a:p>
                  </a:txBody>
                  <a:tcPr marT="38076" marB="38076">
                    <a:solidFill>
                      <a:schemeClr val="accent2">
                        <a:lumMod val="75000"/>
                      </a:schemeClr>
                    </a:solidFill>
                  </a:tcPr>
                </a:tc>
                <a:tc>
                  <a:txBody>
                    <a:bodyPr/>
                    <a:lstStyle/>
                    <a:p>
                      <a:endParaRPr lang="en-US" sz="1600" dirty="0"/>
                    </a:p>
                  </a:txBody>
                  <a:tcPr marT="38076" marB="38076">
                    <a:solidFill>
                      <a:schemeClr val="accent2">
                        <a:lumMod val="75000"/>
                      </a:schemeClr>
                    </a:solidFill>
                  </a:tcPr>
                </a:tc>
              </a:tr>
            </a:tbl>
          </a:graphicData>
        </a:graphic>
      </p:graphicFrame>
      <p:sp>
        <p:nvSpPr>
          <p:cNvPr id="26" name="Subtitle 7"/>
          <p:cNvSpPr txBox="1">
            <a:spLocks/>
          </p:cNvSpPr>
          <p:nvPr/>
        </p:nvSpPr>
        <p:spPr bwMode="auto">
          <a:xfrm>
            <a:off x="457200" y="1813190"/>
            <a:ext cx="1371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20000"/>
              </a:spcBef>
              <a:spcAft>
                <a:spcPct val="0"/>
              </a:spcAft>
              <a:buFont typeface="Arial" panose="020B0604020202020204" pitchFamily="34" charset="0"/>
              <a:buNone/>
            </a:pPr>
            <a:r>
              <a:rPr lang="en-US" altLang="en-US" sz="2800" b="1" dirty="0">
                <a:solidFill>
                  <a:srgbClr val="FFFF00"/>
                </a:solidFill>
                <a:latin typeface="Times New Roman" panose="02020603050405020304" pitchFamily="18" charset="0"/>
                <a:cs typeface="Times New Roman" panose="02020603050405020304" pitchFamily="18" charset="0"/>
              </a:rPr>
              <a:t>25m</a:t>
            </a:r>
            <a:r>
              <a:rPr lang="en-US" altLang="en-US" sz="2800" b="1" baseline="30000" dirty="0">
                <a:solidFill>
                  <a:srgbClr val="FFFF00"/>
                </a:solidFill>
                <a:latin typeface="Times New Roman" panose="02020603050405020304" pitchFamily="18" charset="0"/>
                <a:cs typeface="Times New Roman" panose="02020603050405020304" pitchFamily="18" charset="0"/>
              </a:rPr>
              <a:t>2 </a:t>
            </a:r>
            <a:endParaRPr lang="en-US" altLang="en-US" sz="2800" b="1" dirty="0">
              <a:solidFill>
                <a:srgbClr val="FFFF00"/>
              </a:solidFill>
              <a:latin typeface="Times New Roman" panose="02020603050405020304" pitchFamily="18" charset="0"/>
              <a:cs typeface="Times New Roman" panose="02020603050405020304" pitchFamily="18" charset="0"/>
            </a:endParaRPr>
          </a:p>
        </p:txBody>
      </p:sp>
      <p:sp>
        <p:nvSpPr>
          <p:cNvPr id="28" name="Subtitle 7"/>
          <p:cNvSpPr txBox="1">
            <a:spLocks/>
          </p:cNvSpPr>
          <p:nvPr/>
        </p:nvSpPr>
        <p:spPr bwMode="auto">
          <a:xfrm>
            <a:off x="1304925" y="2912805"/>
            <a:ext cx="16764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20000"/>
              </a:spcBef>
              <a:spcAft>
                <a:spcPct val="0"/>
              </a:spcAft>
              <a:buFont typeface="Arial" panose="020B0604020202020204" pitchFamily="34" charset="0"/>
              <a:buNone/>
            </a:pPr>
            <a:r>
              <a:rPr lang="en-US" altLang="en-US" sz="3200" b="1" dirty="0">
                <a:solidFill>
                  <a:schemeClr val="bg1"/>
                </a:solidFill>
                <a:latin typeface="Times New Roman" panose="02020603050405020304" pitchFamily="18" charset="0"/>
                <a:cs typeface="Times New Roman" panose="02020603050405020304" pitchFamily="18" charset="0"/>
              </a:rPr>
              <a:t>100m</a:t>
            </a:r>
            <a:r>
              <a:rPr lang="en-US" altLang="en-US" sz="3200" b="1" baseline="30000" dirty="0">
                <a:solidFill>
                  <a:schemeClr val="bg1"/>
                </a:solidFill>
                <a:latin typeface="Times New Roman" panose="02020603050405020304" pitchFamily="18" charset="0"/>
                <a:cs typeface="Times New Roman" panose="02020603050405020304" pitchFamily="18" charset="0"/>
              </a:rPr>
              <a:t>2 </a:t>
            </a:r>
            <a:endParaRPr lang="en-US" altLang="en-US" sz="3200" b="1" dirty="0">
              <a:solidFill>
                <a:schemeClr val="bg1"/>
              </a:solidFill>
              <a:latin typeface="Times New Roman" panose="02020603050405020304" pitchFamily="18" charset="0"/>
              <a:cs typeface="Times New Roman" panose="02020603050405020304" pitchFamily="18" charset="0"/>
            </a:endParaRPr>
          </a:p>
        </p:txBody>
      </p:sp>
      <p:sp>
        <p:nvSpPr>
          <p:cNvPr id="29" name="Subtitle 7"/>
          <p:cNvSpPr txBox="1">
            <a:spLocks/>
          </p:cNvSpPr>
          <p:nvPr/>
        </p:nvSpPr>
        <p:spPr bwMode="auto">
          <a:xfrm>
            <a:off x="4343400" y="2476500"/>
            <a:ext cx="16002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en-US" altLang="en-US" sz="3200" b="1" dirty="0">
                <a:solidFill>
                  <a:srgbClr val="002060"/>
                </a:solidFill>
                <a:latin typeface="Times New Roman" panose="02020603050405020304" pitchFamily="18" charset="0"/>
                <a:cs typeface="Times New Roman" panose="02020603050405020304" pitchFamily="18" charset="0"/>
              </a:rPr>
              <a:t>25 : 100</a:t>
            </a:r>
          </a:p>
        </p:txBody>
      </p:sp>
      <mc:AlternateContent xmlns:mc="http://schemas.openxmlformats.org/markup-compatibility/2006" xmlns:a14="http://schemas.microsoft.com/office/drawing/2010/main">
        <mc:Choice Requires="a14">
          <p:sp>
            <p:nvSpPr>
              <p:cNvPr id="16" name="TextBox 15"/>
              <p:cNvSpPr txBox="1"/>
              <p:nvPr/>
            </p:nvSpPr>
            <p:spPr>
              <a:xfrm>
                <a:off x="5943600" y="2286003"/>
                <a:ext cx="1295400" cy="988091"/>
              </a:xfrm>
              <a:prstGeom prst="rect">
                <a:avLst/>
              </a:prstGeom>
              <a:noFill/>
            </p:spPr>
            <p:txBody>
              <a:bodyPr wrap="square" lIns="0" tIns="0" rIns="0" bIns="0" rtlCol="0">
                <a:spAutoFit/>
              </a:bodyPr>
              <a:lstStyle/>
              <a:p>
                <a:r>
                  <a:rPr lang="vi-VN" sz="3600" b="1" dirty="0">
                    <a:solidFill>
                      <a:srgbClr val="002060"/>
                    </a:solidFill>
                    <a:latin typeface="Times New Roman" panose="02020603050405020304" pitchFamily="18" charset="0"/>
                  </a:rPr>
                  <a:t>= </a:t>
                </a:r>
                <a14:m>
                  <m:oMath xmlns:m="http://schemas.openxmlformats.org/officeDocument/2006/math">
                    <m:f>
                      <m:fPr>
                        <m:ctrlPr>
                          <a:rPr lang="en-US" sz="4400" b="1" i="1">
                            <a:solidFill>
                              <a:srgbClr val="002060"/>
                            </a:solidFill>
                            <a:latin typeface="Cambria Math" panose="02040503050406030204" pitchFamily="18" charset="0"/>
                          </a:rPr>
                        </m:ctrlPr>
                      </m:fPr>
                      <m:num>
                        <m:r>
                          <a:rPr lang="vi-VN" sz="4400" b="1">
                            <a:solidFill>
                              <a:srgbClr val="002060"/>
                            </a:solidFill>
                            <a:latin typeface="Cambria Math" panose="02040503050406030204" pitchFamily="18" charset="0"/>
                          </a:rPr>
                          <m:t>𝟐</m:t>
                        </m:r>
                        <m:r>
                          <a:rPr lang="vi-VN" sz="4400" b="1" i="1">
                            <a:solidFill>
                              <a:srgbClr val="002060"/>
                            </a:solidFill>
                            <a:latin typeface="Cambria Math" panose="02040503050406030204" pitchFamily="18" charset="0"/>
                          </a:rPr>
                          <m:t>𝟓</m:t>
                        </m:r>
                      </m:num>
                      <m:den>
                        <m:r>
                          <a:rPr lang="vi-VN" sz="4400" b="1">
                            <a:solidFill>
                              <a:srgbClr val="002060"/>
                            </a:solidFill>
                            <a:latin typeface="Cambria Math" panose="02040503050406030204" pitchFamily="18" charset="0"/>
                          </a:rPr>
                          <m:t>𝟏𝟎𝟎</m:t>
                        </m:r>
                      </m:den>
                    </m:f>
                  </m:oMath>
                </a14:m>
                <a:endParaRPr lang="en-US" sz="4400" b="1"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5943600" y="2743200"/>
                <a:ext cx="1295400" cy="988091"/>
              </a:xfrm>
              <a:prstGeom prst="rect">
                <a:avLst/>
              </a:prstGeom>
              <a:blipFill rotWithShape="0">
                <a:blip r:embed="rId5"/>
                <a:stretch>
                  <a:fillRect l="-21127" b="-8642"/>
                </a:stretch>
              </a:blipFill>
            </p:spPr>
            <p:txBody>
              <a:bodyPr/>
              <a:lstStyle/>
              <a:p>
                <a:r>
                  <a:rPr lang="en-US">
                    <a:noFill/>
                  </a:rPr>
                  <a:t> </a:t>
                </a:r>
              </a:p>
            </p:txBody>
          </p:sp>
        </mc:Fallback>
      </mc:AlternateContent>
      <p:sp>
        <p:nvSpPr>
          <p:cNvPr id="17" name="Subtitle 7"/>
          <p:cNvSpPr txBox="1">
            <a:spLocks/>
          </p:cNvSpPr>
          <p:nvPr/>
        </p:nvSpPr>
        <p:spPr bwMode="auto">
          <a:xfrm>
            <a:off x="7162800" y="2476500"/>
            <a:ext cx="16002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3200" b="1" dirty="0">
                <a:solidFill>
                  <a:srgbClr val="002060"/>
                </a:solidFill>
                <a:latin typeface="Times New Roman" panose="02020603050405020304" pitchFamily="18" charset="0"/>
                <a:cs typeface="Times New Roman" panose="02020603050405020304" pitchFamily="18" charset="0"/>
              </a:rPr>
              <a:t>= </a:t>
            </a:r>
            <a:r>
              <a:rPr lang="vi-VN" altLang="en-US" sz="3200" b="1" dirty="0">
                <a:solidFill>
                  <a:srgbClr val="FF0000"/>
                </a:solidFill>
                <a:latin typeface="Times New Roman" panose="02020603050405020304" pitchFamily="18" charset="0"/>
                <a:cs typeface="Times New Roman" panose="02020603050405020304" pitchFamily="18" charset="0"/>
              </a:rPr>
              <a:t>25%</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sp>
        <p:nvSpPr>
          <p:cNvPr id="18" name="Subtitle 7"/>
          <p:cNvSpPr txBox="1">
            <a:spLocks/>
          </p:cNvSpPr>
          <p:nvPr/>
        </p:nvSpPr>
        <p:spPr bwMode="auto">
          <a:xfrm>
            <a:off x="4018052" y="3433366"/>
            <a:ext cx="5091764"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pPr>
            <a:r>
              <a:rPr lang="vi-VN" altLang="en-US" sz="2600" b="1" dirty="0">
                <a:solidFill>
                  <a:srgbClr val="FF0000"/>
                </a:solidFill>
                <a:latin typeface="Times New Roman" panose="02020603050405020304" pitchFamily="18" charset="0"/>
                <a:cs typeface="Times New Roman" panose="02020603050405020304" pitchFamily="18" charset="0"/>
              </a:rPr>
              <a:t>25%</a:t>
            </a:r>
            <a:r>
              <a:rPr lang="en-US" altLang="en-US" sz="2600" b="1" dirty="0">
                <a:solidFill>
                  <a:srgbClr val="002060"/>
                </a:solidFill>
                <a:latin typeface="Times New Roman" panose="02020603050405020304" pitchFamily="18" charset="0"/>
                <a:cs typeface="Times New Roman" panose="02020603050405020304" pitchFamily="18" charset="0"/>
              </a:rPr>
              <a:t>: </a:t>
            </a:r>
            <a:r>
              <a:rPr lang="vi-VN" altLang="en-US" sz="2600" b="1" i="1" dirty="0">
                <a:solidFill>
                  <a:srgbClr val="002060"/>
                </a:solidFill>
                <a:latin typeface="Times New Roman" panose="02020603050405020304" pitchFamily="18" charset="0"/>
                <a:cs typeface="Times New Roman" panose="02020603050405020304" pitchFamily="18" charset="0"/>
              </a:rPr>
              <a:t>H</a:t>
            </a:r>
            <a:r>
              <a:rPr lang="en-US" altLang="en-US" sz="2600" b="1" i="1" dirty="0" err="1">
                <a:solidFill>
                  <a:srgbClr val="002060"/>
                </a:solidFill>
                <a:latin typeface="Times New Roman" panose="02020603050405020304" pitchFamily="18" charset="0"/>
                <a:cs typeface="Times New Roman" panose="02020603050405020304" pitchFamily="18" charset="0"/>
              </a:rPr>
              <a:t>ai</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mươi</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lăm</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phần</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trăm</a:t>
            </a:r>
            <a:endParaRPr lang="en-US" altLang="en-US" sz="2600" b="1" i="1" dirty="0">
              <a:solidFill>
                <a:srgbClr val="002060"/>
              </a:solidFill>
              <a:latin typeface="Times New Roman" panose="02020603050405020304" pitchFamily="18" charset="0"/>
              <a:cs typeface="Times New Roman" panose="02020603050405020304" pitchFamily="18" charset="0"/>
            </a:endParaRPr>
          </a:p>
        </p:txBody>
      </p:sp>
      <p:sp>
        <p:nvSpPr>
          <p:cNvPr id="15" name="Subtitle 7"/>
          <p:cNvSpPr txBox="1">
            <a:spLocks/>
          </p:cNvSpPr>
          <p:nvPr/>
        </p:nvSpPr>
        <p:spPr bwMode="auto">
          <a:xfrm>
            <a:off x="1625838" y="876300"/>
            <a:ext cx="76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9" tIns="45715" rIns="91429" bIns="45715" numCol="1" anchor="t" anchorCtr="0" compatLnSpc="1">
            <a:prstTxWarp prst="textNoShape">
              <a:avLst/>
            </a:prstTxWarp>
          </a:bodyPr>
          <a:lstStyle>
            <a:lvl1pPr marL="0" indent="0" algn="ctr" rtl="0" eaLnBrk="0" fontAlgn="base" hangingPunct="0">
              <a:spcBef>
                <a:spcPct val="20000"/>
              </a:spcBef>
              <a:spcAft>
                <a:spcPct val="0"/>
              </a:spcAft>
              <a:buFont typeface="Arial" panose="020B0604020202020204"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anose="020B0604020202020204"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1" hangingPunct="1"/>
            <a:r>
              <a:rPr lang="en-US" altLang="en-US" sz="2400" dirty="0">
                <a:solidFill>
                  <a:schemeClr val="tx1"/>
                </a:solidFill>
                <a:latin typeface="Times New Roman" panose="02020603050405020304" pitchFamily="18" charset="0"/>
                <a:cs typeface="Times New Roman" panose="02020603050405020304" pitchFamily="18" charset="0"/>
              </a:rPr>
              <a:t>10m</a:t>
            </a:r>
          </a:p>
        </p:txBody>
      </p:sp>
      <p:sp>
        <p:nvSpPr>
          <p:cNvPr id="19" name="Subtitle 7"/>
          <p:cNvSpPr txBox="1">
            <a:spLocks/>
          </p:cNvSpPr>
          <p:nvPr/>
        </p:nvSpPr>
        <p:spPr bwMode="auto">
          <a:xfrm>
            <a:off x="-25638" y="4474078"/>
            <a:ext cx="9144000" cy="1161521"/>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lIns="91429" tIns="45715" rIns="91429" bIns="45715"/>
          <a:lstStyle/>
          <a:p>
            <a:pPr algn="just" fontAlgn="base">
              <a:spcAft>
                <a:spcPct val="0"/>
              </a:spcAft>
              <a:buFont typeface="Arial" charset="0"/>
              <a:buNone/>
              <a:defRPr/>
            </a:pPr>
            <a:r>
              <a:rPr lang="en-US" sz="2600" b="1" dirty="0">
                <a:solidFill>
                  <a:srgbClr val="002060"/>
                </a:solidFill>
                <a:latin typeface="Times New Roman"/>
                <a:cs typeface="Times New Roman" pitchFamily="18" charset="0"/>
              </a:rPr>
              <a:t>Ta </a:t>
            </a:r>
            <a:r>
              <a:rPr lang="en-US" sz="2600" b="1" dirty="0" err="1" smtClean="0">
                <a:solidFill>
                  <a:srgbClr val="002060"/>
                </a:solidFill>
                <a:latin typeface="Times New Roman"/>
                <a:cs typeface="Times New Roman" pitchFamily="18" charset="0"/>
              </a:rPr>
              <a:t>nói</a:t>
            </a:r>
            <a:r>
              <a:rPr lang="en-US" sz="2600" b="1" dirty="0" smtClean="0">
                <a:solidFill>
                  <a:srgbClr val="002060"/>
                </a:solidFill>
                <a:latin typeface="Times New Roman"/>
                <a:cs typeface="Times New Roman" pitchFamily="18" charset="0"/>
              </a:rPr>
              <a:t>:</a:t>
            </a:r>
            <a:r>
              <a:rPr lang="vi-VN" sz="2600" b="1" dirty="0" smtClean="0">
                <a:solidFill>
                  <a:srgbClr val="002060"/>
                </a:solidFill>
                <a:latin typeface="Times New Roman"/>
                <a:cs typeface="Times New Roman" pitchFamily="18" charset="0"/>
              </a:rPr>
              <a:t> </a:t>
            </a:r>
            <a:r>
              <a:rPr lang="en-US" sz="2600" b="1" i="1" dirty="0" err="1" smtClean="0">
                <a:solidFill>
                  <a:srgbClr val="C00000"/>
                </a:solidFill>
                <a:latin typeface="Times New Roman"/>
                <a:cs typeface="Times New Roman" pitchFamily="18" charset="0"/>
              </a:rPr>
              <a:t>Tỉ</a:t>
            </a:r>
            <a:r>
              <a:rPr lang="en-US" sz="2600" b="1" i="1" dirty="0" smtClean="0">
                <a:solidFill>
                  <a:srgbClr val="C00000"/>
                </a:solidFill>
                <a:latin typeface="Times New Roman"/>
                <a:cs typeface="Times New Roman" pitchFamily="18" charset="0"/>
              </a:rPr>
              <a:t> </a:t>
            </a:r>
            <a:r>
              <a:rPr lang="en-US" sz="2600" b="1" i="1" dirty="0" err="1">
                <a:solidFill>
                  <a:srgbClr val="C00000"/>
                </a:solidFill>
                <a:latin typeface="Times New Roman"/>
                <a:cs typeface="Times New Roman" pitchFamily="18" charset="0"/>
              </a:rPr>
              <a:t>số</a:t>
            </a:r>
            <a:r>
              <a:rPr lang="en-US" sz="2600" b="1" i="1" dirty="0">
                <a:solidFill>
                  <a:srgbClr val="C00000"/>
                </a:solidFill>
                <a:latin typeface="Times New Roman"/>
                <a:cs typeface="Times New Roman" pitchFamily="18" charset="0"/>
              </a:rPr>
              <a:t> </a:t>
            </a:r>
            <a:r>
              <a:rPr lang="en-US" sz="2600" b="1" i="1" dirty="0" err="1">
                <a:solidFill>
                  <a:srgbClr val="C00000"/>
                </a:solidFill>
                <a:latin typeface="Times New Roman"/>
                <a:cs typeface="Times New Roman" pitchFamily="18" charset="0"/>
              </a:rPr>
              <a:t>phần</a:t>
            </a:r>
            <a:r>
              <a:rPr lang="en-US" sz="2600" b="1" i="1" dirty="0">
                <a:solidFill>
                  <a:srgbClr val="C00000"/>
                </a:solidFill>
                <a:latin typeface="Times New Roman"/>
                <a:cs typeface="Times New Roman" pitchFamily="18" charset="0"/>
              </a:rPr>
              <a:t> </a:t>
            </a:r>
            <a:r>
              <a:rPr lang="en-US" sz="2600" b="1" i="1" dirty="0" err="1">
                <a:solidFill>
                  <a:srgbClr val="C00000"/>
                </a:solidFill>
                <a:latin typeface="Times New Roman"/>
                <a:cs typeface="Times New Roman" pitchFamily="18" charset="0"/>
              </a:rPr>
              <a:t>trăm</a:t>
            </a:r>
            <a:r>
              <a:rPr lang="en-US" sz="2600" b="1" i="1" dirty="0">
                <a:solidFill>
                  <a:srgbClr val="C00000"/>
                </a:solidFill>
                <a:latin typeface="Times New Roman"/>
                <a:cs typeface="Times New Roman" pitchFamily="18" charset="0"/>
              </a:rPr>
              <a:t> </a:t>
            </a:r>
            <a:r>
              <a:rPr lang="en-US" sz="2600" b="1" i="1" dirty="0" err="1">
                <a:solidFill>
                  <a:srgbClr val="002060"/>
                </a:solidFill>
                <a:latin typeface="Times New Roman"/>
                <a:cs typeface="Times New Roman" pitchFamily="18" charset="0"/>
              </a:rPr>
              <a:t>của</a:t>
            </a:r>
            <a:r>
              <a:rPr lang="en-US" sz="2600" b="1" i="1" dirty="0">
                <a:solidFill>
                  <a:srgbClr val="002060"/>
                </a:solidFill>
                <a:latin typeface="Times New Roman"/>
                <a:cs typeface="Times New Roman" pitchFamily="18" charset="0"/>
              </a:rPr>
              <a:t> </a:t>
            </a:r>
            <a:r>
              <a:rPr lang="en-US" sz="2600" b="1" i="1" dirty="0" err="1">
                <a:solidFill>
                  <a:srgbClr val="002060"/>
                </a:solidFill>
                <a:latin typeface="Times New Roman"/>
                <a:cs typeface="Times New Roman" pitchFamily="18" charset="0"/>
              </a:rPr>
              <a:t>diện</a:t>
            </a:r>
            <a:r>
              <a:rPr lang="en-US" sz="2600" b="1" i="1" dirty="0">
                <a:solidFill>
                  <a:srgbClr val="002060"/>
                </a:solidFill>
                <a:latin typeface="Times New Roman"/>
                <a:cs typeface="Times New Roman" pitchFamily="18" charset="0"/>
              </a:rPr>
              <a:t> </a:t>
            </a:r>
            <a:r>
              <a:rPr lang="en-US" sz="2600" b="1" i="1" dirty="0" err="1">
                <a:solidFill>
                  <a:srgbClr val="002060"/>
                </a:solidFill>
                <a:latin typeface="Times New Roman"/>
                <a:cs typeface="Times New Roman" pitchFamily="18" charset="0"/>
              </a:rPr>
              <a:t>tích</a:t>
            </a:r>
            <a:r>
              <a:rPr lang="en-US" sz="2600" b="1" i="1" dirty="0">
                <a:solidFill>
                  <a:srgbClr val="002060"/>
                </a:solidFill>
                <a:latin typeface="Times New Roman"/>
                <a:cs typeface="Times New Roman" pitchFamily="18" charset="0"/>
              </a:rPr>
              <a:t> </a:t>
            </a:r>
            <a:r>
              <a:rPr lang="en-US" sz="2600" b="1" i="1" dirty="0" err="1">
                <a:solidFill>
                  <a:srgbClr val="002060"/>
                </a:solidFill>
                <a:latin typeface="Times New Roman"/>
                <a:cs typeface="Times New Roman" pitchFamily="18" charset="0"/>
              </a:rPr>
              <a:t>trồng</a:t>
            </a:r>
            <a:r>
              <a:rPr lang="en-US" sz="2600" b="1" i="1" dirty="0">
                <a:solidFill>
                  <a:srgbClr val="002060"/>
                </a:solidFill>
                <a:latin typeface="Times New Roman"/>
                <a:cs typeface="Times New Roman" pitchFamily="18" charset="0"/>
              </a:rPr>
              <a:t> </a:t>
            </a:r>
            <a:r>
              <a:rPr lang="en-US" sz="2600" b="1" i="1" dirty="0" err="1">
                <a:solidFill>
                  <a:srgbClr val="002060"/>
                </a:solidFill>
                <a:latin typeface="Times New Roman"/>
                <a:cs typeface="Times New Roman" pitchFamily="18" charset="0"/>
              </a:rPr>
              <a:t>hoa</a:t>
            </a:r>
            <a:r>
              <a:rPr lang="en-US" sz="2600" b="1" i="1" dirty="0">
                <a:solidFill>
                  <a:srgbClr val="002060"/>
                </a:solidFill>
                <a:latin typeface="Times New Roman"/>
                <a:cs typeface="Times New Roman" pitchFamily="18" charset="0"/>
              </a:rPr>
              <a:t> </a:t>
            </a:r>
            <a:r>
              <a:rPr lang="en-US" sz="2600" b="1" i="1" dirty="0" err="1">
                <a:solidFill>
                  <a:srgbClr val="002060"/>
                </a:solidFill>
                <a:latin typeface="Times New Roman"/>
                <a:cs typeface="Times New Roman" pitchFamily="18" charset="0"/>
              </a:rPr>
              <a:t>hồng</a:t>
            </a:r>
            <a:r>
              <a:rPr lang="en-US" sz="2600" b="1" i="1" dirty="0">
                <a:solidFill>
                  <a:srgbClr val="002060"/>
                </a:solidFill>
                <a:latin typeface="Times New Roman"/>
                <a:cs typeface="Times New Roman" pitchFamily="18" charset="0"/>
              </a:rPr>
              <a:t> </a:t>
            </a:r>
            <a:r>
              <a:rPr lang="en-US" sz="2600" b="1" i="1" dirty="0" err="1">
                <a:solidFill>
                  <a:srgbClr val="002060"/>
                </a:solidFill>
                <a:latin typeface="Times New Roman"/>
                <a:cs typeface="Times New Roman" pitchFamily="18" charset="0"/>
              </a:rPr>
              <a:t>và</a:t>
            </a:r>
            <a:r>
              <a:rPr lang="en-US" sz="2600" b="1" i="1" dirty="0">
                <a:solidFill>
                  <a:srgbClr val="002060"/>
                </a:solidFill>
                <a:latin typeface="Times New Roman"/>
                <a:cs typeface="Times New Roman" pitchFamily="18" charset="0"/>
              </a:rPr>
              <a:t> </a:t>
            </a:r>
            <a:r>
              <a:rPr lang="en-US" sz="2600" b="1" i="1" dirty="0" err="1">
                <a:solidFill>
                  <a:srgbClr val="002060"/>
                </a:solidFill>
                <a:latin typeface="Times New Roman"/>
                <a:cs typeface="Times New Roman" pitchFamily="18" charset="0"/>
              </a:rPr>
              <a:t>diện</a:t>
            </a:r>
            <a:r>
              <a:rPr lang="en-US" sz="2600" b="1" i="1" dirty="0">
                <a:solidFill>
                  <a:srgbClr val="002060"/>
                </a:solidFill>
                <a:latin typeface="Times New Roman"/>
                <a:cs typeface="Times New Roman" pitchFamily="18" charset="0"/>
              </a:rPr>
              <a:t> </a:t>
            </a:r>
            <a:r>
              <a:rPr lang="en-US" sz="2600" b="1" i="1" dirty="0" err="1">
                <a:solidFill>
                  <a:srgbClr val="002060"/>
                </a:solidFill>
                <a:latin typeface="Times New Roman"/>
                <a:cs typeface="Times New Roman" pitchFamily="18" charset="0"/>
              </a:rPr>
              <a:t>tích</a:t>
            </a:r>
            <a:r>
              <a:rPr lang="en-US" sz="2600" b="1" i="1" dirty="0">
                <a:solidFill>
                  <a:srgbClr val="002060"/>
                </a:solidFill>
                <a:latin typeface="Times New Roman"/>
                <a:cs typeface="Times New Roman" pitchFamily="18" charset="0"/>
              </a:rPr>
              <a:t> </a:t>
            </a:r>
            <a:r>
              <a:rPr lang="en-US" sz="2600" b="1" i="1" dirty="0" err="1">
                <a:solidFill>
                  <a:srgbClr val="002060"/>
                </a:solidFill>
                <a:latin typeface="Times New Roman"/>
                <a:cs typeface="Times New Roman" pitchFamily="18" charset="0"/>
              </a:rPr>
              <a:t>vườn</a:t>
            </a:r>
            <a:r>
              <a:rPr lang="en-US" sz="2600" b="1" i="1" dirty="0">
                <a:solidFill>
                  <a:srgbClr val="002060"/>
                </a:solidFill>
                <a:latin typeface="Times New Roman"/>
                <a:cs typeface="Times New Roman" pitchFamily="18" charset="0"/>
              </a:rPr>
              <a:t> </a:t>
            </a:r>
            <a:r>
              <a:rPr lang="en-US" sz="2600" b="1" i="1" dirty="0" err="1">
                <a:solidFill>
                  <a:srgbClr val="002060"/>
                </a:solidFill>
                <a:latin typeface="Times New Roman"/>
                <a:cs typeface="Times New Roman" pitchFamily="18" charset="0"/>
              </a:rPr>
              <a:t>hoa</a:t>
            </a:r>
            <a:r>
              <a:rPr lang="en-US" sz="2600" b="1" i="1" dirty="0">
                <a:solidFill>
                  <a:srgbClr val="002060"/>
                </a:solidFill>
                <a:latin typeface="Times New Roman"/>
                <a:cs typeface="Times New Roman" pitchFamily="18" charset="0"/>
              </a:rPr>
              <a:t> </a:t>
            </a:r>
            <a:r>
              <a:rPr lang="en-US" sz="2600" b="1" i="1" dirty="0" err="1">
                <a:solidFill>
                  <a:srgbClr val="002060"/>
                </a:solidFill>
                <a:latin typeface="Times New Roman"/>
                <a:cs typeface="Times New Roman" pitchFamily="18" charset="0"/>
              </a:rPr>
              <a:t>là</a:t>
            </a:r>
            <a:r>
              <a:rPr lang="en-US" sz="2600" b="1" i="1" dirty="0">
                <a:solidFill>
                  <a:srgbClr val="0000FF"/>
                </a:solidFill>
                <a:latin typeface="Times New Roman"/>
                <a:cs typeface="Times New Roman" pitchFamily="18" charset="0"/>
              </a:rPr>
              <a:t> </a:t>
            </a:r>
            <a:r>
              <a:rPr lang="en-US" sz="2600" b="1" i="1" dirty="0">
                <a:solidFill>
                  <a:srgbClr val="C00000"/>
                </a:solidFill>
                <a:latin typeface="Times New Roman"/>
                <a:cs typeface="Times New Roman" pitchFamily="18" charset="0"/>
              </a:rPr>
              <a:t>25%</a:t>
            </a:r>
            <a:r>
              <a:rPr lang="en-US" sz="2600" b="1" i="1" dirty="0">
                <a:solidFill>
                  <a:srgbClr val="002060"/>
                </a:solidFill>
                <a:latin typeface="Times New Roman"/>
                <a:cs typeface="Times New Roman" pitchFamily="18" charset="0"/>
              </a:rPr>
              <a:t>.</a:t>
            </a:r>
          </a:p>
        </p:txBody>
      </p:sp>
      <p:sp>
        <p:nvSpPr>
          <p:cNvPr id="20" name="Subtitle 7"/>
          <p:cNvSpPr txBox="1">
            <a:spLocks/>
          </p:cNvSpPr>
          <p:nvPr/>
        </p:nvSpPr>
        <p:spPr bwMode="auto">
          <a:xfrm>
            <a:off x="1424" y="4824942"/>
            <a:ext cx="8991600" cy="830236"/>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lIns="91429" tIns="45715" rIns="91429" bIns="45715"/>
          <a:lstStyle/>
          <a:p>
            <a:pPr algn="just" fontAlgn="base">
              <a:spcAft>
                <a:spcPct val="0"/>
              </a:spcAft>
              <a:buFont typeface="Arial" charset="0"/>
              <a:buNone/>
              <a:defRPr/>
            </a:pPr>
            <a:r>
              <a:rPr lang="vi-VN" sz="2800" b="1" dirty="0">
                <a:solidFill>
                  <a:srgbClr val="0000FF"/>
                </a:solidFill>
                <a:latin typeface="Times New Roman"/>
                <a:cs typeface="Times New Roman" pitchFamily="18" charset="0"/>
              </a:rPr>
              <a:t>                         </a:t>
            </a:r>
            <a:r>
              <a:rPr lang="vi-VN" sz="2800" b="1" dirty="0">
                <a:solidFill>
                  <a:srgbClr val="002060"/>
                </a:solidFill>
                <a:latin typeface="Times New Roman"/>
                <a:cs typeface="Times New Roman" pitchFamily="18" charset="0"/>
              </a:rPr>
              <a:t>  </a:t>
            </a:r>
            <a:r>
              <a:rPr lang="en-US" sz="2600" b="1" dirty="0" err="1" smtClean="0">
                <a:solidFill>
                  <a:srgbClr val="0033CC"/>
                </a:solidFill>
                <a:latin typeface="Times New Roman"/>
                <a:cs typeface="Times New Roman" pitchFamily="18" charset="0"/>
              </a:rPr>
              <a:t>Hoặc</a:t>
            </a:r>
            <a:r>
              <a:rPr lang="en-US" sz="2600" b="1" dirty="0">
                <a:solidFill>
                  <a:srgbClr val="002060"/>
                </a:solidFill>
                <a:latin typeface="Times New Roman"/>
                <a:cs typeface="Times New Roman" pitchFamily="18" charset="0"/>
              </a:rPr>
              <a:t>:</a:t>
            </a:r>
            <a:r>
              <a:rPr lang="vi-VN" sz="2600" b="1" dirty="0">
                <a:solidFill>
                  <a:srgbClr val="002060"/>
                </a:solidFill>
                <a:latin typeface="Times New Roman"/>
                <a:cs typeface="Times New Roman" pitchFamily="18" charset="0"/>
              </a:rPr>
              <a:t> </a:t>
            </a:r>
            <a:r>
              <a:rPr lang="vi-VN" sz="2600" b="1" dirty="0">
                <a:solidFill>
                  <a:srgbClr val="002060"/>
                </a:solidFill>
                <a:latin typeface="Times New Roman"/>
                <a:cs typeface="Times New Roman" pitchFamily="18" charset="0"/>
              </a:rPr>
              <a:t>D</a:t>
            </a:r>
            <a:r>
              <a:rPr lang="en-US" sz="2600" b="1" dirty="0" err="1" smtClean="0">
                <a:solidFill>
                  <a:srgbClr val="002060"/>
                </a:solidFill>
                <a:latin typeface="Times New Roman"/>
                <a:cs typeface="Times New Roman" pitchFamily="18" charset="0"/>
              </a:rPr>
              <a:t>iện</a:t>
            </a:r>
            <a:r>
              <a:rPr lang="en-US" sz="2600" b="1" dirty="0" smtClean="0">
                <a:solidFill>
                  <a:srgbClr val="002060"/>
                </a:solidFill>
                <a:latin typeface="Times New Roman"/>
                <a:cs typeface="Times New Roman" pitchFamily="18" charset="0"/>
              </a:rPr>
              <a:t> </a:t>
            </a:r>
            <a:r>
              <a:rPr lang="en-US" sz="2600" b="1" dirty="0" err="1">
                <a:solidFill>
                  <a:srgbClr val="002060"/>
                </a:solidFill>
                <a:latin typeface="Times New Roman"/>
                <a:cs typeface="Times New Roman" pitchFamily="18" charset="0"/>
              </a:rPr>
              <a:t>tích</a:t>
            </a:r>
            <a:r>
              <a:rPr lang="en-US" sz="2600" b="1" dirty="0">
                <a:solidFill>
                  <a:srgbClr val="002060"/>
                </a:solidFill>
                <a:latin typeface="Times New Roman"/>
                <a:cs typeface="Times New Roman" pitchFamily="18" charset="0"/>
              </a:rPr>
              <a:t> </a:t>
            </a:r>
            <a:r>
              <a:rPr lang="en-US" sz="2600" b="1" dirty="0" err="1">
                <a:solidFill>
                  <a:srgbClr val="002060"/>
                </a:solidFill>
                <a:latin typeface="Times New Roman"/>
                <a:cs typeface="Times New Roman" pitchFamily="18" charset="0"/>
              </a:rPr>
              <a:t>trồng</a:t>
            </a:r>
            <a:r>
              <a:rPr lang="en-US" sz="2600" b="1" dirty="0">
                <a:solidFill>
                  <a:srgbClr val="002060"/>
                </a:solidFill>
                <a:latin typeface="Times New Roman"/>
                <a:cs typeface="Times New Roman" pitchFamily="18" charset="0"/>
              </a:rPr>
              <a:t> </a:t>
            </a:r>
            <a:r>
              <a:rPr lang="en-US" sz="2600" b="1" dirty="0" err="1">
                <a:solidFill>
                  <a:srgbClr val="002060"/>
                </a:solidFill>
                <a:latin typeface="Times New Roman"/>
                <a:cs typeface="Times New Roman" pitchFamily="18" charset="0"/>
              </a:rPr>
              <a:t>hoa</a:t>
            </a:r>
            <a:r>
              <a:rPr lang="en-US" sz="2600" b="1" dirty="0">
                <a:solidFill>
                  <a:srgbClr val="002060"/>
                </a:solidFill>
                <a:latin typeface="Times New Roman"/>
                <a:cs typeface="Times New Roman" pitchFamily="18" charset="0"/>
              </a:rPr>
              <a:t> </a:t>
            </a:r>
            <a:r>
              <a:rPr lang="en-US" sz="2600" b="1" dirty="0" err="1">
                <a:solidFill>
                  <a:srgbClr val="002060"/>
                </a:solidFill>
                <a:latin typeface="Times New Roman"/>
                <a:cs typeface="Times New Roman" pitchFamily="18" charset="0"/>
              </a:rPr>
              <a:t>hồng</a:t>
            </a:r>
            <a:r>
              <a:rPr lang="en-US" sz="2600" b="1" dirty="0">
                <a:solidFill>
                  <a:srgbClr val="002060"/>
                </a:solidFill>
                <a:latin typeface="Times New Roman"/>
                <a:cs typeface="Times New Roman" pitchFamily="18" charset="0"/>
              </a:rPr>
              <a:t> </a:t>
            </a:r>
            <a:r>
              <a:rPr lang="en-US" sz="2600" b="1" dirty="0" err="1">
                <a:solidFill>
                  <a:srgbClr val="002060"/>
                </a:solidFill>
                <a:latin typeface="Times New Roman"/>
                <a:cs typeface="Times New Roman" pitchFamily="18" charset="0"/>
              </a:rPr>
              <a:t>chiếm</a:t>
            </a:r>
            <a:r>
              <a:rPr lang="en-US" sz="2600" b="1" dirty="0">
                <a:solidFill>
                  <a:srgbClr val="002060"/>
                </a:solidFill>
                <a:latin typeface="Times New Roman"/>
                <a:cs typeface="Times New Roman" pitchFamily="18" charset="0"/>
              </a:rPr>
              <a:t> 25% </a:t>
            </a:r>
            <a:r>
              <a:rPr lang="en-US" sz="2600" b="1" dirty="0" err="1">
                <a:solidFill>
                  <a:srgbClr val="002060"/>
                </a:solidFill>
                <a:latin typeface="Times New Roman"/>
                <a:cs typeface="Times New Roman" pitchFamily="18" charset="0"/>
              </a:rPr>
              <a:t>diện</a:t>
            </a:r>
            <a:r>
              <a:rPr lang="en-US" sz="2600" b="1" dirty="0">
                <a:solidFill>
                  <a:srgbClr val="002060"/>
                </a:solidFill>
                <a:latin typeface="Times New Roman"/>
                <a:cs typeface="Times New Roman" pitchFamily="18" charset="0"/>
              </a:rPr>
              <a:t> </a:t>
            </a:r>
            <a:r>
              <a:rPr lang="en-US" sz="2600" b="1" dirty="0" err="1">
                <a:solidFill>
                  <a:srgbClr val="002060"/>
                </a:solidFill>
                <a:latin typeface="Times New Roman"/>
                <a:cs typeface="Times New Roman" pitchFamily="18" charset="0"/>
              </a:rPr>
              <a:t>tích</a:t>
            </a:r>
            <a:r>
              <a:rPr lang="en-US" sz="2600" b="1" dirty="0">
                <a:solidFill>
                  <a:srgbClr val="002060"/>
                </a:solidFill>
                <a:latin typeface="Times New Roman"/>
                <a:cs typeface="Times New Roman" pitchFamily="18" charset="0"/>
              </a:rPr>
              <a:t> </a:t>
            </a:r>
            <a:r>
              <a:rPr lang="en-US" sz="2600" b="1" dirty="0" err="1">
                <a:solidFill>
                  <a:srgbClr val="002060"/>
                </a:solidFill>
                <a:latin typeface="Times New Roman"/>
                <a:cs typeface="Times New Roman" pitchFamily="18" charset="0"/>
              </a:rPr>
              <a:t>vườn</a:t>
            </a:r>
            <a:r>
              <a:rPr lang="en-US" sz="2600" b="1" dirty="0">
                <a:solidFill>
                  <a:srgbClr val="002060"/>
                </a:solidFill>
                <a:latin typeface="Times New Roman"/>
                <a:cs typeface="Times New Roman" pitchFamily="18" charset="0"/>
              </a:rPr>
              <a:t> </a:t>
            </a:r>
            <a:r>
              <a:rPr lang="en-US" sz="2600" b="1" dirty="0" err="1">
                <a:solidFill>
                  <a:srgbClr val="002060"/>
                </a:solidFill>
                <a:latin typeface="Times New Roman"/>
                <a:cs typeface="Times New Roman" pitchFamily="18" charset="0"/>
              </a:rPr>
              <a:t>hoa</a:t>
            </a:r>
            <a:r>
              <a:rPr lang="en-US" sz="2600" b="1" dirty="0">
                <a:solidFill>
                  <a:srgbClr val="002060"/>
                </a:solidFill>
                <a:latin typeface="Times New Roman"/>
                <a:cs typeface="Times New Roman" pitchFamily="18" charset="0"/>
              </a:rPr>
              <a:t>.</a:t>
            </a:r>
          </a:p>
        </p:txBody>
      </p:sp>
    </p:spTree>
    <p:extLst>
      <p:ext uri="{BB962C8B-B14F-4D97-AF65-F5344CB8AC3E}">
        <p14:creationId xmlns:p14="http://schemas.microsoft.com/office/powerpoint/2010/main" val="731033178"/>
      </p:ext>
    </p:extLst>
  </p:cSld>
  <p:clrMapOvr>
    <a:masterClrMapping/>
  </p:clrMapOvr>
  <p:transition>
    <p:wheel spokes="8"/>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1000"/>
                                        <p:tgtEl>
                                          <p:spTgt spid="6"/>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box(out)">
                                      <p:cBhvr>
                                        <p:cTn id="10" dur="1000"/>
                                        <p:tgtEl>
                                          <p:spTgt spid="8">
                                            <p:txEl>
                                              <p:pRg st="0" end="0"/>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ox(out)">
                                      <p:cBhvr>
                                        <p:cTn id="13" dur="1000"/>
                                        <p:tgtEl>
                                          <p:spTgt spid="13"/>
                                        </p:tgtEl>
                                      </p:cBhvr>
                                    </p:animEffect>
                                  </p:childTnLst>
                                </p:cTn>
                              </p:par>
                              <p:par>
                                <p:cTn id="14" presetID="4" presetClass="entr" presetSubtype="32"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ox(out)">
                                      <p:cBhvr>
                                        <p:cTn id="16" dur="1000"/>
                                        <p:tgtEl>
                                          <p:spTgt spid="11"/>
                                        </p:tgtEl>
                                      </p:cBhvr>
                                    </p:animEffect>
                                  </p:childTnLst>
                                </p:cTn>
                              </p:par>
                              <p:par>
                                <p:cTn id="17" presetID="4" presetClass="entr" presetSubtype="32" fill="hold" grpId="0" nodeType="with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Effect transition="in" filter="box(out)">
                                      <p:cBhvr>
                                        <p:cTn id="19" dur="1000"/>
                                        <p:tgtEl>
                                          <p:spTgt spid="1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32" fill="hold" grpId="0"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box(out)">
                                      <p:cBhvr>
                                        <p:cTn id="24" dur="1000"/>
                                        <p:tgtEl>
                                          <p:spTgt spid="2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32"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box(out)">
                                      <p:cBhvr>
                                        <p:cTn id="29" dur="1000"/>
                                        <p:tgtEl>
                                          <p:spTgt spid="25"/>
                                        </p:tgtEl>
                                      </p:cBhvr>
                                    </p:animEffect>
                                  </p:childTnLst>
                                </p:cTn>
                              </p:par>
                              <p:par>
                                <p:cTn id="30" presetID="4" presetClass="entr" presetSubtype="16"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box(in)">
                                      <p:cBhvr>
                                        <p:cTn id="32" dur="1000"/>
                                        <p:tgtEl>
                                          <p:spTgt spid="26"/>
                                        </p:tgtEl>
                                      </p:cBhvr>
                                    </p:animEffect>
                                  </p:childTnLst>
                                  <p:subTnLst>
                                    <p:audio>
                                      <p:cMediaNode>
                                        <p:cTn display="0" masterRel="sameClick">
                                          <p:stCondLst>
                                            <p:cond evt="begin" delay="0">
                                              <p:tn val="30"/>
                                            </p:cond>
                                          </p:stCondLst>
                                          <p:endCondLst>
                                            <p:cond evt="onStopAudio" delay="0">
                                              <p:tgtEl>
                                                <p:sldTgt/>
                                              </p:tgtEl>
                                            </p:cond>
                                          </p:endCondLst>
                                        </p:cTn>
                                        <p:tgtEl>
                                          <p:sndTgt r:embed="rId3" name="chimes.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8"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slide(fromLeft)">
                                      <p:cBhvr>
                                        <p:cTn id="37" dur="1000"/>
                                        <p:tgtEl>
                                          <p:spTgt spid="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29"/>
                                        </p:tgtEl>
                                        <p:attrNameLst>
                                          <p:attrName>style.visibility</p:attrName>
                                        </p:attrNameLst>
                                      </p:cBhvr>
                                      <p:to>
                                        <p:strVal val="visible"/>
                                      </p:to>
                                    </p:set>
                                    <p:anim calcmode="lin" valueType="num">
                                      <p:cBhvr>
                                        <p:cTn id="42" dur="1000" fill="hold"/>
                                        <p:tgtEl>
                                          <p:spTgt spid="29"/>
                                        </p:tgtEl>
                                        <p:attrNameLst>
                                          <p:attrName>ppt_w</p:attrName>
                                        </p:attrNameLst>
                                      </p:cBhvr>
                                      <p:tavLst>
                                        <p:tav tm="0">
                                          <p:val>
                                            <p:strVal val="#ppt_w*0.70"/>
                                          </p:val>
                                        </p:tav>
                                        <p:tav tm="100000">
                                          <p:val>
                                            <p:strVal val="#ppt_w"/>
                                          </p:val>
                                        </p:tav>
                                      </p:tavLst>
                                    </p:anim>
                                    <p:anim calcmode="lin" valueType="num">
                                      <p:cBhvr>
                                        <p:cTn id="43" dur="1000" fill="hold"/>
                                        <p:tgtEl>
                                          <p:spTgt spid="29"/>
                                        </p:tgtEl>
                                        <p:attrNameLst>
                                          <p:attrName>ppt_h</p:attrName>
                                        </p:attrNameLst>
                                      </p:cBhvr>
                                      <p:tavLst>
                                        <p:tav tm="0">
                                          <p:val>
                                            <p:strVal val="#ppt_h"/>
                                          </p:val>
                                        </p:tav>
                                        <p:tav tm="100000">
                                          <p:val>
                                            <p:strVal val="#ppt_h"/>
                                          </p:val>
                                        </p:tav>
                                      </p:tavLst>
                                    </p:anim>
                                    <p:animEffect transition="in" filter="fade">
                                      <p:cBhvr>
                                        <p:cTn id="44" dur="10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2000"/>
                                        <p:tgtEl>
                                          <p:spTgt spid="16"/>
                                        </p:tgtEl>
                                      </p:cBhvr>
                                    </p:animEffect>
                                    <p:anim calcmode="lin" valueType="num">
                                      <p:cBhvr>
                                        <p:cTn id="50" dur="2000" fill="hold"/>
                                        <p:tgtEl>
                                          <p:spTgt spid="16"/>
                                        </p:tgtEl>
                                        <p:attrNameLst>
                                          <p:attrName>ppt_w</p:attrName>
                                        </p:attrNameLst>
                                      </p:cBhvr>
                                      <p:tavLst>
                                        <p:tav tm="0" fmla="#ppt_w*sin(2.5*pi*$)">
                                          <p:val>
                                            <p:fltVal val="0"/>
                                          </p:val>
                                        </p:tav>
                                        <p:tav tm="100000">
                                          <p:val>
                                            <p:fltVal val="1"/>
                                          </p:val>
                                        </p:tav>
                                      </p:tavLst>
                                    </p:anim>
                                    <p:anim calcmode="lin" valueType="num">
                                      <p:cBhvr>
                                        <p:cTn id="51"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1000" fill="hold"/>
                                        <p:tgtEl>
                                          <p:spTgt spid="17"/>
                                        </p:tgtEl>
                                        <p:attrNameLst>
                                          <p:attrName>ppt_w</p:attrName>
                                        </p:attrNameLst>
                                      </p:cBhvr>
                                      <p:tavLst>
                                        <p:tav tm="0">
                                          <p:val>
                                            <p:strVal val="#ppt_w*0.70"/>
                                          </p:val>
                                        </p:tav>
                                        <p:tav tm="100000">
                                          <p:val>
                                            <p:strVal val="#ppt_w"/>
                                          </p:val>
                                        </p:tav>
                                      </p:tavLst>
                                    </p:anim>
                                    <p:anim calcmode="lin" valueType="num">
                                      <p:cBhvr>
                                        <p:cTn id="57" dur="1000" fill="hold"/>
                                        <p:tgtEl>
                                          <p:spTgt spid="17"/>
                                        </p:tgtEl>
                                        <p:attrNameLst>
                                          <p:attrName>ppt_h</p:attrName>
                                        </p:attrNameLst>
                                      </p:cBhvr>
                                      <p:tavLst>
                                        <p:tav tm="0">
                                          <p:val>
                                            <p:strVal val="#ppt_h"/>
                                          </p:val>
                                        </p:tav>
                                        <p:tav tm="100000">
                                          <p:val>
                                            <p:strVal val="#ppt_h"/>
                                          </p:val>
                                        </p:tav>
                                      </p:tavLst>
                                    </p:anim>
                                    <p:animEffect transition="in" filter="fade">
                                      <p:cBhvr>
                                        <p:cTn id="58" dur="10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2000"/>
                                        <p:tgtEl>
                                          <p:spTgt spid="18"/>
                                        </p:tgtEl>
                                      </p:cBhvr>
                                    </p:animEffect>
                                  </p:childTnLst>
                                  <p:subTnLst>
                                    <p:audio>
                                      <p:cMediaNode>
                                        <p:cTn display="0" masterRel="sameClick">
                                          <p:stCondLst>
                                            <p:cond evt="begin" delay="0">
                                              <p:tn val="61"/>
                                            </p:cond>
                                          </p:stCondLst>
                                          <p:endCondLst>
                                            <p:cond evt="onStopAudio" delay="0">
                                              <p:tgtEl>
                                                <p:sldTgt/>
                                              </p:tgtEl>
                                            </p:cond>
                                          </p:endCondLst>
                                        </p:cTn>
                                        <p:tgtEl>
                                          <p:sndTgt r:embed="rId3" name="chimes.wav"/>
                                        </p:tgtEl>
                                      </p:cMediaNode>
                                    </p:audio>
                                  </p:subTnLst>
                                </p:cTn>
                              </p:par>
                            </p:childTnLst>
                          </p:cTn>
                        </p:par>
                      </p:childTnLst>
                    </p:cTn>
                  </p:par>
                  <p:par>
                    <p:cTn id="64" fill="hold">
                      <p:stCondLst>
                        <p:cond delay="indefinite"/>
                      </p:stCondLst>
                      <p:childTnLst>
                        <p:par>
                          <p:cTn id="65" fill="hold">
                            <p:stCondLst>
                              <p:cond delay="0"/>
                            </p:stCondLst>
                            <p:childTnLst>
                              <p:par>
                                <p:cTn id="66" presetID="8" presetClass="entr" presetSubtype="16"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diamond(in)">
                                      <p:cBhvr>
                                        <p:cTn id="68" dur="20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8" presetClass="entr" presetSubtype="16"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diamond(in)">
                                      <p:cBhvr>
                                        <p:cTn id="73"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p:bldP spid="26" grpId="0"/>
      <p:bldP spid="28" grpId="0"/>
      <p:bldP spid="29" grpId="0"/>
      <p:bldP spid="16" grpId="0"/>
      <p:bldP spid="17" grpId="0"/>
      <p:bldP spid="18" grpId="0"/>
      <p:bldP spid="15" grpId="0" build="p"/>
      <p:bldP spid="19"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3"/>
          <p:cNvSpPr>
            <a:spLocks noGrp="1"/>
          </p:cNvSpPr>
          <p:nvPr>
            <p:ph type="ctrTitle"/>
          </p:nvPr>
        </p:nvSpPr>
        <p:spPr>
          <a:xfrm>
            <a:off x="31284" y="3"/>
            <a:ext cx="8991600" cy="1225021"/>
          </a:xfrm>
        </p:spPr>
        <p:txBody>
          <a:bodyPr/>
          <a:lstStyle/>
          <a:p>
            <a:pPr algn="just" eaLnBrk="1" hangingPunct="1"/>
            <a:r>
              <a:rPr lang="en-US" altLang="en-US" sz="2600" b="1" dirty="0">
                <a:solidFill>
                  <a:srgbClr val="FF0000"/>
                </a:solidFill>
                <a:latin typeface="Times New Roman" panose="02020603050405020304" pitchFamily="18" charset="0"/>
                <a:cs typeface="Times New Roman" panose="02020603050405020304" pitchFamily="18" charset="0"/>
              </a:rPr>
              <a:t>b) </a:t>
            </a:r>
            <a:r>
              <a:rPr lang="en-US" altLang="en-US" sz="2600" b="1" dirty="0" err="1">
                <a:solidFill>
                  <a:srgbClr val="FF0000"/>
                </a:solidFill>
                <a:latin typeface="Times New Roman" panose="02020603050405020304" pitchFamily="18" charset="0"/>
                <a:cs typeface="Times New Roman" panose="02020603050405020304" pitchFamily="18" charset="0"/>
              </a:rPr>
              <a:t>Ví</a:t>
            </a:r>
            <a:r>
              <a:rPr lang="en-US" altLang="en-US" sz="2600" b="1" dirty="0">
                <a:solidFill>
                  <a:srgbClr val="FF0000"/>
                </a:solidFill>
                <a:latin typeface="Times New Roman" panose="02020603050405020304" pitchFamily="18" charset="0"/>
                <a:cs typeface="Times New Roman" panose="02020603050405020304" pitchFamily="18" charset="0"/>
              </a:rPr>
              <a:t> </a:t>
            </a:r>
            <a:r>
              <a:rPr lang="en-US" altLang="en-US" sz="2600" b="1" dirty="0" err="1">
                <a:solidFill>
                  <a:srgbClr val="FF0000"/>
                </a:solidFill>
                <a:latin typeface="Times New Roman" panose="02020603050405020304" pitchFamily="18" charset="0"/>
                <a:cs typeface="Times New Roman" panose="02020603050405020304" pitchFamily="18" charset="0"/>
              </a:rPr>
              <a:t>dụ</a:t>
            </a:r>
            <a:r>
              <a:rPr lang="en-US" altLang="en-US" sz="2600" b="1" dirty="0">
                <a:solidFill>
                  <a:srgbClr val="FF0000"/>
                </a:solidFill>
                <a:latin typeface="Times New Roman" panose="02020603050405020304" pitchFamily="18" charset="0"/>
                <a:cs typeface="Times New Roman" panose="02020603050405020304" pitchFamily="18" charset="0"/>
              </a:rPr>
              <a:t> 2: </a:t>
            </a:r>
            <a:r>
              <a:rPr lang="en-US" altLang="en-US" sz="2600" b="1" dirty="0" err="1">
                <a:solidFill>
                  <a:srgbClr val="002060"/>
                </a:solidFill>
                <a:latin typeface="Times New Roman" panose="02020603050405020304" pitchFamily="18" charset="0"/>
                <a:cs typeface="Times New Roman" panose="02020603050405020304" pitchFamily="18" charset="0"/>
              </a:rPr>
              <a:t>Một</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trường</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có</a:t>
            </a:r>
            <a:r>
              <a:rPr lang="en-US" altLang="en-US" sz="2600" b="1" dirty="0">
                <a:solidFill>
                  <a:srgbClr val="002060"/>
                </a:solidFill>
                <a:latin typeface="Times New Roman" panose="02020603050405020304" pitchFamily="18" charset="0"/>
                <a:cs typeface="Times New Roman" panose="02020603050405020304" pitchFamily="18" charset="0"/>
              </a:rPr>
              <a:t> 400 </a:t>
            </a:r>
            <a:r>
              <a:rPr lang="en-US" altLang="en-US" sz="2600" b="1" dirty="0" err="1">
                <a:solidFill>
                  <a:srgbClr val="002060"/>
                </a:solidFill>
                <a:latin typeface="Times New Roman" panose="02020603050405020304" pitchFamily="18" charset="0"/>
                <a:cs typeface="Times New Roman" panose="02020603050405020304" pitchFamily="18" charset="0"/>
              </a:rPr>
              <a:t>học</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sinh</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trong</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đó</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có</a:t>
            </a:r>
            <a:r>
              <a:rPr lang="en-US" altLang="en-US" sz="2600" b="1" dirty="0">
                <a:solidFill>
                  <a:srgbClr val="002060"/>
                </a:solidFill>
                <a:latin typeface="Times New Roman" panose="02020603050405020304" pitchFamily="18" charset="0"/>
                <a:cs typeface="Times New Roman" panose="02020603050405020304" pitchFamily="18" charset="0"/>
              </a:rPr>
              <a:t> 80 </a:t>
            </a:r>
            <a:r>
              <a:rPr lang="en-US" altLang="en-US" sz="2600" b="1" dirty="0" err="1">
                <a:solidFill>
                  <a:srgbClr val="002060"/>
                </a:solidFill>
                <a:latin typeface="Times New Roman" panose="02020603050405020304" pitchFamily="18" charset="0"/>
                <a:cs typeface="Times New Roman" panose="02020603050405020304" pitchFamily="18" charset="0"/>
              </a:rPr>
              <a:t>học</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sinh</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giỏi</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Tìm</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tỉ</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số</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của</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số</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học</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sinh</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giỏi</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và</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số</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học</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sinh</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toàn</a:t>
            </a:r>
            <a:r>
              <a:rPr lang="en-US" altLang="en-US" sz="2600" b="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2060"/>
                </a:solidFill>
                <a:latin typeface="Times New Roman" panose="02020603050405020304" pitchFamily="18" charset="0"/>
                <a:cs typeface="Times New Roman" panose="02020603050405020304" pitchFamily="18" charset="0"/>
              </a:rPr>
              <a:t>trường</a:t>
            </a:r>
            <a:r>
              <a:rPr lang="en-US" altLang="en-US" sz="2600" b="1" dirty="0">
                <a:solidFill>
                  <a:srgbClr val="002060"/>
                </a:solidFill>
                <a:latin typeface="Times New Roman" panose="02020603050405020304" pitchFamily="18" charset="0"/>
                <a:cs typeface="Times New Roman" panose="02020603050405020304" pitchFamily="18" charset="0"/>
              </a:rPr>
              <a:t>.</a:t>
            </a:r>
          </a:p>
        </p:txBody>
      </p:sp>
      <p:sp>
        <p:nvSpPr>
          <p:cNvPr id="6" name="Subtitle 4"/>
          <p:cNvSpPr txBox="1">
            <a:spLocks/>
          </p:cNvSpPr>
          <p:nvPr/>
        </p:nvSpPr>
        <p:spPr bwMode="auto">
          <a:xfrm>
            <a:off x="609600" y="1181100"/>
            <a:ext cx="9112718"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en-US" altLang="en-US" sz="2600" b="1" dirty="0" err="1">
                <a:solidFill>
                  <a:srgbClr val="0033CC"/>
                </a:solidFill>
                <a:latin typeface="Times New Roman" panose="02020603050405020304" pitchFamily="18" charset="0"/>
                <a:cs typeface="Times New Roman" panose="02020603050405020304" pitchFamily="18" charset="0"/>
              </a:rPr>
              <a:t>Tỉ</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số</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của</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số</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học</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sinh</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giỏi</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và</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số</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học</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sinh</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toàn</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trường</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là</a:t>
            </a:r>
            <a:r>
              <a:rPr lang="en-US" altLang="en-US" sz="2600" b="1" dirty="0">
                <a:solidFill>
                  <a:srgbClr val="0033CC"/>
                </a:solidFill>
                <a:latin typeface="Times New Roman" panose="02020603050405020304" pitchFamily="18" charset="0"/>
                <a:cs typeface="Times New Roman" panose="02020603050405020304" pitchFamily="18" charset="0"/>
              </a:rPr>
              <a:t>: </a:t>
            </a:r>
          </a:p>
        </p:txBody>
      </p:sp>
      <p:sp>
        <p:nvSpPr>
          <p:cNvPr id="22" name="Subtitle 4"/>
          <p:cNvSpPr txBox="1">
            <a:spLocks/>
          </p:cNvSpPr>
          <p:nvPr/>
        </p:nvSpPr>
        <p:spPr bwMode="auto">
          <a:xfrm>
            <a:off x="1633627" y="1701968"/>
            <a:ext cx="16002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en-US" altLang="en-US" sz="3000" b="1" dirty="0">
                <a:solidFill>
                  <a:srgbClr val="002060"/>
                </a:solidFill>
                <a:latin typeface="Times New Roman" panose="02020603050405020304" pitchFamily="18" charset="0"/>
                <a:cs typeface="Times New Roman" panose="02020603050405020304" pitchFamily="18" charset="0"/>
              </a:rPr>
              <a:t>80 : 400 </a:t>
            </a:r>
          </a:p>
        </p:txBody>
      </p:sp>
      <p:sp>
        <p:nvSpPr>
          <p:cNvPr id="2" name="TextBox 1"/>
          <p:cNvSpPr txBox="1">
            <a:spLocks noChangeArrowheads="1"/>
          </p:cNvSpPr>
          <p:nvPr/>
        </p:nvSpPr>
        <p:spPr bwMode="auto">
          <a:xfrm>
            <a:off x="152400" y="3390900"/>
            <a:ext cx="8763000" cy="892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ts val="2000"/>
              </a:spcBef>
              <a:spcAft>
                <a:spcPct val="0"/>
              </a:spcAft>
            </a:pPr>
            <a:r>
              <a:rPr lang="en-US" altLang="en-US" sz="2600" b="1" dirty="0">
                <a:solidFill>
                  <a:srgbClr val="0033CC"/>
                </a:solidFill>
                <a:latin typeface="Times New Roman" panose="02020603050405020304" pitchFamily="18" charset="0"/>
                <a:cs typeface="Times New Roman" panose="02020603050405020304" pitchFamily="18" charset="0"/>
              </a:rPr>
              <a:t>Ta </a:t>
            </a:r>
            <a:r>
              <a:rPr lang="en-US" altLang="en-US" sz="2600" b="1" dirty="0" err="1">
                <a:solidFill>
                  <a:srgbClr val="0033CC"/>
                </a:solidFill>
                <a:latin typeface="Times New Roman" panose="02020603050405020304" pitchFamily="18" charset="0"/>
                <a:cs typeface="Times New Roman" panose="02020603050405020304" pitchFamily="18" charset="0"/>
              </a:rPr>
              <a:t>cũng</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nói</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rằng</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i="1" dirty="0" err="1">
                <a:solidFill>
                  <a:srgbClr val="FF0000"/>
                </a:solidFill>
                <a:latin typeface="Times New Roman" panose="02020603050405020304" pitchFamily="18" charset="0"/>
                <a:cs typeface="Times New Roman" panose="02020603050405020304" pitchFamily="18" charset="0"/>
              </a:rPr>
              <a:t>Tỉ</a:t>
            </a:r>
            <a:r>
              <a:rPr lang="en-US" altLang="en-US" sz="2600" b="1" i="1" dirty="0">
                <a:solidFill>
                  <a:srgbClr val="FF0000"/>
                </a:solidFill>
                <a:latin typeface="Times New Roman" panose="02020603050405020304" pitchFamily="18" charset="0"/>
                <a:cs typeface="Times New Roman" panose="02020603050405020304" pitchFamily="18" charset="0"/>
              </a:rPr>
              <a:t> </a:t>
            </a:r>
            <a:r>
              <a:rPr lang="en-US" altLang="en-US" sz="2600" b="1" i="1" dirty="0" err="1">
                <a:solidFill>
                  <a:srgbClr val="FF0000"/>
                </a:solidFill>
                <a:latin typeface="Times New Roman" panose="02020603050405020304" pitchFamily="18" charset="0"/>
                <a:cs typeface="Times New Roman" panose="02020603050405020304" pitchFamily="18" charset="0"/>
              </a:rPr>
              <a:t>số</a:t>
            </a:r>
            <a:r>
              <a:rPr lang="en-US" altLang="en-US" sz="2600" b="1" i="1" dirty="0">
                <a:solidFill>
                  <a:srgbClr val="FF0000"/>
                </a:solidFill>
                <a:latin typeface="Times New Roman" panose="02020603050405020304" pitchFamily="18" charset="0"/>
                <a:cs typeface="Times New Roman" panose="02020603050405020304" pitchFamily="18" charset="0"/>
              </a:rPr>
              <a:t> </a:t>
            </a:r>
            <a:r>
              <a:rPr lang="en-US" altLang="en-US" sz="2600" b="1" i="1" dirty="0" err="1">
                <a:solidFill>
                  <a:srgbClr val="FF0000"/>
                </a:solidFill>
                <a:latin typeface="Times New Roman" panose="02020603050405020304" pitchFamily="18" charset="0"/>
                <a:cs typeface="Times New Roman" panose="02020603050405020304" pitchFamily="18" charset="0"/>
              </a:rPr>
              <a:t>phần</a:t>
            </a:r>
            <a:r>
              <a:rPr lang="en-US" altLang="en-US" sz="2600" b="1" i="1" dirty="0">
                <a:solidFill>
                  <a:srgbClr val="FF0000"/>
                </a:solidFill>
                <a:latin typeface="Times New Roman" panose="02020603050405020304" pitchFamily="18" charset="0"/>
                <a:cs typeface="Times New Roman" panose="02020603050405020304" pitchFamily="18" charset="0"/>
              </a:rPr>
              <a:t> </a:t>
            </a:r>
            <a:r>
              <a:rPr lang="en-US" altLang="en-US" sz="2600" b="1" i="1" dirty="0" err="1">
                <a:solidFill>
                  <a:srgbClr val="FF0000"/>
                </a:solidFill>
                <a:latin typeface="Times New Roman" panose="02020603050405020304" pitchFamily="18" charset="0"/>
                <a:cs typeface="Times New Roman" panose="02020603050405020304" pitchFamily="18" charset="0"/>
              </a:rPr>
              <a:t>trăm</a:t>
            </a:r>
            <a:r>
              <a:rPr lang="en-US" altLang="en-US" sz="2600" b="1" i="1" dirty="0">
                <a:solidFill>
                  <a:srgbClr val="FF0000"/>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của</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số</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học</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sinh</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giỏi</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và</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số</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học</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sinh</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toàn</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trường</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err="1">
                <a:solidFill>
                  <a:srgbClr val="0033CC"/>
                </a:solidFill>
                <a:latin typeface="Times New Roman" panose="02020603050405020304" pitchFamily="18" charset="0"/>
                <a:cs typeface="Times New Roman" panose="02020603050405020304" pitchFamily="18" charset="0"/>
              </a:rPr>
              <a:t>là</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dirty="0">
                <a:solidFill>
                  <a:srgbClr val="FF0000"/>
                </a:solidFill>
                <a:latin typeface="Times New Roman" panose="02020603050405020304" pitchFamily="18" charset="0"/>
                <a:cs typeface="Times New Roman" panose="02020603050405020304" pitchFamily="18" charset="0"/>
              </a:rPr>
              <a:t>20%</a:t>
            </a:r>
            <a:r>
              <a:rPr lang="vi-VN" altLang="en-US" sz="2600" b="1" dirty="0">
                <a:solidFill>
                  <a:srgbClr val="0033CC"/>
                </a:solidFill>
                <a:latin typeface="Times New Roman" panose="02020603050405020304" pitchFamily="18" charset="0"/>
                <a:cs typeface="Times New Roman" panose="02020603050405020304" pitchFamily="18" charset="0"/>
              </a:rPr>
              <a:t>.</a:t>
            </a:r>
          </a:p>
        </p:txBody>
      </p:sp>
      <mc:AlternateContent xmlns:mc="http://schemas.openxmlformats.org/markup-compatibility/2006">
        <mc:Choice xmlns:a14="http://schemas.microsoft.com/office/drawing/2010/main" Requires="a14">
          <p:sp>
            <p:nvSpPr>
              <p:cNvPr id="12" name="TextBox 11"/>
              <p:cNvSpPr txBox="1"/>
              <p:nvPr/>
            </p:nvSpPr>
            <p:spPr>
              <a:xfrm>
                <a:off x="3241675" y="1620142"/>
                <a:ext cx="1330325" cy="800219"/>
              </a:xfrm>
              <a:prstGeom prst="rect">
                <a:avLst/>
              </a:prstGeom>
              <a:noFill/>
            </p:spPr>
            <p:txBody>
              <a:bodyPr wrap="square" lIns="0" tIns="0" rIns="0" bIns="0" rtlCol="0">
                <a:spAutoFit/>
              </a:bodyPr>
              <a:lstStyle/>
              <a:p>
                <a:r>
                  <a:rPr lang="vi-VN" sz="3600" b="1" dirty="0" smtClean="0">
                    <a:solidFill>
                      <a:srgbClr val="002060"/>
                    </a:solidFill>
                    <a:latin typeface="Times New Roman" panose="02020603050405020304" pitchFamily="18" charset="0"/>
                  </a:rPr>
                  <a:t>= </a:t>
                </a:r>
                <a14:m>
                  <m:oMath xmlns:m="http://schemas.openxmlformats.org/officeDocument/2006/math">
                    <m:r>
                      <a:rPr lang="vi-VN" sz="3600" b="1" i="0" smtClean="0">
                        <a:solidFill>
                          <a:srgbClr val="002060"/>
                        </a:solidFill>
                        <a:latin typeface="Cambria Math" panose="02040503050406030204" pitchFamily="18" charset="0"/>
                      </a:rPr>
                      <m:t> </m:t>
                    </m:r>
                    <m:f>
                      <m:fPr>
                        <m:ctrlPr>
                          <a:rPr lang="en-US" sz="3600" b="1" i="1">
                            <a:solidFill>
                              <a:srgbClr val="002060"/>
                            </a:solidFill>
                            <a:latin typeface="Cambria Math" panose="02040503050406030204" pitchFamily="18" charset="0"/>
                          </a:rPr>
                        </m:ctrlPr>
                      </m:fPr>
                      <m:num>
                        <m:r>
                          <a:rPr lang="vi-VN" sz="3600" b="1" i="1">
                            <a:solidFill>
                              <a:srgbClr val="002060"/>
                            </a:solidFill>
                            <a:latin typeface="Cambria Math" panose="02040503050406030204" pitchFamily="18" charset="0"/>
                          </a:rPr>
                          <m:t>𝟖𝟎</m:t>
                        </m:r>
                      </m:num>
                      <m:den>
                        <m:r>
                          <a:rPr lang="vi-VN" sz="3600" b="1" i="1">
                            <a:solidFill>
                              <a:srgbClr val="002060"/>
                            </a:solidFill>
                            <a:latin typeface="Cambria Math" panose="02040503050406030204" pitchFamily="18" charset="0"/>
                          </a:rPr>
                          <m:t>𝟒𝟎𝟎</m:t>
                        </m:r>
                      </m:den>
                    </m:f>
                  </m:oMath>
                </a14:m>
                <a:endParaRPr lang="en-US" sz="3600" b="1" dirty="0">
                  <a:solidFill>
                    <a:prstClr val="black"/>
                  </a:solidFill>
                  <a:latin typeface="Times New Roman" panose="02020603050405020304" pitchFamily="18" charset="0"/>
                  <a:cs typeface="Times New Roman" panose="02020603050405020304" pitchFamily="18" charset="0"/>
                </a:endParaRPr>
              </a:p>
            </p:txBody>
          </p:sp>
        </mc:Choice>
        <mc:Fallback>
          <p:sp>
            <p:nvSpPr>
              <p:cNvPr id="12" name="TextBox 11"/>
              <p:cNvSpPr txBox="1">
                <a:spLocks noRot="1" noChangeAspect="1" noMove="1" noResize="1" noEditPoints="1" noAdjustHandles="1" noChangeArrowheads="1" noChangeShapeType="1" noTextEdit="1"/>
              </p:cNvSpPr>
              <p:nvPr/>
            </p:nvSpPr>
            <p:spPr>
              <a:xfrm>
                <a:off x="3241675" y="1620142"/>
                <a:ext cx="1330325" cy="800219"/>
              </a:xfrm>
              <a:prstGeom prst="rect">
                <a:avLst/>
              </a:prstGeom>
              <a:blipFill rotWithShape="0">
                <a:blip r:embed="rId4"/>
                <a:stretch>
                  <a:fillRect l="-21101" t="-3053" b="-1755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TextBox 12"/>
              <p:cNvSpPr txBox="1"/>
              <p:nvPr/>
            </p:nvSpPr>
            <p:spPr>
              <a:xfrm>
                <a:off x="4495800" y="1638300"/>
                <a:ext cx="1330325" cy="800219"/>
              </a:xfrm>
              <a:prstGeom prst="rect">
                <a:avLst/>
              </a:prstGeom>
              <a:noFill/>
            </p:spPr>
            <p:txBody>
              <a:bodyPr wrap="square" lIns="0" tIns="0" rIns="0" bIns="0" rtlCol="0">
                <a:spAutoFit/>
              </a:bodyPr>
              <a:lstStyle/>
              <a:p>
                <a:r>
                  <a:rPr lang="vi-VN" sz="3600" b="1" dirty="0">
                    <a:solidFill>
                      <a:srgbClr val="002060"/>
                    </a:solidFill>
                    <a:latin typeface="Times New Roman" panose="02020603050405020304" pitchFamily="18" charset="0"/>
                  </a:rPr>
                  <a:t>= </a:t>
                </a:r>
                <a:r>
                  <a:rPr lang="vi-VN" sz="3600" b="1" dirty="0" smtClean="0">
                    <a:solidFill>
                      <a:srgbClr val="002060"/>
                    </a:solidFill>
                    <a:latin typeface="Times New Roman" panose="02020603050405020304" pitchFamily="18" charset="0"/>
                  </a:rPr>
                  <a:t> </a:t>
                </a:r>
                <a14:m>
                  <m:oMath xmlns:m="http://schemas.openxmlformats.org/officeDocument/2006/math">
                    <m:f>
                      <m:fPr>
                        <m:ctrlPr>
                          <a:rPr lang="en-US" sz="3600" b="1" i="1">
                            <a:solidFill>
                              <a:srgbClr val="002060"/>
                            </a:solidFill>
                            <a:latin typeface="Cambria Math" panose="02040503050406030204" pitchFamily="18" charset="0"/>
                          </a:rPr>
                        </m:ctrlPr>
                      </m:fPr>
                      <m:num>
                        <m:r>
                          <a:rPr lang="vi-VN" sz="3600" b="1">
                            <a:solidFill>
                              <a:srgbClr val="002060"/>
                            </a:solidFill>
                            <a:latin typeface="Cambria Math" panose="02040503050406030204" pitchFamily="18" charset="0"/>
                          </a:rPr>
                          <m:t>𝟐𝟎</m:t>
                        </m:r>
                      </m:num>
                      <m:den>
                        <m:r>
                          <a:rPr lang="vi-VN" sz="3600" b="1">
                            <a:solidFill>
                              <a:srgbClr val="002060"/>
                            </a:solidFill>
                            <a:latin typeface="Cambria Math" panose="02040503050406030204" pitchFamily="18" charset="0"/>
                          </a:rPr>
                          <m:t>𝟏𝟎𝟎</m:t>
                        </m:r>
                      </m:den>
                    </m:f>
                  </m:oMath>
                </a14:m>
                <a:endParaRPr lang="en-US" sz="3600" b="1" dirty="0">
                  <a:solidFill>
                    <a:prstClr val="black"/>
                  </a:solidFill>
                  <a:latin typeface="Times New Roman" panose="02020603050405020304" pitchFamily="18" charset="0"/>
                  <a:cs typeface="Times New Roman" panose="02020603050405020304" pitchFamily="18" charset="0"/>
                </a:endParaRPr>
              </a:p>
            </p:txBody>
          </p:sp>
        </mc:Choice>
        <mc:Fallback>
          <p:sp>
            <p:nvSpPr>
              <p:cNvPr id="13" name="TextBox 12"/>
              <p:cNvSpPr txBox="1">
                <a:spLocks noRot="1" noChangeAspect="1" noMove="1" noResize="1" noEditPoints="1" noAdjustHandles="1" noChangeArrowheads="1" noChangeShapeType="1" noTextEdit="1"/>
              </p:cNvSpPr>
              <p:nvPr/>
            </p:nvSpPr>
            <p:spPr>
              <a:xfrm>
                <a:off x="4495800" y="1638300"/>
                <a:ext cx="1330325" cy="800219"/>
              </a:xfrm>
              <a:prstGeom prst="rect">
                <a:avLst/>
              </a:prstGeom>
              <a:blipFill rotWithShape="0">
                <a:blip r:embed="rId5"/>
                <a:stretch>
                  <a:fillRect l="-21101" t="-3053" b="-17557"/>
                </a:stretch>
              </a:blipFill>
            </p:spPr>
            <p:txBody>
              <a:bodyPr/>
              <a:lstStyle/>
              <a:p>
                <a:r>
                  <a:rPr lang="en-US">
                    <a:noFill/>
                  </a:rPr>
                  <a:t> </a:t>
                </a:r>
              </a:p>
            </p:txBody>
          </p:sp>
        </mc:Fallback>
      </mc:AlternateContent>
      <p:sp>
        <p:nvSpPr>
          <p:cNvPr id="14" name="Subtitle 7"/>
          <p:cNvSpPr txBox="1">
            <a:spLocks/>
          </p:cNvSpPr>
          <p:nvPr/>
        </p:nvSpPr>
        <p:spPr bwMode="auto">
          <a:xfrm>
            <a:off x="4419600" y="2603837"/>
            <a:ext cx="16002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3600" b="1" dirty="0">
                <a:solidFill>
                  <a:srgbClr val="002060"/>
                </a:solidFill>
                <a:latin typeface="Times New Roman" panose="02020603050405020304" pitchFamily="18" charset="0"/>
                <a:cs typeface="Times New Roman" panose="02020603050405020304" pitchFamily="18" charset="0"/>
              </a:rPr>
              <a:t>= </a:t>
            </a:r>
            <a:r>
              <a:rPr lang="vi-VN" altLang="en-US" sz="3000" b="1" dirty="0" smtClean="0">
                <a:solidFill>
                  <a:srgbClr val="FF0000"/>
                </a:solidFill>
                <a:latin typeface="Times New Roman" panose="02020603050405020304" pitchFamily="18" charset="0"/>
                <a:cs typeface="Times New Roman" panose="02020603050405020304" pitchFamily="18" charset="0"/>
              </a:rPr>
              <a:t>20</a:t>
            </a:r>
            <a:r>
              <a:rPr lang="vi-VN" altLang="en-US" sz="3000" b="1" dirty="0">
                <a:solidFill>
                  <a:srgbClr val="FF0000"/>
                </a:solidFill>
                <a:latin typeface="Times New Roman" panose="02020603050405020304" pitchFamily="18" charset="0"/>
                <a:cs typeface="Times New Roman" panose="02020603050405020304" pitchFamily="18" charset="0"/>
              </a:rPr>
              <a:t>%</a:t>
            </a:r>
            <a:endParaRPr lang="en-US" altLang="en-US" sz="3000" b="1" dirty="0">
              <a:solidFill>
                <a:srgbClr val="FF0000"/>
              </a:solidFill>
              <a:latin typeface="Times New Roman" panose="02020603050405020304" pitchFamily="18" charset="0"/>
              <a:cs typeface="Times New Roman" panose="02020603050405020304" pitchFamily="18" charset="0"/>
            </a:endParaRPr>
          </a:p>
        </p:txBody>
      </p:sp>
      <p:sp>
        <p:nvSpPr>
          <p:cNvPr id="15" name="TextBox 14"/>
          <p:cNvSpPr txBox="1">
            <a:spLocks noChangeArrowheads="1"/>
          </p:cNvSpPr>
          <p:nvPr/>
        </p:nvSpPr>
        <p:spPr bwMode="auto">
          <a:xfrm>
            <a:off x="76200" y="3747592"/>
            <a:ext cx="8763000" cy="93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0"/>
              </a:spcBef>
              <a:spcAft>
                <a:spcPct val="0"/>
              </a:spcAft>
            </a:pPr>
            <a:r>
              <a:rPr lang="vi-VN" altLang="en-US" sz="2900" b="1" dirty="0">
                <a:solidFill>
                  <a:srgbClr val="0033CC"/>
                </a:solidFill>
                <a:latin typeface="Times New Roman" panose="02020603050405020304" pitchFamily="18" charset="0"/>
                <a:cs typeface="Times New Roman" panose="02020603050405020304" pitchFamily="18" charset="0"/>
              </a:rPr>
              <a:t>                                             </a:t>
            </a:r>
            <a:r>
              <a:rPr lang="vi-VN" altLang="en-US" sz="2900" b="1" dirty="0" smtClean="0">
                <a:solidFill>
                  <a:srgbClr val="0033CC"/>
                </a:solidFill>
                <a:latin typeface="Times New Roman" panose="02020603050405020304" pitchFamily="18" charset="0"/>
                <a:cs typeface="Times New Roman" panose="02020603050405020304" pitchFamily="18" charset="0"/>
              </a:rPr>
              <a:t> </a:t>
            </a:r>
            <a:r>
              <a:rPr lang="vi-VN" altLang="en-US" sz="2600" b="1" dirty="0" smtClean="0">
                <a:solidFill>
                  <a:srgbClr val="0033CC"/>
                </a:solidFill>
                <a:latin typeface="Times New Roman" panose="02020603050405020304" pitchFamily="18" charset="0"/>
                <a:cs typeface="Times New Roman" panose="02020603050405020304" pitchFamily="18" charset="0"/>
              </a:rPr>
              <a:t>H</a:t>
            </a:r>
            <a:r>
              <a:rPr lang="en-US" altLang="en-US" sz="2600" b="1" dirty="0" err="1">
                <a:solidFill>
                  <a:srgbClr val="0033CC"/>
                </a:solidFill>
                <a:latin typeface="Times New Roman" panose="02020603050405020304" pitchFamily="18" charset="0"/>
                <a:cs typeface="Times New Roman" panose="02020603050405020304" pitchFamily="18" charset="0"/>
              </a:rPr>
              <a:t>oặc</a:t>
            </a:r>
            <a:r>
              <a:rPr lang="en-US" altLang="en-US" sz="2600" b="1" dirty="0">
                <a:solidFill>
                  <a:srgbClr val="0033CC"/>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Số</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học</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sinh</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giỏi</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dirty="0" err="1">
                <a:solidFill>
                  <a:srgbClr val="FF0000"/>
                </a:solidFill>
                <a:latin typeface="Times New Roman" panose="02020603050405020304" pitchFamily="18" charset="0"/>
                <a:cs typeface="Times New Roman" panose="02020603050405020304" pitchFamily="18" charset="0"/>
              </a:rPr>
              <a:t>chiếm</a:t>
            </a:r>
            <a:r>
              <a:rPr lang="en-US" altLang="en-US" sz="2600" b="1" dirty="0">
                <a:solidFill>
                  <a:srgbClr val="FF0000"/>
                </a:solidFill>
                <a:latin typeface="Times New Roman" panose="02020603050405020304" pitchFamily="18" charset="0"/>
                <a:cs typeface="Times New Roman" panose="02020603050405020304" pitchFamily="18" charset="0"/>
              </a:rPr>
              <a:t> </a:t>
            </a:r>
            <a:r>
              <a:rPr lang="vi-VN" altLang="en-US" sz="2600" b="1" dirty="0" smtClean="0">
                <a:solidFill>
                  <a:srgbClr val="FF0000"/>
                </a:solidFill>
                <a:latin typeface="Times New Roman" panose="02020603050405020304" pitchFamily="18" charset="0"/>
                <a:cs typeface="Times New Roman" panose="02020603050405020304" pitchFamily="18" charset="0"/>
              </a:rPr>
              <a:t>   </a:t>
            </a:r>
            <a:r>
              <a:rPr lang="en-US" altLang="en-US" sz="2600" b="1" dirty="0" smtClean="0">
                <a:solidFill>
                  <a:srgbClr val="FF0000"/>
                </a:solidFill>
                <a:latin typeface="Times New Roman" panose="02020603050405020304" pitchFamily="18" charset="0"/>
                <a:cs typeface="Times New Roman" panose="02020603050405020304" pitchFamily="18" charset="0"/>
              </a:rPr>
              <a:t>20</a:t>
            </a:r>
            <a:r>
              <a:rPr lang="en-US" altLang="en-US" sz="2600" b="1" dirty="0">
                <a:solidFill>
                  <a:srgbClr val="FF000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số</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học</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sinh</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toàn</a:t>
            </a:r>
            <a:r>
              <a:rPr lang="en-US" altLang="en-US" sz="2600" b="1" i="1" dirty="0">
                <a:solidFill>
                  <a:srgbClr val="002060"/>
                </a:solidFill>
                <a:latin typeface="Times New Roman" panose="02020603050405020304" pitchFamily="18" charset="0"/>
                <a:cs typeface="Times New Roman" panose="02020603050405020304" pitchFamily="18" charset="0"/>
              </a:rPr>
              <a:t> </a:t>
            </a:r>
            <a:r>
              <a:rPr lang="en-US" altLang="en-US" sz="2600" b="1" i="1" dirty="0" err="1">
                <a:solidFill>
                  <a:srgbClr val="002060"/>
                </a:solidFill>
                <a:latin typeface="Times New Roman" panose="02020603050405020304" pitchFamily="18" charset="0"/>
                <a:cs typeface="Times New Roman" panose="02020603050405020304" pitchFamily="18" charset="0"/>
              </a:rPr>
              <a:t>trường</a:t>
            </a:r>
            <a:r>
              <a:rPr lang="en-US" altLang="en-US" sz="2600" b="1" dirty="0">
                <a:solidFill>
                  <a:srgbClr val="0033CC"/>
                </a:solidFill>
                <a:latin typeface="Times New Roman" panose="02020603050405020304" pitchFamily="18" charset="0"/>
                <a:cs typeface="Times New Roman" panose="02020603050405020304" pitchFamily="18" charset="0"/>
              </a:rPr>
              <a:t>.</a:t>
            </a:r>
            <a:endParaRPr lang="vi-VN" altLang="en-US" sz="2600" b="1" dirty="0">
              <a:solidFill>
                <a:srgbClr val="0033CC"/>
              </a:solidFill>
              <a:latin typeface="Times New Roman" panose="02020603050405020304" pitchFamily="18" charset="0"/>
              <a:cs typeface="Times New Roman" panose="02020603050405020304" pitchFamily="18" charset="0"/>
            </a:endParaRPr>
          </a:p>
        </p:txBody>
      </p:sp>
      <p:sp>
        <p:nvSpPr>
          <p:cNvPr id="16" name="Text Box 36"/>
          <p:cNvSpPr txBox="1">
            <a:spLocks noChangeArrowheads="1"/>
          </p:cNvSpPr>
          <p:nvPr/>
        </p:nvSpPr>
        <p:spPr bwMode="auto">
          <a:xfrm>
            <a:off x="104687" y="4753794"/>
            <a:ext cx="8915400" cy="892542"/>
          </a:xfrm>
          <a:prstGeom prst="rect">
            <a:avLst/>
          </a:prstGeom>
          <a:solidFill>
            <a:srgbClr val="FFFF00"/>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spAutoFit/>
          </a:bodyPr>
          <a:lstStyle/>
          <a:p>
            <a:pPr algn="just" fontAlgn="base">
              <a:spcBef>
                <a:spcPct val="50000"/>
              </a:spcBef>
              <a:spcAft>
                <a:spcPct val="0"/>
              </a:spcAft>
              <a:defRPr/>
            </a:pPr>
            <a:r>
              <a:rPr lang="vi-VN" sz="2600" b="1" i="1" dirty="0">
                <a:solidFill>
                  <a:srgbClr val="0033CC"/>
                </a:solidFill>
                <a:latin typeface="Times New Roman"/>
              </a:rPr>
              <a:t>Tỉ số này </a:t>
            </a:r>
            <a:r>
              <a:rPr lang="en-US" sz="2600" b="1" i="1" dirty="0" err="1">
                <a:solidFill>
                  <a:srgbClr val="0033CC"/>
                </a:solidFill>
                <a:latin typeface="Times New Roman"/>
                <a:cs typeface="Times New Roman" pitchFamily="18" charset="0"/>
              </a:rPr>
              <a:t>cho</a:t>
            </a:r>
            <a:r>
              <a:rPr lang="en-US" sz="2600" b="1" i="1" dirty="0">
                <a:solidFill>
                  <a:srgbClr val="0033CC"/>
                </a:solidFill>
                <a:latin typeface="Times New Roman"/>
                <a:cs typeface="Times New Roman" pitchFamily="18" charset="0"/>
              </a:rPr>
              <a:t> </a:t>
            </a:r>
            <a:r>
              <a:rPr lang="en-US" sz="2600" b="1" i="1" dirty="0" err="1">
                <a:solidFill>
                  <a:srgbClr val="0033CC"/>
                </a:solidFill>
                <a:latin typeface="Times New Roman"/>
                <a:cs typeface="Times New Roman" pitchFamily="18" charset="0"/>
              </a:rPr>
              <a:t>biết</a:t>
            </a:r>
            <a:r>
              <a:rPr lang="en-US" sz="2600" b="1" i="1" dirty="0">
                <a:solidFill>
                  <a:srgbClr val="0033CC"/>
                </a:solidFill>
                <a:latin typeface="Times New Roman"/>
                <a:cs typeface="Times New Roman" pitchFamily="18" charset="0"/>
              </a:rPr>
              <a:t> cứ 100 học </a:t>
            </a:r>
            <a:r>
              <a:rPr lang="en-US" sz="2600" b="1" i="1" dirty="0" err="1">
                <a:solidFill>
                  <a:srgbClr val="0033CC"/>
                </a:solidFill>
                <a:latin typeface="Times New Roman"/>
                <a:cs typeface="Times New Roman" pitchFamily="18" charset="0"/>
              </a:rPr>
              <a:t>sinh</a:t>
            </a:r>
            <a:r>
              <a:rPr lang="en-US" sz="2600" b="1" i="1" dirty="0">
                <a:solidFill>
                  <a:srgbClr val="0033CC"/>
                </a:solidFill>
                <a:latin typeface="Times New Roman"/>
                <a:cs typeface="Times New Roman" pitchFamily="18" charset="0"/>
              </a:rPr>
              <a:t> </a:t>
            </a:r>
            <a:r>
              <a:rPr lang="vi-VN" sz="2600" b="1" i="1" dirty="0">
                <a:solidFill>
                  <a:srgbClr val="0033CC"/>
                </a:solidFill>
                <a:latin typeface="Times New Roman"/>
                <a:cs typeface="Times New Roman" pitchFamily="18" charset="0"/>
              </a:rPr>
              <a:t>của </a:t>
            </a:r>
            <a:r>
              <a:rPr lang="en-US" sz="2600" b="1" i="1" dirty="0" err="1">
                <a:solidFill>
                  <a:srgbClr val="0033CC"/>
                </a:solidFill>
                <a:latin typeface="Times New Roman"/>
                <a:cs typeface="Times New Roman" pitchFamily="18" charset="0"/>
              </a:rPr>
              <a:t>trường</a:t>
            </a:r>
            <a:r>
              <a:rPr lang="en-US" sz="2600" b="1" i="1" dirty="0">
                <a:solidFill>
                  <a:srgbClr val="0033CC"/>
                </a:solidFill>
                <a:latin typeface="Times New Roman"/>
                <a:cs typeface="Times New Roman" pitchFamily="18" charset="0"/>
              </a:rPr>
              <a:t> thì có 20 học sinh giỏi</a:t>
            </a:r>
            <a:r>
              <a:rPr lang="en-US" sz="2600" b="1" i="1" dirty="0">
                <a:solidFill>
                  <a:srgbClr val="0033CC"/>
                </a:solidFill>
                <a:latin typeface="Times New Roman"/>
              </a:rPr>
              <a:t>.</a:t>
            </a:r>
          </a:p>
        </p:txBody>
      </p:sp>
      <mc:AlternateContent xmlns:mc="http://schemas.openxmlformats.org/markup-compatibility/2006">
        <mc:Choice xmlns:a14="http://schemas.microsoft.com/office/drawing/2010/main" Requires="a14">
          <p:sp>
            <p:nvSpPr>
              <p:cNvPr id="11" name="TextBox 10"/>
              <p:cNvSpPr txBox="1"/>
              <p:nvPr/>
            </p:nvSpPr>
            <p:spPr>
              <a:xfrm>
                <a:off x="3505200" y="2531871"/>
                <a:ext cx="1330325" cy="800219"/>
              </a:xfrm>
              <a:prstGeom prst="rect">
                <a:avLst/>
              </a:prstGeom>
              <a:noFill/>
            </p:spPr>
            <p:txBody>
              <a:bodyPr wrap="square" lIns="0" tIns="0" rIns="0" bIns="0" rtlCol="0">
                <a:spAutoFit/>
              </a:bodyPr>
              <a:lstStyle/>
              <a:p>
                <a:r>
                  <a:rPr lang="vi-VN" sz="3600" b="1" dirty="0" smtClean="0">
                    <a:solidFill>
                      <a:srgbClr val="002060"/>
                    </a:solidFill>
                    <a:latin typeface="Times New Roman" panose="02020603050405020304" pitchFamily="18" charset="0"/>
                  </a:rPr>
                  <a:t> </a:t>
                </a:r>
                <a14:m>
                  <m:oMath xmlns:m="http://schemas.openxmlformats.org/officeDocument/2006/math">
                    <m:f>
                      <m:fPr>
                        <m:ctrlPr>
                          <a:rPr lang="en-US" sz="3600" b="1" i="1">
                            <a:solidFill>
                              <a:srgbClr val="002060"/>
                            </a:solidFill>
                            <a:latin typeface="Cambria Math" panose="02040503050406030204" pitchFamily="18" charset="0"/>
                          </a:rPr>
                        </m:ctrlPr>
                      </m:fPr>
                      <m:num>
                        <m:r>
                          <a:rPr lang="vi-VN" sz="3600" b="1">
                            <a:solidFill>
                              <a:srgbClr val="002060"/>
                            </a:solidFill>
                            <a:latin typeface="Cambria Math" panose="02040503050406030204" pitchFamily="18" charset="0"/>
                          </a:rPr>
                          <m:t>𝟐𝟎</m:t>
                        </m:r>
                      </m:num>
                      <m:den>
                        <m:r>
                          <a:rPr lang="vi-VN" sz="3600" b="1">
                            <a:solidFill>
                              <a:srgbClr val="002060"/>
                            </a:solidFill>
                            <a:latin typeface="Cambria Math" panose="02040503050406030204" pitchFamily="18" charset="0"/>
                          </a:rPr>
                          <m:t>𝟏𝟎𝟎</m:t>
                        </m:r>
                      </m:den>
                    </m:f>
                  </m:oMath>
                </a14:m>
                <a:endParaRPr lang="en-US" sz="3600" b="1" dirty="0">
                  <a:solidFill>
                    <a:prstClr val="black"/>
                  </a:solidFill>
                  <a:latin typeface="Times New Roman" panose="02020603050405020304" pitchFamily="18" charset="0"/>
                  <a:cs typeface="Times New Roman" panose="02020603050405020304" pitchFamily="18" charset="0"/>
                </a:endParaRPr>
              </a:p>
            </p:txBody>
          </p:sp>
        </mc:Choice>
        <mc:Fallback>
          <p:sp>
            <p:nvSpPr>
              <p:cNvPr id="11" name="TextBox 10"/>
              <p:cNvSpPr txBox="1">
                <a:spLocks noRot="1" noChangeAspect="1" noMove="1" noResize="1" noEditPoints="1" noAdjustHandles="1" noChangeArrowheads="1" noChangeShapeType="1" noTextEdit="1"/>
              </p:cNvSpPr>
              <p:nvPr/>
            </p:nvSpPr>
            <p:spPr>
              <a:xfrm>
                <a:off x="3505200" y="2531871"/>
                <a:ext cx="1330325" cy="800219"/>
              </a:xfrm>
              <a:prstGeom prst="rect">
                <a:avLst/>
              </a:prstGeom>
              <a:blipFill rotWithShape="0">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84621455"/>
      </p:ext>
    </p:extLst>
  </p:cSld>
  <p:clrMapOvr>
    <a:masterClrMapping/>
  </p:clrMapOvr>
  <p:transition>
    <p:wheel spokes="8"/>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circle(in)">
                                      <p:cBhvr>
                                        <p:cTn id="7" dur="2000"/>
                                        <p:tgtEl>
                                          <p:spTgt spid="153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10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55"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p:cTn id="45" dur="1000" fill="hold"/>
                                        <p:tgtEl>
                                          <p:spTgt spid="14"/>
                                        </p:tgtEl>
                                        <p:attrNameLst>
                                          <p:attrName>ppt_w</p:attrName>
                                        </p:attrNameLst>
                                      </p:cBhvr>
                                      <p:tavLst>
                                        <p:tav tm="0">
                                          <p:val>
                                            <p:strVal val="#ppt_w*0.70"/>
                                          </p:val>
                                        </p:tav>
                                        <p:tav tm="100000">
                                          <p:val>
                                            <p:strVal val="#ppt_w"/>
                                          </p:val>
                                        </p:tav>
                                      </p:tavLst>
                                    </p:anim>
                                    <p:anim calcmode="lin" valueType="num">
                                      <p:cBhvr>
                                        <p:cTn id="46" dur="1000" fill="hold"/>
                                        <p:tgtEl>
                                          <p:spTgt spid="14"/>
                                        </p:tgtEl>
                                        <p:attrNameLst>
                                          <p:attrName>ppt_h</p:attrName>
                                        </p:attrNameLst>
                                      </p:cBhvr>
                                      <p:tavLst>
                                        <p:tav tm="0">
                                          <p:val>
                                            <p:strVal val="#ppt_h"/>
                                          </p:val>
                                        </p:tav>
                                        <p:tav tm="100000">
                                          <p:val>
                                            <p:strVal val="#ppt_h"/>
                                          </p:val>
                                        </p:tav>
                                      </p:tavLst>
                                    </p:anim>
                                    <p:animEffect transition="in" filter="fade">
                                      <p:cBhvr>
                                        <p:cTn id="47" dur="10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circle(in)">
                                      <p:cBhvr>
                                        <p:cTn id="52" dur="2000"/>
                                        <p:tgtEl>
                                          <p:spTgt spid="2"/>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circle(in)">
                                      <p:cBhvr>
                                        <p:cTn id="57" dur="20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circle(in)">
                                      <p:cBhvr>
                                        <p:cTn id="6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P spid="6" grpId="0"/>
      <p:bldP spid="22" grpId="0"/>
      <p:bldP spid="2" grpId="0"/>
      <p:bldP spid="12" grpId="0"/>
      <p:bldP spid="13" grpId="0"/>
      <p:bldP spid="14" grpId="0"/>
      <p:bldP spid="15" grpId="0"/>
      <p:bldP spid="16" grpId="0" animBg="1"/>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p:cNvSpPr/>
          <p:nvPr/>
        </p:nvSpPr>
        <p:spPr>
          <a:xfrm>
            <a:off x="304800" y="1333500"/>
            <a:ext cx="8382000" cy="1676400"/>
          </a:xfrm>
          <a:prstGeom prst="rect">
            <a:avLst/>
          </a:prstGeom>
          <a:ln>
            <a:solidFill>
              <a:srgbClr val="0033CC"/>
            </a:solidFill>
          </a:ln>
        </p:spPr>
        <p:style>
          <a:lnRef idx="1">
            <a:schemeClr val="accent3"/>
          </a:lnRef>
          <a:fillRef idx="2">
            <a:schemeClr val="accent3"/>
          </a:fillRef>
          <a:effectRef idx="1">
            <a:schemeClr val="accent3"/>
          </a:effectRef>
          <a:fontRef idx="minor">
            <a:schemeClr val="dk1"/>
          </a:fontRef>
        </p:style>
        <p:txBody>
          <a:bodyPr lIns="91429" tIns="45715" rIns="91429" bIns="45715" anchor="ctr"/>
          <a:lstStyle/>
          <a:p>
            <a:pPr fontAlgn="base">
              <a:spcBef>
                <a:spcPct val="0"/>
              </a:spcBef>
              <a:spcAft>
                <a:spcPct val="0"/>
              </a:spcAft>
              <a:defRPr/>
            </a:pPr>
            <a:endParaRPr lang="en-US" sz="2800" b="1" dirty="0">
              <a:solidFill>
                <a:srgbClr val="0033CC"/>
              </a:solidFill>
              <a:latin typeface="Times New Roman"/>
              <a:cs typeface="Times New Roman" pitchFamily="18" charset="0"/>
            </a:endParaRPr>
          </a:p>
          <a:p>
            <a:pPr fontAlgn="base">
              <a:spcBef>
                <a:spcPct val="0"/>
              </a:spcBef>
              <a:spcAft>
                <a:spcPct val="0"/>
              </a:spcAft>
              <a:defRPr/>
            </a:pPr>
            <a:r>
              <a:rPr lang="vi-VN" sz="2800" b="1" dirty="0" smtClean="0">
                <a:solidFill>
                  <a:srgbClr val="0033CC"/>
                </a:solidFill>
                <a:latin typeface="Times New Roman"/>
                <a:cs typeface="Times New Roman" pitchFamily="18" charset="0"/>
              </a:rPr>
              <a:t> </a:t>
            </a:r>
            <a:r>
              <a:rPr lang="en-US" sz="2800" b="1" dirty="0" err="1" smtClean="0">
                <a:solidFill>
                  <a:srgbClr val="0033CC"/>
                </a:solidFill>
                <a:latin typeface="Times New Roman"/>
                <a:cs typeface="Times New Roman" pitchFamily="18" charset="0"/>
              </a:rPr>
              <a:t>Tỉ</a:t>
            </a:r>
            <a:r>
              <a:rPr lang="en-US" sz="2800" b="1" dirty="0" smtClean="0">
                <a:solidFill>
                  <a:srgbClr val="0033CC"/>
                </a:solidFill>
                <a:latin typeface="Times New Roman"/>
                <a:cs typeface="Times New Roman" pitchFamily="18" charset="0"/>
              </a:rPr>
              <a:t> </a:t>
            </a:r>
            <a:r>
              <a:rPr lang="en-US" sz="2800" b="1" dirty="0">
                <a:solidFill>
                  <a:srgbClr val="0033CC"/>
                </a:solidFill>
                <a:latin typeface="Times New Roman"/>
                <a:cs typeface="Times New Roman" pitchFamily="18" charset="0"/>
              </a:rPr>
              <a:t>số giữa số  cây còn sống và số cây đã trồng là 92%</a:t>
            </a:r>
          </a:p>
          <a:p>
            <a:pPr fontAlgn="base">
              <a:spcBef>
                <a:spcPct val="0"/>
              </a:spcBef>
              <a:spcAft>
                <a:spcPct val="0"/>
              </a:spcAft>
              <a:defRPr/>
            </a:pPr>
            <a:r>
              <a:rPr lang="vi-VN" sz="2800" b="1" dirty="0" smtClean="0">
                <a:solidFill>
                  <a:srgbClr val="FF0000"/>
                </a:solidFill>
                <a:latin typeface="Times New Roman"/>
                <a:cs typeface="Times New Roman" pitchFamily="18" charset="0"/>
              </a:rPr>
              <a:t> </a:t>
            </a:r>
            <a:r>
              <a:rPr lang="en-US" sz="2800" b="1" dirty="0" err="1" smtClean="0">
                <a:solidFill>
                  <a:srgbClr val="FF0000"/>
                </a:solidFill>
                <a:latin typeface="Times New Roman"/>
                <a:cs typeface="Times New Roman" pitchFamily="18" charset="0"/>
              </a:rPr>
              <a:t>Tỉ</a:t>
            </a:r>
            <a:r>
              <a:rPr lang="en-US" sz="2800" b="1" dirty="0" smtClean="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số</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này</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cho</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biết</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cứ</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trồng</a:t>
            </a:r>
            <a:r>
              <a:rPr lang="en-US" sz="2800" b="1" dirty="0">
                <a:solidFill>
                  <a:srgbClr val="FF0000"/>
                </a:solidFill>
                <a:latin typeface="Times New Roman"/>
                <a:cs typeface="Times New Roman" pitchFamily="18" charset="0"/>
              </a:rPr>
              <a:t> 100 </a:t>
            </a:r>
            <a:r>
              <a:rPr lang="en-US" sz="2800" b="1" dirty="0" err="1">
                <a:solidFill>
                  <a:srgbClr val="FF0000"/>
                </a:solidFill>
                <a:latin typeface="Times New Roman"/>
                <a:cs typeface="Times New Roman" pitchFamily="18" charset="0"/>
              </a:rPr>
              <a:t>cây</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thì</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có</a:t>
            </a:r>
            <a:r>
              <a:rPr lang="en-US" sz="2800" b="1" dirty="0">
                <a:solidFill>
                  <a:srgbClr val="FF0000"/>
                </a:solidFill>
                <a:latin typeface="Times New Roman"/>
                <a:cs typeface="Times New Roman" pitchFamily="18" charset="0"/>
              </a:rPr>
              <a:t> 92 </a:t>
            </a:r>
            <a:r>
              <a:rPr lang="en-US" sz="2800" b="1" dirty="0" err="1">
                <a:solidFill>
                  <a:srgbClr val="FF0000"/>
                </a:solidFill>
                <a:latin typeface="Times New Roman"/>
                <a:cs typeface="Times New Roman" pitchFamily="18" charset="0"/>
              </a:rPr>
              <a:t>cây</a:t>
            </a:r>
            <a:r>
              <a:rPr lang="en-US" sz="2800" b="1" dirty="0">
                <a:solidFill>
                  <a:srgbClr val="FF0000"/>
                </a:solidFill>
                <a:latin typeface="Times New Roman"/>
                <a:cs typeface="Times New Roman" pitchFamily="18" charset="0"/>
              </a:rPr>
              <a:t> </a:t>
            </a:r>
            <a:r>
              <a:rPr lang="en-US" sz="2800" b="1" dirty="0" err="1" smtClean="0">
                <a:solidFill>
                  <a:srgbClr val="FF0000"/>
                </a:solidFill>
                <a:latin typeface="Times New Roman"/>
                <a:cs typeface="Times New Roman" pitchFamily="18" charset="0"/>
              </a:rPr>
              <a:t>còn</a:t>
            </a:r>
            <a:r>
              <a:rPr lang="vi-VN" sz="2800" b="1" dirty="0" smtClean="0">
                <a:solidFill>
                  <a:srgbClr val="FF0000"/>
                </a:solidFill>
                <a:latin typeface="Times New Roman"/>
                <a:cs typeface="Times New Roman" pitchFamily="18" charset="0"/>
              </a:rPr>
              <a:t> </a:t>
            </a:r>
            <a:r>
              <a:rPr lang="en-US" sz="2800" b="1" dirty="0" err="1" smtClean="0">
                <a:solidFill>
                  <a:srgbClr val="FF0000"/>
                </a:solidFill>
                <a:latin typeface="Times New Roman"/>
                <a:cs typeface="Times New Roman" pitchFamily="18" charset="0"/>
              </a:rPr>
              <a:t>sống</a:t>
            </a:r>
            <a:r>
              <a:rPr lang="en-US" sz="2800" b="1" dirty="0">
                <a:solidFill>
                  <a:srgbClr val="FF0000"/>
                </a:solidFill>
                <a:latin typeface="Times New Roman"/>
                <a:cs typeface="Times New Roman" pitchFamily="18" charset="0"/>
              </a:rPr>
              <a:t>.</a:t>
            </a:r>
          </a:p>
          <a:p>
            <a:pPr fontAlgn="base">
              <a:spcBef>
                <a:spcPct val="0"/>
              </a:spcBef>
              <a:spcAft>
                <a:spcPct val="0"/>
              </a:spcAft>
              <a:defRPr/>
            </a:pPr>
            <a:endParaRPr lang="en-US" sz="2000" dirty="0">
              <a:solidFill>
                <a:prstClr val="black"/>
              </a:solidFill>
              <a:latin typeface="Times New Roman"/>
              <a:cs typeface="Times New Roman" pitchFamily="18" charset="0"/>
            </a:endParaRPr>
          </a:p>
        </p:txBody>
      </p:sp>
      <p:sp>
        <p:nvSpPr>
          <p:cNvPr id="58" name="Rectangle 57"/>
          <p:cNvSpPr/>
          <p:nvPr/>
        </p:nvSpPr>
        <p:spPr>
          <a:xfrm>
            <a:off x="228600" y="1409700"/>
            <a:ext cx="8686800" cy="952500"/>
          </a:xfrm>
          <a:prstGeom prst="rect">
            <a:avLst/>
          </a:prstGeom>
          <a:ln>
            <a:solidFill>
              <a:srgbClr val="0033CC"/>
            </a:solidFill>
          </a:ln>
        </p:spPr>
        <p:style>
          <a:lnRef idx="1">
            <a:schemeClr val="accent3"/>
          </a:lnRef>
          <a:fillRef idx="2">
            <a:schemeClr val="accent3"/>
          </a:fillRef>
          <a:effectRef idx="1">
            <a:schemeClr val="accent3"/>
          </a:effectRef>
          <a:fontRef idx="minor">
            <a:schemeClr val="dk1"/>
          </a:fontRef>
        </p:style>
        <p:txBody>
          <a:bodyPr lIns="91429" tIns="45715" rIns="91429" bIns="45715" anchor="ctr"/>
          <a:lstStyle/>
          <a:p>
            <a:pPr algn="ctr" fontAlgn="base">
              <a:spcBef>
                <a:spcPct val="0"/>
              </a:spcBef>
              <a:spcAft>
                <a:spcPct val="0"/>
              </a:spcAft>
              <a:defRPr/>
            </a:pPr>
            <a:endParaRPr lang="en-US" sz="2800" b="1" dirty="0">
              <a:solidFill>
                <a:prstClr val="black"/>
              </a:solidFill>
              <a:latin typeface="Times New Roman"/>
            </a:endParaRPr>
          </a:p>
          <a:p>
            <a:pPr algn="ctr" fontAlgn="base">
              <a:spcBef>
                <a:spcPct val="0"/>
              </a:spcBef>
              <a:spcAft>
                <a:spcPct val="0"/>
              </a:spcAft>
              <a:defRPr/>
            </a:pPr>
            <a:r>
              <a:rPr lang="en-US" sz="2800" b="1" dirty="0" err="1">
                <a:solidFill>
                  <a:srgbClr val="0033CC"/>
                </a:solidFill>
                <a:latin typeface="Times New Roman"/>
                <a:cs typeface="Times New Roman" pitchFamily="18" charset="0"/>
              </a:rPr>
              <a:t>Số</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học</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sinh</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lớp</a:t>
            </a:r>
            <a:r>
              <a:rPr lang="en-US" sz="2800" b="1" dirty="0">
                <a:solidFill>
                  <a:srgbClr val="0033CC"/>
                </a:solidFill>
                <a:latin typeface="Times New Roman"/>
                <a:cs typeface="Times New Roman" pitchFamily="18" charset="0"/>
              </a:rPr>
              <a:t> 5 </a:t>
            </a:r>
            <a:r>
              <a:rPr lang="en-US" sz="2800" b="1" dirty="0" err="1">
                <a:solidFill>
                  <a:srgbClr val="0033CC"/>
                </a:solidFill>
                <a:latin typeface="Times New Roman"/>
                <a:cs typeface="Times New Roman" pitchFamily="18" charset="0"/>
              </a:rPr>
              <a:t>chiếm</a:t>
            </a:r>
            <a:r>
              <a:rPr lang="en-US" sz="2800" b="1" dirty="0">
                <a:solidFill>
                  <a:srgbClr val="0033CC"/>
                </a:solidFill>
                <a:latin typeface="Times New Roman"/>
                <a:cs typeface="Times New Roman" pitchFamily="18" charset="0"/>
              </a:rPr>
              <a:t> 28% </a:t>
            </a:r>
            <a:r>
              <a:rPr lang="en-US" sz="2800" b="1" dirty="0" err="1">
                <a:solidFill>
                  <a:srgbClr val="0033CC"/>
                </a:solidFill>
                <a:latin typeface="Times New Roman"/>
                <a:cs typeface="Times New Roman" pitchFamily="18" charset="0"/>
              </a:rPr>
              <a:t>số</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học</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sinh</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toàn</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trường</a:t>
            </a:r>
            <a:r>
              <a:rPr lang="en-US" sz="2800" b="1" dirty="0">
                <a:solidFill>
                  <a:srgbClr val="0033CC"/>
                </a:solidFill>
                <a:latin typeface="Times New Roman"/>
                <a:cs typeface="Times New Roman" pitchFamily="18" charset="0"/>
              </a:rPr>
              <a:t>. </a:t>
            </a:r>
          </a:p>
          <a:p>
            <a:pPr algn="ctr" fontAlgn="base">
              <a:spcBef>
                <a:spcPct val="0"/>
              </a:spcBef>
              <a:spcAft>
                <a:spcPct val="0"/>
              </a:spcAft>
              <a:defRPr/>
            </a:pPr>
            <a:r>
              <a:rPr lang="en-US" sz="2800" b="1" dirty="0" err="1">
                <a:solidFill>
                  <a:srgbClr val="FF0000"/>
                </a:solidFill>
                <a:latin typeface="Times New Roman"/>
                <a:cs typeface="Times New Roman" pitchFamily="18" charset="0"/>
              </a:rPr>
              <a:t>Tỉ</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số</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phần</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trăm</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này</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cho</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biết</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điều</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gì</a:t>
            </a:r>
            <a:r>
              <a:rPr lang="en-US" sz="2800" b="1" dirty="0">
                <a:solidFill>
                  <a:srgbClr val="FF0000"/>
                </a:solidFill>
                <a:latin typeface="Times New Roman"/>
                <a:cs typeface="Times New Roman" pitchFamily="18" charset="0"/>
              </a:rPr>
              <a:t> ?</a:t>
            </a:r>
          </a:p>
          <a:p>
            <a:pPr algn="ctr" fontAlgn="base">
              <a:spcBef>
                <a:spcPct val="0"/>
              </a:spcBef>
              <a:spcAft>
                <a:spcPct val="0"/>
              </a:spcAft>
              <a:defRPr/>
            </a:pPr>
            <a:endParaRPr lang="en-US" sz="2000" dirty="0">
              <a:solidFill>
                <a:prstClr val="black"/>
              </a:solidFill>
              <a:latin typeface="Times New Roman"/>
            </a:endParaRPr>
          </a:p>
        </p:txBody>
      </p:sp>
    </p:spTree>
    <p:extLst>
      <p:ext uri="{BB962C8B-B14F-4D97-AF65-F5344CB8AC3E}">
        <p14:creationId xmlns:p14="http://schemas.microsoft.com/office/powerpoint/2010/main" val="3402166694"/>
      </p:ext>
    </p:extLst>
  </p:cSld>
  <p:clrMapOvr>
    <a:masterClrMapping/>
  </p:clrMapOvr>
  <p:transition>
    <p:wheel spokes="8"/>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57">
                                            <p:txEl>
                                              <p:pRg st="2" end="2"/>
                                            </p:txEl>
                                          </p:spTgt>
                                        </p:tgtEl>
                                        <p:attrNameLst>
                                          <p:attrName>style.visibility</p:attrName>
                                        </p:attrNameLst>
                                      </p:cBhvr>
                                      <p:to>
                                        <p:strVal val="visible"/>
                                      </p:to>
                                    </p:set>
                                    <p:animEffect transition="in" filter="wipe(down)">
                                      <p:cBhvr>
                                        <p:cTn id="7" dur="290">
                                          <p:stCondLst>
                                            <p:cond delay="0"/>
                                          </p:stCondLst>
                                        </p:cTn>
                                        <p:tgtEl>
                                          <p:spTgt spid="57">
                                            <p:txEl>
                                              <p:pRg st="2" end="2"/>
                                            </p:txEl>
                                          </p:spTgt>
                                        </p:tgtEl>
                                      </p:cBhvr>
                                    </p:animEffect>
                                    <p:anim calcmode="lin" valueType="num">
                                      <p:cBhvr>
                                        <p:cTn id="8" dur="911" tmFilter="0,0; 0.14,0.36; 0.43,0.73; 0.71,0.91; 1.0,1.0">
                                          <p:stCondLst>
                                            <p:cond delay="0"/>
                                          </p:stCondLst>
                                        </p:cTn>
                                        <p:tgtEl>
                                          <p:spTgt spid="57">
                                            <p:txEl>
                                              <p:pRg st="2" end="2"/>
                                            </p:txEl>
                                          </p:spTgt>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57">
                                            <p:txEl>
                                              <p:pRg st="2" end="2"/>
                                            </p:txEl>
                                          </p:spTgt>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57">
                                            <p:txEl>
                                              <p:pRg st="2" end="2"/>
                                            </p:txEl>
                                          </p:spTgt>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57">
                                            <p:txEl>
                                              <p:pRg st="2" end="2"/>
                                            </p:txEl>
                                          </p:spTgt>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57">
                                            <p:txEl>
                                              <p:pRg st="2" end="2"/>
                                            </p:txEl>
                                          </p:spTgt>
                                        </p:tgtEl>
                                        <p:attrNameLst>
                                          <p:attrName>ppt_y</p:attrName>
                                        </p:attrNameLst>
                                      </p:cBhvr>
                                      <p:tavLst>
                                        <p:tav tm="0" fmla="#ppt_y-sin(pi*$)/81">
                                          <p:val>
                                            <p:fltVal val="0"/>
                                          </p:val>
                                        </p:tav>
                                        <p:tav tm="100000">
                                          <p:val>
                                            <p:fltVal val="1"/>
                                          </p:val>
                                        </p:tav>
                                      </p:tavLst>
                                    </p:anim>
                                    <p:animScale>
                                      <p:cBhvr>
                                        <p:cTn id="13" dur="13">
                                          <p:stCondLst>
                                            <p:cond delay="325"/>
                                          </p:stCondLst>
                                        </p:cTn>
                                        <p:tgtEl>
                                          <p:spTgt spid="57">
                                            <p:txEl>
                                              <p:pRg st="2" end="2"/>
                                            </p:txEl>
                                          </p:spTgt>
                                        </p:tgtEl>
                                      </p:cBhvr>
                                      <p:to x="100000" y="60000"/>
                                    </p:animScale>
                                    <p:animScale>
                                      <p:cBhvr>
                                        <p:cTn id="14" dur="83" decel="50000">
                                          <p:stCondLst>
                                            <p:cond delay="338"/>
                                          </p:stCondLst>
                                        </p:cTn>
                                        <p:tgtEl>
                                          <p:spTgt spid="57">
                                            <p:txEl>
                                              <p:pRg st="2" end="2"/>
                                            </p:txEl>
                                          </p:spTgt>
                                        </p:tgtEl>
                                      </p:cBhvr>
                                      <p:to x="100000" y="100000"/>
                                    </p:animScale>
                                    <p:animScale>
                                      <p:cBhvr>
                                        <p:cTn id="15" dur="13">
                                          <p:stCondLst>
                                            <p:cond delay="656"/>
                                          </p:stCondLst>
                                        </p:cTn>
                                        <p:tgtEl>
                                          <p:spTgt spid="57">
                                            <p:txEl>
                                              <p:pRg st="2" end="2"/>
                                            </p:txEl>
                                          </p:spTgt>
                                        </p:tgtEl>
                                      </p:cBhvr>
                                      <p:to x="100000" y="80000"/>
                                    </p:animScale>
                                    <p:animScale>
                                      <p:cBhvr>
                                        <p:cTn id="16" dur="83" decel="50000">
                                          <p:stCondLst>
                                            <p:cond delay="669"/>
                                          </p:stCondLst>
                                        </p:cTn>
                                        <p:tgtEl>
                                          <p:spTgt spid="57">
                                            <p:txEl>
                                              <p:pRg st="2" end="2"/>
                                            </p:txEl>
                                          </p:spTgt>
                                        </p:tgtEl>
                                      </p:cBhvr>
                                      <p:to x="100000" y="100000"/>
                                    </p:animScale>
                                    <p:animScale>
                                      <p:cBhvr>
                                        <p:cTn id="17" dur="13">
                                          <p:stCondLst>
                                            <p:cond delay="821"/>
                                          </p:stCondLst>
                                        </p:cTn>
                                        <p:tgtEl>
                                          <p:spTgt spid="57">
                                            <p:txEl>
                                              <p:pRg st="2" end="2"/>
                                            </p:txEl>
                                          </p:spTgt>
                                        </p:tgtEl>
                                      </p:cBhvr>
                                      <p:to x="100000" y="90000"/>
                                    </p:animScale>
                                    <p:animScale>
                                      <p:cBhvr>
                                        <p:cTn id="18" dur="83" decel="50000">
                                          <p:stCondLst>
                                            <p:cond delay="834"/>
                                          </p:stCondLst>
                                        </p:cTn>
                                        <p:tgtEl>
                                          <p:spTgt spid="57">
                                            <p:txEl>
                                              <p:pRg st="2" end="2"/>
                                            </p:txEl>
                                          </p:spTgt>
                                        </p:tgtEl>
                                      </p:cBhvr>
                                      <p:to x="100000" y="100000"/>
                                    </p:animScale>
                                    <p:animScale>
                                      <p:cBhvr>
                                        <p:cTn id="19" dur="13">
                                          <p:stCondLst>
                                            <p:cond delay="904"/>
                                          </p:stCondLst>
                                        </p:cTn>
                                        <p:tgtEl>
                                          <p:spTgt spid="57">
                                            <p:txEl>
                                              <p:pRg st="2" end="2"/>
                                            </p:txEl>
                                          </p:spTgt>
                                        </p:tgtEl>
                                      </p:cBhvr>
                                      <p:to x="100000" y="95000"/>
                                    </p:animScale>
                                    <p:animScale>
                                      <p:cBhvr>
                                        <p:cTn id="20" dur="83" decel="50000">
                                          <p:stCondLst>
                                            <p:cond delay="917"/>
                                          </p:stCondLst>
                                        </p:cTn>
                                        <p:tgtEl>
                                          <p:spTgt spid="57">
                                            <p:txEl>
                                              <p:pRg st="2" end="2"/>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0" presetClass="exit" presetSubtype="0" fill="hold" grpId="0" nodeType="clickEffect">
                                  <p:stCondLst>
                                    <p:cond delay="0"/>
                                  </p:stCondLst>
                                  <p:childTnLst>
                                    <p:animEffect transition="out" filter="wedge">
                                      <p:cBhvr>
                                        <p:cTn id="24" dur="1000"/>
                                        <p:tgtEl>
                                          <p:spTgt spid="57">
                                            <p:txEl>
                                              <p:pRg st="1" end="1"/>
                                            </p:txEl>
                                          </p:spTgt>
                                        </p:tgtEl>
                                      </p:cBhvr>
                                    </p:animEffect>
                                    <p:set>
                                      <p:cBhvr>
                                        <p:cTn id="25" dur="1" fill="hold">
                                          <p:stCondLst>
                                            <p:cond delay="999"/>
                                          </p:stCondLst>
                                        </p:cTn>
                                        <p:tgtEl>
                                          <p:spTgt spid="57">
                                            <p:txEl>
                                              <p:pRg st="1" end="1"/>
                                            </p:txEl>
                                          </p:spTgt>
                                        </p:tgtEl>
                                        <p:attrNameLst>
                                          <p:attrName>style.visibility</p:attrName>
                                        </p:attrNameLst>
                                      </p:cBhvr>
                                      <p:to>
                                        <p:strVal val="hidden"/>
                                      </p:to>
                                    </p:set>
                                  </p:childTnLst>
                                </p:cTn>
                              </p:par>
                              <p:par>
                                <p:cTn id="26" presetID="20" presetClass="exit" presetSubtype="0" fill="hold" grpId="0" nodeType="withEffect">
                                  <p:stCondLst>
                                    <p:cond delay="0"/>
                                  </p:stCondLst>
                                  <p:childTnLst>
                                    <p:animEffect transition="out" filter="wedge">
                                      <p:cBhvr>
                                        <p:cTn id="27" dur="1000"/>
                                        <p:tgtEl>
                                          <p:spTgt spid="57">
                                            <p:txEl>
                                              <p:pRg st="2" end="2"/>
                                            </p:txEl>
                                          </p:spTgt>
                                        </p:tgtEl>
                                      </p:cBhvr>
                                    </p:animEffect>
                                    <p:set>
                                      <p:cBhvr>
                                        <p:cTn id="28" dur="1" fill="hold">
                                          <p:stCondLst>
                                            <p:cond delay="999"/>
                                          </p:stCondLst>
                                        </p:cTn>
                                        <p:tgtEl>
                                          <p:spTgt spid="57">
                                            <p:txEl>
                                              <p:pRg st="2" end="2"/>
                                            </p:txEl>
                                          </p:spTgt>
                                        </p:tgtEl>
                                        <p:attrNameLst>
                                          <p:attrName>style.visibility</p:attrName>
                                        </p:attrNameLst>
                                      </p:cBhvr>
                                      <p:to>
                                        <p:strVal val="hidden"/>
                                      </p:to>
                                    </p:set>
                                  </p:childTnLst>
                                </p:cTn>
                              </p:par>
                              <p:par>
                                <p:cTn id="29" presetID="20" presetClass="exit" presetSubtype="0" fill="hold" grpId="0" nodeType="withEffect">
                                  <p:stCondLst>
                                    <p:cond delay="0"/>
                                  </p:stCondLst>
                                  <p:childTnLst>
                                    <p:animEffect transition="out" filter="wedge">
                                      <p:cBhvr>
                                        <p:cTn id="30" dur="1000"/>
                                        <p:tgtEl>
                                          <p:spTgt spid="57">
                                            <p:bg/>
                                          </p:spTgt>
                                        </p:tgtEl>
                                      </p:cBhvr>
                                    </p:animEffect>
                                    <p:set>
                                      <p:cBhvr>
                                        <p:cTn id="31" dur="1" fill="hold">
                                          <p:stCondLst>
                                            <p:cond delay="999"/>
                                          </p:stCondLst>
                                        </p:cTn>
                                        <p:tgtEl>
                                          <p:spTgt spid="57">
                                            <p:bg/>
                                          </p:spTgt>
                                        </p:tgtEl>
                                        <p:attrNameLst>
                                          <p:attrName>style.visibility</p:attrName>
                                        </p:attrNameLst>
                                      </p:cBhvr>
                                      <p:to>
                                        <p:strVal val="hidden"/>
                                      </p:to>
                                    </p:set>
                                  </p:childTnLst>
                                </p:cTn>
                              </p:par>
                              <p:par>
                                <p:cTn id="32" presetID="6" presetClass="entr" presetSubtype="16" fill="hold" grpId="0" nodeType="withEffect">
                                  <p:stCondLst>
                                    <p:cond delay="0"/>
                                  </p:stCondLst>
                                  <p:childTnLst>
                                    <p:set>
                                      <p:cBhvr>
                                        <p:cTn id="33" dur="1" fill="hold">
                                          <p:stCondLst>
                                            <p:cond delay="0"/>
                                          </p:stCondLst>
                                        </p:cTn>
                                        <p:tgtEl>
                                          <p:spTgt spid="58"/>
                                        </p:tgtEl>
                                        <p:attrNameLst>
                                          <p:attrName>style.visibility</p:attrName>
                                        </p:attrNameLst>
                                      </p:cBhvr>
                                      <p:to>
                                        <p:strVal val="visible"/>
                                      </p:to>
                                    </p:set>
                                    <p:animEffect transition="in" filter="circle(in)">
                                      <p:cBhvr>
                                        <p:cTn id="34" dur="2000"/>
                                        <p:tgtEl>
                                          <p:spTgt spid="58"/>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xit" presetSubtype="0" fill="hold" grpId="1" nodeType="clickEffect">
                                  <p:stCondLst>
                                    <p:cond delay="0"/>
                                  </p:stCondLst>
                                  <p:childTnLst>
                                    <p:anim calcmode="lin" valueType="num">
                                      <p:cBhvr>
                                        <p:cTn id="38" dur="1000"/>
                                        <p:tgtEl>
                                          <p:spTgt spid="58"/>
                                        </p:tgtEl>
                                        <p:attrNameLst>
                                          <p:attrName>ppt_w</p:attrName>
                                        </p:attrNameLst>
                                      </p:cBhvr>
                                      <p:tavLst>
                                        <p:tav tm="0">
                                          <p:val>
                                            <p:strVal val="ppt_w"/>
                                          </p:val>
                                        </p:tav>
                                        <p:tav tm="100000">
                                          <p:val>
                                            <p:strVal val="ppt_w*0.70"/>
                                          </p:val>
                                        </p:tav>
                                      </p:tavLst>
                                    </p:anim>
                                    <p:anim calcmode="lin" valueType="num">
                                      <p:cBhvr>
                                        <p:cTn id="39" dur="1000"/>
                                        <p:tgtEl>
                                          <p:spTgt spid="58"/>
                                        </p:tgtEl>
                                        <p:attrNameLst>
                                          <p:attrName>ppt_h</p:attrName>
                                        </p:attrNameLst>
                                      </p:cBhvr>
                                      <p:tavLst>
                                        <p:tav tm="0">
                                          <p:val>
                                            <p:strVal val="ppt_h"/>
                                          </p:val>
                                        </p:tav>
                                        <p:tav tm="100000">
                                          <p:val>
                                            <p:strVal val="ppt_h"/>
                                          </p:val>
                                        </p:tav>
                                      </p:tavLst>
                                    </p:anim>
                                    <p:animEffect transition="out" filter="fade">
                                      <p:cBhvr>
                                        <p:cTn id="40" dur="1000"/>
                                        <p:tgtEl>
                                          <p:spTgt spid="58"/>
                                        </p:tgtEl>
                                      </p:cBhvr>
                                    </p:animEffect>
                                    <p:set>
                                      <p:cBhvr>
                                        <p:cTn id="41" dur="1" fill="hold">
                                          <p:stCondLst>
                                            <p:cond delay="999"/>
                                          </p:stCondLst>
                                        </p:cTn>
                                        <p:tgtEl>
                                          <p:spTgt spid="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build="allAtOnce" animBg="1"/>
      <p:bldP spid="58" grpId="0" animBg="1"/>
      <p:bldP spid="58"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ctrTitle"/>
          </p:nvPr>
        </p:nvSpPr>
        <p:spPr>
          <a:xfrm>
            <a:off x="609600" y="952500"/>
            <a:ext cx="2209800" cy="717021"/>
          </a:xfrm>
        </p:spPr>
        <p:txBody>
          <a:bodyPr/>
          <a:lstStyle/>
          <a:p>
            <a:pPr algn="just" eaLnBrk="1" hangingPunct="1"/>
            <a:r>
              <a:rPr lang="en-US" altLang="en-US" sz="3200" b="1" dirty="0" err="1">
                <a:solidFill>
                  <a:srgbClr val="FF0000"/>
                </a:solidFill>
                <a:latin typeface="Times New Roman" panose="02020603050405020304" pitchFamily="18" charset="0"/>
                <a:cs typeface="Times New Roman" panose="02020603050405020304" pitchFamily="18" charset="0"/>
              </a:rPr>
              <a:t>Ví</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FF0000"/>
                </a:solidFill>
                <a:latin typeface="Times New Roman" panose="02020603050405020304" pitchFamily="18" charset="0"/>
                <a:cs typeface="Times New Roman" panose="02020603050405020304" pitchFamily="18" charset="0"/>
              </a:rPr>
              <a:t>dụ</a:t>
            </a:r>
            <a:r>
              <a:rPr lang="en-US" altLang="en-US" sz="3200" b="1" dirty="0">
                <a:solidFill>
                  <a:srgbClr val="FF0000"/>
                </a:solidFill>
                <a:latin typeface="Times New Roman" panose="02020603050405020304" pitchFamily="18" charset="0"/>
                <a:cs typeface="Times New Roman" panose="02020603050405020304" pitchFamily="18" charset="0"/>
              </a:rPr>
              <a:t> 1:  </a:t>
            </a:r>
          </a:p>
        </p:txBody>
      </p:sp>
      <p:sp>
        <p:nvSpPr>
          <p:cNvPr id="7171" name="Subtitle 7"/>
          <p:cNvSpPr txBox="1">
            <a:spLocks/>
          </p:cNvSpPr>
          <p:nvPr/>
        </p:nvSpPr>
        <p:spPr bwMode="auto">
          <a:xfrm>
            <a:off x="2209800" y="1028700"/>
            <a:ext cx="1828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en-US" altLang="en-US" sz="3200" b="1" dirty="0">
                <a:solidFill>
                  <a:srgbClr val="002060"/>
                </a:solidFill>
                <a:latin typeface="Times New Roman" panose="02020603050405020304" pitchFamily="18" charset="0"/>
                <a:cs typeface="Times New Roman" panose="02020603050405020304" pitchFamily="18" charset="0"/>
              </a:rPr>
              <a:t>25 : 100</a:t>
            </a:r>
          </a:p>
        </p:txBody>
      </p:sp>
      <p:sp>
        <p:nvSpPr>
          <p:cNvPr id="7173" name="Subtitle 7"/>
          <p:cNvSpPr txBox="1">
            <a:spLocks/>
          </p:cNvSpPr>
          <p:nvPr/>
        </p:nvSpPr>
        <p:spPr bwMode="auto">
          <a:xfrm>
            <a:off x="5105400" y="1031355"/>
            <a:ext cx="17526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en-US" altLang="en-US" sz="3200" b="1" dirty="0">
                <a:solidFill>
                  <a:srgbClr val="FF0000"/>
                </a:solidFill>
                <a:latin typeface="Times New Roman" panose="02020603050405020304" pitchFamily="18" charset="0"/>
                <a:cs typeface="Times New Roman" panose="02020603050405020304" pitchFamily="18" charset="0"/>
              </a:rPr>
              <a:t>= 25%</a:t>
            </a:r>
          </a:p>
        </p:txBody>
      </p:sp>
      <p:sp>
        <p:nvSpPr>
          <p:cNvPr id="12" name="Title 3"/>
          <p:cNvSpPr txBox="1">
            <a:spLocks/>
          </p:cNvSpPr>
          <p:nvPr/>
        </p:nvSpPr>
        <p:spPr>
          <a:xfrm>
            <a:off x="571900" y="2203983"/>
            <a:ext cx="1600200" cy="717021"/>
          </a:xfrm>
          <a:prstGeom prst="rect">
            <a:avLst/>
          </a:prstGeom>
        </p:spPr>
        <p:txBody>
          <a:bodyPr lIns="91429" tIns="45715" rIns="91429" bIns="45715" anchor="ctr">
            <a:normAutofit/>
          </a:bodyPr>
          <a:lstStyle/>
          <a:p>
            <a:pPr algn="just">
              <a:spcBef>
                <a:spcPct val="0"/>
              </a:spcBef>
              <a:defRPr/>
            </a:pPr>
            <a:r>
              <a:rPr lang="en-US" sz="3200" b="1" dirty="0" err="1">
                <a:solidFill>
                  <a:srgbClr val="FF0000"/>
                </a:solidFill>
                <a:latin typeface="Times New Roman"/>
                <a:ea typeface="+mj-ea"/>
                <a:cs typeface="Times New Roman" pitchFamily="18" charset="0"/>
              </a:rPr>
              <a:t>Ví</a:t>
            </a:r>
            <a:r>
              <a:rPr lang="en-US" sz="3200" b="1" dirty="0">
                <a:solidFill>
                  <a:srgbClr val="FF0000"/>
                </a:solidFill>
                <a:latin typeface="Times New Roman"/>
                <a:ea typeface="+mj-ea"/>
                <a:cs typeface="Times New Roman" pitchFamily="18" charset="0"/>
              </a:rPr>
              <a:t> </a:t>
            </a:r>
            <a:r>
              <a:rPr lang="en-US" sz="3200" b="1" dirty="0" err="1">
                <a:solidFill>
                  <a:srgbClr val="FF0000"/>
                </a:solidFill>
                <a:latin typeface="Times New Roman"/>
                <a:ea typeface="+mj-ea"/>
                <a:cs typeface="Times New Roman" pitchFamily="18" charset="0"/>
              </a:rPr>
              <a:t>dụ</a:t>
            </a:r>
            <a:r>
              <a:rPr lang="en-US" sz="3200" b="1" dirty="0">
                <a:solidFill>
                  <a:srgbClr val="FF0000"/>
                </a:solidFill>
                <a:latin typeface="Times New Roman"/>
                <a:ea typeface="+mj-ea"/>
                <a:cs typeface="Times New Roman" pitchFamily="18" charset="0"/>
              </a:rPr>
              <a:t> 2:  </a:t>
            </a:r>
          </a:p>
        </p:txBody>
      </p:sp>
      <p:sp>
        <p:nvSpPr>
          <p:cNvPr id="7175" name="Subtitle 4"/>
          <p:cNvSpPr txBox="1">
            <a:spLocks/>
          </p:cNvSpPr>
          <p:nvPr/>
        </p:nvSpPr>
        <p:spPr bwMode="auto">
          <a:xfrm>
            <a:off x="2067028" y="2317417"/>
            <a:ext cx="17429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3200" b="1" dirty="0">
                <a:solidFill>
                  <a:srgbClr val="002060"/>
                </a:solidFill>
                <a:latin typeface="Times New Roman" panose="02020603050405020304" pitchFamily="18" charset="0"/>
                <a:cs typeface="Times New Roman" panose="02020603050405020304" pitchFamily="18" charset="0"/>
              </a:rPr>
              <a:t>80 : 400 </a:t>
            </a:r>
          </a:p>
        </p:txBody>
      </p:sp>
      <p:sp>
        <p:nvSpPr>
          <p:cNvPr id="7178" name="Subtitle 4"/>
          <p:cNvSpPr txBox="1">
            <a:spLocks/>
          </p:cNvSpPr>
          <p:nvPr/>
        </p:nvSpPr>
        <p:spPr bwMode="auto">
          <a:xfrm>
            <a:off x="6324600" y="2369242"/>
            <a:ext cx="16764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en-US" altLang="en-US" sz="3200" b="1" dirty="0">
                <a:solidFill>
                  <a:srgbClr val="FF0000"/>
                </a:solidFill>
                <a:latin typeface="Times New Roman" panose="02020603050405020304" pitchFamily="18" charset="0"/>
                <a:cs typeface="Times New Roman" panose="02020603050405020304" pitchFamily="18" charset="0"/>
              </a:rPr>
              <a:t>= 20%</a:t>
            </a:r>
          </a:p>
        </p:txBody>
      </p:sp>
      <p:sp>
        <p:nvSpPr>
          <p:cNvPr id="17" name="Subtitle 4"/>
          <p:cNvSpPr txBox="1">
            <a:spLocks/>
          </p:cNvSpPr>
          <p:nvPr/>
        </p:nvSpPr>
        <p:spPr>
          <a:xfrm>
            <a:off x="152400" y="3492500"/>
            <a:ext cx="8686800" cy="1333500"/>
          </a:xfrm>
          <a:prstGeom prst="rect">
            <a:avLst/>
          </a:prstGeom>
          <a:solidFill>
            <a:srgbClr val="FFFFD5"/>
          </a:solidFill>
          <a:ln w="76200">
            <a:noFill/>
          </a:ln>
        </p:spPr>
        <p:txBody>
          <a:bodyPr lIns="91429" tIns="45715" rIns="91429" bIns="45715"/>
          <a:lstStyle/>
          <a:p>
            <a:pPr marL="457144" indent="-457144" algn="just">
              <a:spcBef>
                <a:spcPct val="20000"/>
              </a:spcBef>
              <a:buFont typeface="Wingdings" pitchFamily="2" charset="2"/>
              <a:buChar char="v"/>
              <a:defRPr/>
            </a:pPr>
            <a:r>
              <a:rPr lang="en-US" sz="2800" b="1" dirty="0" err="1">
                <a:solidFill>
                  <a:srgbClr val="0033CC"/>
                </a:solidFill>
                <a:latin typeface="Times New Roman"/>
                <a:cs typeface="Times New Roman" pitchFamily="18" charset="0"/>
              </a:rPr>
              <a:t>Muốn</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viết</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thương</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dưới</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dạng</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tỉ</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số</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phần</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trăm</a:t>
            </a:r>
            <a:r>
              <a:rPr lang="en-US" sz="2800" b="1" dirty="0">
                <a:solidFill>
                  <a:srgbClr val="0033CC"/>
                </a:solidFill>
                <a:latin typeface="Times New Roman"/>
                <a:cs typeface="Times New Roman" pitchFamily="18" charset="0"/>
              </a:rPr>
              <a:t>, ta </a:t>
            </a:r>
            <a:r>
              <a:rPr lang="en-US" sz="2800" b="1" dirty="0" err="1">
                <a:solidFill>
                  <a:srgbClr val="0033CC"/>
                </a:solidFill>
                <a:latin typeface="Times New Roman"/>
                <a:cs typeface="Times New Roman" pitchFamily="18" charset="0"/>
              </a:rPr>
              <a:t>viết</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thương</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đó</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dưới</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dạng</a:t>
            </a:r>
            <a:r>
              <a:rPr lang="en-US" sz="2800" b="1" dirty="0">
                <a:solidFill>
                  <a:srgbClr val="0033CC"/>
                </a:solidFill>
                <a:latin typeface="Times New Roman"/>
                <a:cs typeface="Times New Roman" pitchFamily="18" charset="0"/>
              </a:rPr>
              <a:t> </a:t>
            </a:r>
            <a:r>
              <a:rPr lang="en-US" sz="2800" b="1" dirty="0" err="1">
                <a:solidFill>
                  <a:srgbClr val="FF0000"/>
                </a:solidFill>
                <a:latin typeface="Times New Roman"/>
                <a:cs typeface="Times New Roman" pitchFamily="18" charset="0"/>
              </a:rPr>
              <a:t>phân</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số</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có</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mẫu</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số</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là</a:t>
            </a:r>
            <a:r>
              <a:rPr lang="en-US" sz="2800" b="1" dirty="0">
                <a:solidFill>
                  <a:srgbClr val="FF0000"/>
                </a:solidFill>
                <a:latin typeface="Times New Roman"/>
                <a:cs typeface="Times New Roman" pitchFamily="18" charset="0"/>
              </a:rPr>
              <a:t> 100</a:t>
            </a:r>
            <a:r>
              <a:rPr lang="en-US" sz="2800" b="1" dirty="0">
                <a:solidFill>
                  <a:srgbClr val="C0504D">
                    <a:lumMod val="75000"/>
                  </a:srgbClr>
                </a:solidFill>
                <a:latin typeface="Times New Roman"/>
                <a:cs typeface="Times New Roman" pitchFamily="18" charset="0"/>
              </a:rPr>
              <a:t>, </a:t>
            </a:r>
            <a:r>
              <a:rPr lang="en-US" sz="2800" b="1" dirty="0" err="1">
                <a:solidFill>
                  <a:srgbClr val="FF0000"/>
                </a:solidFill>
                <a:latin typeface="Times New Roman"/>
                <a:cs typeface="Times New Roman" pitchFamily="18" charset="0"/>
              </a:rPr>
              <a:t>rồi</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viết</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dưới</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dạng</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tỉ</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số</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phần</a:t>
            </a:r>
            <a:r>
              <a:rPr lang="en-US" sz="2800" b="1" dirty="0">
                <a:solidFill>
                  <a:srgbClr val="FF0000"/>
                </a:solidFill>
                <a:latin typeface="Times New Roman"/>
                <a:cs typeface="Times New Roman" pitchFamily="18" charset="0"/>
              </a:rPr>
              <a:t> </a:t>
            </a:r>
            <a:r>
              <a:rPr lang="en-US" sz="2800" b="1" dirty="0" err="1">
                <a:solidFill>
                  <a:srgbClr val="FF0000"/>
                </a:solidFill>
                <a:latin typeface="Times New Roman"/>
                <a:cs typeface="Times New Roman" pitchFamily="18" charset="0"/>
              </a:rPr>
              <a:t>trăm</a:t>
            </a:r>
            <a:r>
              <a:rPr lang="en-US" sz="2800" b="1" dirty="0">
                <a:solidFill>
                  <a:srgbClr val="FF0000"/>
                </a:solidFill>
                <a:latin typeface="Times New Roman"/>
                <a:cs typeface="Times New Roman" pitchFamily="18" charset="0"/>
              </a:rPr>
              <a:t> (%)</a:t>
            </a:r>
          </a:p>
        </p:txBody>
      </p:sp>
      <mc:AlternateContent xmlns:mc="http://schemas.openxmlformats.org/markup-compatibility/2006">
        <mc:Choice xmlns:a14="http://schemas.microsoft.com/office/drawing/2010/main" Requires="a14">
          <p:sp>
            <p:nvSpPr>
              <p:cNvPr id="15" name="TextBox 14"/>
              <p:cNvSpPr txBox="1"/>
              <p:nvPr/>
            </p:nvSpPr>
            <p:spPr>
              <a:xfrm>
                <a:off x="3810001" y="800100"/>
                <a:ext cx="1295400" cy="988091"/>
              </a:xfrm>
              <a:prstGeom prst="rect">
                <a:avLst/>
              </a:prstGeom>
              <a:noFill/>
            </p:spPr>
            <p:txBody>
              <a:bodyPr wrap="square" lIns="0" tIns="0" rIns="0" bIns="0" rtlCol="0">
                <a:spAutoFit/>
              </a:bodyPr>
              <a:lstStyle/>
              <a:p>
                <a:r>
                  <a:rPr lang="vi-VN" sz="3600" b="1" dirty="0">
                    <a:solidFill>
                      <a:srgbClr val="002060"/>
                    </a:solidFill>
                    <a:latin typeface="Times New Roman" panose="02020603050405020304" pitchFamily="18" charset="0"/>
                  </a:rPr>
                  <a:t>= </a:t>
                </a:r>
                <a14:m>
                  <m:oMath xmlns:m="http://schemas.openxmlformats.org/officeDocument/2006/math">
                    <m:f>
                      <m:fPr>
                        <m:ctrlPr>
                          <a:rPr lang="en-US" sz="4400" b="1" i="1">
                            <a:solidFill>
                              <a:srgbClr val="002060"/>
                            </a:solidFill>
                            <a:latin typeface="Cambria Math" panose="02040503050406030204" pitchFamily="18" charset="0"/>
                          </a:rPr>
                        </m:ctrlPr>
                      </m:fPr>
                      <m:num>
                        <m:r>
                          <a:rPr lang="vi-VN" sz="4400" b="1">
                            <a:solidFill>
                              <a:srgbClr val="002060"/>
                            </a:solidFill>
                            <a:latin typeface="Cambria Math" panose="02040503050406030204" pitchFamily="18" charset="0"/>
                          </a:rPr>
                          <m:t>𝟐</m:t>
                        </m:r>
                        <m:r>
                          <a:rPr lang="vi-VN" sz="4400" b="1" i="1">
                            <a:solidFill>
                              <a:srgbClr val="002060"/>
                            </a:solidFill>
                            <a:latin typeface="Cambria Math" panose="02040503050406030204" pitchFamily="18" charset="0"/>
                          </a:rPr>
                          <m:t>𝟓</m:t>
                        </m:r>
                      </m:num>
                      <m:den>
                        <m:r>
                          <a:rPr lang="vi-VN" sz="4400" b="1">
                            <a:solidFill>
                              <a:srgbClr val="002060"/>
                            </a:solidFill>
                            <a:latin typeface="Cambria Math" panose="02040503050406030204" pitchFamily="18" charset="0"/>
                          </a:rPr>
                          <m:t>𝟏𝟎𝟎</m:t>
                        </m:r>
                      </m:den>
                    </m:f>
                  </m:oMath>
                </a14:m>
                <a:endParaRPr lang="en-US" sz="4400" b="1" dirty="0">
                  <a:solidFill>
                    <a:prstClr val="black"/>
                  </a:solidFill>
                  <a:latin typeface="Times New Roman" panose="02020603050405020304" pitchFamily="18" charset="0"/>
                  <a:cs typeface="Times New Roman" panose="02020603050405020304" pitchFamily="18" charset="0"/>
                </a:endParaRPr>
              </a:p>
            </p:txBody>
          </p:sp>
        </mc:Choice>
        <mc:Fallback>
          <p:sp>
            <p:nvSpPr>
              <p:cNvPr id="15" name="TextBox 14"/>
              <p:cNvSpPr txBox="1">
                <a:spLocks noRot="1" noChangeAspect="1" noMove="1" noResize="1" noEditPoints="1" noAdjustHandles="1" noChangeArrowheads="1" noChangeShapeType="1" noTextEdit="1"/>
              </p:cNvSpPr>
              <p:nvPr/>
            </p:nvSpPr>
            <p:spPr>
              <a:xfrm>
                <a:off x="3810001" y="800100"/>
                <a:ext cx="1295400" cy="988091"/>
              </a:xfrm>
              <a:prstGeom prst="rect">
                <a:avLst/>
              </a:prstGeom>
              <a:blipFill rotWithShape="0">
                <a:blip r:embed="rId4"/>
                <a:stretch>
                  <a:fillRect l="-21127" b="-925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3830640" y="2183290"/>
                <a:ext cx="1330325" cy="978025"/>
              </a:xfrm>
              <a:prstGeom prst="rect">
                <a:avLst/>
              </a:prstGeom>
              <a:noFill/>
            </p:spPr>
            <p:txBody>
              <a:bodyPr wrap="square" lIns="0" tIns="0" rIns="0" bIns="0" rtlCol="0">
                <a:spAutoFit/>
              </a:bodyPr>
              <a:lstStyle/>
              <a:p>
                <a:r>
                  <a:rPr lang="vi-VN" sz="3600" b="1" dirty="0">
                    <a:solidFill>
                      <a:srgbClr val="002060"/>
                    </a:solidFill>
                    <a:latin typeface="Times New Roman" panose="02020603050405020304" pitchFamily="18" charset="0"/>
                  </a:rPr>
                  <a:t>= </a:t>
                </a:r>
                <a14:m>
                  <m:oMath xmlns:m="http://schemas.openxmlformats.org/officeDocument/2006/math">
                    <m:f>
                      <m:fPr>
                        <m:ctrlPr>
                          <a:rPr lang="en-US" sz="4400" b="1" i="1">
                            <a:solidFill>
                              <a:srgbClr val="002060"/>
                            </a:solidFill>
                            <a:latin typeface="Cambria Math" panose="02040503050406030204" pitchFamily="18" charset="0"/>
                          </a:rPr>
                        </m:ctrlPr>
                      </m:fPr>
                      <m:num>
                        <m:r>
                          <a:rPr lang="vi-VN" sz="4400" b="1" i="1">
                            <a:solidFill>
                              <a:srgbClr val="002060"/>
                            </a:solidFill>
                            <a:latin typeface="Cambria Math" panose="02040503050406030204" pitchFamily="18" charset="0"/>
                          </a:rPr>
                          <m:t>𝟖𝟎</m:t>
                        </m:r>
                      </m:num>
                      <m:den>
                        <m:r>
                          <a:rPr lang="vi-VN" sz="4400" b="1" i="1">
                            <a:solidFill>
                              <a:srgbClr val="002060"/>
                            </a:solidFill>
                            <a:latin typeface="Cambria Math" panose="02040503050406030204" pitchFamily="18" charset="0"/>
                          </a:rPr>
                          <m:t>𝟒𝟎𝟎</m:t>
                        </m:r>
                      </m:den>
                    </m:f>
                  </m:oMath>
                </a14:m>
                <a:endParaRPr lang="en-US" sz="4400" b="1"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3830637" y="2619943"/>
                <a:ext cx="1330325" cy="978025"/>
              </a:xfrm>
              <a:prstGeom prst="rect">
                <a:avLst/>
              </a:prstGeom>
              <a:blipFill rotWithShape="0">
                <a:blip r:embed="rId5"/>
                <a:stretch>
                  <a:fillRect l="-20548" b="-87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5070478" y="2190063"/>
                <a:ext cx="1330325" cy="978025"/>
              </a:xfrm>
              <a:prstGeom prst="rect">
                <a:avLst/>
              </a:prstGeom>
              <a:noFill/>
            </p:spPr>
            <p:txBody>
              <a:bodyPr wrap="square" lIns="0" tIns="0" rIns="0" bIns="0" rtlCol="0">
                <a:spAutoFit/>
              </a:bodyPr>
              <a:lstStyle/>
              <a:p>
                <a:r>
                  <a:rPr lang="vi-VN" sz="3600" b="1" dirty="0">
                    <a:solidFill>
                      <a:srgbClr val="002060"/>
                    </a:solidFill>
                    <a:latin typeface="Times New Roman" panose="02020603050405020304" pitchFamily="18" charset="0"/>
                  </a:rPr>
                  <a:t>= </a:t>
                </a:r>
                <a14:m>
                  <m:oMath xmlns:m="http://schemas.openxmlformats.org/officeDocument/2006/math">
                    <m:f>
                      <m:fPr>
                        <m:ctrlPr>
                          <a:rPr lang="en-US" sz="4400" b="1" i="1">
                            <a:solidFill>
                              <a:srgbClr val="002060"/>
                            </a:solidFill>
                            <a:latin typeface="Cambria Math" panose="02040503050406030204" pitchFamily="18" charset="0"/>
                          </a:rPr>
                        </m:ctrlPr>
                      </m:fPr>
                      <m:num>
                        <m:r>
                          <a:rPr lang="vi-VN" sz="4400" b="1">
                            <a:solidFill>
                              <a:srgbClr val="002060"/>
                            </a:solidFill>
                            <a:latin typeface="Cambria Math" panose="02040503050406030204" pitchFamily="18" charset="0"/>
                          </a:rPr>
                          <m:t>𝟐𝟎</m:t>
                        </m:r>
                      </m:num>
                      <m:den>
                        <m:r>
                          <a:rPr lang="vi-VN" sz="4400" b="1">
                            <a:solidFill>
                              <a:srgbClr val="002060"/>
                            </a:solidFill>
                            <a:latin typeface="Cambria Math" panose="02040503050406030204" pitchFamily="18" charset="0"/>
                          </a:rPr>
                          <m:t>𝟏𝟎𝟎</m:t>
                        </m:r>
                      </m:den>
                    </m:f>
                  </m:oMath>
                </a14:m>
                <a:endParaRPr lang="en-US" sz="4400" b="1"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5070475" y="2628071"/>
                <a:ext cx="1330325" cy="978025"/>
              </a:xfrm>
              <a:prstGeom prst="rect">
                <a:avLst/>
              </a:prstGeom>
              <a:blipFill rotWithShape="0">
                <a:blip r:embed="rId6"/>
                <a:stretch>
                  <a:fillRect l="-21101" b="-8696"/>
                </a:stretch>
              </a:blipFill>
            </p:spPr>
            <p:txBody>
              <a:bodyPr/>
              <a:lstStyle/>
              <a:p>
                <a:r>
                  <a:rPr lang="en-US">
                    <a:noFill/>
                  </a:rPr>
                  <a:t> </a:t>
                </a:r>
              </a:p>
            </p:txBody>
          </p:sp>
        </mc:Fallback>
      </mc:AlternateContent>
    </p:spTree>
    <p:extLst>
      <p:ext uri="{BB962C8B-B14F-4D97-AF65-F5344CB8AC3E}">
        <p14:creationId xmlns:p14="http://schemas.microsoft.com/office/powerpoint/2010/main" val="3541352394"/>
      </p:ext>
    </p:extLst>
  </p:cSld>
  <p:clrMapOvr>
    <a:masterClrMapping/>
  </p:clrMapOvr>
  <p:transition>
    <p:wheel spokes="8"/>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TextBox 3"/>
          <p:cNvSpPr txBox="1"/>
          <p:nvPr/>
        </p:nvSpPr>
        <p:spPr>
          <a:xfrm>
            <a:off x="1981200" y="2413000"/>
            <a:ext cx="5334000" cy="1107986"/>
          </a:xfrm>
          <a:prstGeom prst="rect">
            <a:avLst/>
          </a:prstGeom>
          <a:noFill/>
        </p:spPr>
        <p:txBody>
          <a:bodyPr wrap="square" lIns="91429" tIns="45715" rIns="91429" bIns="45715" rtlCol="0">
            <a:spAutoFit/>
          </a:bodyPr>
          <a:lstStyle/>
          <a:p>
            <a:r>
              <a:rPr lang="en-US" sz="6600" b="1" dirty="0">
                <a:solidFill>
                  <a:srgbClr val="0033CC"/>
                </a:solidFill>
                <a:latin typeface="Times New Roman" pitchFamily="18" charset="0"/>
                <a:cs typeface="Times New Roman" pitchFamily="18" charset="0"/>
              </a:rPr>
              <a:t>LUYỆN TẬP</a:t>
            </a:r>
          </a:p>
        </p:txBody>
      </p:sp>
    </p:spTree>
    <p:extLst>
      <p:ext uri="{BB962C8B-B14F-4D97-AF65-F5344CB8AC3E}">
        <p14:creationId xmlns:p14="http://schemas.microsoft.com/office/powerpoint/2010/main" val="415659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1" name="Title 3"/>
          <p:cNvSpPr>
            <a:spLocks noGrp="1"/>
          </p:cNvSpPr>
          <p:nvPr>
            <p:ph type="ctrTitle"/>
          </p:nvPr>
        </p:nvSpPr>
        <p:spPr>
          <a:xfrm>
            <a:off x="310752" y="146741"/>
            <a:ext cx="4465638" cy="635000"/>
          </a:xfrm>
        </p:spPr>
        <p:txBody>
          <a:bodyPr/>
          <a:lstStyle/>
          <a:p>
            <a:pPr algn="l" eaLnBrk="1" hangingPunct="1"/>
            <a:r>
              <a:rPr lang="vi-VN" altLang="en-US" sz="3200" b="1" dirty="0">
                <a:solidFill>
                  <a:srgbClr val="FF0000"/>
                </a:solidFill>
                <a:latin typeface="Times New Roman" panose="02020603050405020304" pitchFamily="18" charset="0"/>
                <a:cs typeface="Times New Roman" panose="02020603050405020304" pitchFamily="18" charset="0"/>
              </a:rPr>
              <a:t>Bài 1:</a:t>
            </a:r>
            <a:r>
              <a:rPr lang="en-US" altLang="en-US" sz="3200" b="1" dirty="0">
                <a:solidFill>
                  <a:srgbClr val="FF0000"/>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Viết</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theo</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mẫu</a:t>
            </a:r>
            <a:r>
              <a:rPr lang="en-US" altLang="en-US" sz="3200" b="1" dirty="0">
                <a:solidFill>
                  <a:srgbClr val="0033CC"/>
                </a:solidFill>
                <a:latin typeface="Times New Roman" panose="02020603050405020304" pitchFamily="18" charset="0"/>
                <a:cs typeface="Times New Roman" panose="02020603050405020304" pitchFamily="18" charset="0"/>
              </a:rPr>
              <a:t>):</a:t>
            </a:r>
          </a:p>
        </p:txBody>
      </p:sp>
      <p:sp>
        <p:nvSpPr>
          <p:cNvPr id="5" name="Subtitle 4"/>
          <p:cNvSpPr>
            <a:spLocks noGrp="1"/>
          </p:cNvSpPr>
          <p:nvPr>
            <p:ph type="subTitle" idx="1"/>
          </p:nvPr>
        </p:nvSpPr>
        <p:spPr>
          <a:xfrm>
            <a:off x="228600" y="1714500"/>
            <a:ext cx="1828800" cy="571500"/>
          </a:xfrm>
        </p:spPr>
        <p:txBody>
          <a:bodyPr/>
          <a:lstStyle/>
          <a:p>
            <a:pPr marL="457144" indent="-457144" eaLnBrk="1" hangingPunct="1">
              <a:buFont typeface="Wingdings" panose="05000000000000000000" pitchFamily="2" charset="2"/>
              <a:buChar char="v"/>
            </a:pPr>
            <a:r>
              <a:rPr lang="en-US" altLang="en-US" b="1" dirty="0" err="1" smtClean="0">
                <a:solidFill>
                  <a:srgbClr val="C00000"/>
                </a:solidFill>
                <a:latin typeface="Times New Roman" panose="02020603050405020304" pitchFamily="18" charset="0"/>
                <a:cs typeface="Times New Roman" panose="02020603050405020304" pitchFamily="18" charset="0"/>
              </a:rPr>
              <a:t>Mẫu</a:t>
            </a:r>
            <a:r>
              <a:rPr lang="en-US" altLang="en-US" b="1" dirty="0" smtClean="0">
                <a:solidFill>
                  <a:srgbClr val="C00000"/>
                </a:solidFill>
                <a:latin typeface="Times New Roman" panose="02020603050405020304" pitchFamily="18" charset="0"/>
                <a:cs typeface="Times New Roman" panose="02020603050405020304" pitchFamily="18" charset="0"/>
              </a:rPr>
              <a:t>:</a:t>
            </a:r>
          </a:p>
        </p:txBody>
      </p:sp>
      <p:graphicFrame>
        <p:nvGraphicFramePr>
          <p:cNvPr id="5122" name="Object 2"/>
          <p:cNvGraphicFramePr>
            <a:graphicFrameLocks noChangeAspect="1"/>
          </p:cNvGraphicFramePr>
          <p:nvPr>
            <p:extLst>
              <p:ext uri="{D42A27DB-BD31-4B8C-83A1-F6EECF244321}">
                <p14:modId xmlns:p14="http://schemas.microsoft.com/office/powerpoint/2010/main" val="2201607780"/>
              </p:ext>
            </p:extLst>
          </p:nvPr>
        </p:nvGraphicFramePr>
        <p:xfrm>
          <a:off x="806452" y="2324100"/>
          <a:ext cx="673100" cy="799042"/>
        </p:xfrm>
        <a:graphic>
          <a:graphicData uri="http://schemas.openxmlformats.org/presentationml/2006/ole">
            <mc:AlternateContent xmlns:mc="http://schemas.openxmlformats.org/markup-compatibility/2006">
              <mc:Choice xmlns:v="urn:schemas-microsoft-com:vml" Requires="v">
                <p:oleObj spid="_x0000_s4422" name="Equation" r:id="rId5" imgW="291973" imgH="393529" progId="Equation.3">
                  <p:embed/>
                </p:oleObj>
              </mc:Choice>
              <mc:Fallback>
                <p:oleObj name="Equation" r:id="rId5" imgW="291973"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6452" y="2324100"/>
                        <a:ext cx="673100" cy="799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23" name="Object 2"/>
          <p:cNvGraphicFramePr>
            <a:graphicFrameLocks noChangeAspect="1"/>
          </p:cNvGraphicFramePr>
          <p:nvPr>
            <p:extLst>
              <p:ext uri="{D42A27DB-BD31-4B8C-83A1-F6EECF244321}">
                <p14:modId xmlns:p14="http://schemas.microsoft.com/office/powerpoint/2010/main" val="588328855"/>
              </p:ext>
            </p:extLst>
          </p:nvPr>
        </p:nvGraphicFramePr>
        <p:xfrm>
          <a:off x="762000" y="3314700"/>
          <a:ext cx="750888" cy="904876"/>
        </p:xfrm>
        <a:graphic>
          <a:graphicData uri="http://schemas.openxmlformats.org/presentationml/2006/ole">
            <mc:AlternateContent xmlns:mc="http://schemas.openxmlformats.org/markup-compatibility/2006">
              <mc:Choice xmlns:v="urn:schemas-microsoft-com:vml" Requires="v">
                <p:oleObj spid="_x0000_s4423" name="Equation" r:id="rId7" imgW="304536" imgH="393359" progId="Equation.3">
                  <p:embed/>
                </p:oleObj>
              </mc:Choice>
              <mc:Fallback>
                <p:oleObj name="Equation" r:id="rId7" imgW="304536" imgH="393359"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000" y="3314700"/>
                        <a:ext cx="750888" cy="904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24" name="Object 4"/>
          <p:cNvGraphicFramePr>
            <a:graphicFrameLocks noChangeAspect="1"/>
          </p:cNvGraphicFramePr>
          <p:nvPr>
            <p:extLst>
              <p:ext uri="{D42A27DB-BD31-4B8C-83A1-F6EECF244321}">
                <p14:modId xmlns:p14="http://schemas.microsoft.com/office/powerpoint/2010/main" val="3535691172"/>
              </p:ext>
            </p:extLst>
          </p:nvPr>
        </p:nvGraphicFramePr>
        <p:xfrm>
          <a:off x="4876800" y="2290630"/>
          <a:ext cx="822431" cy="867833"/>
        </p:xfrm>
        <a:graphic>
          <a:graphicData uri="http://schemas.openxmlformats.org/presentationml/2006/ole">
            <mc:AlternateContent xmlns:mc="http://schemas.openxmlformats.org/markup-compatibility/2006">
              <mc:Choice xmlns:v="urn:schemas-microsoft-com:vml" Requires="v">
                <p:oleObj spid="_x0000_s4424" name="Equation" r:id="rId9" imgW="291973" imgH="393529" progId="Equation.3">
                  <p:embed/>
                </p:oleObj>
              </mc:Choice>
              <mc:Fallback>
                <p:oleObj name="Equation" r:id="rId9" imgW="291973" imgH="393529"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76800" y="2290630"/>
                        <a:ext cx="822431" cy="867833"/>
                      </a:xfrm>
                      <a:prstGeom prst="rect">
                        <a:avLst/>
                      </a:prstGeom>
                      <a:noFill/>
                      <a:ln>
                        <a:noFill/>
                      </a:ln>
                      <a:extLst/>
                    </p:spPr>
                  </p:pic>
                </p:oleObj>
              </mc:Fallback>
            </mc:AlternateContent>
          </a:graphicData>
        </a:graphic>
      </p:graphicFrame>
      <p:graphicFrame>
        <p:nvGraphicFramePr>
          <p:cNvPr id="5125" name="Object 5"/>
          <p:cNvGraphicFramePr>
            <a:graphicFrameLocks noChangeAspect="1"/>
          </p:cNvGraphicFramePr>
          <p:nvPr>
            <p:extLst>
              <p:ext uri="{D42A27DB-BD31-4B8C-83A1-F6EECF244321}">
                <p14:modId xmlns:p14="http://schemas.microsoft.com/office/powerpoint/2010/main" val="808618210"/>
              </p:ext>
            </p:extLst>
          </p:nvPr>
        </p:nvGraphicFramePr>
        <p:xfrm>
          <a:off x="4891087" y="3305762"/>
          <a:ext cx="823913" cy="889000"/>
        </p:xfrm>
        <a:graphic>
          <a:graphicData uri="http://schemas.openxmlformats.org/presentationml/2006/ole">
            <mc:AlternateContent xmlns:mc="http://schemas.openxmlformats.org/markup-compatibility/2006">
              <mc:Choice xmlns:v="urn:schemas-microsoft-com:vml" Requires="v">
                <p:oleObj spid="_x0000_s4425" name="Equation" r:id="rId11" imgW="291973" imgH="393529" progId="Equation.3">
                  <p:embed/>
                </p:oleObj>
              </mc:Choice>
              <mc:Fallback>
                <p:oleObj name="Equation" r:id="rId11" imgW="291973" imgH="393529"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91087" y="3305762"/>
                        <a:ext cx="823913"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Object 7"/>
          <p:cNvGraphicFramePr>
            <a:graphicFrameLocks noChangeAspect="1"/>
          </p:cNvGraphicFramePr>
          <p:nvPr>
            <p:extLst>
              <p:ext uri="{D42A27DB-BD31-4B8C-83A1-F6EECF244321}">
                <p14:modId xmlns:p14="http://schemas.microsoft.com/office/powerpoint/2010/main" val="3270973716"/>
              </p:ext>
            </p:extLst>
          </p:nvPr>
        </p:nvGraphicFramePr>
        <p:xfrm>
          <a:off x="1563688" y="2289916"/>
          <a:ext cx="950912" cy="874448"/>
        </p:xfrm>
        <a:graphic>
          <a:graphicData uri="http://schemas.openxmlformats.org/presentationml/2006/ole">
            <mc:AlternateContent xmlns:mc="http://schemas.openxmlformats.org/markup-compatibility/2006">
              <mc:Choice xmlns:v="urn:schemas-microsoft-com:vml" Requires="v">
                <p:oleObj spid="_x0000_s4426" name="Equation" r:id="rId13" imgW="406048" imgH="393359" progId="Equation.3">
                  <p:embed/>
                </p:oleObj>
              </mc:Choice>
              <mc:Fallback>
                <p:oleObj name="Equation" r:id="rId13" imgW="406048" imgH="393359"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63688" y="2289916"/>
                        <a:ext cx="950912" cy="874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 name="Subtitle 4"/>
          <p:cNvSpPr txBox="1">
            <a:spLocks/>
          </p:cNvSpPr>
          <p:nvPr/>
        </p:nvSpPr>
        <p:spPr bwMode="auto">
          <a:xfrm>
            <a:off x="2556616" y="3477553"/>
            <a:ext cx="16002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20000"/>
              </a:spcBef>
              <a:spcAft>
                <a:spcPct val="0"/>
              </a:spcAft>
              <a:buFont typeface="Arial" panose="020B0604020202020204" pitchFamily="34" charset="0"/>
              <a:buNone/>
            </a:pPr>
            <a:r>
              <a:rPr lang="en-US" altLang="en-US" sz="3200" dirty="0">
                <a:solidFill>
                  <a:srgbClr val="0000FF"/>
                </a:solidFill>
                <a:latin typeface="Times New Roman" panose="02020603050405020304" pitchFamily="18" charset="0"/>
                <a:cs typeface="Times New Roman" panose="02020603050405020304" pitchFamily="18" charset="0"/>
              </a:rPr>
              <a:t>= </a:t>
            </a:r>
            <a:r>
              <a:rPr lang="vi-VN"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a:solidFill>
                  <a:srgbClr val="0000FF"/>
                </a:solidFill>
                <a:latin typeface="Times New Roman" panose="02020603050405020304" pitchFamily="18" charset="0"/>
                <a:cs typeface="Times New Roman" panose="02020603050405020304" pitchFamily="18" charset="0"/>
              </a:rPr>
              <a:t>15%</a:t>
            </a:r>
          </a:p>
        </p:txBody>
      </p:sp>
      <p:graphicFrame>
        <p:nvGraphicFramePr>
          <p:cNvPr id="14" name="Object 8"/>
          <p:cNvGraphicFramePr>
            <a:graphicFrameLocks noChangeAspect="1"/>
          </p:cNvGraphicFramePr>
          <p:nvPr>
            <p:extLst>
              <p:ext uri="{D42A27DB-BD31-4B8C-83A1-F6EECF244321}">
                <p14:modId xmlns:p14="http://schemas.microsoft.com/office/powerpoint/2010/main" val="1191504909"/>
              </p:ext>
            </p:extLst>
          </p:nvPr>
        </p:nvGraphicFramePr>
        <p:xfrm>
          <a:off x="1600200" y="3314700"/>
          <a:ext cx="990600" cy="899583"/>
        </p:xfrm>
        <a:graphic>
          <a:graphicData uri="http://schemas.openxmlformats.org/presentationml/2006/ole">
            <mc:AlternateContent xmlns:mc="http://schemas.openxmlformats.org/markup-compatibility/2006">
              <mc:Choice xmlns:v="urn:schemas-microsoft-com:vml" Requires="v">
                <p:oleObj spid="_x0000_s4427" name="Equation" r:id="rId15" imgW="406048" imgH="393359" progId="Equation.3">
                  <p:embed/>
                </p:oleObj>
              </mc:Choice>
              <mc:Fallback>
                <p:oleObj name="Equation" r:id="rId15" imgW="406048" imgH="393359"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600200" y="3314700"/>
                        <a:ext cx="990600" cy="899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Subtitle 4"/>
          <p:cNvSpPr txBox="1">
            <a:spLocks/>
          </p:cNvSpPr>
          <p:nvPr/>
        </p:nvSpPr>
        <p:spPr bwMode="auto">
          <a:xfrm>
            <a:off x="2514600" y="2411542"/>
            <a:ext cx="1447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20000"/>
              </a:spcBef>
              <a:spcAft>
                <a:spcPct val="0"/>
              </a:spcAft>
              <a:buFont typeface="Arial" panose="020B0604020202020204" pitchFamily="34" charset="0"/>
              <a:buNone/>
            </a:pPr>
            <a:r>
              <a:rPr lang="en-US" altLang="en-US" sz="3200" dirty="0">
                <a:solidFill>
                  <a:srgbClr val="0000FF"/>
                </a:solidFill>
                <a:latin typeface="Times New Roman" panose="02020603050405020304" pitchFamily="18" charset="0"/>
                <a:cs typeface="Times New Roman" panose="02020603050405020304" pitchFamily="18" charset="0"/>
              </a:rPr>
              <a:t>= </a:t>
            </a:r>
            <a:r>
              <a:rPr lang="vi-VN"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a:solidFill>
                  <a:srgbClr val="0000FF"/>
                </a:solidFill>
                <a:latin typeface="Times New Roman" panose="02020603050405020304" pitchFamily="18" charset="0"/>
                <a:cs typeface="Times New Roman" panose="02020603050405020304" pitchFamily="18" charset="0"/>
              </a:rPr>
              <a:t>25%</a:t>
            </a:r>
          </a:p>
        </p:txBody>
      </p:sp>
      <p:graphicFrame>
        <p:nvGraphicFramePr>
          <p:cNvPr id="16" name="Object 4"/>
          <p:cNvGraphicFramePr>
            <a:graphicFrameLocks noChangeAspect="1"/>
          </p:cNvGraphicFramePr>
          <p:nvPr>
            <p:extLst>
              <p:ext uri="{D42A27DB-BD31-4B8C-83A1-F6EECF244321}">
                <p14:modId xmlns:p14="http://schemas.microsoft.com/office/powerpoint/2010/main" val="1309035948"/>
              </p:ext>
            </p:extLst>
          </p:nvPr>
        </p:nvGraphicFramePr>
        <p:xfrm>
          <a:off x="5791203" y="2247900"/>
          <a:ext cx="1012825" cy="928276"/>
        </p:xfrm>
        <a:graphic>
          <a:graphicData uri="http://schemas.openxmlformats.org/presentationml/2006/ole">
            <mc:AlternateContent xmlns:mc="http://schemas.openxmlformats.org/markup-compatibility/2006">
              <mc:Choice xmlns:v="urn:schemas-microsoft-com:vml" Requires="v">
                <p:oleObj spid="_x0000_s4428" name="Equation" r:id="rId17" imgW="406080" imgH="393480" progId="Equation.3">
                  <p:embed/>
                </p:oleObj>
              </mc:Choice>
              <mc:Fallback>
                <p:oleObj name="Equation" r:id="rId17" imgW="406080" imgH="393480" progId="Equation.3">
                  <p:embed/>
                  <p:pic>
                    <p:nvPicPr>
                      <p:cNvPr id="0" name=""/>
                      <p:cNvPicPr>
                        <a:picLocks noChangeAspect="1" noChangeArrowheads="1"/>
                      </p:cNvPicPr>
                      <p:nvPr/>
                    </p:nvPicPr>
                    <p:blipFill>
                      <a:blip r:embed="rId18"/>
                      <a:srcRect/>
                      <a:stretch>
                        <a:fillRect/>
                      </a:stretch>
                    </p:blipFill>
                    <p:spPr bwMode="auto">
                      <a:xfrm>
                        <a:off x="5791203" y="2247900"/>
                        <a:ext cx="1012825" cy="928276"/>
                      </a:xfrm>
                      <a:prstGeom prst="rect">
                        <a:avLst/>
                      </a:prstGeom>
                      <a:noFill/>
                      <a:ln>
                        <a:noFill/>
                      </a:ln>
                      <a:extLst/>
                    </p:spPr>
                  </p:pic>
                </p:oleObj>
              </mc:Fallback>
            </mc:AlternateContent>
          </a:graphicData>
        </a:graphic>
      </p:graphicFrame>
      <p:sp>
        <p:nvSpPr>
          <p:cNvPr id="17" name="Subtitle 4"/>
          <p:cNvSpPr txBox="1">
            <a:spLocks/>
          </p:cNvSpPr>
          <p:nvPr/>
        </p:nvSpPr>
        <p:spPr bwMode="auto">
          <a:xfrm>
            <a:off x="6705600" y="2400300"/>
            <a:ext cx="1752600" cy="679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20000"/>
              </a:spcBef>
              <a:spcAft>
                <a:spcPct val="0"/>
              </a:spcAft>
              <a:buFont typeface="Arial" panose="020B0604020202020204" pitchFamily="34" charset="0"/>
              <a:buNone/>
            </a:pPr>
            <a:r>
              <a:rPr lang="en-US" altLang="en-US" sz="3200" dirty="0">
                <a:solidFill>
                  <a:srgbClr val="0000FF"/>
                </a:solidFill>
                <a:latin typeface="Times New Roman" panose="02020603050405020304" pitchFamily="18" charset="0"/>
                <a:cs typeface="Times New Roman" panose="02020603050405020304" pitchFamily="18" charset="0"/>
              </a:rPr>
              <a:t>= </a:t>
            </a:r>
            <a:r>
              <a:rPr lang="vi-VN"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a:solidFill>
                  <a:srgbClr val="0000FF"/>
                </a:solidFill>
                <a:latin typeface="Times New Roman" panose="02020603050405020304" pitchFamily="18" charset="0"/>
                <a:cs typeface="Times New Roman" panose="02020603050405020304" pitchFamily="18" charset="0"/>
              </a:rPr>
              <a:t>12%</a:t>
            </a:r>
          </a:p>
        </p:txBody>
      </p:sp>
      <p:graphicFrame>
        <p:nvGraphicFramePr>
          <p:cNvPr id="18" name="Object 5"/>
          <p:cNvGraphicFramePr>
            <a:graphicFrameLocks noChangeAspect="1"/>
          </p:cNvGraphicFramePr>
          <p:nvPr>
            <p:extLst>
              <p:ext uri="{D42A27DB-BD31-4B8C-83A1-F6EECF244321}">
                <p14:modId xmlns:p14="http://schemas.microsoft.com/office/powerpoint/2010/main" val="3795208935"/>
              </p:ext>
            </p:extLst>
          </p:nvPr>
        </p:nvGraphicFramePr>
        <p:xfrm>
          <a:off x="5791200" y="3306863"/>
          <a:ext cx="1008062" cy="889000"/>
        </p:xfrm>
        <a:graphic>
          <a:graphicData uri="http://schemas.openxmlformats.org/presentationml/2006/ole">
            <mc:AlternateContent xmlns:mc="http://schemas.openxmlformats.org/markup-compatibility/2006">
              <mc:Choice xmlns:v="urn:schemas-microsoft-com:vml" Requires="v">
                <p:oleObj spid="_x0000_s4429" name="Equation" r:id="rId19" imgW="406048" imgH="393359" progId="Equation.3">
                  <p:embed/>
                </p:oleObj>
              </mc:Choice>
              <mc:Fallback>
                <p:oleObj name="Equation" r:id="rId19" imgW="406048" imgH="393359"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791200" y="3306863"/>
                        <a:ext cx="1008062"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 name="Subtitle 4"/>
          <p:cNvSpPr txBox="1">
            <a:spLocks/>
          </p:cNvSpPr>
          <p:nvPr/>
        </p:nvSpPr>
        <p:spPr bwMode="auto">
          <a:xfrm>
            <a:off x="6705600" y="3455729"/>
            <a:ext cx="1752600" cy="679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20000"/>
              </a:spcBef>
              <a:spcAft>
                <a:spcPct val="0"/>
              </a:spcAft>
              <a:buFont typeface="Arial" panose="020B0604020202020204" pitchFamily="34" charset="0"/>
              <a:buNone/>
            </a:pPr>
            <a:r>
              <a:rPr lang="en-US" altLang="en-US" sz="3200" dirty="0">
                <a:solidFill>
                  <a:srgbClr val="0000FF"/>
                </a:solidFill>
                <a:latin typeface="Times New Roman" panose="02020603050405020304" pitchFamily="18" charset="0"/>
                <a:cs typeface="Times New Roman" panose="02020603050405020304" pitchFamily="18" charset="0"/>
              </a:rPr>
              <a:t>= </a:t>
            </a:r>
            <a:r>
              <a:rPr lang="vi-VN" altLang="en-US" sz="3200" dirty="0">
                <a:solidFill>
                  <a:srgbClr val="0000FF"/>
                </a:solidFill>
                <a:latin typeface="Times New Roman" panose="02020603050405020304" pitchFamily="18" charset="0"/>
                <a:cs typeface="Times New Roman" panose="02020603050405020304" pitchFamily="18" charset="0"/>
              </a:rPr>
              <a:t> </a:t>
            </a:r>
            <a:r>
              <a:rPr lang="en-US" altLang="en-US" sz="3200" dirty="0">
                <a:solidFill>
                  <a:srgbClr val="0000FF"/>
                </a:solidFill>
                <a:latin typeface="Times New Roman" panose="02020603050405020304" pitchFamily="18" charset="0"/>
                <a:cs typeface="Times New Roman" panose="02020603050405020304" pitchFamily="18" charset="0"/>
              </a:rPr>
              <a:t>32%</a:t>
            </a:r>
          </a:p>
        </p:txBody>
      </p:sp>
      <p:graphicFrame>
        <p:nvGraphicFramePr>
          <p:cNvPr id="5138" name="Object 2"/>
          <p:cNvGraphicFramePr>
            <a:graphicFrameLocks noChangeAspect="1"/>
          </p:cNvGraphicFramePr>
          <p:nvPr>
            <p:extLst>
              <p:ext uri="{D42A27DB-BD31-4B8C-83A1-F6EECF244321}">
                <p14:modId xmlns:p14="http://schemas.microsoft.com/office/powerpoint/2010/main" val="1988903036"/>
              </p:ext>
            </p:extLst>
          </p:nvPr>
        </p:nvGraphicFramePr>
        <p:xfrm>
          <a:off x="1880126" y="876300"/>
          <a:ext cx="1085324" cy="920750"/>
        </p:xfrm>
        <a:graphic>
          <a:graphicData uri="http://schemas.openxmlformats.org/presentationml/2006/ole">
            <mc:AlternateContent xmlns:mc="http://schemas.openxmlformats.org/markup-compatibility/2006">
              <mc:Choice xmlns:v="urn:schemas-microsoft-com:vml" Requires="v">
                <p:oleObj spid="_x0000_s4430" name="Equation" r:id="rId21" imgW="342751" imgH="393529" progId="Equation.3">
                  <p:embed/>
                </p:oleObj>
              </mc:Choice>
              <mc:Fallback>
                <p:oleObj name="Equation" r:id="rId21" imgW="342751" imgH="393529" progId="Equation.3">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880126" y="876300"/>
                        <a:ext cx="1085324" cy="920750"/>
                      </a:xfrm>
                      <a:prstGeom prst="rect">
                        <a:avLst/>
                      </a:prstGeom>
                      <a:noFill/>
                      <a:ln>
                        <a:noFill/>
                      </a:ln>
                      <a:extLst/>
                    </p:spPr>
                  </p:pic>
                </p:oleObj>
              </mc:Fallback>
            </mc:AlternateContent>
          </a:graphicData>
        </a:graphic>
      </p:graphicFrame>
      <p:graphicFrame>
        <p:nvGraphicFramePr>
          <p:cNvPr id="5139" name="Object 2"/>
          <p:cNvGraphicFramePr>
            <a:graphicFrameLocks noChangeAspect="1"/>
          </p:cNvGraphicFramePr>
          <p:nvPr>
            <p:extLst>
              <p:ext uri="{D42A27DB-BD31-4B8C-83A1-F6EECF244321}">
                <p14:modId xmlns:p14="http://schemas.microsoft.com/office/powerpoint/2010/main" val="204877064"/>
              </p:ext>
            </p:extLst>
          </p:nvPr>
        </p:nvGraphicFramePr>
        <p:xfrm>
          <a:off x="3000379" y="876300"/>
          <a:ext cx="1114425" cy="891822"/>
        </p:xfrm>
        <a:graphic>
          <a:graphicData uri="http://schemas.openxmlformats.org/presentationml/2006/ole">
            <mc:AlternateContent xmlns:mc="http://schemas.openxmlformats.org/markup-compatibility/2006">
              <mc:Choice xmlns:v="urn:schemas-microsoft-com:vml" Requires="v">
                <p:oleObj spid="_x0000_s4431" name="Equation" r:id="rId23" imgW="355292" imgH="393359" progId="Equation.3">
                  <p:embed/>
                </p:oleObj>
              </mc:Choice>
              <mc:Fallback>
                <p:oleObj name="Equation" r:id="rId23" imgW="355292" imgH="393359" progId="Equation.3">
                  <p:embed/>
                  <p:pic>
                    <p:nvPicPr>
                      <p:cNvPr id="0" name=""/>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000379" y="876300"/>
                        <a:ext cx="1114425" cy="891822"/>
                      </a:xfrm>
                      <a:prstGeom prst="rect">
                        <a:avLst/>
                      </a:prstGeom>
                      <a:noFill/>
                      <a:ln>
                        <a:noFill/>
                      </a:ln>
                      <a:extLst/>
                    </p:spPr>
                  </p:pic>
                </p:oleObj>
              </mc:Fallback>
            </mc:AlternateContent>
          </a:graphicData>
        </a:graphic>
      </p:graphicFrame>
      <p:graphicFrame>
        <p:nvGraphicFramePr>
          <p:cNvPr id="5140" name="Object 4"/>
          <p:cNvGraphicFramePr>
            <a:graphicFrameLocks noChangeAspect="1"/>
          </p:cNvGraphicFramePr>
          <p:nvPr>
            <p:extLst>
              <p:ext uri="{D42A27DB-BD31-4B8C-83A1-F6EECF244321}">
                <p14:modId xmlns:p14="http://schemas.microsoft.com/office/powerpoint/2010/main" val="1558439669"/>
              </p:ext>
            </p:extLst>
          </p:nvPr>
        </p:nvGraphicFramePr>
        <p:xfrm>
          <a:off x="4114804" y="876300"/>
          <a:ext cx="1242377" cy="889000"/>
        </p:xfrm>
        <a:graphic>
          <a:graphicData uri="http://schemas.openxmlformats.org/presentationml/2006/ole">
            <mc:AlternateContent xmlns:mc="http://schemas.openxmlformats.org/markup-compatibility/2006">
              <mc:Choice xmlns:v="urn:schemas-microsoft-com:vml" Requires="v">
                <p:oleObj spid="_x0000_s4432" name="Equation" r:id="rId25" imgW="342751" imgH="393529" progId="Equation.3">
                  <p:embed/>
                </p:oleObj>
              </mc:Choice>
              <mc:Fallback>
                <p:oleObj name="Equation" r:id="rId25" imgW="342751" imgH="393529" progId="Equation.3">
                  <p:embed/>
                  <p:pic>
                    <p:nvPicPr>
                      <p:cNvPr id="0" name=""/>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114804" y="876300"/>
                        <a:ext cx="1242377" cy="889000"/>
                      </a:xfrm>
                      <a:prstGeom prst="rect">
                        <a:avLst/>
                      </a:prstGeom>
                      <a:noFill/>
                      <a:ln>
                        <a:noFill/>
                      </a:ln>
                      <a:extLst/>
                    </p:spPr>
                  </p:pic>
                </p:oleObj>
              </mc:Fallback>
            </mc:AlternateContent>
          </a:graphicData>
        </a:graphic>
      </p:graphicFrame>
      <p:graphicFrame>
        <p:nvGraphicFramePr>
          <p:cNvPr id="5141" name="Object 5"/>
          <p:cNvGraphicFramePr>
            <a:graphicFrameLocks noChangeAspect="1"/>
          </p:cNvGraphicFramePr>
          <p:nvPr>
            <p:extLst>
              <p:ext uri="{D42A27DB-BD31-4B8C-83A1-F6EECF244321}">
                <p14:modId xmlns:p14="http://schemas.microsoft.com/office/powerpoint/2010/main" val="1956360410"/>
              </p:ext>
            </p:extLst>
          </p:nvPr>
        </p:nvGraphicFramePr>
        <p:xfrm>
          <a:off x="5397592" y="876300"/>
          <a:ext cx="847725" cy="889000"/>
        </p:xfrm>
        <a:graphic>
          <a:graphicData uri="http://schemas.openxmlformats.org/presentationml/2006/ole">
            <mc:AlternateContent xmlns:mc="http://schemas.openxmlformats.org/markup-compatibility/2006">
              <mc:Choice xmlns:v="urn:schemas-microsoft-com:vml" Requires="v">
                <p:oleObj spid="_x0000_s4433" name="Equation" r:id="rId27" imgW="291960" imgH="393480" progId="Equation.3">
                  <p:embed/>
                </p:oleObj>
              </mc:Choice>
              <mc:Fallback>
                <p:oleObj name="Equation" r:id="rId27" imgW="291960" imgH="393480" progId="Equation.3">
                  <p:embed/>
                  <p:pic>
                    <p:nvPicPr>
                      <p:cNvPr id="0" name=""/>
                      <p:cNvPicPr>
                        <a:picLocks noChangeAspect="1" noChangeArrowheads="1"/>
                      </p:cNvPicPr>
                      <p:nvPr/>
                    </p:nvPicPr>
                    <p:blipFill>
                      <a:blip r:embed="rId28"/>
                      <a:srcRect/>
                      <a:stretch>
                        <a:fillRect/>
                      </a:stretch>
                    </p:blipFill>
                    <p:spPr bwMode="auto">
                      <a:xfrm>
                        <a:off x="5397592" y="876300"/>
                        <a:ext cx="847725" cy="889000"/>
                      </a:xfrm>
                      <a:prstGeom prst="rect">
                        <a:avLst/>
                      </a:prstGeom>
                      <a:noFill/>
                      <a:ln>
                        <a:noFill/>
                      </a:ln>
                      <a:extLst/>
                    </p:spPr>
                  </p:pic>
                </p:oleObj>
              </mc:Fallback>
            </mc:AlternateContent>
          </a:graphicData>
        </a:graphic>
      </p:graphicFrame>
      <p:sp>
        <p:nvSpPr>
          <p:cNvPr id="23" name="Subtitle 4"/>
          <p:cNvSpPr txBox="1">
            <a:spLocks/>
          </p:cNvSpPr>
          <p:nvPr/>
        </p:nvSpPr>
        <p:spPr>
          <a:xfrm>
            <a:off x="214312" y="4421130"/>
            <a:ext cx="8686800" cy="1027169"/>
          </a:xfrm>
          <a:prstGeom prst="rect">
            <a:avLst/>
          </a:prstGeom>
          <a:solidFill>
            <a:srgbClr val="FFFFD5"/>
          </a:solidFill>
          <a:ln w="76200">
            <a:noFill/>
          </a:ln>
        </p:spPr>
        <p:txBody>
          <a:bodyPr lIns="91429" tIns="45715" rIns="91429" bIns="45715"/>
          <a:lstStyle/>
          <a:p>
            <a:pPr marL="457144" indent="-457144" algn="just">
              <a:spcBef>
                <a:spcPct val="20000"/>
              </a:spcBef>
              <a:buFont typeface="Wingdings" pitchFamily="2" charset="2"/>
              <a:buChar char="v"/>
              <a:defRPr/>
            </a:pPr>
            <a:r>
              <a:rPr lang="en-US" sz="2800" b="1" dirty="0" err="1">
                <a:solidFill>
                  <a:srgbClr val="0033CC"/>
                </a:solidFill>
                <a:latin typeface="Times New Roman"/>
                <a:cs typeface="Times New Roman" pitchFamily="18" charset="0"/>
              </a:rPr>
              <a:t>Muốn</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viết</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thương</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dưới</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dạng</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tỉ</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số</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phần</a:t>
            </a:r>
            <a:r>
              <a:rPr lang="en-US" sz="2800" b="1" dirty="0">
                <a:solidFill>
                  <a:srgbClr val="0033CC"/>
                </a:solidFill>
                <a:latin typeface="Times New Roman"/>
                <a:cs typeface="Times New Roman" pitchFamily="18" charset="0"/>
              </a:rPr>
              <a:t> </a:t>
            </a:r>
            <a:r>
              <a:rPr lang="en-US" sz="2800" b="1" dirty="0" err="1">
                <a:solidFill>
                  <a:srgbClr val="0033CC"/>
                </a:solidFill>
                <a:latin typeface="Times New Roman"/>
                <a:cs typeface="Times New Roman" pitchFamily="18" charset="0"/>
              </a:rPr>
              <a:t>trăm</a:t>
            </a:r>
            <a:r>
              <a:rPr lang="en-US" sz="2800" b="1" dirty="0">
                <a:solidFill>
                  <a:srgbClr val="0033CC"/>
                </a:solidFill>
                <a:latin typeface="Times New Roman"/>
                <a:cs typeface="Times New Roman" pitchFamily="18" charset="0"/>
              </a:rPr>
              <a:t>, ta</a:t>
            </a:r>
            <a:r>
              <a:rPr lang="vi-VN" sz="2800" b="1" dirty="0">
                <a:solidFill>
                  <a:srgbClr val="0033CC"/>
                </a:solidFill>
                <a:latin typeface="Times New Roman"/>
                <a:cs typeface="Times New Roman" pitchFamily="18" charset="0"/>
              </a:rPr>
              <a:t> làm thế nào?</a:t>
            </a:r>
            <a:endParaRPr lang="en-US" sz="2800" b="1" dirty="0">
              <a:solidFill>
                <a:srgbClr val="FF0000"/>
              </a:solidFill>
              <a:latin typeface="Times New Roman"/>
              <a:cs typeface="Times New Roman" pitchFamily="18" charset="0"/>
            </a:endParaRPr>
          </a:p>
        </p:txBody>
      </p:sp>
    </p:spTree>
    <p:extLst>
      <p:ext uri="{BB962C8B-B14F-4D97-AF65-F5344CB8AC3E}">
        <p14:creationId xmlns:p14="http://schemas.microsoft.com/office/powerpoint/2010/main" val="881141806"/>
      </p:ext>
    </p:extLst>
  </p:cSld>
  <p:clrMapOvr>
    <a:masterClrMapping/>
  </p:clrMapOvr>
  <p:transition>
    <p:wheel spokes="8"/>
    <p:sndAc>
      <p:stSnd>
        <p:snd r:embed="rId4"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5131"/>
                                        </p:tgtEl>
                                        <p:attrNameLst>
                                          <p:attrName>style.visibility</p:attrName>
                                        </p:attrNameLst>
                                      </p:cBhvr>
                                      <p:to>
                                        <p:strVal val="visible"/>
                                      </p:to>
                                    </p:set>
                                    <p:animEffect transition="in" filter="diamond(in)">
                                      <p:cBhvr>
                                        <p:cTn id="7" dur="500"/>
                                        <p:tgtEl>
                                          <p:spTgt spid="5131"/>
                                        </p:tgtEl>
                                      </p:cBhvr>
                                    </p:animEffect>
                                  </p:childTnLst>
                                </p:cTn>
                              </p:par>
                              <p:par>
                                <p:cTn id="8" presetID="8" presetClass="entr" presetSubtype="16" fill="hold" nodeType="withEffect">
                                  <p:stCondLst>
                                    <p:cond delay="0"/>
                                  </p:stCondLst>
                                  <p:childTnLst>
                                    <p:set>
                                      <p:cBhvr>
                                        <p:cTn id="9" dur="1" fill="hold">
                                          <p:stCondLst>
                                            <p:cond delay="0"/>
                                          </p:stCondLst>
                                        </p:cTn>
                                        <p:tgtEl>
                                          <p:spTgt spid="5138"/>
                                        </p:tgtEl>
                                        <p:attrNameLst>
                                          <p:attrName>style.visibility</p:attrName>
                                        </p:attrNameLst>
                                      </p:cBhvr>
                                      <p:to>
                                        <p:strVal val="visible"/>
                                      </p:to>
                                    </p:set>
                                    <p:animEffect transition="in" filter="diamond(in)">
                                      <p:cBhvr>
                                        <p:cTn id="10" dur="500"/>
                                        <p:tgtEl>
                                          <p:spTgt spid="5138"/>
                                        </p:tgtEl>
                                      </p:cBhvr>
                                    </p:animEffect>
                                  </p:childTnLst>
                                </p:cTn>
                              </p:par>
                              <p:par>
                                <p:cTn id="11" presetID="8" presetClass="entr" presetSubtype="16" fill="hold" nodeType="withEffect">
                                  <p:stCondLst>
                                    <p:cond delay="0"/>
                                  </p:stCondLst>
                                  <p:childTnLst>
                                    <p:set>
                                      <p:cBhvr>
                                        <p:cTn id="12" dur="1" fill="hold">
                                          <p:stCondLst>
                                            <p:cond delay="0"/>
                                          </p:stCondLst>
                                        </p:cTn>
                                        <p:tgtEl>
                                          <p:spTgt spid="5139"/>
                                        </p:tgtEl>
                                        <p:attrNameLst>
                                          <p:attrName>style.visibility</p:attrName>
                                        </p:attrNameLst>
                                      </p:cBhvr>
                                      <p:to>
                                        <p:strVal val="visible"/>
                                      </p:to>
                                    </p:set>
                                    <p:animEffect transition="in" filter="diamond(in)">
                                      <p:cBhvr>
                                        <p:cTn id="13" dur="500"/>
                                        <p:tgtEl>
                                          <p:spTgt spid="5139"/>
                                        </p:tgtEl>
                                      </p:cBhvr>
                                    </p:animEffect>
                                  </p:childTnLst>
                                </p:cTn>
                              </p:par>
                              <p:par>
                                <p:cTn id="14" presetID="8" presetClass="entr" presetSubtype="16" fill="hold" nodeType="withEffect">
                                  <p:stCondLst>
                                    <p:cond delay="0"/>
                                  </p:stCondLst>
                                  <p:childTnLst>
                                    <p:set>
                                      <p:cBhvr>
                                        <p:cTn id="15" dur="1" fill="hold">
                                          <p:stCondLst>
                                            <p:cond delay="0"/>
                                          </p:stCondLst>
                                        </p:cTn>
                                        <p:tgtEl>
                                          <p:spTgt spid="5140"/>
                                        </p:tgtEl>
                                        <p:attrNameLst>
                                          <p:attrName>style.visibility</p:attrName>
                                        </p:attrNameLst>
                                      </p:cBhvr>
                                      <p:to>
                                        <p:strVal val="visible"/>
                                      </p:to>
                                    </p:set>
                                    <p:animEffect transition="in" filter="diamond(in)">
                                      <p:cBhvr>
                                        <p:cTn id="16" dur="500"/>
                                        <p:tgtEl>
                                          <p:spTgt spid="5140"/>
                                        </p:tgtEl>
                                      </p:cBhvr>
                                    </p:animEffect>
                                  </p:childTnLst>
                                </p:cTn>
                              </p:par>
                              <p:par>
                                <p:cTn id="17" presetID="8" presetClass="entr" presetSubtype="16" fill="hold" nodeType="withEffect">
                                  <p:stCondLst>
                                    <p:cond delay="0"/>
                                  </p:stCondLst>
                                  <p:childTnLst>
                                    <p:set>
                                      <p:cBhvr>
                                        <p:cTn id="18" dur="1" fill="hold">
                                          <p:stCondLst>
                                            <p:cond delay="0"/>
                                          </p:stCondLst>
                                        </p:cTn>
                                        <p:tgtEl>
                                          <p:spTgt spid="5141"/>
                                        </p:tgtEl>
                                        <p:attrNameLst>
                                          <p:attrName>style.visibility</p:attrName>
                                        </p:attrNameLst>
                                      </p:cBhvr>
                                      <p:to>
                                        <p:strVal val="visible"/>
                                      </p:to>
                                    </p:set>
                                    <p:animEffect transition="in" filter="diamond(in)">
                                      <p:cBhvr>
                                        <p:cTn id="19" dur="500"/>
                                        <p:tgtEl>
                                          <p:spTgt spid="514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1" presetClass="entr" presetSubtype="0" fill="hold" grpId="0" nodeType="clickEffect">
                                  <p:stCondLst>
                                    <p:cond delay="0"/>
                                  </p:stCondLst>
                                  <p:iterate type="lt">
                                    <p:tmPct val="5000"/>
                                  </p:iterate>
                                  <p:childTnLst>
                                    <p:set>
                                      <p:cBhvr>
                                        <p:cTn id="23" dur="1" fill="hold">
                                          <p:stCondLst>
                                            <p:cond delay="0"/>
                                          </p:stCondLst>
                                        </p:cTn>
                                        <p:tgtEl>
                                          <p:spTgt spid="5">
                                            <p:txEl>
                                              <p:pRg st="0" end="0"/>
                                            </p:txEl>
                                          </p:spTgt>
                                        </p:tgtEl>
                                        <p:attrNameLst>
                                          <p:attrName>style.visibility</p:attrName>
                                        </p:attrNameLst>
                                      </p:cBhvr>
                                      <p:to>
                                        <p:strVal val="visible"/>
                                      </p:to>
                                    </p:set>
                                    <p:anim calcmode="lin" valueType="num">
                                      <p:cBhvr>
                                        <p:cTn id="24"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5">
                                            <p:txEl>
                                              <p:pRg st="0" end="0"/>
                                            </p:txEl>
                                          </p:spTgt>
                                        </p:tgtEl>
                                        <p:attrNameLst>
                                          <p:attrName>ppt_h</p:attrName>
                                        </p:attrNameLst>
                                      </p:cBhvr>
                                      <p:tavLst>
                                        <p:tav tm="0">
                                          <p:val>
                                            <p:fltVal val="0"/>
                                          </p:val>
                                        </p:tav>
                                        <p:tav tm="100000">
                                          <p:val>
                                            <p:strVal val="#ppt_h"/>
                                          </p:val>
                                        </p:tav>
                                      </p:tavLst>
                                    </p:anim>
                                    <p:anim calcmode="lin" valueType="num">
                                      <p:cBhvr>
                                        <p:cTn id="26" dur="5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27" dur="500"/>
                                        <p:tgtEl>
                                          <p:spTgt spid="5">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16" fill="hold" nodeType="clickEffect">
                                  <p:stCondLst>
                                    <p:cond delay="0"/>
                                  </p:stCondLst>
                                  <p:childTnLst>
                                    <p:set>
                                      <p:cBhvr>
                                        <p:cTn id="31" dur="1" fill="hold">
                                          <p:stCondLst>
                                            <p:cond delay="0"/>
                                          </p:stCondLst>
                                        </p:cTn>
                                        <p:tgtEl>
                                          <p:spTgt spid="5122"/>
                                        </p:tgtEl>
                                        <p:attrNameLst>
                                          <p:attrName>style.visibility</p:attrName>
                                        </p:attrNameLst>
                                      </p:cBhvr>
                                      <p:to>
                                        <p:strVal val="visible"/>
                                      </p:to>
                                    </p:set>
                                    <p:animEffect transition="in" filter="circle(in)">
                                      <p:cBhvr>
                                        <p:cTn id="32" dur="500"/>
                                        <p:tgtEl>
                                          <p:spTgt spid="512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6" presetClass="entr" presetSubtype="16"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ircle(in)">
                                      <p:cBhvr>
                                        <p:cTn id="37" dur="500"/>
                                        <p:tgtEl>
                                          <p:spTgt spid="1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circle(in)">
                                      <p:cBhvr>
                                        <p:cTn id="42" dur="500"/>
                                        <p:tgtEl>
                                          <p:spTgt spid="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6" presetClass="entr" presetSubtype="16" fill="hold" nodeType="clickEffect">
                                  <p:stCondLst>
                                    <p:cond delay="0"/>
                                  </p:stCondLst>
                                  <p:childTnLst>
                                    <p:set>
                                      <p:cBhvr>
                                        <p:cTn id="46" dur="1" fill="hold">
                                          <p:stCondLst>
                                            <p:cond delay="0"/>
                                          </p:stCondLst>
                                        </p:cTn>
                                        <p:tgtEl>
                                          <p:spTgt spid="5123"/>
                                        </p:tgtEl>
                                        <p:attrNameLst>
                                          <p:attrName>style.visibility</p:attrName>
                                        </p:attrNameLst>
                                      </p:cBhvr>
                                      <p:to>
                                        <p:strVal val="visible"/>
                                      </p:to>
                                    </p:set>
                                    <p:animEffect transition="in" filter="circle(in)">
                                      <p:cBhvr>
                                        <p:cTn id="47" dur="500"/>
                                        <p:tgtEl>
                                          <p:spTgt spid="512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6" presetClass="entr" presetSubtype="16"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circle(in)">
                                      <p:cBhvr>
                                        <p:cTn id="52" dur="500"/>
                                        <p:tgtEl>
                                          <p:spTgt spid="14"/>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circle(in)">
                                      <p:cBhvr>
                                        <p:cTn id="55" dur="500"/>
                                        <p:tgtEl>
                                          <p:spTgt spid="13"/>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6" presetClass="entr" presetSubtype="16" fill="hold" nodeType="clickEffect">
                                  <p:stCondLst>
                                    <p:cond delay="0"/>
                                  </p:stCondLst>
                                  <p:childTnLst>
                                    <p:set>
                                      <p:cBhvr>
                                        <p:cTn id="59" dur="1" fill="hold">
                                          <p:stCondLst>
                                            <p:cond delay="0"/>
                                          </p:stCondLst>
                                        </p:cTn>
                                        <p:tgtEl>
                                          <p:spTgt spid="5124"/>
                                        </p:tgtEl>
                                        <p:attrNameLst>
                                          <p:attrName>style.visibility</p:attrName>
                                        </p:attrNameLst>
                                      </p:cBhvr>
                                      <p:to>
                                        <p:strVal val="visible"/>
                                      </p:to>
                                    </p:set>
                                    <p:animEffect transition="in" filter="circle(in)">
                                      <p:cBhvr>
                                        <p:cTn id="60" dur="500"/>
                                        <p:tgtEl>
                                          <p:spTgt spid="5124"/>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6" presetClass="entr" presetSubtype="16" fill="hold"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circle(in)">
                                      <p:cBhvr>
                                        <p:cTn id="65" dur="500"/>
                                        <p:tgtEl>
                                          <p:spTgt spid="16"/>
                                        </p:tgtEl>
                                      </p:cBhvr>
                                    </p:animEffect>
                                  </p:childTnLst>
                                </p:cTn>
                              </p:par>
                              <p:par>
                                <p:cTn id="66" presetID="6" presetClass="entr" presetSubtype="16"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circle(in)">
                                      <p:cBhvr>
                                        <p:cTn id="68" dur="500"/>
                                        <p:tgtEl>
                                          <p:spTgt spid="17"/>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6" presetClass="entr" presetSubtype="16" fill="hold" nodeType="clickEffect">
                                  <p:stCondLst>
                                    <p:cond delay="0"/>
                                  </p:stCondLst>
                                  <p:childTnLst>
                                    <p:set>
                                      <p:cBhvr>
                                        <p:cTn id="72" dur="1" fill="hold">
                                          <p:stCondLst>
                                            <p:cond delay="0"/>
                                          </p:stCondLst>
                                        </p:cTn>
                                        <p:tgtEl>
                                          <p:spTgt spid="5125"/>
                                        </p:tgtEl>
                                        <p:attrNameLst>
                                          <p:attrName>style.visibility</p:attrName>
                                        </p:attrNameLst>
                                      </p:cBhvr>
                                      <p:to>
                                        <p:strVal val="visible"/>
                                      </p:to>
                                    </p:set>
                                    <p:animEffect transition="in" filter="circle(in)">
                                      <p:cBhvr>
                                        <p:cTn id="73" dur="500"/>
                                        <p:tgtEl>
                                          <p:spTgt spid="5125"/>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6" presetClass="entr" presetSubtype="16" fill="hold" nodeType="click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circle(in)">
                                      <p:cBhvr>
                                        <p:cTn id="78" dur="500"/>
                                        <p:tgtEl>
                                          <p:spTgt spid="18"/>
                                        </p:tgtEl>
                                      </p:cBhvr>
                                    </p:animEffect>
                                  </p:childTnLst>
                                </p:cTn>
                              </p:par>
                            </p:childTnLst>
                          </p:cTn>
                        </p:par>
                      </p:childTnLst>
                    </p:cTn>
                  </p:par>
                  <p:par>
                    <p:cTn id="79" fill="hold">
                      <p:stCondLst>
                        <p:cond delay="indefinite"/>
                      </p:stCondLst>
                      <p:childTnLst>
                        <p:par>
                          <p:cTn id="80" fill="hold">
                            <p:stCondLst>
                              <p:cond delay="0"/>
                            </p:stCondLst>
                            <p:childTnLst>
                              <p:par>
                                <p:cTn id="81" presetID="6" presetClass="entr" presetSubtype="16"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circle(in)">
                                      <p:cBhvr>
                                        <p:cTn id="83" dur="500"/>
                                        <p:tgtEl>
                                          <p:spTgt spid="19"/>
                                        </p:tgtEl>
                                      </p:cBhvr>
                                    </p:animEffect>
                                  </p:childTnLst>
                                </p:cTn>
                              </p:par>
                            </p:childTnLst>
                          </p:cTn>
                        </p:par>
                      </p:childTnLst>
                    </p:cTn>
                  </p:par>
                  <p:par>
                    <p:cTn id="84" fill="hold">
                      <p:stCondLst>
                        <p:cond delay="indefinite"/>
                      </p:stCondLst>
                      <p:childTnLst>
                        <p:par>
                          <p:cTn id="85" fill="hold">
                            <p:stCondLst>
                              <p:cond delay="0"/>
                            </p:stCondLst>
                            <p:childTnLst>
                              <p:par>
                                <p:cTn id="86" presetID="45" presetClass="entr" presetSubtype="0" fill="hold" grpId="0" nodeType="click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fade">
                                      <p:cBhvr>
                                        <p:cTn id="88" dur="2000"/>
                                        <p:tgtEl>
                                          <p:spTgt spid="23"/>
                                        </p:tgtEl>
                                      </p:cBhvr>
                                    </p:animEffect>
                                    <p:anim calcmode="lin" valueType="num">
                                      <p:cBhvr>
                                        <p:cTn id="89" dur="2000" fill="hold"/>
                                        <p:tgtEl>
                                          <p:spTgt spid="23"/>
                                        </p:tgtEl>
                                        <p:attrNameLst>
                                          <p:attrName>ppt_w</p:attrName>
                                        </p:attrNameLst>
                                      </p:cBhvr>
                                      <p:tavLst>
                                        <p:tav tm="0" fmla="#ppt_w*sin(2.5*pi*$)">
                                          <p:val>
                                            <p:fltVal val="0"/>
                                          </p:val>
                                        </p:tav>
                                        <p:tav tm="100000">
                                          <p:val>
                                            <p:fltVal val="1"/>
                                          </p:val>
                                        </p:tav>
                                      </p:tavLst>
                                    </p:anim>
                                    <p:anim calcmode="lin" valueType="num">
                                      <p:cBhvr>
                                        <p:cTn id="90" dur="2000" fill="hold"/>
                                        <p:tgtEl>
                                          <p:spTgt spid="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1" grpId="0"/>
      <p:bldP spid="5" grpId="0" build="p"/>
      <p:bldP spid="13" grpId="0"/>
      <p:bldP spid="15" grpId="0"/>
      <p:bldP spid="17" grpId="0"/>
      <p:bldP spid="19" grpId="0"/>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2" y="1143000"/>
            <a:ext cx="5070987" cy="923320"/>
          </a:xfrm>
          <a:prstGeom prst="rect">
            <a:avLst/>
          </a:prstGeom>
          <a:solidFill>
            <a:srgbClr val="FFFF00"/>
          </a:solidFill>
        </p:spPr>
        <p:txBody>
          <a:bodyPr wrap="square" lIns="91429" tIns="45715" rIns="91429" bIns="45715">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4000" b="1">
                <a:solidFill>
                  <a:srgbClr val="002060"/>
                </a:solidFill>
              </a:rPr>
              <a:t> </a:t>
            </a:r>
            <a:r>
              <a:rPr lang="vi-VN" sz="5400" b="1">
                <a:solidFill>
                  <a:srgbClr val="002060"/>
                </a:solidFill>
              </a:rPr>
              <a:t>KHỞI ĐỘNG</a:t>
            </a:r>
            <a:endParaRPr lang="en-US" sz="5400" b="1" dirty="0">
              <a:solidFill>
                <a:srgbClr val="002060"/>
              </a:solidFill>
            </a:endParaRPr>
          </a:p>
        </p:txBody>
      </p:sp>
      <p:pic>
        <p:nvPicPr>
          <p:cNvPr id="3"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175005"/>
            <a:ext cx="4495800" cy="1364842"/>
          </a:xfrm>
          <a:prstGeom prst="rect">
            <a:avLst/>
          </a:prstGeom>
          <a:noFill/>
          <a:ln>
            <a:noFill/>
          </a:ln>
        </p:spPr>
      </p:pic>
      <p:pic>
        <p:nvPicPr>
          <p:cNvPr id="6" name="Picture 3" descr="hinh_rungchuôngvang"/>
          <p:cNvPicPr>
            <a:picLocks noChangeAspect="1" noChangeArrowheads="1" noCrop="1"/>
          </p:cNvPicPr>
          <p:nvPr/>
        </p:nvPicPr>
        <p:blipFill>
          <a:blip r:embed="rId3"/>
          <a:srcRect/>
          <a:stretch>
            <a:fillRect/>
          </a:stretch>
        </p:blipFill>
        <p:spPr bwMode="auto">
          <a:xfrm>
            <a:off x="176981" y="3333750"/>
            <a:ext cx="1828800" cy="1206093"/>
          </a:xfrm>
          <a:prstGeom prst="rect">
            <a:avLst/>
          </a:prstGeom>
          <a:noFill/>
          <a:ln w="9525">
            <a:noFill/>
            <a:miter lim="800000"/>
            <a:headEnd/>
            <a:tailEnd/>
          </a:ln>
        </p:spPr>
      </p:pic>
      <p:pic>
        <p:nvPicPr>
          <p:cNvPr id="7" name="Picture 6">
            <a:extLst>
              <a:ext uri="{FF2B5EF4-FFF2-40B4-BE49-F238E27FC236}">
                <a16:creationId xmlns:a16="http://schemas.microsoft.com/office/drawing/2014/main" xmlns="" id="{C2BCA601-E5DA-4CCE-A319-D394A012713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93975" y="3191481"/>
            <a:ext cx="1676400" cy="1609703"/>
          </a:xfrm>
          <a:prstGeom prst="rect">
            <a:avLst/>
          </a:prstGeom>
          <a:noFill/>
          <a:ln>
            <a:noFill/>
          </a:ln>
          <a:extLst/>
        </p:spPr>
      </p:pic>
    </p:spTree>
    <p:extLst>
      <p:ext uri="{BB962C8B-B14F-4D97-AF65-F5344CB8AC3E}">
        <p14:creationId xmlns:p14="http://schemas.microsoft.com/office/powerpoint/2010/main" val="347995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itle 3"/>
          <p:cNvSpPr>
            <a:spLocks noGrp="1"/>
          </p:cNvSpPr>
          <p:nvPr>
            <p:ph type="ctrTitle"/>
          </p:nvPr>
        </p:nvSpPr>
        <p:spPr>
          <a:xfrm>
            <a:off x="-27272" y="113105"/>
            <a:ext cx="8991600" cy="1651000"/>
          </a:xfrm>
        </p:spPr>
        <p:txBody>
          <a:bodyPr/>
          <a:lstStyle/>
          <a:p>
            <a:pPr algn="just" eaLnBrk="1" hangingPunct="1"/>
            <a:r>
              <a:rPr lang="vi-VN" altLang="en-US" sz="2800" b="1" dirty="0">
                <a:solidFill>
                  <a:srgbClr val="FF0000"/>
                </a:solidFill>
                <a:latin typeface="Times New Roman" panose="02020603050405020304" pitchFamily="18" charset="0"/>
                <a:cs typeface="Times New Roman" panose="02020603050405020304" pitchFamily="18" charset="0"/>
              </a:rPr>
              <a:t>Bài 2: </a:t>
            </a:r>
            <a:r>
              <a:rPr lang="en-US" altLang="en-US" sz="2800" b="1" dirty="0" err="1">
                <a:solidFill>
                  <a:srgbClr val="002060"/>
                </a:solidFill>
                <a:latin typeface="Times New Roman" panose="02020603050405020304" pitchFamily="18" charset="0"/>
                <a:cs typeface="Times New Roman" panose="02020603050405020304" pitchFamily="18" charset="0"/>
              </a:rPr>
              <a:t>Kiểm</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tra</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sản</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phẩm</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của</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một</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nhà</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máy</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người</a:t>
            </a:r>
            <a:r>
              <a:rPr lang="en-US" altLang="en-US" sz="2800" b="1" dirty="0">
                <a:solidFill>
                  <a:srgbClr val="002060"/>
                </a:solidFill>
                <a:latin typeface="Times New Roman" panose="02020603050405020304" pitchFamily="18" charset="0"/>
                <a:cs typeface="Times New Roman" panose="02020603050405020304" pitchFamily="18" charset="0"/>
              </a:rPr>
              <a:t> ta </a:t>
            </a:r>
            <a:r>
              <a:rPr lang="en-US" altLang="en-US" sz="2800" b="1" dirty="0" err="1">
                <a:solidFill>
                  <a:srgbClr val="002060"/>
                </a:solidFill>
                <a:latin typeface="Times New Roman" panose="02020603050405020304" pitchFamily="18" charset="0"/>
                <a:cs typeface="Times New Roman" panose="02020603050405020304" pitchFamily="18" charset="0"/>
              </a:rPr>
              <a:t>thấy</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trung</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bình</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cứ</a:t>
            </a:r>
            <a:r>
              <a:rPr lang="en-US" altLang="en-US" sz="2800" b="1" dirty="0">
                <a:solidFill>
                  <a:srgbClr val="002060"/>
                </a:solidFill>
                <a:latin typeface="Times New Roman" panose="02020603050405020304" pitchFamily="18" charset="0"/>
                <a:cs typeface="Times New Roman" panose="02020603050405020304" pitchFamily="18" charset="0"/>
              </a:rPr>
              <a:t> 100 </a:t>
            </a:r>
            <a:r>
              <a:rPr lang="en-US" altLang="en-US" sz="2800" b="1" dirty="0" err="1">
                <a:solidFill>
                  <a:srgbClr val="002060"/>
                </a:solidFill>
                <a:latin typeface="Times New Roman" panose="02020603050405020304" pitchFamily="18" charset="0"/>
                <a:cs typeface="Times New Roman" panose="02020603050405020304" pitchFamily="18" charset="0"/>
              </a:rPr>
              <a:t>sản</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phẩm</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thì</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có</a:t>
            </a:r>
            <a:r>
              <a:rPr lang="en-US" altLang="en-US" sz="2800" b="1" dirty="0">
                <a:solidFill>
                  <a:srgbClr val="002060"/>
                </a:solidFill>
                <a:latin typeface="Times New Roman" panose="02020603050405020304" pitchFamily="18" charset="0"/>
                <a:cs typeface="Times New Roman" panose="02020603050405020304" pitchFamily="18" charset="0"/>
              </a:rPr>
              <a:t> 95 </a:t>
            </a:r>
            <a:r>
              <a:rPr lang="en-US" altLang="en-US" sz="2800" b="1" dirty="0" err="1">
                <a:solidFill>
                  <a:srgbClr val="002060"/>
                </a:solidFill>
                <a:latin typeface="Times New Roman" panose="02020603050405020304" pitchFamily="18" charset="0"/>
                <a:cs typeface="Times New Roman" panose="02020603050405020304" pitchFamily="18" charset="0"/>
              </a:rPr>
              <a:t>sản</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phẩm</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đạt</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chuẩn</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Hỏi</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số</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sản</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phẩm</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đạt</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chuẩn</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chiếm</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bao</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nhiêu</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phần</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trăm</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tổng</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số</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sản</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phẩm</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của</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nhà</a:t>
            </a:r>
            <a:r>
              <a:rPr lang="en-US" altLang="en-US" sz="2800" b="1" dirty="0">
                <a:solidFill>
                  <a:srgbClr val="002060"/>
                </a:solidFill>
                <a:latin typeface="Times New Roman" panose="02020603050405020304" pitchFamily="18" charset="0"/>
                <a:cs typeface="Times New Roman" panose="02020603050405020304" pitchFamily="18" charset="0"/>
              </a:rPr>
              <a:t> </a:t>
            </a:r>
            <a:r>
              <a:rPr lang="en-US" altLang="en-US" sz="2800" b="1" dirty="0" err="1">
                <a:solidFill>
                  <a:srgbClr val="002060"/>
                </a:solidFill>
                <a:latin typeface="Times New Roman" panose="02020603050405020304" pitchFamily="18" charset="0"/>
                <a:cs typeface="Times New Roman" panose="02020603050405020304" pitchFamily="18" charset="0"/>
              </a:rPr>
              <a:t>máy</a:t>
            </a:r>
            <a:r>
              <a:rPr lang="en-US" altLang="en-US" sz="2800" b="1" dirty="0">
                <a:solidFill>
                  <a:srgbClr val="002060"/>
                </a:solidFill>
                <a:latin typeface="Times New Roman" panose="02020603050405020304" pitchFamily="18" charset="0"/>
                <a:cs typeface="Times New Roman" panose="02020603050405020304" pitchFamily="18" charset="0"/>
              </a:rPr>
              <a:t>?</a:t>
            </a:r>
          </a:p>
        </p:txBody>
      </p:sp>
      <p:sp>
        <p:nvSpPr>
          <p:cNvPr id="19460" name="Subtitle 4"/>
          <p:cNvSpPr>
            <a:spLocks noGrp="1"/>
          </p:cNvSpPr>
          <p:nvPr>
            <p:ph type="subTitle" idx="1"/>
          </p:nvPr>
        </p:nvSpPr>
        <p:spPr>
          <a:xfrm>
            <a:off x="3141666" y="1769596"/>
            <a:ext cx="2057400" cy="635000"/>
          </a:xfrm>
        </p:spPr>
        <p:txBody>
          <a:bodyPr/>
          <a:lstStyle/>
          <a:p>
            <a:pPr eaLnBrk="1" hangingPunct="1"/>
            <a:r>
              <a:rPr lang="en-US" altLang="en-US" b="1" u="sng" dirty="0" err="1" smtClean="0">
                <a:solidFill>
                  <a:srgbClr val="FF0000"/>
                </a:solidFill>
                <a:latin typeface="Times New Roman" panose="02020603050405020304" pitchFamily="18" charset="0"/>
                <a:cs typeface="Times New Roman" panose="02020603050405020304" pitchFamily="18" charset="0"/>
              </a:rPr>
              <a:t>Bài</a:t>
            </a:r>
            <a:r>
              <a:rPr lang="en-US" altLang="en-US" b="1" u="sng" dirty="0" smtClean="0">
                <a:solidFill>
                  <a:srgbClr val="FF0000"/>
                </a:solidFill>
                <a:latin typeface="Times New Roman" panose="02020603050405020304" pitchFamily="18" charset="0"/>
                <a:cs typeface="Times New Roman" panose="02020603050405020304" pitchFamily="18" charset="0"/>
              </a:rPr>
              <a:t> </a:t>
            </a:r>
            <a:r>
              <a:rPr lang="en-US" altLang="en-US" b="1" u="sng" dirty="0" err="1" smtClean="0">
                <a:solidFill>
                  <a:srgbClr val="FF0000"/>
                </a:solidFill>
                <a:latin typeface="Times New Roman" panose="02020603050405020304" pitchFamily="18" charset="0"/>
                <a:cs typeface="Times New Roman" panose="02020603050405020304" pitchFamily="18" charset="0"/>
              </a:rPr>
              <a:t>giải</a:t>
            </a:r>
            <a:endParaRPr lang="en-US" altLang="en-US" b="1" u="sng" dirty="0" smtClean="0">
              <a:solidFill>
                <a:srgbClr val="FF0000"/>
              </a:solidFill>
              <a:latin typeface="Times New Roman" panose="02020603050405020304" pitchFamily="18" charset="0"/>
              <a:cs typeface="Times New Roman" panose="02020603050405020304" pitchFamily="18" charset="0"/>
            </a:endParaRPr>
          </a:p>
        </p:txBody>
      </p:sp>
      <p:sp>
        <p:nvSpPr>
          <p:cNvPr id="7" name="Subtitle 4"/>
          <p:cNvSpPr txBox="1">
            <a:spLocks/>
          </p:cNvSpPr>
          <p:nvPr/>
        </p:nvSpPr>
        <p:spPr bwMode="auto">
          <a:xfrm>
            <a:off x="304804" y="2321426"/>
            <a:ext cx="8659527"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en-US" altLang="en-US" sz="3200" b="1" dirty="0" err="1">
                <a:solidFill>
                  <a:srgbClr val="0033CC"/>
                </a:solidFill>
                <a:latin typeface="Times New Roman" panose="02020603050405020304" pitchFamily="18" charset="0"/>
                <a:cs typeface="Times New Roman" panose="02020603050405020304" pitchFamily="18" charset="0"/>
              </a:rPr>
              <a:t>Tỉ</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số</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phần</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trăm</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của</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số</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sản</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phẩm</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đạt</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chuẩn</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và</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tổng</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số</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sản</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phẩm</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là</a:t>
            </a:r>
            <a:r>
              <a:rPr lang="en-US" altLang="en-US" sz="3200" b="1" dirty="0">
                <a:solidFill>
                  <a:srgbClr val="0033CC"/>
                </a:solidFill>
                <a:latin typeface="Times New Roman" panose="02020603050405020304" pitchFamily="18" charset="0"/>
                <a:cs typeface="Times New Roman" panose="02020603050405020304" pitchFamily="18" charset="0"/>
              </a:rPr>
              <a:t>:</a:t>
            </a:r>
          </a:p>
          <a:p>
            <a:pPr algn="just" fontAlgn="base">
              <a:spcBef>
                <a:spcPct val="20000"/>
              </a:spcBef>
              <a:spcAft>
                <a:spcPct val="0"/>
              </a:spcAft>
              <a:buFont typeface="Arial" panose="020B0604020202020204" pitchFamily="34" charset="0"/>
              <a:buNone/>
            </a:pPr>
            <a:r>
              <a:rPr lang="en-US" altLang="en-US" sz="3200" b="1" dirty="0">
                <a:solidFill>
                  <a:srgbClr val="0033CC"/>
                </a:solidFill>
                <a:latin typeface="Times New Roman" panose="02020603050405020304" pitchFamily="18" charset="0"/>
                <a:cs typeface="Times New Roman" panose="02020603050405020304" pitchFamily="18" charset="0"/>
              </a:rPr>
              <a:t>	 </a:t>
            </a:r>
          </a:p>
        </p:txBody>
      </p:sp>
      <p:sp>
        <p:nvSpPr>
          <p:cNvPr id="9" name="Subtitle 4"/>
          <p:cNvSpPr txBox="1">
            <a:spLocks/>
          </p:cNvSpPr>
          <p:nvPr/>
        </p:nvSpPr>
        <p:spPr bwMode="auto">
          <a:xfrm>
            <a:off x="4378329" y="3556000"/>
            <a:ext cx="16414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en-US" altLang="en-US" sz="3200" b="1" dirty="0">
                <a:solidFill>
                  <a:srgbClr val="0033CC"/>
                </a:solidFill>
                <a:latin typeface="Times New Roman" panose="02020603050405020304" pitchFamily="18" charset="0"/>
                <a:cs typeface="Times New Roman" panose="02020603050405020304" pitchFamily="18" charset="0"/>
              </a:rPr>
              <a:t>= </a:t>
            </a:r>
            <a:r>
              <a:rPr lang="vi-VN"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a:solidFill>
                  <a:srgbClr val="0033CC"/>
                </a:solidFill>
                <a:latin typeface="Times New Roman" panose="02020603050405020304" pitchFamily="18" charset="0"/>
                <a:cs typeface="Times New Roman" panose="02020603050405020304" pitchFamily="18" charset="0"/>
              </a:rPr>
              <a:t>95%</a:t>
            </a:r>
          </a:p>
        </p:txBody>
      </p:sp>
      <p:sp>
        <p:nvSpPr>
          <p:cNvPr id="10" name="Subtitle 4"/>
          <p:cNvSpPr txBox="1">
            <a:spLocks/>
          </p:cNvSpPr>
          <p:nvPr/>
        </p:nvSpPr>
        <p:spPr bwMode="auto">
          <a:xfrm>
            <a:off x="1524000" y="3556000"/>
            <a:ext cx="2133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en-US" altLang="en-US" sz="3200" b="1" dirty="0">
                <a:solidFill>
                  <a:srgbClr val="0033CC"/>
                </a:solidFill>
                <a:latin typeface="Times New Roman" panose="02020603050405020304" pitchFamily="18" charset="0"/>
                <a:cs typeface="Times New Roman" panose="02020603050405020304" pitchFamily="18" charset="0"/>
              </a:rPr>
              <a:t>95 : 100 =</a:t>
            </a:r>
          </a:p>
        </p:txBody>
      </p:sp>
      <p:sp>
        <p:nvSpPr>
          <p:cNvPr id="11" name="Subtitle 4"/>
          <p:cNvSpPr txBox="1">
            <a:spLocks/>
          </p:cNvSpPr>
          <p:nvPr/>
        </p:nvSpPr>
        <p:spPr bwMode="auto">
          <a:xfrm>
            <a:off x="3084696" y="4298330"/>
            <a:ext cx="309973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en-US" altLang="en-US" sz="3200" b="1" u="sng" dirty="0" err="1">
                <a:solidFill>
                  <a:srgbClr val="FF0000"/>
                </a:solidFill>
                <a:latin typeface="Times New Roman" panose="02020603050405020304" pitchFamily="18" charset="0"/>
                <a:cs typeface="Arial" panose="020B0604020202020204" pitchFamily="34" charset="0"/>
              </a:rPr>
              <a:t>Đáp</a:t>
            </a:r>
            <a:r>
              <a:rPr lang="en-US" altLang="en-US" sz="3200" b="1" u="sng" dirty="0">
                <a:solidFill>
                  <a:srgbClr val="FF0000"/>
                </a:solidFill>
                <a:latin typeface="Times New Roman" panose="02020603050405020304" pitchFamily="18" charset="0"/>
                <a:cs typeface="Arial" panose="020B0604020202020204" pitchFamily="34" charset="0"/>
              </a:rPr>
              <a:t> </a:t>
            </a:r>
            <a:r>
              <a:rPr lang="en-US" altLang="en-US" sz="3200" b="1" u="sng" dirty="0" err="1">
                <a:solidFill>
                  <a:srgbClr val="FF0000"/>
                </a:solidFill>
                <a:latin typeface="Times New Roman" panose="02020603050405020304" pitchFamily="18" charset="0"/>
                <a:cs typeface="Arial" panose="020B0604020202020204" pitchFamily="34" charset="0"/>
              </a:rPr>
              <a:t>số</a:t>
            </a:r>
            <a:r>
              <a:rPr lang="en-US" altLang="en-US" sz="3200" b="1" u="sng" dirty="0">
                <a:solidFill>
                  <a:srgbClr val="FF0000"/>
                </a:solidFill>
                <a:latin typeface="Times New Roman" panose="02020603050405020304" pitchFamily="18" charset="0"/>
                <a:cs typeface="Arial" panose="020B0604020202020204" pitchFamily="34" charset="0"/>
              </a:rPr>
              <a:t> </a:t>
            </a:r>
            <a:r>
              <a:rPr lang="en-US" altLang="en-US" sz="3200" b="1" dirty="0">
                <a:solidFill>
                  <a:srgbClr val="FF0000"/>
                </a:solidFill>
                <a:latin typeface="Times New Roman" panose="02020603050405020304" pitchFamily="18" charset="0"/>
                <a:cs typeface="Arial" panose="020B0604020202020204" pitchFamily="34" charset="0"/>
              </a:rPr>
              <a:t>: </a:t>
            </a:r>
            <a:r>
              <a:rPr lang="en-US" altLang="en-US" sz="3200" b="1" dirty="0">
                <a:solidFill>
                  <a:srgbClr val="0033CC"/>
                </a:solidFill>
                <a:latin typeface="Times New Roman" panose="02020603050405020304" pitchFamily="18" charset="0"/>
                <a:cs typeface="Arial" panose="020B0604020202020204" pitchFamily="34" charset="0"/>
              </a:rPr>
              <a:t>95%</a:t>
            </a:r>
          </a:p>
        </p:txBody>
      </p:sp>
      <mc:AlternateContent xmlns:mc="http://schemas.openxmlformats.org/markup-compatibility/2006" xmlns:a14="http://schemas.microsoft.com/office/drawing/2010/main">
        <mc:Choice Requires="a14">
          <p:sp>
            <p:nvSpPr>
              <p:cNvPr id="17" name="TextBox 16"/>
              <p:cNvSpPr txBox="1"/>
              <p:nvPr/>
            </p:nvSpPr>
            <p:spPr>
              <a:xfrm>
                <a:off x="3200400" y="3314318"/>
                <a:ext cx="1295400" cy="99354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400" b="1" i="1">
                              <a:solidFill>
                                <a:srgbClr val="0033CC"/>
                              </a:solidFill>
                              <a:latin typeface="Cambria Math" panose="02040503050406030204" pitchFamily="18" charset="0"/>
                            </a:rPr>
                          </m:ctrlPr>
                        </m:fPr>
                        <m:num>
                          <m:r>
                            <a:rPr lang="vi-VN" sz="3400" b="1">
                              <a:solidFill>
                                <a:srgbClr val="0033CC"/>
                              </a:solidFill>
                              <a:latin typeface="Cambria Math" panose="02040503050406030204" pitchFamily="18" charset="0"/>
                            </a:rPr>
                            <m:t>𝟗𝟓</m:t>
                          </m:r>
                        </m:num>
                        <m:den>
                          <m:r>
                            <a:rPr lang="vi-VN" sz="3400" b="1">
                              <a:solidFill>
                                <a:srgbClr val="0033CC"/>
                              </a:solidFill>
                              <a:latin typeface="Cambria Math" panose="02040503050406030204" pitchFamily="18" charset="0"/>
                            </a:rPr>
                            <m:t>𝟏𝟎𝟎</m:t>
                          </m:r>
                        </m:den>
                      </m:f>
                    </m:oMath>
                  </m:oMathPara>
                </a14:m>
                <a:endParaRPr lang="en-US" sz="3400" b="1" dirty="0">
                  <a:solidFill>
                    <a:prstClr val="black"/>
                  </a:solidFill>
                  <a:latin typeface="Times New Roman" panose="02020603050405020304" pitchFamily="18" charset="0"/>
                  <a:cs typeface="Times New Roman" panose="02020603050405020304" pitchFamily="18"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3200400" y="3977181"/>
                <a:ext cx="1295400" cy="993542"/>
              </a:xfrm>
              <a:prstGeom prst="rect">
                <a:avLst/>
              </a:prstGeom>
              <a:blipFill rotWithShape="0">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365606588"/>
      </p:ext>
    </p:extLst>
  </p:cSld>
  <p:clrMapOvr>
    <a:masterClrMapping/>
  </p:clrMapOvr>
  <p:transition>
    <p:wheel spokes="8"/>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animEffect transition="in" filter="circle(in)">
                                      <p:cBhvr>
                                        <p:cTn id="7" dur="500"/>
                                        <p:tgtEl>
                                          <p:spTgt spid="1946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ppt_x</p:attrName>
                                        </p:attrNameLst>
                                      </p:cBhvr>
                                      <p:tavLst>
                                        <p:tav tm="0">
                                          <p:val>
                                            <p:strVal val="#ppt_x-.2"/>
                                          </p:val>
                                        </p:tav>
                                        <p:tav tm="100000">
                                          <p:val>
                                            <p:strVal val="#ppt_x"/>
                                          </p:val>
                                        </p:tav>
                                      </p:tavLst>
                                    </p:anim>
                                    <p:anim calcmode="lin" valueType="num">
                                      <p:cBhvr>
                                        <p:cTn id="13"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1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circle(in)">
                                      <p:cBhvr>
                                        <p:cTn id="24" dur="10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1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circle(in)">
                                      <p:cBhvr>
                                        <p:cTn id="3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p:bldP spid="7" grpId="0"/>
      <p:bldP spid="9" grpId="0"/>
      <p:bldP spid="10" grpId="0"/>
      <p:bldP spid="11"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90500"/>
            <a:ext cx="8828955" cy="2677646"/>
          </a:xfrm>
          <a:prstGeom prst="rect">
            <a:avLst/>
          </a:prstGeom>
        </p:spPr>
        <p:txBody>
          <a:bodyPr wrap="square" lIns="91429" tIns="45715" rIns="91429" bIns="45715">
            <a:spAutoFit/>
          </a:bodyPr>
          <a:lstStyle/>
          <a:p>
            <a:pPr algn="just"/>
            <a:r>
              <a:rPr lang="vi-VN" altLang="en-US" sz="2800" b="1" dirty="0">
                <a:solidFill>
                  <a:srgbClr val="FF0000"/>
                </a:solidFill>
                <a:latin typeface="Times New Roman" panose="02020603050405020304" pitchFamily="18" charset="0"/>
                <a:cs typeface="Times New Roman" panose="02020603050405020304" pitchFamily="18" charset="0"/>
              </a:rPr>
              <a:t>Bài 3: </a:t>
            </a:r>
            <a:r>
              <a:rPr lang="vi-VN" altLang="en-US" sz="2800" b="1" dirty="0">
                <a:solidFill>
                  <a:srgbClr val="002060"/>
                </a:solidFill>
                <a:latin typeface="Times New Roman" panose="02020603050405020304" pitchFamily="18" charset="0"/>
                <a:cs typeface="Times New Roman" panose="02020603050405020304" pitchFamily="18" charset="0"/>
              </a:rPr>
              <a:t>Một vườn cây có 1000 cây, trong đó có 540 cây lấy gỗ và còn lại là cây ăn quả</a:t>
            </a:r>
            <a:r>
              <a:rPr lang="vi-VN" altLang="en-US" sz="2800" b="1" dirty="0" smtClean="0">
                <a:solidFill>
                  <a:srgbClr val="002060"/>
                </a:solidFill>
                <a:latin typeface="Times New Roman" panose="02020603050405020304" pitchFamily="18" charset="0"/>
                <a:cs typeface="Times New Roman" panose="02020603050405020304" pitchFamily="18" charset="0"/>
              </a:rPr>
              <a:t>.</a:t>
            </a:r>
            <a:r>
              <a:rPr lang="vi-VN" altLang="en-US" sz="2800" b="1" dirty="0" smtClean="0">
                <a:solidFill>
                  <a:srgbClr val="002060"/>
                </a:solidFill>
                <a:cs typeface="Times New Roman" panose="02020603050405020304" pitchFamily="18" charset="0"/>
              </a:rPr>
              <a:t> </a:t>
            </a:r>
            <a:endParaRPr lang="en-US" altLang="en-US" sz="2800" b="1" dirty="0">
              <a:solidFill>
                <a:srgbClr val="002060"/>
              </a:solidFill>
              <a:latin typeface="Times New Roman" panose="02020603050405020304" pitchFamily="18" charset="0"/>
              <a:cs typeface="Times New Roman" panose="02020603050405020304" pitchFamily="18" charset="0"/>
            </a:endParaRPr>
          </a:p>
          <a:p>
            <a:pPr marL="514350" indent="-514350" algn="just">
              <a:buAutoNum type="alphaLcParenR"/>
            </a:pPr>
            <a:r>
              <a:rPr lang="vi-VN" altLang="en-US" sz="2800" b="1" dirty="0" smtClean="0">
                <a:solidFill>
                  <a:srgbClr val="002060"/>
                </a:solidFill>
                <a:latin typeface="Times New Roman" panose="02020603050405020304" pitchFamily="18" charset="0"/>
                <a:cs typeface="Times New Roman" panose="02020603050405020304" pitchFamily="18" charset="0"/>
              </a:rPr>
              <a:t>Số </a:t>
            </a:r>
            <a:r>
              <a:rPr lang="vi-VN" altLang="en-US" sz="2800" b="1" dirty="0">
                <a:solidFill>
                  <a:srgbClr val="002060"/>
                </a:solidFill>
                <a:latin typeface="Times New Roman" panose="02020603050405020304" pitchFamily="18" charset="0"/>
                <a:cs typeface="Times New Roman" panose="02020603050405020304" pitchFamily="18" charset="0"/>
              </a:rPr>
              <a:t>cây lấy gỗ chiếm bao nhiêu phần trăm số cây </a:t>
            </a:r>
            <a:r>
              <a:rPr lang="vi-VN" altLang="en-US" sz="2800" b="1" dirty="0" smtClean="0">
                <a:solidFill>
                  <a:srgbClr val="002060"/>
                </a:solidFill>
                <a:latin typeface="Times New Roman" panose="02020603050405020304" pitchFamily="18" charset="0"/>
                <a:cs typeface="Times New Roman" panose="02020603050405020304" pitchFamily="18" charset="0"/>
              </a:rPr>
              <a:t>trong vườn?</a:t>
            </a:r>
            <a:endParaRPr lang="vi-VN" altLang="en-US" sz="2800" b="1" dirty="0" smtClean="0">
              <a:solidFill>
                <a:srgbClr val="FF0000"/>
              </a:solidFill>
              <a:latin typeface="Times New Roman" panose="02020603050405020304" pitchFamily="18" charset="0"/>
              <a:cs typeface="Times New Roman" panose="02020603050405020304" pitchFamily="18" charset="0"/>
            </a:endParaRPr>
          </a:p>
          <a:p>
            <a:pPr marL="514350" indent="-514350" algn="just">
              <a:buAutoNum type="alphaLcParenR"/>
            </a:pPr>
            <a:r>
              <a:rPr lang="vi-VN" altLang="en-US" sz="2800" b="1" dirty="0" smtClean="0">
                <a:solidFill>
                  <a:srgbClr val="002060"/>
                </a:solidFill>
                <a:latin typeface="Times New Roman" panose="02020603050405020304" pitchFamily="18" charset="0"/>
                <a:cs typeface="Times New Roman" panose="02020603050405020304" pitchFamily="18" charset="0"/>
              </a:rPr>
              <a:t>Tỉ </a:t>
            </a:r>
            <a:r>
              <a:rPr lang="vi-VN" altLang="en-US" sz="2800" b="1" dirty="0">
                <a:solidFill>
                  <a:srgbClr val="002060"/>
                </a:solidFill>
                <a:latin typeface="Times New Roman" panose="02020603050405020304" pitchFamily="18" charset="0"/>
                <a:cs typeface="Times New Roman" panose="02020603050405020304" pitchFamily="18" charset="0"/>
              </a:rPr>
              <a:t>số phần trăm của số cây ăn quả và số cây trong vườn là bao nhiêu?</a:t>
            </a:r>
            <a:endParaRPr lang="en-US" altLang="en-US" sz="2800" b="1" dirty="0">
              <a:solidFill>
                <a:srgbClr val="002060"/>
              </a:solidFill>
              <a:cs typeface="Times New Roman" panose="02020603050405020304" pitchFamily="18" charset="0"/>
            </a:endParaRPr>
          </a:p>
        </p:txBody>
      </p:sp>
    </p:spTree>
    <p:extLst>
      <p:ext uri="{BB962C8B-B14F-4D97-AF65-F5344CB8AC3E}">
        <p14:creationId xmlns:p14="http://schemas.microsoft.com/office/powerpoint/2010/main" val="2603224012"/>
      </p:ext>
    </p:extLst>
  </p:cSld>
  <p:clrMapOvr>
    <a:masterClrMapping/>
  </p:clrMapOvr>
  <p:transition>
    <p:wheel spokes="8"/>
    <p:sndAc>
      <p:stSnd>
        <p:snd r:embed="rId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Subtitle 4"/>
          <p:cNvSpPr>
            <a:spLocks noGrp="1"/>
          </p:cNvSpPr>
          <p:nvPr>
            <p:ph type="subTitle" idx="1"/>
          </p:nvPr>
        </p:nvSpPr>
        <p:spPr>
          <a:xfrm>
            <a:off x="3227672" y="127000"/>
            <a:ext cx="2057400" cy="635000"/>
          </a:xfrm>
        </p:spPr>
        <p:txBody>
          <a:bodyPr/>
          <a:lstStyle/>
          <a:p>
            <a:pPr eaLnBrk="1" hangingPunct="1"/>
            <a:r>
              <a:rPr lang="en-US" altLang="en-US" b="1" u="sng" dirty="0" err="1" smtClean="0">
                <a:solidFill>
                  <a:srgbClr val="FF0000"/>
                </a:solidFill>
                <a:latin typeface="Times New Roman" panose="02020603050405020304" pitchFamily="18" charset="0"/>
                <a:cs typeface="Times New Roman" panose="02020603050405020304" pitchFamily="18" charset="0"/>
              </a:rPr>
              <a:t>Bài</a:t>
            </a:r>
            <a:r>
              <a:rPr lang="en-US" altLang="en-US" b="1" u="sng" dirty="0" smtClean="0">
                <a:solidFill>
                  <a:srgbClr val="FF0000"/>
                </a:solidFill>
                <a:latin typeface="Times New Roman" panose="02020603050405020304" pitchFamily="18" charset="0"/>
                <a:cs typeface="Times New Roman" panose="02020603050405020304" pitchFamily="18" charset="0"/>
              </a:rPr>
              <a:t> </a:t>
            </a:r>
            <a:r>
              <a:rPr lang="en-US" altLang="en-US" b="1" u="sng" dirty="0" err="1" smtClean="0">
                <a:solidFill>
                  <a:srgbClr val="FF0000"/>
                </a:solidFill>
                <a:latin typeface="Times New Roman" panose="02020603050405020304" pitchFamily="18" charset="0"/>
                <a:cs typeface="Times New Roman" panose="02020603050405020304" pitchFamily="18" charset="0"/>
              </a:rPr>
              <a:t>giải</a:t>
            </a:r>
            <a:endParaRPr lang="en-US" altLang="en-US" b="1" u="sng" dirty="0" smtClean="0">
              <a:solidFill>
                <a:srgbClr val="FF0000"/>
              </a:solidFill>
              <a:latin typeface="Times New Roman" panose="02020603050405020304" pitchFamily="18" charset="0"/>
              <a:cs typeface="Times New Roman" panose="02020603050405020304" pitchFamily="18" charset="0"/>
            </a:endParaRPr>
          </a:p>
        </p:txBody>
      </p:sp>
      <p:sp>
        <p:nvSpPr>
          <p:cNvPr id="7" name="Subtitle 4"/>
          <p:cNvSpPr txBox="1">
            <a:spLocks/>
          </p:cNvSpPr>
          <p:nvPr/>
        </p:nvSpPr>
        <p:spPr bwMode="auto">
          <a:xfrm>
            <a:off x="166040" y="762000"/>
            <a:ext cx="8659527"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3200" b="1" dirty="0">
                <a:solidFill>
                  <a:srgbClr val="0033CC"/>
                </a:solidFill>
                <a:latin typeface="Times New Roman" panose="02020603050405020304" pitchFamily="18" charset="0"/>
                <a:cs typeface="Times New Roman" panose="02020603050405020304" pitchFamily="18" charset="0"/>
              </a:rPr>
              <a:t>a) </a:t>
            </a:r>
            <a:r>
              <a:rPr lang="en-US" altLang="en-US" sz="3200" b="1" dirty="0" err="1">
                <a:solidFill>
                  <a:srgbClr val="0033CC"/>
                </a:solidFill>
                <a:latin typeface="Times New Roman" panose="02020603050405020304" pitchFamily="18" charset="0"/>
                <a:cs typeface="Times New Roman" panose="02020603050405020304" pitchFamily="18" charset="0"/>
              </a:rPr>
              <a:t>Tỉ</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số</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phần</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trăm</a:t>
            </a:r>
            <a:r>
              <a:rPr lang="en-US" altLang="en-US" sz="3200" b="1" dirty="0">
                <a:solidFill>
                  <a:srgbClr val="0033CC"/>
                </a:solidFill>
                <a:latin typeface="Times New Roman" panose="02020603050405020304" pitchFamily="18" charset="0"/>
                <a:cs typeface="Times New Roman" panose="02020603050405020304" pitchFamily="18" charset="0"/>
              </a:rPr>
              <a:t> </a:t>
            </a:r>
            <a:r>
              <a:rPr lang="vi-VN" altLang="en-US" sz="3200" b="1" dirty="0">
                <a:solidFill>
                  <a:srgbClr val="0033CC"/>
                </a:solidFill>
                <a:latin typeface="Times New Roman" panose="02020603050405020304" pitchFamily="18" charset="0"/>
                <a:cs typeface="Times New Roman" panose="02020603050405020304" pitchFamily="18" charset="0"/>
              </a:rPr>
              <a:t>của</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số</a:t>
            </a:r>
            <a:r>
              <a:rPr lang="en-US" altLang="en-US" sz="3200" b="1" dirty="0">
                <a:solidFill>
                  <a:srgbClr val="0033CC"/>
                </a:solidFill>
                <a:latin typeface="Times New Roman" panose="02020603050405020304" pitchFamily="18" charset="0"/>
                <a:cs typeface="Times New Roman" panose="02020603050405020304" pitchFamily="18" charset="0"/>
              </a:rPr>
              <a:t> </a:t>
            </a:r>
            <a:r>
              <a:rPr lang="vi-VN" altLang="en-US" sz="3200" b="1" dirty="0">
                <a:solidFill>
                  <a:srgbClr val="0033CC"/>
                </a:solidFill>
                <a:latin typeface="Times New Roman" panose="02020603050405020304" pitchFamily="18" charset="0"/>
                <a:cs typeface="Times New Roman" panose="02020603050405020304" pitchFamily="18" charset="0"/>
              </a:rPr>
              <a:t>cây lấy gỗ và số cây trong vườn là</a:t>
            </a:r>
            <a:r>
              <a:rPr lang="en-US" altLang="en-US" sz="3200" b="1" dirty="0">
                <a:solidFill>
                  <a:srgbClr val="0033CC"/>
                </a:solidFill>
                <a:latin typeface="Times New Roman" panose="02020603050405020304" pitchFamily="18" charset="0"/>
                <a:cs typeface="Times New Roman" panose="02020603050405020304" pitchFamily="18" charset="0"/>
              </a:rPr>
              <a:t>:</a:t>
            </a:r>
          </a:p>
          <a:p>
            <a:pPr algn="just" fontAlgn="base">
              <a:spcBef>
                <a:spcPct val="20000"/>
              </a:spcBef>
              <a:spcAft>
                <a:spcPct val="0"/>
              </a:spcAft>
              <a:buFont typeface="Arial" panose="020B0604020202020204" pitchFamily="34" charset="0"/>
              <a:buNone/>
            </a:pPr>
            <a:r>
              <a:rPr lang="en-US" altLang="en-US" sz="3200" b="1" dirty="0">
                <a:solidFill>
                  <a:srgbClr val="0033CC"/>
                </a:solidFill>
                <a:latin typeface="Times New Roman" panose="02020603050405020304" pitchFamily="18" charset="0"/>
                <a:cs typeface="Times New Roman" panose="02020603050405020304" pitchFamily="18" charset="0"/>
              </a:rPr>
              <a:t>	 </a:t>
            </a:r>
          </a:p>
        </p:txBody>
      </p:sp>
      <p:sp>
        <p:nvSpPr>
          <p:cNvPr id="9" name="Subtitle 4"/>
          <p:cNvSpPr txBox="1">
            <a:spLocks/>
          </p:cNvSpPr>
          <p:nvPr/>
        </p:nvSpPr>
        <p:spPr bwMode="auto">
          <a:xfrm>
            <a:off x="5105403" y="1587500"/>
            <a:ext cx="16414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3200" b="1" dirty="0">
                <a:solidFill>
                  <a:srgbClr val="0033CC"/>
                </a:solidFill>
                <a:latin typeface="Times New Roman" panose="02020603050405020304" pitchFamily="18" charset="0"/>
                <a:cs typeface="Times New Roman" panose="02020603050405020304" pitchFamily="18" charset="0"/>
              </a:rPr>
              <a:t>54</a:t>
            </a:r>
            <a:r>
              <a:rPr lang="en-US" altLang="en-US" sz="3200" b="1" dirty="0">
                <a:solidFill>
                  <a:srgbClr val="0033CC"/>
                </a:solidFill>
                <a:latin typeface="Times New Roman" panose="02020603050405020304" pitchFamily="18" charset="0"/>
                <a:cs typeface="Times New Roman" panose="02020603050405020304" pitchFamily="18" charset="0"/>
              </a:rPr>
              <a:t>%</a:t>
            </a:r>
          </a:p>
        </p:txBody>
      </p:sp>
      <p:sp>
        <p:nvSpPr>
          <p:cNvPr id="10" name="Subtitle 4"/>
          <p:cNvSpPr txBox="1">
            <a:spLocks/>
          </p:cNvSpPr>
          <p:nvPr/>
        </p:nvSpPr>
        <p:spPr bwMode="auto">
          <a:xfrm>
            <a:off x="2743202" y="1587500"/>
            <a:ext cx="24384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3200" b="1" dirty="0">
                <a:solidFill>
                  <a:srgbClr val="0033CC"/>
                </a:solidFill>
                <a:latin typeface="Times New Roman" panose="02020603050405020304" pitchFamily="18" charset="0"/>
                <a:cs typeface="Times New Roman" panose="02020603050405020304" pitchFamily="18" charset="0"/>
              </a:rPr>
              <a:t>540</a:t>
            </a:r>
            <a:r>
              <a:rPr lang="en-US" altLang="en-US" sz="3200" b="1" dirty="0">
                <a:solidFill>
                  <a:srgbClr val="0033CC"/>
                </a:solidFill>
                <a:latin typeface="Times New Roman" panose="02020603050405020304" pitchFamily="18" charset="0"/>
                <a:cs typeface="Times New Roman" panose="02020603050405020304" pitchFamily="18" charset="0"/>
              </a:rPr>
              <a:t> : </a:t>
            </a:r>
            <a:r>
              <a:rPr lang="vi-VN" altLang="en-US" sz="3200" b="1" dirty="0">
                <a:solidFill>
                  <a:srgbClr val="0033CC"/>
                </a:solidFill>
                <a:latin typeface="Times New Roman" panose="02020603050405020304" pitchFamily="18" charset="0"/>
                <a:cs typeface="Times New Roman" panose="02020603050405020304" pitchFamily="18" charset="0"/>
              </a:rPr>
              <a:t>100</a:t>
            </a:r>
            <a:r>
              <a:rPr lang="en-US" altLang="en-US" sz="3200" b="1" dirty="0">
                <a:solidFill>
                  <a:srgbClr val="0033CC"/>
                </a:solidFill>
                <a:latin typeface="Times New Roman" panose="02020603050405020304" pitchFamily="18" charset="0"/>
                <a:cs typeface="Times New Roman" panose="02020603050405020304" pitchFamily="18" charset="0"/>
              </a:rPr>
              <a:t>0 =</a:t>
            </a:r>
          </a:p>
        </p:txBody>
      </p:sp>
      <p:sp>
        <p:nvSpPr>
          <p:cNvPr id="13" name="Subtitle 4"/>
          <p:cNvSpPr txBox="1">
            <a:spLocks/>
          </p:cNvSpPr>
          <p:nvPr/>
        </p:nvSpPr>
        <p:spPr bwMode="auto">
          <a:xfrm>
            <a:off x="1423337" y="2032002"/>
            <a:ext cx="5891864" cy="527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3200" b="1" dirty="0">
                <a:solidFill>
                  <a:srgbClr val="0033CC"/>
                </a:solidFill>
                <a:latin typeface="Times New Roman" panose="02020603050405020304" pitchFamily="18" charset="0"/>
                <a:cs typeface="Times New Roman" panose="02020603050405020304" pitchFamily="18" charset="0"/>
              </a:rPr>
              <a:t>S</a:t>
            </a:r>
            <a:r>
              <a:rPr lang="en-US" altLang="en-US" sz="3200" b="1" dirty="0">
                <a:solidFill>
                  <a:srgbClr val="0033CC"/>
                </a:solidFill>
                <a:latin typeface="Times New Roman" panose="02020603050405020304" pitchFamily="18" charset="0"/>
                <a:cs typeface="Times New Roman" panose="02020603050405020304" pitchFamily="18" charset="0"/>
              </a:rPr>
              <a:t>ố </a:t>
            </a:r>
            <a:r>
              <a:rPr lang="vi-VN" altLang="en-US" sz="3200" b="1" dirty="0">
                <a:solidFill>
                  <a:srgbClr val="0033CC"/>
                </a:solidFill>
                <a:latin typeface="Times New Roman" panose="02020603050405020304" pitchFamily="18" charset="0"/>
                <a:cs typeface="Times New Roman" panose="02020603050405020304" pitchFamily="18" charset="0"/>
              </a:rPr>
              <a:t>cây ăn quả trong vườn là</a:t>
            </a:r>
            <a:r>
              <a:rPr lang="en-US" altLang="en-US" sz="3200" b="1" dirty="0">
                <a:solidFill>
                  <a:srgbClr val="0033CC"/>
                </a:solidFill>
                <a:latin typeface="Times New Roman" panose="02020603050405020304" pitchFamily="18" charset="0"/>
                <a:cs typeface="Times New Roman" panose="02020603050405020304" pitchFamily="18" charset="0"/>
              </a:rPr>
              <a:t>:</a:t>
            </a:r>
          </a:p>
        </p:txBody>
      </p:sp>
      <p:sp>
        <p:nvSpPr>
          <p:cNvPr id="14" name="Subtitle 4"/>
          <p:cNvSpPr txBox="1">
            <a:spLocks/>
          </p:cNvSpPr>
          <p:nvPr/>
        </p:nvSpPr>
        <p:spPr bwMode="auto">
          <a:xfrm>
            <a:off x="2643405" y="2540001"/>
            <a:ext cx="4103470" cy="527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3000" b="1" dirty="0">
                <a:solidFill>
                  <a:srgbClr val="0033CC"/>
                </a:solidFill>
                <a:latin typeface="Times New Roman" panose="02020603050405020304" pitchFamily="18" charset="0"/>
                <a:cs typeface="Times New Roman" panose="02020603050405020304" pitchFamily="18" charset="0"/>
              </a:rPr>
              <a:t>1000 - 540 = 460 (cây)</a:t>
            </a:r>
            <a:endParaRPr lang="en-US" altLang="en-US" sz="3200" b="1" dirty="0">
              <a:solidFill>
                <a:srgbClr val="0033CC"/>
              </a:solidFill>
              <a:latin typeface="Times New Roman" panose="02020603050405020304" pitchFamily="18" charset="0"/>
              <a:cs typeface="Times New Roman" panose="02020603050405020304" pitchFamily="18" charset="0"/>
            </a:endParaRPr>
          </a:p>
        </p:txBody>
      </p:sp>
      <p:sp>
        <p:nvSpPr>
          <p:cNvPr id="16" name="Subtitle 4"/>
          <p:cNvSpPr txBox="1">
            <a:spLocks/>
          </p:cNvSpPr>
          <p:nvPr/>
        </p:nvSpPr>
        <p:spPr bwMode="auto">
          <a:xfrm>
            <a:off x="166039" y="2984500"/>
            <a:ext cx="8659527"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3200" b="1" dirty="0">
                <a:solidFill>
                  <a:srgbClr val="0033CC"/>
                </a:solidFill>
                <a:latin typeface="Times New Roman" panose="02020603050405020304" pitchFamily="18" charset="0"/>
                <a:cs typeface="Times New Roman" panose="02020603050405020304" pitchFamily="18" charset="0"/>
              </a:rPr>
              <a:t>b) </a:t>
            </a:r>
            <a:r>
              <a:rPr lang="en-US" altLang="en-US" sz="3200" b="1" dirty="0" err="1">
                <a:solidFill>
                  <a:srgbClr val="0033CC"/>
                </a:solidFill>
                <a:latin typeface="Times New Roman" panose="02020603050405020304" pitchFamily="18" charset="0"/>
                <a:cs typeface="Times New Roman" panose="02020603050405020304" pitchFamily="18" charset="0"/>
              </a:rPr>
              <a:t>Tỉ</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số</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phần</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trăm</a:t>
            </a:r>
            <a:r>
              <a:rPr lang="en-US" altLang="en-US" sz="3200" b="1" dirty="0">
                <a:solidFill>
                  <a:srgbClr val="0033CC"/>
                </a:solidFill>
                <a:latin typeface="Times New Roman" panose="02020603050405020304" pitchFamily="18" charset="0"/>
                <a:cs typeface="Times New Roman" panose="02020603050405020304" pitchFamily="18" charset="0"/>
              </a:rPr>
              <a:t> </a:t>
            </a:r>
            <a:r>
              <a:rPr lang="vi-VN" altLang="en-US" sz="3200" b="1" dirty="0">
                <a:solidFill>
                  <a:srgbClr val="0033CC"/>
                </a:solidFill>
                <a:latin typeface="Times New Roman" panose="02020603050405020304" pitchFamily="18" charset="0"/>
                <a:cs typeface="Times New Roman" panose="02020603050405020304" pitchFamily="18" charset="0"/>
              </a:rPr>
              <a:t>của</a:t>
            </a:r>
            <a:r>
              <a:rPr lang="en-US" altLang="en-US" sz="3200" b="1" dirty="0">
                <a:solidFill>
                  <a:srgbClr val="0033CC"/>
                </a:solidFill>
                <a:latin typeface="Times New Roman" panose="02020603050405020304" pitchFamily="18" charset="0"/>
                <a:cs typeface="Times New Roman" panose="02020603050405020304" pitchFamily="18" charset="0"/>
              </a:rPr>
              <a:t> </a:t>
            </a:r>
            <a:r>
              <a:rPr lang="en-US" altLang="en-US" sz="3200" b="1" dirty="0" err="1">
                <a:solidFill>
                  <a:srgbClr val="0033CC"/>
                </a:solidFill>
                <a:latin typeface="Times New Roman" panose="02020603050405020304" pitchFamily="18" charset="0"/>
                <a:cs typeface="Times New Roman" panose="02020603050405020304" pitchFamily="18" charset="0"/>
              </a:rPr>
              <a:t>số</a:t>
            </a:r>
            <a:r>
              <a:rPr lang="en-US" altLang="en-US" sz="3200" b="1" dirty="0">
                <a:solidFill>
                  <a:srgbClr val="0033CC"/>
                </a:solidFill>
                <a:latin typeface="Times New Roman" panose="02020603050405020304" pitchFamily="18" charset="0"/>
                <a:cs typeface="Times New Roman" panose="02020603050405020304" pitchFamily="18" charset="0"/>
              </a:rPr>
              <a:t> </a:t>
            </a:r>
            <a:r>
              <a:rPr lang="vi-VN" altLang="en-US" sz="3200" b="1" dirty="0">
                <a:solidFill>
                  <a:srgbClr val="0033CC"/>
                </a:solidFill>
                <a:latin typeface="Times New Roman" panose="02020603050405020304" pitchFamily="18" charset="0"/>
                <a:cs typeface="Times New Roman" panose="02020603050405020304" pitchFamily="18" charset="0"/>
              </a:rPr>
              <a:t>cây ăn quả và số cây trong vườn là</a:t>
            </a:r>
            <a:r>
              <a:rPr lang="en-US" altLang="en-US" sz="3200" b="1" dirty="0">
                <a:solidFill>
                  <a:srgbClr val="0033CC"/>
                </a:solidFill>
                <a:latin typeface="Times New Roman" panose="02020603050405020304" pitchFamily="18" charset="0"/>
                <a:cs typeface="Times New Roman" panose="02020603050405020304" pitchFamily="18" charset="0"/>
              </a:rPr>
              <a:t>:</a:t>
            </a:r>
          </a:p>
          <a:p>
            <a:pPr algn="just" fontAlgn="base">
              <a:spcBef>
                <a:spcPct val="20000"/>
              </a:spcBef>
              <a:spcAft>
                <a:spcPct val="0"/>
              </a:spcAft>
              <a:buFont typeface="Arial" panose="020B0604020202020204" pitchFamily="34" charset="0"/>
              <a:buNone/>
            </a:pPr>
            <a:r>
              <a:rPr lang="en-US" altLang="en-US" sz="3200" b="1" dirty="0">
                <a:solidFill>
                  <a:srgbClr val="0033CC"/>
                </a:solidFill>
                <a:latin typeface="Times New Roman" panose="02020603050405020304" pitchFamily="18" charset="0"/>
                <a:cs typeface="Times New Roman" panose="02020603050405020304" pitchFamily="18" charset="0"/>
              </a:rPr>
              <a:t>	 </a:t>
            </a:r>
          </a:p>
        </p:txBody>
      </p:sp>
      <p:sp>
        <p:nvSpPr>
          <p:cNvPr id="18" name="Subtitle 4"/>
          <p:cNvSpPr txBox="1">
            <a:spLocks/>
          </p:cNvSpPr>
          <p:nvPr/>
        </p:nvSpPr>
        <p:spPr bwMode="auto">
          <a:xfrm>
            <a:off x="2590800" y="4000500"/>
            <a:ext cx="24384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3200" b="1" dirty="0">
                <a:solidFill>
                  <a:srgbClr val="0033CC"/>
                </a:solidFill>
                <a:latin typeface="Times New Roman" panose="02020603050405020304" pitchFamily="18" charset="0"/>
                <a:cs typeface="Times New Roman" panose="02020603050405020304" pitchFamily="18" charset="0"/>
              </a:rPr>
              <a:t>460</a:t>
            </a:r>
            <a:r>
              <a:rPr lang="en-US" altLang="en-US" sz="3200" b="1" dirty="0">
                <a:solidFill>
                  <a:srgbClr val="0033CC"/>
                </a:solidFill>
                <a:latin typeface="Times New Roman" panose="02020603050405020304" pitchFamily="18" charset="0"/>
                <a:cs typeface="Times New Roman" panose="02020603050405020304" pitchFamily="18" charset="0"/>
              </a:rPr>
              <a:t> : </a:t>
            </a:r>
            <a:r>
              <a:rPr lang="vi-VN" altLang="en-US" sz="3200" b="1" dirty="0">
                <a:solidFill>
                  <a:srgbClr val="0033CC"/>
                </a:solidFill>
                <a:latin typeface="Times New Roman" panose="02020603050405020304" pitchFamily="18" charset="0"/>
                <a:cs typeface="Times New Roman" panose="02020603050405020304" pitchFamily="18" charset="0"/>
              </a:rPr>
              <a:t>100</a:t>
            </a:r>
            <a:r>
              <a:rPr lang="en-US" altLang="en-US" sz="3200" b="1" dirty="0">
                <a:solidFill>
                  <a:srgbClr val="0033CC"/>
                </a:solidFill>
                <a:latin typeface="Times New Roman" panose="02020603050405020304" pitchFamily="18" charset="0"/>
                <a:cs typeface="Times New Roman" panose="02020603050405020304" pitchFamily="18" charset="0"/>
              </a:rPr>
              <a:t>0 =</a:t>
            </a:r>
          </a:p>
        </p:txBody>
      </p:sp>
      <p:sp>
        <p:nvSpPr>
          <p:cNvPr id="21" name="Subtitle 4"/>
          <p:cNvSpPr txBox="1">
            <a:spLocks/>
          </p:cNvSpPr>
          <p:nvPr/>
        </p:nvSpPr>
        <p:spPr bwMode="auto">
          <a:xfrm>
            <a:off x="4876804" y="4007854"/>
            <a:ext cx="16414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vi-VN" altLang="en-US" sz="3200" b="1" dirty="0">
                <a:solidFill>
                  <a:srgbClr val="0033CC"/>
                </a:solidFill>
                <a:latin typeface="Times New Roman" panose="02020603050405020304" pitchFamily="18" charset="0"/>
                <a:cs typeface="Times New Roman" panose="02020603050405020304" pitchFamily="18" charset="0"/>
              </a:rPr>
              <a:t>46</a:t>
            </a:r>
            <a:r>
              <a:rPr lang="en-US" altLang="en-US" sz="3200" b="1" dirty="0">
                <a:solidFill>
                  <a:srgbClr val="0033CC"/>
                </a:solidFill>
                <a:latin typeface="Times New Roman" panose="02020603050405020304" pitchFamily="18" charset="0"/>
                <a:cs typeface="Times New Roman" panose="02020603050405020304" pitchFamily="18" charset="0"/>
              </a:rPr>
              <a:t>%</a:t>
            </a:r>
          </a:p>
        </p:txBody>
      </p:sp>
      <p:sp>
        <p:nvSpPr>
          <p:cNvPr id="22" name="Subtitle 4"/>
          <p:cNvSpPr txBox="1">
            <a:spLocks/>
          </p:cNvSpPr>
          <p:nvPr/>
        </p:nvSpPr>
        <p:spPr bwMode="auto">
          <a:xfrm>
            <a:off x="3200400" y="4499146"/>
            <a:ext cx="46482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fontAlgn="base">
              <a:spcBef>
                <a:spcPct val="20000"/>
              </a:spcBef>
              <a:spcAft>
                <a:spcPct val="0"/>
              </a:spcAft>
              <a:buFont typeface="Arial" panose="020B0604020202020204" pitchFamily="34" charset="0"/>
              <a:buNone/>
            </a:pPr>
            <a:r>
              <a:rPr lang="en-US" altLang="en-US" sz="3200" b="1" u="sng" dirty="0" err="1">
                <a:solidFill>
                  <a:srgbClr val="FF0000"/>
                </a:solidFill>
                <a:latin typeface="Times New Roman" panose="02020603050405020304" pitchFamily="18" charset="0"/>
                <a:cs typeface="Arial" panose="020B0604020202020204" pitchFamily="34" charset="0"/>
              </a:rPr>
              <a:t>Đáp</a:t>
            </a:r>
            <a:r>
              <a:rPr lang="en-US" altLang="en-US" sz="3200" b="1" u="sng" dirty="0">
                <a:solidFill>
                  <a:srgbClr val="FF0000"/>
                </a:solidFill>
                <a:latin typeface="Times New Roman" panose="02020603050405020304" pitchFamily="18" charset="0"/>
                <a:cs typeface="Arial" panose="020B0604020202020204" pitchFamily="34" charset="0"/>
              </a:rPr>
              <a:t> </a:t>
            </a:r>
            <a:r>
              <a:rPr lang="en-US" altLang="en-US" sz="3200" b="1" u="sng" dirty="0" err="1">
                <a:solidFill>
                  <a:srgbClr val="FF0000"/>
                </a:solidFill>
                <a:latin typeface="Times New Roman" panose="02020603050405020304" pitchFamily="18" charset="0"/>
                <a:cs typeface="Arial" panose="020B0604020202020204" pitchFamily="34" charset="0"/>
              </a:rPr>
              <a:t>số</a:t>
            </a:r>
            <a:r>
              <a:rPr lang="en-US" altLang="en-US" sz="3200" b="1" u="sng" dirty="0">
                <a:solidFill>
                  <a:srgbClr val="FF0000"/>
                </a:solidFill>
                <a:latin typeface="Times New Roman" panose="02020603050405020304" pitchFamily="18" charset="0"/>
                <a:cs typeface="Arial" panose="020B0604020202020204" pitchFamily="34" charset="0"/>
              </a:rPr>
              <a:t> </a:t>
            </a:r>
            <a:r>
              <a:rPr lang="en-US" altLang="en-US" sz="3200" b="1" dirty="0">
                <a:solidFill>
                  <a:srgbClr val="FF0000"/>
                </a:solidFill>
                <a:latin typeface="Times New Roman" panose="02020603050405020304" pitchFamily="18" charset="0"/>
                <a:cs typeface="Arial" panose="020B0604020202020204" pitchFamily="34" charset="0"/>
              </a:rPr>
              <a:t>: </a:t>
            </a:r>
            <a:r>
              <a:rPr lang="vi-VN" altLang="en-US" sz="3200" b="1" dirty="0">
                <a:solidFill>
                  <a:srgbClr val="0033CC"/>
                </a:solidFill>
                <a:latin typeface="Times New Roman" panose="02020603050405020304" pitchFamily="18" charset="0"/>
                <a:cs typeface="Arial" panose="020B0604020202020204" pitchFamily="34" charset="0"/>
              </a:rPr>
              <a:t>a) </a:t>
            </a:r>
            <a:r>
              <a:rPr lang="en-US" altLang="en-US" sz="3200" b="1" dirty="0">
                <a:solidFill>
                  <a:srgbClr val="0033CC"/>
                </a:solidFill>
                <a:latin typeface="Times New Roman" panose="02020603050405020304" pitchFamily="18" charset="0"/>
                <a:cs typeface="Arial" panose="020B0604020202020204" pitchFamily="34" charset="0"/>
              </a:rPr>
              <a:t>5</a:t>
            </a:r>
            <a:r>
              <a:rPr lang="vi-VN" altLang="en-US" sz="3200" b="1" dirty="0">
                <a:solidFill>
                  <a:srgbClr val="0033CC"/>
                </a:solidFill>
                <a:latin typeface="Times New Roman" panose="02020603050405020304" pitchFamily="18" charset="0"/>
                <a:cs typeface="Arial" panose="020B0604020202020204" pitchFamily="34" charset="0"/>
              </a:rPr>
              <a:t>4</a:t>
            </a:r>
            <a:r>
              <a:rPr lang="en-US" altLang="en-US" sz="3200" b="1" dirty="0">
                <a:solidFill>
                  <a:srgbClr val="0033CC"/>
                </a:solidFill>
                <a:latin typeface="Times New Roman" panose="02020603050405020304" pitchFamily="18" charset="0"/>
                <a:cs typeface="Arial" panose="020B0604020202020204" pitchFamily="34" charset="0"/>
              </a:rPr>
              <a:t>%</a:t>
            </a:r>
            <a:r>
              <a:rPr lang="vi-VN" altLang="en-US" sz="3200" b="1" dirty="0">
                <a:solidFill>
                  <a:srgbClr val="0033CC"/>
                </a:solidFill>
                <a:latin typeface="Times New Roman" panose="02020603050405020304" pitchFamily="18" charset="0"/>
                <a:cs typeface="Arial" panose="020B0604020202020204" pitchFamily="34" charset="0"/>
              </a:rPr>
              <a:t> ; b) 46% </a:t>
            </a:r>
            <a:endParaRPr lang="en-US" altLang="en-US" sz="3200" b="1" dirty="0">
              <a:solidFill>
                <a:srgbClr val="0033CC"/>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09118407"/>
      </p:ext>
    </p:extLst>
  </p:cSld>
  <p:clrMapOvr>
    <a:masterClrMapping/>
  </p:clrMapOvr>
  <p:transition>
    <p:wheel spokes="8"/>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9460">
                                            <p:txEl>
                                              <p:pRg st="0" end="0"/>
                                            </p:txEl>
                                          </p:spTgt>
                                        </p:tgtEl>
                                        <p:attrNameLst>
                                          <p:attrName>style.visibility</p:attrName>
                                        </p:attrNameLst>
                                      </p:cBhvr>
                                      <p:to>
                                        <p:strVal val="visible"/>
                                      </p:to>
                                    </p:set>
                                    <p:animEffect transition="in" filter="circle(in)">
                                      <p:cBhvr>
                                        <p:cTn id="7" dur="500"/>
                                        <p:tgtEl>
                                          <p:spTgt spid="1946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ppt_x</p:attrName>
                                        </p:attrNameLst>
                                      </p:cBhvr>
                                      <p:tavLst>
                                        <p:tav tm="0">
                                          <p:val>
                                            <p:strVal val="#ppt_x-.2"/>
                                          </p:val>
                                        </p:tav>
                                        <p:tav tm="100000">
                                          <p:val>
                                            <p:strVal val="#ppt_x"/>
                                          </p:val>
                                        </p:tav>
                                      </p:tavLst>
                                    </p:anim>
                                    <p:anim calcmode="lin" valueType="num">
                                      <p:cBhvr>
                                        <p:cTn id="13"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1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1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1000" fill="hold"/>
                                        <p:tgtEl>
                                          <p:spTgt spid="13"/>
                                        </p:tgtEl>
                                        <p:attrNameLst>
                                          <p:attrName>ppt_x</p:attrName>
                                        </p:attrNameLst>
                                      </p:cBhvr>
                                      <p:tavLst>
                                        <p:tav tm="0">
                                          <p:val>
                                            <p:strVal val="#ppt_x-.2"/>
                                          </p:val>
                                        </p:tav>
                                        <p:tav tm="100000">
                                          <p:val>
                                            <p:strVal val="#ppt_x"/>
                                          </p:val>
                                        </p:tav>
                                      </p:tavLst>
                                    </p:anim>
                                    <p:anim calcmode="lin" valueType="num">
                                      <p:cBhvr>
                                        <p:cTn id="30"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31" dur="10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1000" fill="hold"/>
                                        <p:tgtEl>
                                          <p:spTgt spid="14"/>
                                        </p:tgtEl>
                                        <p:attrNameLst>
                                          <p:attrName>ppt_x</p:attrName>
                                        </p:attrNameLst>
                                      </p:cBhvr>
                                      <p:tavLst>
                                        <p:tav tm="0">
                                          <p:val>
                                            <p:strVal val="#ppt_x-.2"/>
                                          </p:val>
                                        </p:tav>
                                        <p:tav tm="100000">
                                          <p:val>
                                            <p:strVal val="#ppt_x"/>
                                          </p:val>
                                        </p:tav>
                                      </p:tavLst>
                                    </p:anim>
                                    <p:anim calcmode="lin" valueType="num">
                                      <p:cBhvr>
                                        <p:cTn id="37"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8" dur="10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29"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p:cTn id="43" dur="1000" fill="hold"/>
                                        <p:tgtEl>
                                          <p:spTgt spid="16"/>
                                        </p:tgtEl>
                                        <p:attrNameLst>
                                          <p:attrName>ppt_x</p:attrName>
                                        </p:attrNameLst>
                                      </p:cBhvr>
                                      <p:tavLst>
                                        <p:tav tm="0">
                                          <p:val>
                                            <p:strVal val="#ppt_x-.2"/>
                                          </p:val>
                                        </p:tav>
                                        <p:tav tm="100000">
                                          <p:val>
                                            <p:strVal val="#ppt_x"/>
                                          </p:val>
                                        </p:tav>
                                      </p:tavLst>
                                    </p:anim>
                                    <p:anim calcmode="lin" valueType="num">
                                      <p:cBhvr>
                                        <p:cTn id="44"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45" dur="1000"/>
                                        <p:tgtEl>
                                          <p:spTgt spid="16"/>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circle(in)">
                                      <p:cBhvr>
                                        <p:cTn id="50" dur="10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circle(in)">
                                      <p:cBhvr>
                                        <p:cTn id="55" dur="10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circle(in)">
                                      <p:cBhvr>
                                        <p:cTn id="60"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p:bldP spid="7" grpId="0"/>
      <p:bldP spid="9" grpId="0"/>
      <p:bldP spid="10" grpId="0"/>
      <p:bldP spid="13" grpId="0"/>
      <p:bldP spid="14" grpId="0"/>
      <p:bldP spid="16" grpId="0"/>
      <p:bldP spid="18" grpId="0"/>
      <p:bldP spid="21" grpId="0"/>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0" y="0"/>
            <a:ext cx="9144000" cy="369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endParaRPr lang="vi-VN" altLang="en-US" smtClean="0">
              <a:solidFill>
                <a:prstClr val="black"/>
              </a:solidFill>
              <a:latin typeface="Times New Roman" panose="02020603050405020304" pitchFamily="18" charset="0"/>
            </a:endParaRPr>
          </a:p>
        </p:txBody>
      </p:sp>
      <p:pic>
        <p:nvPicPr>
          <p:cNvPr id="153603" name="Picture 3" descr="01"/>
          <p:cNvPicPr>
            <a:picLocks noChangeAspect="1" noChangeArrowheads="1"/>
          </p:cNvPicPr>
          <p:nvPr/>
        </p:nvPicPr>
        <p:blipFill>
          <a:blip r:embed="rId4" cstate="print">
            <a:extLst>
              <a:ext uri="{28A0092B-C50C-407E-A947-70E740481C1C}">
                <a14:useLocalDpi xmlns:a14="http://schemas.microsoft.com/office/drawing/2010/main" val="0"/>
              </a:ext>
            </a:extLst>
          </a:blip>
          <a:srcRect l="1375" r="73868" b="79889"/>
          <a:stretch>
            <a:fillRect/>
          </a:stretch>
        </p:blipFill>
        <p:spPr bwMode="auto">
          <a:xfrm>
            <a:off x="7086600" y="1100668"/>
            <a:ext cx="1620838"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04" name="Oval 4"/>
          <p:cNvSpPr>
            <a:spLocks noChangeArrowheads="1"/>
          </p:cNvSpPr>
          <p:nvPr/>
        </p:nvSpPr>
        <p:spPr bwMode="auto">
          <a:xfrm>
            <a:off x="7543802" y="1587500"/>
            <a:ext cx="838200" cy="635000"/>
          </a:xfrm>
          <a:prstGeom prst="ellipse">
            <a:avLst/>
          </a:prstGeom>
          <a:gradFill rotWithShape="1">
            <a:gsLst>
              <a:gs pos="0">
                <a:schemeClr val="bg1"/>
              </a:gs>
              <a:gs pos="100000">
                <a:srgbClr val="00FF00"/>
              </a:gs>
            </a:gsLst>
            <a:path path="shape">
              <a:fillToRect l="50000" t="50000" r="50000" b="50000"/>
            </a:path>
          </a:gradFill>
          <a:ln w="9525">
            <a:solidFill>
              <a:srgbClr val="000066"/>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a:solidFill>
                  <a:prstClr val="black"/>
                </a:solidFill>
                <a:latin typeface="Times New Roman" panose="02020603050405020304" pitchFamily="18" charset="0"/>
              </a:rPr>
              <a:t>0</a:t>
            </a:r>
          </a:p>
        </p:txBody>
      </p:sp>
      <p:sp>
        <p:nvSpPr>
          <p:cNvPr id="153605" name="Oval 5"/>
          <p:cNvSpPr>
            <a:spLocks noChangeArrowheads="1"/>
          </p:cNvSpPr>
          <p:nvPr/>
        </p:nvSpPr>
        <p:spPr bwMode="auto">
          <a:xfrm>
            <a:off x="7543802" y="1587500"/>
            <a:ext cx="838200" cy="635000"/>
          </a:xfrm>
          <a:prstGeom prst="ellipse">
            <a:avLst/>
          </a:prstGeom>
          <a:gradFill rotWithShape="1">
            <a:gsLst>
              <a:gs pos="0">
                <a:schemeClr val="bg1"/>
              </a:gs>
              <a:gs pos="100000">
                <a:srgbClr val="00FF00"/>
              </a:gs>
            </a:gsLst>
            <a:path path="shape">
              <a:fillToRect l="50000" t="50000" r="50000" b="50000"/>
            </a:path>
          </a:gradFill>
          <a:ln w="9525">
            <a:solidFill>
              <a:srgbClr val="000066"/>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a:solidFill>
                  <a:prstClr val="black"/>
                </a:solidFill>
                <a:latin typeface="Times New Roman" panose="02020603050405020304" pitchFamily="18" charset="0"/>
              </a:rPr>
              <a:t>2</a:t>
            </a:r>
          </a:p>
        </p:txBody>
      </p:sp>
      <p:sp>
        <p:nvSpPr>
          <p:cNvPr id="153606" name="Oval 6"/>
          <p:cNvSpPr>
            <a:spLocks noChangeArrowheads="1"/>
          </p:cNvSpPr>
          <p:nvPr/>
        </p:nvSpPr>
        <p:spPr bwMode="auto">
          <a:xfrm>
            <a:off x="7543802" y="1587500"/>
            <a:ext cx="838200" cy="635000"/>
          </a:xfrm>
          <a:prstGeom prst="ellipse">
            <a:avLst/>
          </a:prstGeom>
          <a:gradFill rotWithShape="1">
            <a:gsLst>
              <a:gs pos="0">
                <a:schemeClr val="bg1"/>
              </a:gs>
              <a:gs pos="100000">
                <a:srgbClr val="FF3399"/>
              </a:gs>
            </a:gsLst>
            <a:path path="shape">
              <a:fillToRect l="50000" t="50000" r="50000" b="50000"/>
            </a:path>
          </a:gradFill>
          <a:ln w="9525">
            <a:solidFill>
              <a:srgbClr val="FF0000"/>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a:solidFill>
                  <a:prstClr val="black"/>
                </a:solidFill>
                <a:latin typeface="Times New Roman" panose="02020603050405020304" pitchFamily="18" charset="0"/>
              </a:rPr>
              <a:t>3</a:t>
            </a:r>
          </a:p>
        </p:txBody>
      </p:sp>
      <p:sp>
        <p:nvSpPr>
          <p:cNvPr id="153607" name="Oval 7"/>
          <p:cNvSpPr>
            <a:spLocks noChangeArrowheads="1"/>
          </p:cNvSpPr>
          <p:nvPr/>
        </p:nvSpPr>
        <p:spPr bwMode="auto">
          <a:xfrm>
            <a:off x="7543802" y="1587500"/>
            <a:ext cx="838200" cy="635000"/>
          </a:xfrm>
          <a:prstGeom prst="ellipse">
            <a:avLst/>
          </a:prstGeom>
          <a:gradFill rotWithShape="1">
            <a:gsLst>
              <a:gs pos="0">
                <a:schemeClr val="bg1"/>
              </a:gs>
              <a:gs pos="100000">
                <a:srgbClr val="00FF00"/>
              </a:gs>
            </a:gsLst>
            <a:path path="shape">
              <a:fillToRect l="50000" t="50000" r="50000" b="50000"/>
            </a:path>
          </a:gradFill>
          <a:ln w="9525">
            <a:solidFill>
              <a:srgbClr val="000066"/>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a:solidFill>
                  <a:prstClr val="black"/>
                </a:solidFill>
                <a:latin typeface="Times New Roman" panose="02020603050405020304" pitchFamily="18" charset="0"/>
              </a:rPr>
              <a:t>4</a:t>
            </a:r>
          </a:p>
        </p:txBody>
      </p:sp>
      <p:sp>
        <p:nvSpPr>
          <p:cNvPr id="153608" name="Oval 8"/>
          <p:cNvSpPr>
            <a:spLocks noChangeArrowheads="1"/>
          </p:cNvSpPr>
          <p:nvPr/>
        </p:nvSpPr>
        <p:spPr bwMode="auto">
          <a:xfrm>
            <a:off x="7543802" y="1587500"/>
            <a:ext cx="838200" cy="635000"/>
          </a:xfrm>
          <a:prstGeom prst="ellipse">
            <a:avLst/>
          </a:prstGeom>
          <a:gradFill rotWithShape="1">
            <a:gsLst>
              <a:gs pos="0">
                <a:schemeClr val="bg1"/>
              </a:gs>
              <a:gs pos="100000">
                <a:srgbClr val="FF3399"/>
              </a:gs>
            </a:gsLst>
            <a:path path="shape">
              <a:fillToRect l="50000" t="50000" r="50000" b="50000"/>
            </a:path>
          </a:gradFill>
          <a:ln w="9525">
            <a:solidFill>
              <a:srgbClr val="FF0000"/>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a:solidFill>
                  <a:prstClr val="black"/>
                </a:solidFill>
                <a:latin typeface="Times New Roman" panose="02020603050405020304" pitchFamily="18" charset="0"/>
              </a:rPr>
              <a:t>5</a:t>
            </a:r>
          </a:p>
        </p:txBody>
      </p:sp>
      <p:sp>
        <p:nvSpPr>
          <p:cNvPr id="153609" name="Oval 9"/>
          <p:cNvSpPr>
            <a:spLocks noChangeArrowheads="1"/>
          </p:cNvSpPr>
          <p:nvPr/>
        </p:nvSpPr>
        <p:spPr bwMode="auto">
          <a:xfrm>
            <a:off x="7543802" y="1587500"/>
            <a:ext cx="838200" cy="635000"/>
          </a:xfrm>
          <a:prstGeom prst="ellipse">
            <a:avLst/>
          </a:prstGeom>
          <a:gradFill rotWithShape="1">
            <a:gsLst>
              <a:gs pos="0">
                <a:schemeClr val="bg1"/>
              </a:gs>
              <a:gs pos="100000">
                <a:srgbClr val="00FF00"/>
              </a:gs>
            </a:gsLst>
            <a:path path="shape">
              <a:fillToRect l="50000" t="50000" r="50000" b="50000"/>
            </a:path>
          </a:gradFill>
          <a:ln w="9525">
            <a:solidFill>
              <a:srgbClr val="000066"/>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a:solidFill>
                  <a:prstClr val="black"/>
                </a:solidFill>
                <a:latin typeface="Times New Roman" panose="02020603050405020304" pitchFamily="18" charset="0"/>
              </a:rPr>
              <a:t>6</a:t>
            </a:r>
          </a:p>
        </p:txBody>
      </p:sp>
      <p:sp>
        <p:nvSpPr>
          <p:cNvPr id="153610" name="Oval 10"/>
          <p:cNvSpPr>
            <a:spLocks noChangeArrowheads="1"/>
          </p:cNvSpPr>
          <p:nvPr/>
        </p:nvSpPr>
        <p:spPr bwMode="auto">
          <a:xfrm>
            <a:off x="7543802" y="1587500"/>
            <a:ext cx="838200" cy="635000"/>
          </a:xfrm>
          <a:prstGeom prst="ellipse">
            <a:avLst/>
          </a:prstGeom>
          <a:gradFill rotWithShape="1">
            <a:gsLst>
              <a:gs pos="0">
                <a:schemeClr val="bg1"/>
              </a:gs>
              <a:gs pos="100000">
                <a:srgbClr val="FF3399"/>
              </a:gs>
            </a:gsLst>
            <a:path path="shape">
              <a:fillToRect l="50000" t="50000" r="50000" b="50000"/>
            </a:path>
          </a:gradFill>
          <a:ln w="9525">
            <a:solidFill>
              <a:srgbClr val="FF0000"/>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a:solidFill>
                  <a:prstClr val="black"/>
                </a:solidFill>
                <a:latin typeface="Times New Roman" panose="02020603050405020304" pitchFamily="18" charset="0"/>
              </a:rPr>
              <a:t>7</a:t>
            </a:r>
          </a:p>
        </p:txBody>
      </p:sp>
      <p:sp>
        <p:nvSpPr>
          <p:cNvPr id="153611" name="Oval 11"/>
          <p:cNvSpPr>
            <a:spLocks noChangeArrowheads="1"/>
          </p:cNvSpPr>
          <p:nvPr/>
        </p:nvSpPr>
        <p:spPr bwMode="auto">
          <a:xfrm>
            <a:off x="7543802" y="1587500"/>
            <a:ext cx="838200" cy="635000"/>
          </a:xfrm>
          <a:prstGeom prst="ellipse">
            <a:avLst/>
          </a:prstGeom>
          <a:gradFill rotWithShape="1">
            <a:gsLst>
              <a:gs pos="0">
                <a:schemeClr val="bg1"/>
              </a:gs>
              <a:gs pos="100000">
                <a:srgbClr val="00FF00"/>
              </a:gs>
            </a:gsLst>
            <a:path path="shape">
              <a:fillToRect l="50000" t="50000" r="50000" b="50000"/>
            </a:path>
          </a:gradFill>
          <a:ln w="9525">
            <a:solidFill>
              <a:srgbClr val="000066"/>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a:solidFill>
                  <a:prstClr val="black"/>
                </a:solidFill>
                <a:latin typeface="Times New Roman" panose="02020603050405020304" pitchFamily="18" charset="0"/>
              </a:rPr>
              <a:t>8</a:t>
            </a:r>
          </a:p>
        </p:txBody>
      </p:sp>
      <p:sp>
        <p:nvSpPr>
          <p:cNvPr id="153612" name="Oval 12"/>
          <p:cNvSpPr>
            <a:spLocks noChangeArrowheads="1"/>
          </p:cNvSpPr>
          <p:nvPr/>
        </p:nvSpPr>
        <p:spPr bwMode="auto">
          <a:xfrm>
            <a:off x="7543802" y="1587500"/>
            <a:ext cx="838200" cy="635000"/>
          </a:xfrm>
          <a:prstGeom prst="ellipse">
            <a:avLst/>
          </a:prstGeom>
          <a:gradFill rotWithShape="1">
            <a:gsLst>
              <a:gs pos="0">
                <a:schemeClr val="bg1"/>
              </a:gs>
              <a:gs pos="100000">
                <a:srgbClr val="FF3399"/>
              </a:gs>
            </a:gsLst>
            <a:path path="shape">
              <a:fillToRect l="50000" t="50000" r="50000" b="50000"/>
            </a:path>
          </a:gradFill>
          <a:ln w="9525">
            <a:solidFill>
              <a:srgbClr val="FF0000"/>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a:solidFill>
                  <a:prstClr val="black"/>
                </a:solidFill>
                <a:latin typeface="Times New Roman" panose="02020603050405020304" pitchFamily="18" charset="0"/>
              </a:rPr>
              <a:t>9</a:t>
            </a:r>
          </a:p>
        </p:txBody>
      </p:sp>
      <p:sp>
        <p:nvSpPr>
          <p:cNvPr id="153613" name="Oval 13"/>
          <p:cNvSpPr>
            <a:spLocks noChangeArrowheads="1"/>
          </p:cNvSpPr>
          <p:nvPr/>
        </p:nvSpPr>
        <p:spPr bwMode="auto">
          <a:xfrm>
            <a:off x="7543802" y="1587500"/>
            <a:ext cx="838200" cy="635000"/>
          </a:xfrm>
          <a:prstGeom prst="ellipse">
            <a:avLst/>
          </a:prstGeom>
          <a:gradFill rotWithShape="1">
            <a:gsLst>
              <a:gs pos="0">
                <a:schemeClr val="bg1"/>
              </a:gs>
              <a:gs pos="100000">
                <a:srgbClr val="00FF00"/>
              </a:gs>
            </a:gsLst>
            <a:path path="shape">
              <a:fillToRect l="50000" t="50000" r="50000" b="50000"/>
            </a:path>
          </a:gradFill>
          <a:ln w="9525">
            <a:solidFill>
              <a:srgbClr val="000066"/>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a:solidFill>
                  <a:prstClr val="black"/>
                </a:solidFill>
                <a:latin typeface="Times New Roman" panose="02020603050405020304" pitchFamily="18" charset="0"/>
              </a:rPr>
              <a:t>10</a:t>
            </a:r>
          </a:p>
        </p:txBody>
      </p:sp>
      <p:sp>
        <p:nvSpPr>
          <p:cNvPr id="153619" name="Oval 19"/>
          <p:cNvSpPr>
            <a:spLocks noChangeArrowheads="1"/>
          </p:cNvSpPr>
          <p:nvPr/>
        </p:nvSpPr>
        <p:spPr bwMode="auto">
          <a:xfrm>
            <a:off x="7543802" y="1576792"/>
            <a:ext cx="838200" cy="635000"/>
          </a:xfrm>
          <a:prstGeom prst="ellipse">
            <a:avLst/>
          </a:prstGeom>
          <a:gradFill rotWithShape="1">
            <a:gsLst>
              <a:gs pos="0">
                <a:schemeClr val="bg1"/>
              </a:gs>
              <a:gs pos="100000">
                <a:srgbClr val="FF3399"/>
              </a:gs>
            </a:gsLst>
            <a:path path="shape">
              <a:fillToRect l="50000" t="50000" r="50000" b="50000"/>
            </a:path>
          </a:gradFill>
          <a:ln w="9525">
            <a:solidFill>
              <a:srgbClr val="FF0000"/>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dirty="0">
                <a:solidFill>
                  <a:prstClr val="black"/>
                </a:solidFill>
                <a:latin typeface="Times New Roman" panose="02020603050405020304" pitchFamily="18" charset="0"/>
              </a:rPr>
              <a:t>1</a:t>
            </a:r>
          </a:p>
        </p:txBody>
      </p:sp>
      <p:pic>
        <p:nvPicPr>
          <p:cNvPr id="10260" name="Picture 26" descr="01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0" y="1143001"/>
            <a:ext cx="1752600" cy="1419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1" name="AutoShape 27"/>
          <p:cNvSpPr>
            <a:spLocks noChangeArrowheads="1"/>
          </p:cNvSpPr>
          <p:nvPr/>
        </p:nvSpPr>
        <p:spPr bwMode="auto">
          <a:xfrm>
            <a:off x="1295400" y="641616"/>
            <a:ext cx="6096000" cy="945886"/>
          </a:xfrm>
          <a:prstGeom prst="cloudCallout">
            <a:avLst>
              <a:gd name="adj1" fmla="val -46514"/>
              <a:gd name="adj2" fmla="val 60417"/>
            </a:avLst>
          </a:prstGeom>
          <a:gradFill rotWithShape="1">
            <a:gsLst>
              <a:gs pos="0">
                <a:schemeClr val="bg1"/>
              </a:gs>
              <a:gs pos="100000">
                <a:srgbClr val="CCFF66"/>
              </a:gs>
            </a:gsLst>
            <a:path path="rect">
              <a:fillToRect l="50000" t="50000" r="50000" b="50000"/>
            </a:path>
          </a:gradFill>
          <a:ln w="9525">
            <a:solidFill>
              <a:schemeClr val="accent2"/>
            </a:solidFill>
            <a:round/>
            <a:headEnd/>
            <a:tailEnd/>
          </a:ln>
        </p:spPr>
        <p:txBody>
          <a:bodyPr lIns="91429" tIns="45715" rIns="91429" bIns="45715"/>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3200" b="1" i="1">
                <a:solidFill>
                  <a:srgbClr val="0000FF"/>
                </a:solidFill>
                <a:latin typeface="Times New Roman" panose="02020603050405020304" pitchFamily="18" charset="0"/>
                <a:cs typeface="Times New Roman" panose="02020603050405020304" pitchFamily="18" charset="0"/>
              </a:rPr>
              <a:t>Ai nhanh, </a:t>
            </a:r>
            <a:r>
              <a:rPr lang="en-US" altLang="en-US" sz="3200" b="1" i="1">
                <a:solidFill>
                  <a:srgbClr val="FF0000"/>
                </a:solidFill>
                <a:latin typeface="Times New Roman" panose="02020603050405020304" pitchFamily="18" charset="0"/>
                <a:cs typeface="Times New Roman" panose="02020603050405020304" pitchFamily="18" charset="0"/>
              </a:rPr>
              <a:t>ai đúng?</a:t>
            </a:r>
          </a:p>
        </p:txBody>
      </p:sp>
      <p:sp>
        <p:nvSpPr>
          <p:cNvPr id="10262" name="Text Box 28"/>
          <p:cNvSpPr txBox="1">
            <a:spLocks noChangeArrowheads="1"/>
          </p:cNvSpPr>
          <p:nvPr/>
        </p:nvSpPr>
        <p:spPr bwMode="auto">
          <a:xfrm>
            <a:off x="2057401" y="1841501"/>
            <a:ext cx="4800600" cy="523210"/>
          </a:xfrm>
          <a:prstGeom prst="rect">
            <a:avLst/>
          </a:prstGeom>
          <a:gradFill rotWithShape="1">
            <a:gsLst>
              <a:gs pos="0">
                <a:srgbClr val="FF6600"/>
              </a:gs>
              <a:gs pos="50000">
                <a:srgbClr val="FFFF66"/>
              </a:gs>
              <a:gs pos="100000">
                <a:srgbClr val="FF66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50000"/>
              </a:spcBef>
              <a:spcAft>
                <a:spcPct val="0"/>
              </a:spcAft>
            </a:pPr>
            <a:r>
              <a:rPr lang="en-US" altLang="en-US" sz="2800" b="1" dirty="0">
                <a:solidFill>
                  <a:srgbClr val="3333FF"/>
                </a:solidFill>
                <a:latin typeface="Times New Roman" panose="02020603050405020304" pitchFamily="18" charset="0"/>
              </a:rPr>
              <a:t>CHỌN  </a:t>
            </a:r>
            <a:r>
              <a:rPr lang="en-US" altLang="en-US" sz="2800" b="1" dirty="0">
                <a:solidFill>
                  <a:srgbClr val="3333FF"/>
                </a:solidFill>
                <a:latin typeface="Times New Roman" panose="02020603050405020304" pitchFamily="18" charset="0"/>
                <a:cs typeface="Times New Roman" panose="02020603050405020304" pitchFamily="18" charset="0"/>
              </a:rPr>
              <a:t>ĐÁP</a:t>
            </a:r>
            <a:r>
              <a:rPr lang="en-US" altLang="en-US" sz="2800" b="1" dirty="0">
                <a:solidFill>
                  <a:srgbClr val="3333FF"/>
                </a:solidFill>
                <a:latin typeface="Times New Roman" panose="02020603050405020304" pitchFamily="18" charset="0"/>
              </a:rPr>
              <a:t> ÁN ĐÚNG:</a:t>
            </a:r>
          </a:p>
        </p:txBody>
      </p:sp>
      <p:sp>
        <p:nvSpPr>
          <p:cNvPr id="153629" name="Rectangle 29"/>
          <p:cNvSpPr>
            <a:spLocks noChangeArrowheads="1"/>
          </p:cNvSpPr>
          <p:nvPr/>
        </p:nvSpPr>
        <p:spPr bwMode="auto">
          <a:xfrm>
            <a:off x="1524002" y="3163094"/>
            <a:ext cx="1981200" cy="2123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r>
              <a:rPr lang="en-US" altLang="en-US" sz="2400" b="1" dirty="0">
                <a:solidFill>
                  <a:prstClr val="white"/>
                </a:solidFill>
                <a:latin typeface="Times New Roman" panose="02020603050405020304" pitchFamily="18" charset="0"/>
              </a:rPr>
              <a:t>13,53     3</a:t>
            </a:r>
          </a:p>
          <a:p>
            <a:pPr fontAlgn="base">
              <a:spcBef>
                <a:spcPct val="0"/>
              </a:spcBef>
              <a:spcAft>
                <a:spcPct val="0"/>
              </a:spcAft>
            </a:pPr>
            <a:r>
              <a:rPr lang="en-US" altLang="en-US" sz="2400" b="1" dirty="0">
                <a:solidFill>
                  <a:prstClr val="white"/>
                </a:solidFill>
                <a:latin typeface="Times New Roman" panose="02020603050405020304" pitchFamily="18" charset="0"/>
              </a:rPr>
              <a:t>  1 5       4,51                                          </a:t>
            </a:r>
          </a:p>
          <a:p>
            <a:pPr fontAlgn="base">
              <a:spcBef>
                <a:spcPct val="0"/>
              </a:spcBef>
              <a:spcAft>
                <a:spcPct val="0"/>
              </a:spcAft>
            </a:pPr>
            <a:r>
              <a:rPr lang="en-US" altLang="en-US" sz="2400" b="1" dirty="0">
                <a:solidFill>
                  <a:prstClr val="white"/>
                </a:solidFill>
                <a:latin typeface="Times New Roman" panose="02020603050405020304" pitchFamily="18" charset="0"/>
              </a:rPr>
              <a:t>     03</a:t>
            </a:r>
          </a:p>
          <a:p>
            <a:pPr fontAlgn="base">
              <a:spcBef>
                <a:spcPct val="0"/>
              </a:spcBef>
              <a:spcAft>
                <a:spcPct val="0"/>
              </a:spcAft>
            </a:pPr>
            <a:r>
              <a:rPr lang="en-US" altLang="en-US" sz="2400" b="1" dirty="0">
                <a:solidFill>
                  <a:prstClr val="white"/>
                </a:solidFill>
                <a:latin typeface="Times New Roman" panose="02020603050405020304" pitchFamily="18" charset="0"/>
              </a:rPr>
              <a:t>       </a:t>
            </a:r>
          </a:p>
          <a:p>
            <a:pPr fontAlgn="base">
              <a:spcBef>
                <a:spcPct val="50000"/>
              </a:spcBef>
              <a:spcAft>
                <a:spcPct val="0"/>
              </a:spcAft>
            </a:pPr>
            <a:endParaRPr lang="en-US" altLang="en-US" sz="2400" dirty="0">
              <a:solidFill>
                <a:srgbClr val="FF0066"/>
              </a:solidFill>
              <a:latin typeface="Times New Roman" panose="02020603050405020304" pitchFamily="18" charset="0"/>
            </a:endParaRPr>
          </a:p>
        </p:txBody>
      </p:sp>
      <p:sp>
        <p:nvSpPr>
          <p:cNvPr id="153641" name="Oval 41"/>
          <p:cNvSpPr>
            <a:spLocks noChangeArrowheads="1"/>
          </p:cNvSpPr>
          <p:nvPr/>
        </p:nvSpPr>
        <p:spPr bwMode="auto">
          <a:xfrm>
            <a:off x="4324352" y="4583908"/>
            <a:ext cx="990600" cy="444500"/>
          </a:xfrm>
          <a:prstGeom prst="ellipse">
            <a:avLst/>
          </a:prstGeom>
          <a:gradFill rotWithShape="1">
            <a:gsLst>
              <a:gs pos="0">
                <a:srgbClr val="74C274"/>
              </a:gs>
              <a:gs pos="50000">
                <a:srgbClr val="99FF99"/>
              </a:gs>
              <a:gs pos="100000">
                <a:srgbClr val="74C274"/>
              </a:gs>
            </a:gsLst>
            <a:lin ang="2700000" scaled="1"/>
          </a:gradFill>
          <a:ln w="9525">
            <a:solidFill>
              <a:schemeClr val="tx1"/>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2800" b="1">
                <a:solidFill>
                  <a:srgbClr val="FF0000"/>
                </a:solidFill>
                <a:latin typeface="Times New Roman" panose="02020603050405020304" pitchFamily="18" charset="0"/>
              </a:rPr>
              <a:t>B</a:t>
            </a:r>
          </a:p>
        </p:txBody>
      </p:sp>
      <p:sp>
        <p:nvSpPr>
          <p:cNvPr id="153642" name="Oval 42"/>
          <p:cNvSpPr>
            <a:spLocks noChangeArrowheads="1"/>
          </p:cNvSpPr>
          <p:nvPr/>
        </p:nvSpPr>
        <p:spPr bwMode="auto">
          <a:xfrm>
            <a:off x="6610350" y="4591847"/>
            <a:ext cx="1066800" cy="444500"/>
          </a:xfrm>
          <a:prstGeom prst="ellipse">
            <a:avLst/>
          </a:prstGeom>
          <a:gradFill rotWithShape="1">
            <a:gsLst>
              <a:gs pos="0">
                <a:srgbClr val="99FF99"/>
              </a:gs>
              <a:gs pos="50000">
                <a:srgbClr val="B8FFB8"/>
              </a:gs>
              <a:gs pos="100000">
                <a:srgbClr val="99FF99"/>
              </a:gs>
            </a:gsLst>
            <a:lin ang="18900000" scaled="1"/>
          </a:gradFill>
          <a:ln w="9525">
            <a:solidFill>
              <a:schemeClr val="tx1"/>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2800" b="1">
                <a:solidFill>
                  <a:srgbClr val="FF0000"/>
                </a:solidFill>
                <a:latin typeface="Times New Roman" panose="02020603050405020304" pitchFamily="18" charset="0"/>
              </a:rPr>
              <a:t>C</a:t>
            </a:r>
          </a:p>
        </p:txBody>
      </p:sp>
      <p:sp>
        <p:nvSpPr>
          <p:cNvPr id="153643" name="Oval 43"/>
          <p:cNvSpPr>
            <a:spLocks noChangeArrowheads="1"/>
          </p:cNvSpPr>
          <p:nvPr/>
        </p:nvSpPr>
        <p:spPr bwMode="auto">
          <a:xfrm>
            <a:off x="1905000" y="4572000"/>
            <a:ext cx="990600" cy="444500"/>
          </a:xfrm>
          <a:prstGeom prst="ellipse">
            <a:avLst/>
          </a:prstGeom>
          <a:gradFill rotWithShape="1">
            <a:gsLst>
              <a:gs pos="0">
                <a:srgbClr val="74C274"/>
              </a:gs>
              <a:gs pos="50000">
                <a:srgbClr val="99FF99"/>
              </a:gs>
              <a:gs pos="100000">
                <a:srgbClr val="74C274"/>
              </a:gs>
            </a:gsLst>
            <a:lin ang="2700000" scaled="1"/>
          </a:gradFill>
          <a:ln w="9525">
            <a:solidFill>
              <a:schemeClr val="tx1"/>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fontAlgn="base">
              <a:spcBef>
                <a:spcPct val="0"/>
              </a:spcBef>
              <a:spcAft>
                <a:spcPct val="0"/>
              </a:spcAft>
            </a:pPr>
            <a:r>
              <a:rPr lang="en-US" altLang="en-US" sz="2800" b="1" dirty="0">
                <a:solidFill>
                  <a:srgbClr val="FF0000"/>
                </a:solidFill>
                <a:latin typeface="Times New Roman" panose="02020603050405020304" pitchFamily="18" charset="0"/>
              </a:rPr>
              <a:t>A</a:t>
            </a:r>
          </a:p>
        </p:txBody>
      </p:sp>
      <p:sp>
        <p:nvSpPr>
          <p:cNvPr id="10267" name="AutoShape 44">
            <a:hlinkClick r:id="rId6" action="ppaction://hlinksldjump"/>
          </p:cNvPr>
          <p:cNvSpPr>
            <a:spLocks noChangeArrowheads="1"/>
          </p:cNvSpPr>
          <p:nvPr/>
        </p:nvSpPr>
        <p:spPr bwMode="auto">
          <a:xfrm>
            <a:off x="8077202" y="4953000"/>
            <a:ext cx="990600" cy="444500"/>
          </a:xfrm>
          <a:prstGeom prst="smileyFace">
            <a:avLst>
              <a:gd name="adj" fmla="val 4653"/>
            </a:avLst>
          </a:prstGeom>
          <a:solidFill>
            <a:schemeClr val="accent1"/>
          </a:solidFill>
          <a:ln w="9525">
            <a:solidFill>
              <a:schemeClr val="tx1"/>
            </a:solidFill>
            <a:round/>
            <a:headEnd/>
            <a:tailEnd/>
          </a:ln>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endParaRPr lang="vi-VN" altLang="en-US" smtClean="0">
              <a:solidFill>
                <a:prstClr val="black"/>
              </a:solidFill>
              <a:latin typeface="Times New Roman" panose="02020603050405020304" pitchFamily="18" charset="0"/>
            </a:endParaRPr>
          </a:p>
        </p:txBody>
      </p:sp>
      <p:sp>
        <p:nvSpPr>
          <p:cNvPr id="46" name="Rounded Rectangle 45"/>
          <p:cNvSpPr/>
          <p:nvPr/>
        </p:nvSpPr>
        <p:spPr>
          <a:xfrm>
            <a:off x="1600200" y="3683000"/>
            <a:ext cx="1447800" cy="571500"/>
          </a:xfrm>
          <a:prstGeom prst="round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2800" b="1">
                <a:solidFill>
                  <a:prstClr val="white"/>
                </a:solidFill>
                <a:latin typeface="Times New Roman"/>
                <a:ea typeface="Tahoma" pitchFamily="34" charset="0"/>
                <a:cs typeface="Times New Roman" pitchFamily="18" charset="0"/>
              </a:rPr>
              <a:t>36 %</a:t>
            </a:r>
            <a:endParaRPr lang="en-US" sz="2800" b="1" dirty="0">
              <a:solidFill>
                <a:prstClr val="white"/>
              </a:solidFill>
              <a:latin typeface="Times New Roman"/>
              <a:ea typeface="Tahoma" pitchFamily="34" charset="0"/>
              <a:cs typeface="Times New Roman" pitchFamily="18" charset="0"/>
            </a:endParaRPr>
          </a:p>
        </p:txBody>
      </p:sp>
      <p:sp>
        <p:nvSpPr>
          <p:cNvPr id="47" name="Rounded Rectangle 46"/>
          <p:cNvSpPr/>
          <p:nvPr/>
        </p:nvSpPr>
        <p:spPr>
          <a:xfrm>
            <a:off x="6400802" y="3683000"/>
            <a:ext cx="1447800" cy="5715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lIns="91429" tIns="45715" rIns="91429" bIns="45715" anchor="ctr"/>
          <a:lstStyle/>
          <a:p>
            <a:pPr algn="ctr">
              <a:defRPr/>
            </a:pPr>
            <a:r>
              <a:rPr lang="en-US" sz="2800" b="1">
                <a:solidFill>
                  <a:prstClr val="white"/>
                </a:solidFill>
                <a:latin typeface="Times New Roman"/>
                <a:cs typeface="Times New Roman" pitchFamily="18" charset="0"/>
              </a:rPr>
              <a:t>60 %</a:t>
            </a:r>
            <a:endParaRPr lang="en-US" sz="2800" b="1" dirty="0">
              <a:solidFill>
                <a:prstClr val="white"/>
              </a:solidFill>
              <a:latin typeface="Times New Roman"/>
              <a:cs typeface="Times New Roman" pitchFamily="18" charset="0"/>
            </a:endParaRPr>
          </a:p>
        </p:txBody>
      </p:sp>
      <p:sp>
        <p:nvSpPr>
          <p:cNvPr id="48" name="Rounded Rectangle 47"/>
          <p:cNvSpPr/>
          <p:nvPr/>
        </p:nvSpPr>
        <p:spPr>
          <a:xfrm>
            <a:off x="4114802" y="3683000"/>
            <a:ext cx="1447800" cy="571500"/>
          </a:xfrm>
          <a:prstGeom prst="round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lIns="91429" tIns="45715" rIns="91429" bIns="45715" anchor="ctr"/>
          <a:lstStyle/>
          <a:p>
            <a:pPr algn="ctr">
              <a:defRPr/>
            </a:pPr>
            <a:r>
              <a:rPr lang="en-US" sz="2800" b="1">
                <a:solidFill>
                  <a:prstClr val="white"/>
                </a:solidFill>
                <a:latin typeface="Times New Roman"/>
                <a:cs typeface="Times New Roman" pitchFamily="18" charset="0"/>
              </a:rPr>
              <a:t>6 %</a:t>
            </a:r>
            <a:endParaRPr lang="en-US" sz="2800" b="1" dirty="0">
              <a:solidFill>
                <a:prstClr val="white"/>
              </a:solidFill>
              <a:latin typeface="Times New Roman"/>
              <a:cs typeface="Times New Roman" pitchFamily="18" charset="0"/>
            </a:endParaRPr>
          </a:p>
        </p:txBody>
      </p:sp>
      <p:sp>
        <p:nvSpPr>
          <p:cNvPr id="50" name="Title 49"/>
          <p:cNvSpPr>
            <a:spLocks noGrp="1"/>
          </p:cNvSpPr>
          <p:nvPr>
            <p:ph type="title"/>
          </p:nvPr>
        </p:nvSpPr>
        <p:spPr>
          <a:xfrm>
            <a:off x="152402" y="2667000"/>
            <a:ext cx="8229600" cy="5715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1">
            <a:schemeClr val="accent5"/>
          </a:lnRef>
          <a:fillRef idx="2">
            <a:schemeClr val="accent5"/>
          </a:fillRef>
          <a:effectRef idx="1">
            <a:schemeClr val="accent5"/>
          </a:effectRef>
          <a:fontRef idx="minor">
            <a:schemeClr val="dk1"/>
          </a:fontRef>
        </p:style>
        <p:txBody>
          <a:bodyPr rtlCol="0">
            <a:normAutofit fontScale="90000"/>
          </a:bodyPr>
          <a:lstStyle/>
          <a:p>
            <a:pPr eaLnBrk="1" fontAlgn="auto" hangingPunct="1">
              <a:spcAft>
                <a:spcPts val="0"/>
              </a:spcAft>
              <a:defRPr/>
            </a:pPr>
            <a:r>
              <a:rPr lang="en-US" sz="2800" b="1" dirty="0">
                <a:solidFill>
                  <a:srgbClr val="0000FF"/>
                </a:solidFill>
                <a:latin typeface="Times New Roman"/>
                <a:cs typeface="Times New Roman" pitchFamily="18" charset="0"/>
              </a:rPr>
              <a:t>  </a:t>
            </a:r>
            <a:r>
              <a:rPr lang="en-US" sz="3200" b="1" dirty="0" err="1">
                <a:solidFill>
                  <a:srgbClr val="0000FF"/>
                </a:solidFill>
                <a:latin typeface="Times New Roman"/>
                <a:cs typeface="Times New Roman" pitchFamily="18" charset="0"/>
              </a:rPr>
              <a:t>Tỉ</a:t>
            </a:r>
            <a:r>
              <a:rPr lang="en-US" sz="3200" b="1" dirty="0">
                <a:solidFill>
                  <a:srgbClr val="0000FF"/>
                </a:solidFill>
                <a:latin typeface="Times New Roman"/>
                <a:cs typeface="Times New Roman" pitchFamily="18" charset="0"/>
              </a:rPr>
              <a:t> </a:t>
            </a:r>
            <a:r>
              <a:rPr lang="en-US" sz="3200" b="1" dirty="0" err="1">
                <a:solidFill>
                  <a:srgbClr val="0000FF"/>
                </a:solidFill>
                <a:latin typeface="Times New Roman"/>
                <a:cs typeface="Times New Roman" pitchFamily="18" charset="0"/>
              </a:rPr>
              <a:t>số</a:t>
            </a:r>
            <a:r>
              <a:rPr lang="en-US" sz="3200" b="1" dirty="0">
                <a:solidFill>
                  <a:srgbClr val="0000FF"/>
                </a:solidFill>
                <a:latin typeface="Times New Roman"/>
                <a:cs typeface="Times New Roman" pitchFamily="18" charset="0"/>
              </a:rPr>
              <a:t> </a:t>
            </a:r>
            <a:r>
              <a:rPr lang="en-US" sz="3200" b="1" dirty="0" err="1">
                <a:solidFill>
                  <a:srgbClr val="0000FF"/>
                </a:solidFill>
                <a:latin typeface="Times New Roman"/>
                <a:cs typeface="Times New Roman" pitchFamily="18" charset="0"/>
              </a:rPr>
              <a:t>phần</a:t>
            </a:r>
            <a:r>
              <a:rPr lang="en-US" sz="3200" b="1" dirty="0">
                <a:solidFill>
                  <a:srgbClr val="0000FF"/>
                </a:solidFill>
                <a:latin typeface="Times New Roman"/>
                <a:cs typeface="Times New Roman" pitchFamily="18" charset="0"/>
              </a:rPr>
              <a:t> </a:t>
            </a:r>
            <a:r>
              <a:rPr lang="en-US" sz="3200" b="1" dirty="0" err="1">
                <a:solidFill>
                  <a:srgbClr val="0000FF"/>
                </a:solidFill>
                <a:latin typeface="Times New Roman"/>
                <a:cs typeface="Times New Roman" pitchFamily="18" charset="0"/>
              </a:rPr>
              <a:t>trăm</a:t>
            </a:r>
            <a:r>
              <a:rPr lang="en-US" sz="3200" b="1" dirty="0">
                <a:solidFill>
                  <a:srgbClr val="0000FF"/>
                </a:solidFill>
                <a:latin typeface="Times New Roman"/>
                <a:cs typeface="Times New Roman" pitchFamily="18" charset="0"/>
              </a:rPr>
              <a:t> </a:t>
            </a:r>
            <a:r>
              <a:rPr lang="en-US" sz="3200" b="1" dirty="0" err="1" smtClean="0">
                <a:solidFill>
                  <a:srgbClr val="0000FF"/>
                </a:solidFill>
                <a:latin typeface="Times New Roman"/>
                <a:cs typeface="Times New Roman" pitchFamily="18" charset="0"/>
              </a:rPr>
              <a:t>của</a:t>
            </a:r>
            <a:r>
              <a:rPr lang="vi-VN" sz="3200" b="1" dirty="0" smtClean="0">
                <a:solidFill>
                  <a:srgbClr val="0000FF"/>
                </a:solidFill>
                <a:latin typeface="Times New Roman"/>
                <a:cs typeface="Times New Roman" pitchFamily="18" charset="0"/>
              </a:rPr>
              <a:t> </a:t>
            </a:r>
            <a:r>
              <a:rPr lang="en-US" sz="3200" b="1" dirty="0" smtClean="0">
                <a:solidFill>
                  <a:srgbClr val="0000FF"/>
                </a:solidFill>
                <a:latin typeface="Times New Roman"/>
                <a:cs typeface="Times New Roman" pitchFamily="18" charset="0"/>
              </a:rPr>
              <a:t> </a:t>
            </a:r>
            <a:r>
              <a:rPr lang="vi-VN" sz="3200" b="1" dirty="0" smtClean="0">
                <a:solidFill>
                  <a:srgbClr val="0000FF"/>
                </a:solidFill>
                <a:latin typeface="Times New Roman"/>
                <a:cs typeface="Times New Roman" pitchFamily="18" charset="0"/>
              </a:rPr>
              <a:t> </a:t>
            </a:r>
            <a:r>
              <a:rPr lang="en-US" sz="3200" b="1" dirty="0" smtClean="0">
                <a:solidFill>
                  <a:srgbClr val="0000FF"/>
                </a:solidFill>
                <a:latin typeface="Times New Roman"/>
                <a:cs typeface="Times New Roman" pitchFamily="18" charset="0"/>
              </a:rPr>
              <a:t>        </a:t>
            </a:r>
            <a:r>
              <a:rPr lang="en-US" sz="3200" b="1" dirty="0" err="1">
                <a:solidFill>
                  <a:srgbClr val="0000FF"/>
                </a:solidFill>
                <a:latin typeface="Times New Roman"/>
                <a:cs typeface="Times New Roman" pitchFamily="18" charset="0"/>
              </a:rPr>
              <a:t>là</a:t>
            </a:r>
            <a:r>
              <a:rPr lang="en-US" sz="3200" b="1" dirty="0">
                <a:solidFill>
                  <a:srgbClr val="0000FF"/>
                </a:solidFill>
                <a:latin typeface="Times New Roman"/>
                <a:cs typeface="Times New Roman" pitchFamily="18" charset="0"/>
              </a:rPr>
              <a:t>: </a:t>
            </a:r>
          </a:p>
        </p:txBody>
      </p:sp>
      <p:sp>
        <p:nvSpPr>
          <p:cNvPr id="10273" name="Rectangle 36"/>
          <p:cNvSpPr>
            <a:spLocks noChangeArrowheads="1"/>
          </p:cNvSpPr>
          <p:nvPr/>
        </p:nvSpPr>
        <p:spPr bwMode="auto">
          <a:xfrm>
            <a:off x="0" y="0"/>
            <a:ext cx="9144000" cy="5715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lIns="91429" tIns="45715" rIns="91429" bIns="4571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pPr>
            <a:endParaRPr lang="vi-VN" altLang="en-US" smtClean="0">
              <a:solidFill>
                <a:prstClr val="black"/>
              </a:solidFill>
              <a:latin typeface="Times New Roman" panose="02020603050405020304" pitchFamily="18" charset="0"/>
            </a:endParaRPr>
          </a:p>
        </p:txBody>
      </p:sp>
      <mc:AlternateContent xmlns:mc="http://schemas.openxmlformats.org/markup-compatibility/2006">
        <mc:Choice xmlns:a14="http://schemas.microsoft.com/office/drawing/2010/main" Requires="a14">
          <p:sp>
            <p:nvSpPr>
              <p:cNvPr id="34" name="TextBox 33"/>
              <p:cNvSpPr txBox="1"/>
              <p:nvPr/>
            </p:nvSpPr>
            <p:spPr>
              <a:xfrm>
                <a:off x="5037746" y="2476500"/>
                <a:ext cx="1295400" cy="9828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3400" b="1" i="1">
                              <a:solidFill>
                                <a:srgbClr val="0033CC"/>
                              </a:solidFill>
                              <a:latin typeface="Cambria Math" panose="02040503050406030204" pitchFamily="18" charset="0"/>
                            </a:rPr>
                          </m:ctrlPr>
                        </m:fPr>
                        <m:num>
                          <m:r>
                            <a:rPr lang="vi-VN" sz="3400" b="1">
                              <a:solidFill>
                                <a:srgbClr val="0033CC"/>
                              </a:solidFill>
                              <a:latin typeface="Cambria Math" panose="02040503050406030204" pitchFamily="18" charset="0"/>
                            </a:rPr>
                            <m:t>𝟑𝟔</m:t>
                          </m:r>
                        </m:num>
                        <m:den>
                          <m:r>
                            <a:rPr lang="vi-VN" sz="3400" b="1" i="1">
                              <a:solidFill>
                                <a:srgbClr val="0033CC"/>
                              </a:solidFill>
                              <a:latin typeface="Cambria Math" panose="02040503050406030204" pitchFamily="18" charset="0"/>
                            </a:rPr>
                            <m:t>6</m:t>
                          </m:r>
                          <m:r>
                            <a:rPr lang="vi-VN" sz="3400" b="1">
                              <a:solidFill>
                                <a:srgbClr val="0033CC"/>
                              </a:solidFill>
                              <a:latin typeface="Cambria Math" panose="02040503050406030204" pitchFamily="18" charset="0"/>
                            </a:rPr>
                            <m:t>𝟎𝟎</m:t>
                          </m:r>
                        </m:den>
                      </m:f>
                    </m:oMath>
                  </m:oMathPara>
                </a14:m>
                <a:endParaRPr lang="en-US" sz="3400" b="1" dirty="0">
                  <a:solidFill>
                    <a:prstClr val="black"/>
                  </a:solidFill>
                  <a:latin typeface="Times New Roman" panose="02020603050405020304" pitchFamily="18" charset="0"/>
                  <a:cs typeface="Times New Roman" panose="02020603050405020304" pitchFamily="18" charset="0"/>
                </a:endParaRPr>
              </a:p>
            </p:txBody>
          </p:sp>
        </mc:Choice>
        <mc:Fallback>
          <p:sp>
            <p:nvSpPr>
              <p:cNvPr id="34" name="TextBox 33"/>
              <p:cNvSpPr txBox="1">
                <a:spLocks noRot="1" noChangeAspect="1" noMove="1" noResize="1" noEditPoints="1" noAdjustHandles="1" noChangeArrowheads="1" noChangeShapeType="1" noTextEdit="1"/>
              </p:cNvSpPr>
              <p:nvPr/>
            </p:nvSpPr>
            <p:spPr>
              <a:xfrm>
                <a:off x="5037746" y="2476500"/>
                <a:ext cx="1295400" cy="982898"/>
              </a:xfrm>
              <a:prstGeom prst="rect">
                <a:avLst/>
              </a:prstGeom>
              <a:blipFill rotWithShape="0">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93862526"/>
      </p:ext>
    </p:extLst>
  </p:cSld>
  <p:clrMapOvr>
    <a:masterClrMapping/>
  </p:clrMapOvr>
  <p:transition>
    <p:sndAc>
      <p:stSnd>
        <p:snd r:embed="rId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3" nodeType="clickEffect">
                                  <p:stCondLst>
                                    <p:cond delay="0"/>
                                  </p:stCondLst>
                                  <p:childTnLst>
                                    <p:set>
                                      <p:cBhvr>
                                        <p:cTn id="6" dur="1" fill="hold">
                                          <p:stCondLst>
                                            <p:cond delay="0"/>
                                          </p:stCondLst>
                                        </p:cTn>
                                        <p:tgtEl>
                                          <p:spTgt spid="10262"/>
                                        </p:tgtEl>
                                        <p:attrNameLst>
                                          <p:attrName>style.visibility</p:attrName>
                                        </p:attrNameLst>
                                      </p:cBhvr>
                                      <p:to>
                                        <p:strVal val="visible"/>
                                      </p:to>
                                    </p:set>
                                    <p:animEffect transition="in" filter="barn(inVertical)">
                                      <p:cBhvr>
                                        <p:cTn id="7" dur="500"/>
                                        <p:tgtEl>
                                          <p:spTgt spid="1026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circle(in)">
                                      <p:cBhvr>
                                        <p:cTn id="12" dur="2000"/>
                                        <p:tgtEl>
                                          <p:spTgt spid="50"/>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circle(in)">
                                      <p:cBhvr>
                                        <p:cTn id="15" dur="2000"/>
                                        <p:tgtEl>
                                          <p:spTgt spid="3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46"/>
                                        </p:tgtEl>
                                        <p:attrNameLst>
                                          <p:attrName>style.visibility</p:attrName>
                                        </p:attrNameLst>
                                      </p:cBhvr>
                                      <p:to>
                                        <p:strVal val="visible"/>
                                      </p:to>
                                    </p:set>
                                    <p:anim calcmode="lin" valueType="num">
                                      <p:cBhvr>
                                        <p:cTn id="20" dur="1000" fill="hold"/>
                                        <p:tgtEl>
                                          <p:spTgt spid="46"/>
                                        </p:tgtEl>
                                        <p:attrNameLst>
                                          <p:attrName>ppt_w</p:attrName>
                                        </p:attrNameLst>
                                      </p:cBhvr>
                                      <p:tavLst>
                                        <p:tav tm="0">
                                          <p:val>
                                            <p:strVal val="#ppt_w*0.70"/>
                                          </p:val>
                                        </p:tav>
                                        <p:tav tm="100000">
                                          <p:val>
                                            <p:strVal val="#ppt_w"/>
                                          </p:val>
                                        </p:tav>
                                      </p:tavLst>
                                    </p:anim>
                                    <p:anim calcmode="lin" valueType="num">
                                      <p:cBhvr>
                                        <p:cTn id="21" dur="1000" fill="hold"/>
                                        <p:tgtEl>
                                          <p:spTgt spid="46"/>
                                        </p:tgtEl>
                                        <p:attrNameLst>
                                          <p:attrName>ppt_h</p:attrName>
                                        </p:attrNameLst>
                                      </p:cBhvr>
                                      <p:tavLst>
                                        <p:tav tm="0">
                                          <p:val>
                                            <p:strVal val="#ppt_h"/>
                                          </p:val>
                                        </p:tav>
                                        <p:tav tm="100000">
                                          <p:val>
                                            <p:strVal val="#ppt_h"/>
                                          </p:val>
                                        </p:tav>
                                      </p:tavLst>
                                    </p:anim>
                                    <p:animEffect transition="in" filter="fade">
                                      <p:cBhvr>
                                        <p:cTn id="22" dur="1000"/>
                                        <p:tgtEl>
                                          <p:spTgt spid="46"/>
                                        </p:tgtEl>
                                      </p:cBhvr>
                                    </p:animEffect>
                                  </p:childTnLst>
                                </p:cTn>
                              </p:par>
                              <p:par>
                                <p:cTn id="23" presetID="55" presetClass="entr" presetSubtype="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 calcmode="lin" valueType="num">
                                      <p:cBhvr>
                                        <p:cTn id="25" dur="1000" fill="hold"/>
                                        <p:tgtEl>
                                          <p:spTgt spid="48"/>
                                        </p:tgtEl>
                                        <p:attrNameLst>
                                          <p:attrName>ppt_w</p:attrName>
                                        </p:attrNameLst>
                                      </p:cBhvr>
                                      <p:tavLst>
                                        <p:tav tm="0">
                                          <p:val>
                                            <p:strVal val="#ppt_w*0.70"/>
                                          </p:val>
                                        </p:tav>
                                        <p:tav tm="100000">
                                          <p:val>
                                            <p:strVal val="#ppt_w"/>
                                          </p:val>
                                        </p:tav>
                                      </p:tavLst>
                                    </p:anim>
                                    <p:anim calcmode="lin" valueType="num">
                                      <p:cBhvr>
                                        <p:cTn id="26" dur="1000" fill="hold"/>
                                        <p:tgtEl>
                                          <p:spTgt spid="48"/>
                                        </p:tgtEl>
                                        <p:attrNameLst>
                                          <p:attrName>ppt_h</p:attrName>
                                        </p:attrNameLst>
                                      </p:cBhvr>
                                      <p:tavLst>
                                        <p:tav tm="0">
                                          <p:val>
                                            <p:strVal val="#ppt_h"/>
                                          </p:val>
                                        </p:tav>
                                        <p:tav tm="100000">
                                          <p:val>
                                            <p:strVal val="#ppt_h"/>
                                          </p:val>
                                        </p:tav>
                                      </p:tavLst>
                                    </p:anim>
                                    <p:animEffect transition="in" filter="fade">
                                      <p:cBhvr>
                                        <p:cTn id="27" dur="1000"/>
                                        <p:tgtEl>
                                          <p:spTgt spid="48"/>
                                        </p:tgtEl>
                                      </p:cBhvr>
                                    </p:animEffect>
                                  </p:childTnLst>
                                </p:cTn>
                              </p:par>
                              <p:par>
                                <p:cTn id="28" presetID="55" presetClass="entr" presetSubtype="0" fill="hold" grpId="0" nodeType="withEffect">
                                  <p:stCondLst>
                                    <p:cond delay="0"/>
                                  </p:stCondLst>
                                  <p:childTnLst>
                                    <p:set>
                                      <p:cBhvr>
                                        <p:cTn id="29" dur="1" fill="hold">
                                          <p:stCondLst>
                                            <p:cond delay="0"/>
                                          </p:stCondLst>
                                        </p:cTn>
                                        <p:tgtEl>
                                          <p:spTgt spid="47"/>
                                        </p:tgtEl>
                                        <p:attrNameLst>
                                          <p:attrName>style.visibility</p:attrName>
                                        </p:attrNameLst>
                                      </p:cBhvr>
                                      <p:to>
                                        <p:strVal val="visible"/>
                                      </p:to>
                                    </p:set>
                                    <p:anim calcmode="lin" valueType="num">
                                      <p:cBhvr>
                                        <p:cTn id="30" dur="1000" fill="hold"/>
                                        <p:tgtEl>
                                          <p:spTgt spid="47"/>
                                        </p:tgtEl>
                                        <p:attrNameLst>
                                          <p:attrName>ppt_w</p:attrName>
                                        </p:attrNameLst>
                                      </p:cBhvr>
                                      <p:tavLst>
                                        <p:tav tm="0">
                                          <p:val>
                                            <p:strVal val="#ppt_w*0.70"/>
                                          </p:val>
                                        </p:tav>
                                        <p:tav tm="100000">
                                          <p:val>
                                            <p:strVal val="#ppt_w"/>
                                          </p:val>
                                        </p:tav>
                                      </p:tavLst>
                                    </p:anim>
                                    <p:anim calcmode="lin" valueType="num">
                                      <p:cBhvr>
                                        <p:cTn id="31" dur="1000" fill="hold"/>
                                        <p:tgtEl>
                                          <p:spTgt spid="47"/>
                                        </p:tgtEl>
                                        <p:attrNameLst>
                                          <p:attrName>ppt_h</p:attrName>
                                        </p:attrNameLst>
                                      </p:cBhvr>
                                      <p:tavLst>
                                        <p:tav tm="0">
                                          <p:val>
                                            <p:strVal val="#ppt_h"/>
                                          </p:val>
                                        </p:tav>
                                        <p:tav tm="100000">
                                          <p:val>
                                            <p:strVal val="#ppt_h"/>
                                          </p:val>
                                        </p:tav>
                                      </p:tavLst>
                                    </p:anim>
                                    <p:animEffect transition="in" filter="fade">
                                      <p:cBhvr>
                                        <p:cTn id="32" dur="1000"/>
                                        <p:tgtEl>
                                          <p:spTgt spid="47"/>
                                        </p:tgtEl>
                                      </p:cBhvr>
                                    </p:animEffect>
                                  </p:childTnLst>
                                </p:cTn>
                              </p:par>
                              <p:par>
                                <p:cTn id="33" presetID="51" presetClass="entr" presetSubtype="0" fill="hold" grpId="0" nodeType="withEffect">
                                  <p:stCondLst>
                                    <p:cond delay="0"/>
                                  </p:stCondLst>
                                  <p:childTnLst>
                                    <p:set>
                                      <p:cBhvr>
                                        <p:cTn id="34" dur="1" fill="hold">
                                          <p:stCondLst>
                                            <p:cond delay="0"/>
                                          </p:stCondLst>
                                        </p:cTn>
                                        <p:tgtEl>
                                          <p:spTgt spid="153629"/>
                                        </p:tgtEl>
                                        <p:attrNameLst>
                                          <p:attrName>style.visibility</p:attrName>
                                        </p:attrNameLst>
                                      </p:cBhvr>
                                      <p:to>
                                        <p:strVal val="visible"/>
                                      </p:to>
                                    </p:set>
                                    <p:animEffect transition="in" filter="fade">
                                      <p:cBhvr>
                                        <p:cTn id="35" dur="385" decel="100000"/>
                                        <p:tgtEl>
                                          <p:spTgt spid="153629"/>
                                        </p:tgtEl>
                                      </p:cBhvr>
                                    </p:animEffect>
                                    <p:animScale>
                                      <p:cBhvr>
                                        <p:cTn id="36" dur="385" decel="100000"/>
                                        <p:tgtEl>
                                          <p:spTgt spid="153629"/>
                                        </p:tgtEl>
                                      </p:cBhvr>
                                      <p:from x="10000" y="10000"/>
                                      <p:to x="200000" y="450000"/>
                                    </p:animScale>
                                    <p:animScale>
                                      <p:cBhvr>
                                        <p:cTn id="37" dur="615" accel="100000" fill="hold">
                                          <p:stCondLst>
                                            <p:cond delay="385"/>
                                          </p:stCondLst>
                                        </p:cTn>
                                        <p:tgtEl>
                                          <p:spTgt spid="153629"/>
                                        </p:tgtEl>
                                      </p:cBhvr>
                                      <p:from x="200000" y="450000"/>
                                      <p:to x="100000" y="100000"/>
                                    </p:animScale>
                                    <p:set>
                                      <p:cBhvr>
                                        <p:cTn id="38" dur="385" fill="hold"/>
                                        <p:tgtEl>
                                          <p:spTgt spid="153629"/>
                                        </p:tgtEl>
                                        <p:attrNameLst>
                                          <p:attrName>ppt_x</p:attrName>
                                        </p:attrNameLst>
                                      </p:cBhvr>
                                      <p:to>
                                        <p:strVal val="(0.5)"/>
                                      </p:to>
                                    </p:set>
                                    <p:anim from="(0.5)" to="(#ppt_x)" calcmode="lin" valueType="num">
                                      <p:cBhvr>
                                        <p:cTn id="39" dur="615" accel="100000" fill="hold">
                                          <p:stCondLst>
                                            <p:cond delay="385"/>
                                          </p:stCondLst>
                                        </p:cTn>
                                        <p:tgtEl>
                                          <p:spTgt spid="153629"/>
                                        </p:tgtEl>
                                        <p:attrNameLst>
                                          <p:attrName>ppt_x</p:attrName>
                                        </p:attrNameLst>
                                      </p:cBhvr>
                                    </p:anim>
                                    <p:set>
                                      <p:cBhvr>
                                        <p:cTn id="40" dur="385" fill="hold"/>
                                        <p:tgtEl>
                                          <p:spTgt spid="153629"/>
                                        </p:tgtEl>
                                        <p:attrNameLst>
                                          <p:attrName>ppt_y</p:attrName>
                                        </p:attrNameLst>
                                      </p:cBhvr>
                                      <p:to>
                                        <p:strVal val="(#ppt_y+0.4)"/>
                                      </p:to>
                                    </p:set>
                                    <p:anim from="(#ppt_y+0.4)" to="(#ppt_y)" calcmode="lin" valueType="num">
                                      <p:cBhvr>
                                        <p:cTn id="41" dur="615" accel="100000" fill="hold">
                                          <p:stCondLst>
                                            <p:cond delay="385"/>
                                          </p:stCondLst>
                                        </p:cTn>
                                        <p:tgtEl>
                                          <p:spTgt spid="153629"/>
                                        </p:tgtEl>
                                        <p:attrNameLst>
                                          <p:attrName>ppt_y</p:attrName>
                                        </p:attrNameLst>
                                      </p:cBhvr>
                                    </p:anim>
                                  </p:childTnLst>
                                </p:cTn>
                              </p:par>
                              <p:par>
                                <p:cTn id="42" presetID="51" presetClass="entr" presetSubtype="0" fill="hold" grpId="0" nodeType="withEffect">
                                  <p:stCondLst>
                                    <p:cond delay="0"/>
                                  </p:stCondLst>
                                  <p:iterate type="lt">
                                    <p:tmPct val="0"/>
                                  </p:iterate>
                                  <p:childTnLst>
                                    <p:set>
                                      <p:cBhvr>
                                        <p:cTn id="43" dur="1" fill="hold">
                                          <p:stCondLst>
                                            <p:cond delay="0"/>
                                          </p:stCondLst>
                                        </p:cTn>
                                        <p:tgtEl>
                                          <p:spTgt spid="153643"/>
                                        </p:tgtEl>
                                        <p:attrNameLst>
                                          <p:attrName>style.visibility</p:attrName>
                                        </p:attrNameLst>
                                      </p:cBhvr>
                                      <p:to>
                                        <p:strVal val="visible"/>
                                      </p:to>
                                    </p:set>
                                    <p:animEffect transition="in" filter="fade">
                                      <p:cBhvr>
                                        <p:cTn id="44" dur="385" decel="100000"/>
                                        <p:tgtEl>
                                          <p:spTgt spid="153643"/>
                                        </p:tgtEl>
                                      </p:cBhvr>
                                    </p:animEffect>
                                    <p:animScale>
                                      <p:cBhvr>
                                        <p:cTn id="45" dur="385" decel="100000"/>
                                        <p:tgtEl>
                                          <p:spTgt spid="153643"/>
                                        </p:tgtEl>
                                      </p:cBhvr>
                                      <p:from x="10000" y="10000"/>
                                      <p:to x="200000" y="450000"/>
                                    </p:animScale>
                                    <p:animScale>
                                      <p:cBhvr>
                                        <p:cTn id="46" dur="615" accel="100000" fill="hold">
                                          <p:stCondLst>
                                            <p:cond delay="385"/>
                                          </p:stCondLst>
                                        </p:cTn>
                                        <p:tgtEl>
                                          <p:spTgt spid="153643"/>
                                        </p:tgtEl>
                                      </p:cBhvr>
                                      <p:from x="200000" y="450000"/>
                                      <p:to x="100000" y="100000"/>
                                    </p:animScale>
                                    <p:set>
                                      <p:cBhvr>
                                        <p:cTn id="47" dur="385" fill="hold"/>
                                        <p:tgtEl>
                                          <p:spTgt spid="153643"/>
                                        </p:tgtEl>
                                        <p:attrNameLst>
                                          <p:attrName>ppt_x</p:attrName>
                                        </p:attrNameLst>
                                      </p:cBhvr>
                                      <p:to>
                                        <p:strVal val="(0.5)"/>
                                      </p:to>
                                    </p:set>
                                    <p:anim from="(0.5)" to="(#ppt_x)" calcmode="lin" valueType="num">
                                      <p:cBhvr>
                                        <p:cTn id="48" dur="615" accel="100000" fill="hold">
                                          <p:stCondLst>
                                            <p:cond delay="385"/>
                                          </p:stCondLst>
                                        </p:cTn>
                                        <p:tgtEl>
                                          <p:spTgt spid="153643"/>
                                        </p:tgtEl>
                                        <p:attrNameLst>
                                          <p:attrName>ppt_x</p:attrName>
                                        </p:attrNameLst>
                                      </p:cBhvr>
                                    </p:anim>
                                    <p:set>
                                      <p:cBhvr>
                                        <p:cTn id="49" dur="385" fill="hold"/>
                                        <p:tgtEl>
                                          <p:spTgt spid="153643"/>
                                        </p:tgtEl>
                                        <p:attrNameLst>
                                          <p:attrName>ppt_y</p:attrName>
                                        </p:attrNameLst>
                                      </p:cBhvr>
                                      <p:to>
                                        <p:strVal val="(#ppt_y+0.4)"/>
                                      </p:to>
                                    </p:set>
                                    <p:anim from="(#ppt_y+0.4)" to="(#ppt_y)" calcmode="lin" valueType="num">
                                      <p:cBhvr>
                                        <p:cTn id="50" dur="615" accel="100000" fill="hold">
                                          <p:stCondLst>
                                            <p:cond delay="385"/>
                                          </p:stCondLst>
                                        </p:cTn>
                                        <p:tgtEl>
                                          <p:spTgt spid="153643"/>
                                        </p:tgtEl>
                                        <p:attrNameLst>
                                          <p:attrName>ppt_y</p:attrName>
                                        </p:attrNameLst>
                                      </p:cBhvr>
                                    </p:anim>
                                  </p:childTnLst>
                                </p:cTn>
                              </p:par>
                              <p:par>
                                <p:cTn id="51" presetID="51" presetClass="entr" presetSubtype="0" fill="hold" grpId="0" nodeType="withEffect">
                                  <p:stCondLst>
                                    <p:cond delay="0"/>
                                  </p:stCondLst>
                                  <p:childTnLst>
                                    <p:set>
                                      <p:cBhvr>
                                        <p:cTn id="52" dur="1" fill="hold">
                                          <p:stCondLst>
                                            <p:cond delay="0"/>
                                          </p:stCondLst>
                                        </p:cTn>
                                        <p:tgtEl>
                                          <p:spTgt spid="153641"/>
                                        </p:tgtEl>
                                        <p:attrNameLst>
                                          <p:attrName>style.visibility</p:attrName>
                                        </p:attrNameLst>
                                      </p:cBhvr>
                                      <p:to>
                                        <p:strVal val="visible"/>
                                      </p:to>
                                    </p:set>
                                    <p:animEffect transition="in" filter="fade">
                                      <p:cBhvr>
                                        <p:cTn id="53" dur="385" decel="100000"/>
                                        <p:tgtEl>
                                          <p:spTgt spid="153641"/>
                                        </p:tgtEl>
                                      </p:cBhvr>
                                    </p:animEffect>
                                    <p:animScale>
                                      <p:cBhvr>
                                        <p:cTn id="54" dur="385" decel="100000"/>
                                        <p:tgtEl>
                                          <p:spTgt spid="153641"/>
                                        </p:tgtEl>
                                      </p:cBhvr>
                                      <p:from x="10000" y="10000"/>
                                      <p:to x="200000" y="450000"/>
                                    </p:animScale>
                                    <p:animScale>
                                      <p:cBhvr>
                                        <p:cTn id="55" dur="615" accel="100000" fill="hold">
                                          <p:stCondLst>
                                            <p:cond delay="385"/>
                                          </p:stCondLst>
                                        </p:cTn>
                                        <p:tgtEl>
                                          <p:spTgt spid="153641"/>
                                        </p:tgtEl>
                                      </p:cBhvr>
                                      <p:from x="200000" y="450000"/>
                                      <p:to x="100000" y="100000"/>
                                    </p:animScale>
                                    <p:set>
                                      <p:cBhvr>
                                        <p:cTn id="56" dur="385" fill="hold"/>
                                        <p:tgtEl>
                                          <p:spTgt spid="153641"/>
                                        </p:tgtEl>
                                        <p:attrNameLst>
                                          <p:attrName>ppt_x</p:attrName>
                                        </p:attrNameLst>
                                      </p:cBhvr>
                                      <p:to>
                                        <p:strVal val="(0.5)"/>
                                      </p:to>
                                    </p:set>
                                    <p:anim from="(0.5)" to="(#ppt_x)" calcmode="lin" valueType="num">
                                      <p:cBhvr>
                                        <p:cTn id="57" dur="615" accel="100000" fill="hold">
                                          <p:stCondLst>
                                            <p:cond delay="385"/>
                                          </p:stCondLst>
                                        </p:cTn>
                                        <p:tgtEl>
                                          <p:spTgt spid="153641"/>
                                        </p:tgtEl>
                                        <p:attrNameLst>
                                          <p:attrName>ppt_x</p:attrName>
                                        </p:attrNameLst>
                                      </p:cBhvr>
                                    </p:anim>
                                    <p:set>
                                      <p:cBhvr>
                                        <p:cTn id="58" dur="385" fill="hold"/>
                                        <p:tgtEl>
                                          <p:spTgt spid="153641"/>
                                        </p:tgtEl>
                                        <p:attrNameLst>
                                          <p:attrName>ppt_y</p:attrName>
                                        </p:attrNameLst>
                                      </p:cBhvr>
                                      <p:to>
                                        <p:strVal val="(#ppt_y+0.4)"/>
                                      </p:to>
                                    </p:set>
                                    <p:anim from="(#ppt_y+0.4)" to="(#ppt_y)" calcmode="lin" valueType="num">
                                      <p:cBhvr>
                                        <p:cTn id="59" dur="615" accel="100000" fill="hold">
                                          <p:stCondLst>
                                            <p:cond delay="385"/>
                                          </p:stCondLst>
                                        </p:cTn>
                                        <p:tgtEl>
                                          <p:spTgt spid="153641"/>
                                        </p:tgtEl>
                                        <p:attrNameLst>
                                          <p:attrName>ppt_y</p:attrName>
                                        </p:attrNameLst>
                                      </p:cBhvr>
                                    </p:anim>
                                  </p:childTnLst>
                                </p:cTn>
                              </p:par>
                              <p:par>
                                <p:cTn id="60" presetID="51" presetClass="entr" presetSubtype="0" fill="hold" grpId="0" nodeType="withEffect">
                                  <p:stCondLst>
                                    <p:cond delay="0"/>
                                  </p:stCondLst>
                                  <p:childTnLst>
                                    <p:set>
                                      <p:cBhvr>
                                        <p:cTn id="61" dur="1" fill="hold">
                                          <p:stCondLst>
                                            <p:cond delay="0"/>
                                          </p:stCondLst>
                                        </p:cTn>
                                        <p:tgtEl>
                                          <p:spTgt spid="153642"/>
                                        </p:tgtEl>
                                        <p:attrNameLst>
                                          <p:attrName>style.visibility</p:attrName>
                                        </p:attrNameLst>
                                      </p:cBhvr>
                                      <p:to>
                                        <p:strVal val="visible"/>
                                      </p:to>
                                    </p:set>
                                    <p:animEffect transition="in" filter="fade">
                                      <p:cBhvr>
                                        <p:cTn id="62" dur="385" decel="100000"/>
                                        <p:tgtEl>
                                          <p:spTgt spid="153642"/>
                                        </p:tgtEl>
                                      </p:cBhvr>
                                    </p:animEffect>
                                    <p:animScale>
                                      <p:cBhvr>
                                        <p:cTn id="63" dur="385" decel="100000"/>
                                        <p:tgtEl>
                                          <p:spTgt spid="153642"/>
                                        </p:tgtEl>
                                      </p:cBhvr>
                                      <p:from x="10000" y="10000"/>
                                      <p:to x="200000" y="450000"/>
                                    </p:animScale>
                                    <p:animScale>
                                      <p:cBhvr>
                                        <p:cTn id="64" dur="615" accel="100000" fill="hold">
                                          <p:stCondLst>
                                            <p:cond delay="385"/>
                                          </p:stCondLst>
                                        </p:cTn>
                                        <p:tgtEl>
                                          <p:spTgt spid="153642"/>
                                        </p:tgtEl>
                                      </p:cBhvr>
                                      <p:from x="200000" y="450000"/>
                                      <p:to x="100000" y="100000"/>
                                    </p:animScale>
                                    <p:set>
                                      <p:cBhvr>
                                        <p:cTn id="65" dur="385" fill="hold"/>
                                        <p:tgtEl>
                                          <p:spTgt spid="153642"/>
                                        </p:tgtEl>
                                        <p:attrNameLst>
                                          <p:attrName>ppt_x</p:attrName>
                                        </p:attrNameLst>
                                      </p:cBhvr>
                                      <p:to>
                                        <p:strVal val="(0.5)"/>
                                      </p:to>
                                    </p:set>
                                    <p:anim from="(0.5)" to="(#ppt_x)" calcmode="lin" valueType="num">
                                      <p:cBhvr>
                                        <p:cTn id="66" dur="615" accel="100000" fill="hold">
                                          <p:stCondLst>
                                            <p:cond delay="385"/>
                                          </p:stCondLst>
                                        </p:cTn>
                                        <p:tgtEl>
                                          <p:spTgt spid="153642"/>
                                        </p:tgtEl>
                                        <p:attrNameLst>
                                          <p:attrName>ppt_x</p:attrName>
                                        </p:attrNameLst>
                                      </p:cBhvr>
                                    </p:anim>
                                    <p:set>
                                      <p:cBhvr>
                                        <p:cTn id="67" dur="385" fill="hold"/>
                                        <p:tgtEl>
                                          <p:spTgt spid="153642"/>
                                        </p:tgtEl>
                                        <p:attrNameLst>
                                          <p:attrName>ppt_y</p:attrName>
                                        </p:attrNameLst>
                                      </p:cBhvr>
                                      <p:to>
                                        <p:strVal val="(#ppt_y+0.4)"/>
                                      </p:to>
                                    </p:set>
                                    <p:anim from="(#ppt_y+0.4)" to="(#ppt_y)" calcmode="lin" valueType="num">
                                      <p:cBhvr>
                                        <p:cTn id="68" dur="615" accel="100000" fill="hold">
                                          <p:stCondLst>
                                            <p:cond delay="385"/>
                                          </p:stCondLst>
                                        </p:cTn>
                                        <p:tgtEl>
                                          <p:spTgt spid="153642"/>
                                        </p:tgtEl>
                                        <p:attrNameLst>
                                          <p:attrName>ppt_y</p:attrName>
                                        </p:attrNameLst>
                                      </p:cBhvr>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1" presetClass="entr" presetSubtype="4" fill="hold" nodeType="clickEffect">
                                  <p:stCondLst>
                                    <p:cond delay="0"/>
                                  </p:stCondLst>
                                  <p:childTnLst>
                                    <p:set>
                                      <p:cBhvr>
                                        <p:cTn id="72" dur="1" fill="hold">
                                          <p:stCondLst>
                                            <p:cond delay="0"/>
                                          </p:stCondLst>
                                        </p:cTn>
                                        <p:tgtEl>
                                          <p:spTgt spid="153603"/>
                                        </p:tgtEl>
                                        <p:attrNameLst>
                                          <p:attrName>style.visibility</p:attrName>
                                        </p:attrNameLst>
                                      </p:cBhvr>
                                      <p:to>
                                        <p:strVal val="visible"/>
                                      </p:to>
                                    </p:set>
                                    <p:animEffect transition="in" filter="wheel(4)">
                                      <p:cBhvr>
                                        <p:cTn id="73" dur="2000"/>
                                        <p:tgtEl>
                                          <p:spTgt spid="153603"/>
                                        </p:tgtEl>
                                      </p:cBhvr>
                                    </p:animEffect>
                                  </p:childTnLst>
                                </p:cTn>
                              </p:par>
                            </p:childTnLst>
                          </p:cTn>
                        </p:par>
                        <p:par>
                          <p:cTn id="74" fill="hold" nodeType="afterGroup">
                            <p:stCondLst>
                              <p:cond delay="2000"/>
                            </p:stCondLst>
                            <p:childTnLst>
                              <p:par>
                                <p:cTn id="75" presetID="20" presetClass="entr" presetSubtype="0" fill="hold" grpId="1" nodeType="afterEffect">
                                  <p:stCondLst>
                                    <p:cond delay="0"/>
                                  </p:stCondLst>
                                  <p:childTnLst>
                                    <p:set>
                                      <p:cBhvr>
                                        <p:cTn id="76" dur="1" fill="hold">
                                          <p:stCondLst>
                                            <p:cond delay="0"/>
                                          </p:stCondLst>
                                        </p:cTn>
                                        <p:tgtEl>
                                          <p:spTgt spid="153613"/>
                                        </p:tgtEl>
                                        <p:attrNameLst>
                                          <p:attrName>style.visibility</p:attrName>
                                        </p:attrNameLst>
                                      </p:cBhvr>
                                      <p:to>
                                        <p:strVal val="visible"/>
                                      </p:to>
                                    </p:set>
                                    <p:animEffect transition="in" filter="wedge">
                                      <p:cBhvr>
                                        <p:cTn id="77" dur="500"/>
                                        <p:tgtEl>
                                          <p:spTgt spid="153613"/>
                                        </p:tgtEl>
                                      </p:cBhvr>
                                    </p:animEffect>
                                  </p:childTnLst>
                                  <p:subTnLst>
                                    <p:audio>
                                      <p:cMediaNode>
                                        <p:cTn display="0" masterRel="sameClick">
                                          <p:stCondLst>
                                            <p:cond evt="begin" delay="0">
                                              <p:tn val="75"/>
                                            </p:cond>
                                          </p:stCondLst>
                                          <p:endCondLst>
                                            <p:cond evt="onStopAudio" delay="0">
                                              <p:tgtEl>
                                                <p:sldTgt/>
                                              </p:tgtEl>
                                            </p:cond>
                                          </p:endCondLst>
                                        </p:cTn>
                                        <p:tgtEl>
                                          <p:sndTgt r:embed="rId2" name="chimes.wav"/>
                                        </p:tgtEl>
                                      </p:cMediaNode>
                                    </p:audio>
                                  </p:subTnLst>
                                </p:cTn>
                              </p:par>
                            </p:childTnLst>
                          </p:cTn>
                        </p:par>
                        <p:par>
                          <p:cTn id="78" fill="hold" nodeType="afterGroup">
                            <p:stCondLst>
                              <p:cond delay="2500"/>
                            </p:stCondLst>
                            <p:childTnLst>
                              <p:par>
                                <p:cTn id="79" presetID="21" presetClass="exit" presetSubtype="8" fill="hold" grpId="0" nodeType="afterEffect">
                                  <p:stCondLst>
                                    <p:cond delay="0"/>
                                  </p:stCondLst>
                                  <p:childTnLst>
                                    <p:animEffect transition="out" filter="wheel(8)">
                                      <p:cBhvr>
                                        <p:cTn id="80" dur="500"/>
                                        <p:tgtEl>
                                          <p:spTgt spid="153613"/>
                                        </p:tgtEl>
                                      </p:cBhvr>
                                    </p:animEffect>
                                    <p:set>
                                      <p:cBhvr>
                                        <p:cTn id="81" dur="1" fill="hold">
                                          <p:stCondLst>
                                            <p:cond delay="499"/>
                                          </p:stCondLst>
                                        </p:cTn>
                                        <p:tgtEl>
                                          <p:spTgt spid="153613"/>
                                        </p:tgtEl>
                                        <p:attrNameLst>
                                          <p:attrName>style.visibility</p:attrName>
                                        </p:attrNameLst>
                                      </p:cBhvr>
                                      <p:to>
                                        <p:strVal val="hidden"/>
                                      </p:to>
                                    </p:set>
                                  </p:childTnLst>
                                </p:cTn>
                              </p:par>
                            </p:childTnLst>
                          </p:cTn>
                        </p:par>
                        <p:par>
                          <p:cTn id="82" fill="hold" nodeType="afterGroup">
                            <p:stCondLst>
                              <p:cond delay="3000"/>
                            </p:stCondLst>
                            <p:childTnLst>
                              <p:par>
                                <p:cTn id="83" presetID="20" presetClass="entr" presetSubtype="0" fill="hold" grpId="1" nodeType="afterEffect">
                                  <p:stCondLst>
                                    <p:cond delay="0"/>
                                  </p:stCondLst>
                                  <p:childTnLst>
                                    <p:set>
                                      <p:cBhvr>
                                        <p:cTn id="84" dur="1" fill="hold">
                                          <p:stCondLst>
                                            <p:cond delay="0"/>
                                          </p:stCondLst>
                                        </p:cTn>
                                        <p:tgtEl>
                                          <p:spTgt spid="153612"/>
                                        </p:tgtEl>
                                        <p:attrNameLst>
                                          <p:attrName>style.visibility</p:attrName>
                                        </p:attrNameLst>
                                      </p:cBhvr>
                                      <p:to>
                                        <p:strVal val="visible"/>
                                      </p:to>
                                    </p:set>
                                    <p:animEffect transition="in" filter="wedge">
                                      <p:cBhvr>
                                        <p:cTn id="85" dur="500"/>
                                        <p:tgtEl>
                                          <p:spTgt spid="153612"/>
                                        </p:tgtEl>
                                      </p:cBhvr>
                                    </p:animEffect>
                                  </p:childTnLst>
                                  <p:subTnLst>
                                    <p:audio>
                                      <p:cMediaNode>
                                        <p:cTn display="0" masterRel="sameClick">
                                          <p:stCondLst>
                                            <p:cond evt="begin" delay="0">
                                              <p:tn val="83"/>
                                            </p:cond>
                                          </p:stCondLst>
                                          <p:endCondLst>
                                            <p:cond evt="onStopAudio" delay="0">
                                              <p:tgtEl>
                                                <p:sldTgt/>
                                              </p:tgtEl>
                                            </p:cond>
                                          </p:endCondLst>
                                        </p:cTn>
                                        <p:tgtEl>
                                          <p:sndTgt r:embed="rId2" name="chimes.wav"/>
                                        </p:tgtEl>
                                      </p:cMediaNode>
                                    </p:audio>
                                  </p:subTnLst>
                                </p:cTn>
                              </p:par>
                            </p:childTnLst>
                          </p:cTn>
                        </p:par>
                        <p:par>
                          <p:cTn id="86" fill="hold" nodeType="afterGroup">
                            <p:stCondLst>
                              <p:cond delay="3500"/>
                            </p:stCondLst>
                            <p:childTnLst>
                              <p:par>
                                <p:cTn id="87" presetID="21" presetClass="exit" presetSubtype="8" fill="hold" grpId="0" nodeType="afterEffect">
                                  <p:stCondLst>
                                    <p:cond delay="0"/>
                                  </p:stCondLst>
                                  <p:childTnLst>
                                    <p:animEffect transition="out" filter="wheel(8)">
                                      <p:cBhvr>
                                        <p:cTn id="88" dur="500"/>
                                        <p:tgtEl>
                                          <p:spTgt spid="153612"/>
                                        </p:tgtEl>
                                      </p:cBhvr>
                                    </p:animEffect>
                                    <p:set>
                                      <p:cBhvr>
                                        <p:cTn id="89" dur="1" fill="hold">
                                          <p:stCondLst>
                                            <p:cond delay="499"/>
                                          </p:stCondLst>
                                        </p:cTn>
                                        <p:tgtEl>
                                          <p:spTgt spid="153612"/>
                                        </p:tgtEl>
                                        <p:attrNameLst>
                                          <p:attrName>style.visibility</p:attrName>
                                        </p:attrNameLst>
                                      </p:cBhvr>
                                      <p:to>
                                        <p:strVal val="hidden"/>
                                      </p:to>
                                    </p:set>
                                  </p:childTnLst>
                                </p:cTn>
                              </p:par>
                            </p:childTnLst>
                          </p:cTn>
                        </p:par>
                        <p:par>
                          <p:cTn id="90" fill="hold" nodeType="afterGroup">
                            <p:stCondLst>
                              <p:cond delay="4000"/>
                            </p:stCondLst>
                            <p:childTnLst>
                              <p:par>
                                <p:cTn id="91" presetID="20" presetClass="entr" presetSubtype="0" fill="hold" grpId="1" nodeType="afterEffect">
                                  <p:stCondLst>
                                    <p:cond delay="0"/>
                                  </p:stCondLst>
                                  <p:childTnLst>
                                    <p:set>
                                      <p:cBhvr>
                                        <p:cTn id="92" dur="1" fill="hold">
                                          <p:stCondLst>
                                            <p:cond delay="0"/>
                                          </p:stCondLst>
                                        </p:cTn>
                                        <p:tgtEl>
                                          <p:spTgt spid="153611"/>
                                        </p:tgtEl>
                                        <p:attrNameLst>
                                          <p:attrName>style.visibility</p:attrName>
                                        </p:attrNameLst>
                                      </p:cBhvr>
                                      <p:to>
                                        <p:strVal val="visible"/>
                                      </p:to>
                                    </p:set>
                                    <p:animEffect transition="in" filter="wedge">
                                      <p:cBhvr>
                                        <p:cTn id="93" dur="500"/>
                                        <p:tgtEl>
                                          <p:spTgt spid="153611"/>
                                        </p:tgtEl>
                                      </p:cBhvr>
                                    </p:animEffect>
                                  </p:childTnLst>
                                  <p:subTnLst>
                                    <p:audio>
                                      <p:cMediaNode>
                                        <p:cTn display="0" masterRel="sameClick">
                                          <p:stCondLst>
                                            <p:cond evt="begin" delay="0">
                                              <p:tn val="91"/>
                                            </p:cond>
                                          </p:stCondLst>
                                          <p:endCondLst>
                                            <p:cond evt="onStopAudio" delay="0">
                                              <p:tgtEl>
                                                <p:sldTgt/>
                                              </p:tgtEl>
                                            </p:cond>
                                          </p:endCondLst>
                                        </p:cTn>
                                        <p:tgtEl>
                                          <p:sndTgt r:embed="rId2" name="chimes.wav"/>
                                        </p:tgtEl>
                                      </p:cMediaNode>
                                    </p:audio>
                                  </p:subTnLst>
                                </p:cTn>
                              </p:par>
                            </p:childTnLst>
                          </p:cTn>
                        </p:par>
                        <p:par>
                          <p:cTn id="94" fill="hold" nodeType="afterGroup">
                            <p:stCondLst>
                              <p:cond delay="4500"/>
                            </p:stCondLst>
                            <p:childTnLst>
                              <p:par>
                                <p:cTn id="95" presetID="21" presetClass="exit" presetSubtype="8" fill="hold" grpId="0" nodeType="afterEffect">
                                  <p:stCondLst>
                                    <p:cond delay="0"/>
                                  </p:stCondLst>
                                  <p:childTnLst>
                                    <p:animEffect transition="out" filter="wheel(8)">
                                      <p:cBhvr>
                                        <p:cTn id="96" dur="500"/>
                                        <p:tgtEl>
                                          <p:spTgt spid="153611"/>
                                        </p:tgtEl>
                                      </p:cBhvr>
                                    </p:animEffect>
                                    <p:set>
                                      <p:cBhvr>
                                        <p:cTn id="97" dur="1" fill="hold">
                                          <p:stCondLst>
                                            <p:cond delay="499"/>
                                          </p:stCondLst>
                                        </p:cTn>
                                        <p:tgtEl>
                                          <p:spTgt spid="153611"/>
                                        </p:tgtEl>
                                        <p:attrNameLst>
                                          <p:attrName>style.visibility</p:attrName>
                                        </p:attrNameLst>
                                      </p:cBhvr>
                                      <p:to>
                                        <p:strVal val="hidden"/>
                                      </p:to>
                                    </p:set>
                                  </p:childTnLst>
                                </p:cTn>
                              </p:par>
                            </p:childTnLst>
                          </p:cTn>
                        </p:par>
                        <p:par>
                          <p:cTn id="98" fill="hold" nodeType="afterGroup">
                            <p:stCondLst>
                              <p:cond delay="5000"/>
                            </p:stCondLst>
                            <p:childTnLst>
                              <p:par>
                                <p:cTn id="99" presetID="20" presetClass="entr" presetSubtype="0" fill="hold" grpId="1" nodeType="afterEffect">
                                  <p:stCondLst>
                                    <p:cond delay="0"/>
                                  </p:stCondLst>
                                  <p:childTnLst>
                                    <p:set>
                                      <p:cBhvr>
                                        <p:cTn id="100" dur="1" fill="hold">
                                          <p:stCondLst>
                                            <p:cond delay="0"/>
                                          </p:stCondLst>
                                        </p:cTn>
                                        <p:tgtEl>
                                          <p:spTgt spid="153610"/>
                                        </p:tgtEl>
                                        <p:attrNameLst>
                                          <p:attrName>style.visibility</p:attrName>
                                        </p:attrNameLst>
                                      </p:cBhvr>
                                      <p:to>
                                        <p:strVal val="visible"/>
                                      </p:to>
                                    </p:set>
                                    <p:animEffect transition="in" filter="wedge">
                                      <p:cBhvr>
                                        <p:cTn id="101" dur="500"/>
                                        <p:tgtEl>
                                          <p:spTgt spid="153610"/>
                                        </p:tgtEl>
                                      </p:cBhvr>
                                    </p:animEffect>
                                  </p:childTnLst>
                                  <p:subTnLst>
                                    <p:audio>
                                      <p:cMediaNode>
                                        <p:cTn display="0" masterRel="sameClick">
                                          <p:stCondLst>
                                            <p:cond evt="begin" delay="0">
                                              <p:tn val="99"/>
                                            </p:cond>
                                          </p:stCondLst>
                                          <p:endCondLst>
                                            <p:cond evt="onStopAudio" delay="0">
                                              <p:tgtEl>
                                                <p:sldTgt/>
                                              </p:tgtEl>
                                            </p:cond>
                                          </p:endCondLst>
                                        </p:cTn>
                                        <p:tgtEl>
                                          <p:sndTgt r:embed="rId2" name="chimes.wav"/>
                                        </p:tgtEl>
                                      </p:cMediaNode>
                                    </p:audio>
                                  </p:subTnLst>
                                </p:cTn>
                              </p:par>
                            </p:childTnLst>
                          </p:cTn>
                        </p:par>
                        <p:par>
                          <p:cTn id="102" fill="hold" nodeType="afterGroup">
                            <p:stCondLst>
                              <p:cond delay="5500"/>
                            </p:stCondLst>
                            <p:childTnLst>
                              <p:par>
                                <p:cTn id="103" presetID="21" presetClass="exit" presetSubtype="8" fill="hold" grpId="0" nodeType="afterEffect">
                                  <p:stCondLst>
                                    <p:cond delay="0"/>
                                  </p:stCondLst>
                                  <p:childTnLst>
                                    <p:animEffect transition="out" filter="wheel(8)">
                                      <p:cBhvr>
                                        <p:cTn id="104" dur="500"/>
                                        <p:tgtEl>
                                          <p:spTgt spid="153610"/>
                                        </p:tgtEl>
                                      </p:cBhvr>
                                    </p:animEffect>
                                    <p:set>
                                      <p:cBhvr>
                                        <p:cTn id="105" dur="1" fill="hold">
                                          <p:stCondLst>
                                            <p:cond delay="499"/>
                                          </p:stCondLst>
                                        </p:cTn>
                                        <p:tgtEl>
                                          <p:spTgt spid="153610"/>
                                        </p:tgtEl>
                                        <p:attrNameLst>
                                          <p:attrName>style.visibility</p:attrName>
                                        </p:attrNameLst>
                                      </p:cBhvr>
                                      <p:to>
                                        <p:strVal val="hidden"/>
                                      </p:to>
                                    </p:set>
                                  </p:childTnLst>
                                </p:cTn>
                              </p:par>
                            </p:childTnLst>
                          </p:cTn>
                        </p:par>
                        <p:par>
                          <p:cTn id="106" fill="hold" nodeType="afterGroup">
                            <p:stCondLst>
                              <p:cond delay="6000"/>
                            </p:stCondLst>
                            <p:childTnLst>
                              <p:par>
                                <p:cTn id="107" presetID="20" presetClass="entr" presetSubtype="0" fill="hold" grpId="1" nodeType="afterEffect">
                                  <p:stCondLst>
                                    <p:cond delay="0"/>
                                  </p:stCondLst>
                                  <p:childTnLst>
                                    <p:set>
                                      <p:cBhvr>
                                        <p:cTn id="108" dur="1" fill="hold">
                                          <p:stCondLst>
                                            <p:cond delay="0"/>
                                          </p:stCondLst>
                                        </p:cTn>
                                        <p:tgtEl>
                                          <p:spTgt spid="153609"/>
                                        </p:tgtEl>
                                        <p:attrNameLst>
                                          <p:attrName>style.visibility</p:attrName>
                                        </p:attrNameLst>
                                      </p:cBhvr>
                                      <p:to>
                                        <p:strVal val="visible"/>
                                      </p:to>
                                    </p:set>
                                    <p:animEffect transition="in" filter="wedge">
                                      <p:cBhvr>
                                        <p:cTn id="109" dur="500"/>
                                        <p:tgtEl>
                                          <p:spTgt spid="153609"/>
                                        </p:tgtEl>
                                      </p:cBhvr>
                                    </p:animEffect>
                                  </p:childTnLst>
                                  <p:subTnLst>
                                    <p:audio>
                                      <p:cMediaNode>
                                        <p:cTn display="0" masterRel="sameClick">
                                          <p:stCondLst>
                                            <p:cond evt="begin" delay="0">
                                              <p:tn val="107"/>
                                            </p:cond>
                                          </p:stCondLst>
                                          <p:endCondLst>
                                            <p:cond evt="onStopAudio" delay="0">
                                              <p:tgtEl>
                                                <p:sldTgt/>
                                              </p:tgtEl>
                                            </p:cond>
                                          </p:endCondLst>
                                        </p:cTn>
                                        <p:tgtEl>
                                          <p:sndTgt r:embed="rId2" name="chimes.wav"/>
                                        </p:tgtEl>
                                      </p:cMediaNode>
                                    </p:audio>
                                  </p:subTnLst>
                                </p:cTn>
                              </p:par>
                            </p:childTnLst>
                          </p:cTn>
                        </p:par>
                        <p:par>
                          <p:cTn id="110" fill="hold" nodeType="afterGroup">
                            <p:stCondLst>
                              <p:cond delay="6500"/>
                            </p:stCondLst>
                            <p:childTnLst>
                              <p:par>
                                <p:cTn id="111" presetID="21" presetClass="exit" presetSubtype="8" fill="hold" grpId="0" nodeType="afterEffect">
                                  <p:stCondLst>
                                    <p:cond delay="0"/>
                                  </p:stCondLst>
                                  <p:childTnLst>
                                    <p:animEffect transition="out" filter="wheel(8)">
                                      <p:cBhvr>
                                        <p:cTn id="112" dur="500"/>
                                        <p:tgtEl>
                                          <p:spTgt spid="153609"/>
                                        </p:tgtEl>
                                      </p:cBhvr>
                                    </p:animEffect>
                                    <p:set>
                                      <p:cBhvr>
                                        <p:cTn id="113" dur="1" fill="hold">
                                          <p:stCondLst>
                                            <p:cond delay="499"/>
                                          </p:stCondLst>
                                        </p:cTn>
                                        <p:tgtEl>
                                          <p:spTgt spid="153609"/>
                                        </p:tgtEl>
                                        <p:attrNameLst>
                                          <p:attrName>style.visibility</p:attrName>
                                        </p:attrNameLst>
                                      </p:cBhvr>
                                      <p:to>
                                        <p:strVal val="hidden"/>
                                      </p:to>
                                    </p:set>
                                  </p:childTnLst>
                                </p:cTn>
                              </p:par>
                            </p:childTnLst>
                          </p:cTn>
                        </p:par>
                        <p:par>
                          <p:cTn id="114" fill="hold" nodeType="afterGroup">
                            <p:stCondLst>
                              <p:cond delay="7000"/>
                            </p:stCondLst>
                            <p:childTnLst>
                              <p:par>
                                <p:cTn id="115" presetID="20" presetClass="entr" presetSubtype="0" fill="hold" grpId="1" nodeType="afterEffect">
                                  <p:stCondLst>
                                    <p:cond delay="0"/>
                                  </p:stCondLst>
                                  <p:childTnLst>
                                    <p:set>
                                      <p:cBhvr>
                                        <p:cTn id="116" dur="1" fill="hold">
                                          <p:stCondLst>
                                            <p:cond delay="0"/>
                                          </p:stCondLst>
                                        </p:cTn>
                                        <p:tgtEl>
                                          <p:spTgt spid="153608"/>
                                        </p:tgtEl>
                                        <p:attrNameLst>
                                          <p:attrName>style.visibility</p:attrName>
                                        </p:attrNameLst>
                                      </p:cBhvr>
                                      <p:to>
                                        <p:strVal val="visible"/>
                                      </p:to>
                                    </p:set>
                                    <p:animEffect transition="in" filter="wedge">
                                      <p:cBhvr>
                                        <p:cTn id="117" dur="500"/>
                                        <p:tgtEl>
                                          <p:spTgt spid="153608"/>
                                        </p:tgtEl>
                                      </p:cBhvr>
                                    </p:animEffect>
                                  </p:childTnLst>
                                  <p:subTnLst>
                                    <p:audio>
                                      <p:cMediaNode>
                                        <p:cTn display="0" masterRel="sameClick">
                                          <p:stCondLst>
                                            <p:cond evt="begin" delay="0">
                                              <p:tn val="115"/>
                                            </p:cond>
                                          </p:stCondLst>
                                          <p:endCondLst>
                                            <p:cond evt="onStopAudio" delay="0">
                                              <p:tgtEl>
                                                <p:sldTgt/>
                                              </p:tgtEl>
                                            </p:cond>
                                          </p:endCondLst>
                                        </p:cTn>
                                        <p:tgtEl>
                                          <p:sndTgt r:embed="rId2" name="chimes.wav"/>
                                        </p:tgtEl>
                                      </p:cMediaNode>
                                    </p:audio>
                                  </p:subTnLst>
                                </p:cTn>
                              </p:par>
                            </p:childTnLst>
                          </p:cTn>
                        </p:par>
                        <p:par>
                          <p:cTn id="118" fill="hold" nodeType="afterGroup">
                            <p:stCondLst>
                              <p:cond delay="7500"/>
                            </p:stCondLst>
                            <p:childTnLst>
                              <p:par>
                                <p:cTn id="119" presetID="21" presetClass="exit" presetSubtype="8" fill="hold" grpId="0" nodeType="afterEffect">
                                  <p:stCondLst>
                                    <p:cond delay="0"/>
                                  </p:stCondLst>
                                  <p:childTnLst>
                                    <p:animEffect transition="out" filter="wheel(8)">
                                      <p:cBhvr>
                                        <p:cTn id="120" dur="500"/>
                                        <p:tgtEl>
                                          <p:spTgt spid="153608"/>
                                        </p:tgtEl>
                                      </p:cBhvr>
                                    </p:animEffect>
                                    <p:set>
                                      <p:cBhvr>
                                        <p:cTn id="121" dur="1" fill="hold">
                                          <p:stCondLst>
                                            <p:cond delay="499"/>
                                          </p:stCondLst>
                                        </p:cTn>
                                        <p:tgtEl>
                                          <p:spTgt spid="153608"/>
                                        </p:tgtEl>
                                        <p:attrNameLst>
                                          <p:attrName>style.visibility</p:attrName>
                                        </p:attrNameLst>
                                      </p:cBhvr>
                                      <p:to>
                                        <p:strVal val="hidden"/>
                                      </p:to>
                                    </p:set>
                                  </p:childTnLst>
                                </p:cTn>
                              </p:par>
                            </p:childTnLst>
                          </p:cTn>
                        </p:par>
                        <p:par>
                          <p:cTn id="122" fill="hold" nodeType="afterGroup">
                            <p:stCondLst>
                              <p:cond delay="8000"/>
                            </p:stCondLst>
                            <p:childTnLst>
                              <p:par>
                                <p:cTn id="123" presetID="20" presetClass="entr" presetSubtype="0" fill="hold" grpId="1" nodeType="afterEffect">
                                  <p:stCondLst>
                                    <p:cond delay="0"/>
                                  </p:stCondLst>
                                  <p:childTnLst>
                                    <p:set>
                                      <p:cBhvr>
                                        <p:cTn id="124" dur="1" fill="hold">
                                          <p:stCondLst>
                                            <p:cond delay="0"/>
                                          </p:stCondLst>
                                        </p:cTn>
                                        <p:tgtEl>
                                          <p:spTgt spid="153607"/>
                                        </p:tgtEl>
                                        <p:attrNameLst>
                                          <p:attrName>style.visibility</p:attrName>
                                        </p:attrNameLst>
                                      </p:cBhvr>
                                      <p:to>
                                        <p:strVal val="visible"/>
                                      </p:to>
                                    </p:set>
                                    <p:animEffect transition="in" filter="wedge">
                                      <p:cBhvr>
                                        <p:cTn id="125" dur="500"/>
                                        <p:tgtEl>
                                          <p:spTgt spid="153607"/>
                                        </p:tgtEl>
                                      </p:cBhvr>
                                    </p:animEffect>
                                  </p:childTnLst>
                                  <p:subTnLst>
                                    <p:audio>
                                      <p:cMediaNode>
                                        <p:cTn display="0" masterRel="sameClick">
                                          <p:stCondLst>
                                            <p:cond evt="begin" delay="0">
                                              <p:tn val="123"/>
                                            </p:cond>
                                          </p:stCondLst>
                                          <p:endCondLst>
                                            <p:cond evt="onStopAudio" delay="0">
                                              <p:tgtEl>
                                                <p:sldTgt/>
                                              </p:tgtEl>
                                            </p:cond>
                                          </p:endCondLst>
                                        </p:cTn>
                                        <p:tgtEl>
                                          <p:sndTgt r:embed="rId2" name="chimes.wav"/>
                                        </p:tgtEl>
                                      </p:cMediaNode>
                                    </p:audio>
                                  </p:subTnLst>
                                </p:cTn>
                              </p:par>
                            </p:childTnLst>
                          </p:cTn>
                        </p:par>
                        <p:par>
                          <p:cTn id="126" fill="hold" nodeType="afterGroup">
                            <p:stCondLst>
                              <p:cond delay="8500"/>
                            </p:stCondLst>
                            <p:childTnLst>
                              <p:par>
                                <p:cTn id="127" presetID="21" presetClass="exit" presetSubtype="8" fill="hold" grpId="0" nodeType="afterEffect">
                                  <p:stCondLst>
                                    <p:cond delay="0"/>
                                  </p:stCondLst>
                                  <p:childTnLst>
                                    <p:animEffect transition="out" filter="wheel(8)">
                                      <p:cBhvr>
                                        <p:cTn id="128" dur="500"/>
                                        <p:tgtEl>
                                          <p:spTgt spid="153607"/>
                                        </p:tgtEl>
                                      </p:cBhvr>
                                    </p:animEffect>
                                    <p:set>
                                      <p:cBhvr>
                                        <p:cTn id="129" dur="1" fill="hold">
                                          <p:stCondLst>
                                            <p:cond delay="499"/>
                                          </p:stCondLst>
                                        </p:cTn>
                                        <p:tgtEl>
                                          <p:spTgt spid="153607"/>
                                        </p:tgtEl>
                                        <p:attrNameLst>
                                          <p:attrName>style.visibility</p:attrName>
                                        </p:attrNameLst>
                                      </p:cBhvr>
                                      <p:to>
                                        <p:strVal val="hidden"/>
                                      </p:to>
                                    </p:set>
                                  </p:childTnLst>
                                </p:cTn>
                              </p:par>
                            </p:childTnLst>
                          </p:cTn>
                        </p:par>
                        <p:par>
                          <p:cTn id="130" fill="hold" nodeType="afterGroup">
                            <p:stCondLst>
                              <p:cond delay="9000"/>
                            </p:stCondLst>
                            <p:childTnLst>
                              <p:par>
                                <p:cTn id="131" presetID="20" presetClass="entr" presetSubtype="0" fill="hold" grpId="1" nodeType="afterEffect">
                                  <p:stCondLst>
                                    <p:cond delay="0"/>
                                  </p:stCondLst>
                                  <p:childTnLst>
                                    <p:set>
                                      <p:cBhvr>
                                        <p:cTn id="132" dur="1" fill="hold">
                                          <p:stCondLst>
                                            <p:cond delay="0"/>
                                          </p:stCondLst>
                                        </p:cTn>
                                        <p:tgtEl>
                                          <p:spTgt spid="153606"/>
                                        </p:tgtEl>
                                        <p:attrNameLst>
                                          <p:attrName>style.visibility</p:attrName>
                                        </p:attrNameLst>
                                      </p:cBhvr>
                                      <p:to>
                                        <p:strVal val="visible"/>
                                      </p:to>
                                    </p:set>
                                    <p:animEffect transition="in" filter="wedge">
                                      <p:cBhvr>
                                        <p:cTn id="133" dur="500"/>
                                        <p:tgtEl>
                                          <p:spTgt spid="153606"/>
                                        </p:tgtEl>
                                      </p:cBhvr>
                                    </p:animEffect>
                                  </p:childTnLst>
                                  <p:subTnLst>
                                    <p:audio>
                                      <p:cMediaNode>
                                        <p:cTn display="0" masterRel="sameClick">
                                          <p:stCondLst>
                                            <p:cond evt="begin" delay="0">
                                              <p:tn val="131"/>
                                            </p:cond>
                                          </p:stCondLst>
                                          <p:endCondLst>
                                            <p:cond evt="onStopAudio" delay="0">
                                              <p:tgtEl>
                                                <p:sldTgt/>
                                              </p:tgtEl>
                                            </p:cond>
                                          </p:endCondLst>
                                        </p:cTn>
                                        <p:tgtEl>
                                          <p:sndTgt r:embed="rId2" name="chimes.wav"/>
                                        </p:tgtEl>
                                      </p:cMediaNode>
                                    </p:audio>
                                  </p:subTnLst>
                                </p:cTn>
                              </p:par>
                            </p:childTnLst>
                          </p:cTn>
                        </p:par>
                        <p:par>
                          <p:cTn id="134" fill="hold" nodeType="afterGroup">
                            <p:stCondLst>
                              <p:cond delay="9500"/>
                            </p:stCondLst>
                            <p:childTnLst>
                              <p:par>
                                <p:cTn id="135" presetID="21" presetClass="exit" presetSubtype="8" fill="hold" grpId="0" nodeType="afterEffect">
                                  <p:stCondLst>
                                    <p:cond delay="0"/>
                                  </p:stCondLst>
                                  <p:childTnLst>
                                    <p:animEffect transition="out" filter="wheel(8)">
                                      <p:cBhvr>
                                        <p:cTn id="136" dur="500"/>
                                        <p:tgtEl>
                                          <p:spTgt spid="153606"/>
                                        </p:tgtEl>
                                      </p:cBhvr>
                                    </p:animEffect>
                                    <p:set>
                                      <p:cBhvr>
                                        <p:cTn id="137" dur="1" fill="hold">
                                          <p:stCondLst>
                                            <p:cond delay="499"/>
                                          </p:stCondLst>
                                        </p:cTn>
                                        <p:tgtEl>
                                          <p:spTgt spid="153606"/>
                                        </p:tgtEl>
                                        <p:attrNameLst>
                                          <p:attrName>style.visibility</p:attrName>
                                        </p:attrNameLst>
                                      </p:cBhvr>
                                      <p:to>
                                        <p:strVal val="hidden"/>
                                      </p:to>
                                    </p:set>
                                  </p:childTnLst>
                                </p:cTn>
                              </p:par>
                            </p:childTnLst>
                          </p:cTn>
                        </p:par>
                        <p:par>
                          <p:cTn id="138" fill="hold" nodeType="afterGroup">
                            <p:stCondLst>
                              <p:cond delay="10000"/>
                            </p:stCondLst>
                            <p:childTnLst>
                              <p:par>
                                <p:cTn id="139" presetID="20" presetClass="entr" presetSubtype="0" fill="hold" grpId="1" nodeType="afterEffect">
                                  <p:stCondLst>
                                    <p:cond delay="0"/>
                                  </p:stCondLst>
                                  <p:childTnLst>
                                    <p:set>
                                      <p:cBhvr>
                                        <p:cTn id="140" dur="1" fill="hold">
                                          <p:stCondLst>
                                            <p:cond delay="0"/>
                                          </p:stCondLst>
                                        </p:cTn>
                                        <p:tgtEl>
                                          <p:spTgt spid="153605"/>
                                        </p:tgtEl>
                                        <p:attrNameLst>
                                          <p:attrName>style.visibility</p:attrName>
                                        </p:attrNameLst>
                                      </p:cBhvr>
                                      <p:to>
                                        <p:strVal val="visible"/>
                                      </p:to>
                                    </p:set>
                                    <p:animEffect transition="in" filter="wedge">
                                      <p:cBhvr>
                                        <p:cTn id="141" dur="500"/>
                                        <p:tgtEl>
                                          <p:spTgt spid="153605"/>
                                        </p:tgtEl>
                                      </p:cBhvr>
                                    </p:animEffect>
                                  </p:childTnLst>
                                  <p:subTnLst>
                                    <p:audio>
                                      <p:cMediaNode>
                                        <p:cTn display="0" masterRel="sameClick">
                                          <p:stCondLst>
                                            <p:cond evt="begin" delay="0">
                                              <p:tn val="139"/>
                                            </p:cond>
                                          </p:stCondLst>
                                          <p:endCondLst>
                                            <p:cond evt="onStopAudio" delay="0">
                                              <p:tgtEl>
                                                <p:sldTgt/>
                                              </p:tgtEl>
                                            </p:cond>
                                          </p:endCondLst>
                                        </p:cTn>
                                        <p:tgtEl>
                                          <p:sndTgt r:embed="rId2" name="chimes.wav"/>
                                        </p:tgtEl>
                                      </p:cMediaNode>
                                    </p:audio>
                                  </p:subTnLst>
                                </p:cTn>
                              </p:par>
                            </p:childTnLst>
                          </p:cTn>
                        </p:par>
                        <p:par>
                          <p:cTn id="142" fill="hold" nodeType="afterGroup">
                            <p:stCondLst>
                              <p:cond delay="10500"/>
                            </p:stCondLst>
                            <p:childTnLst>
                              <p:par>
                                <p:cTn id="143" presetID="21" presetClass="exit" presetSubtype="8" fill="hold" grpId="0" nodeType="afterEffect">
                                  <p:stCondLst>
                                    <p:cond delay="0"/>
                                  </p:stCondLst>
                                  <p:childTnLst>
                                    <p:animEffect transition="out" filter="wheel(8)">
                                      <p:cBhvr>
                                        <p:cTn id="144" dur="500"/>
                                        <p:tgtEl>
                                          <p:spTgt spid="153605"/>
                                        </p:tgtEl>
                                      </p:cBhvr>
                                    </p:animEffect>
                                    <p:set>
                                      <p:cBhvr>
                                        <p:cTn id="145" dur="1" fill="hold">
                                          <p:stCondLst>
                                            <p:cond delay="499"/>
                                          </p:stCondLst>
                                        </p:cTn>
                                        <p:tgtEl>
                                          <p:spTgt spid="153605"/>
                                        </p:tgtEl>
                                        <p:attrNameLst>
                                          <p:attrName>style.visibility</p:attrName>
                                        </p:attrNameLst>
                                      </p:cBhvr>
                                      <p:to>
                                        <p:strVal val="hidden"/>
                                      </p:to>
                                    </p:set>
                                  </p:childTnLst>
                                </p:cTn>
                              </p:par>
                            </p:childTnLst>
                          </p:cTn>
                        </p:par>
                        <p:par>
                          <p:cTn id="146" fill="hold" nodeType="afterGroup">
                            <p:stCondLst>
                              <p:cond delay="11000"/>
                            </p:stCondLst>
                            <p:childTnLst>
                              <p:par>
                                <p:cTn id="147" presetID="20" presetClass="entr" presetSubtype="0" fill="hold" grpId="1" nodeType="afterEffect">
                                  <p:stCondLst>
                                    <p:cond delay="0"/>
                                  </p:stCondLst>
                                  <p:childTnLst>
                                    <p:set>
                                      <p:cBhvr>
                                        <p:cTn id="148" dur="1" fill="hold">
                                          <p:stCondLst>
                                            <p:cond delay="0"/>
                                          </p:stCondLst>
                                        </p:cTn>
                                        <p:tgtEl>
                                          <p:spTgt spid="153619"/>
                                        </p:tgtEl>
                                        <p:attrNameLst>
                                          <p:attrName>style.visibility</p:attrName>
                                        </p:attrNameLst>
                                      </p:cBhvr>
                                      <p:to>
                                        <p:strVal val="visible"/>
                                      </p:to>
                                    </p:set>
                                    <p:animEffect transition="in" filter="wedge">
                                      <p:cBhvr>
                                        <p:cTn id="149" dur="500"/>
                                        <p:tgtEl>
                                          <p:spTgt spid="153619"/>
                                        </p:tgtEl>
                                      </p:cBhvr>
                                    </p:animEffect>
                                  </p:childTnLst>
                                  <p:subTnLst>
                                    <p:audio>
                                      <p:cMediaNode>
                                        <p:cTn display="0" masterRel="sameClick">
                                          <p:stCondLst>
                                            <p:cond evt="begin" delay="0">
                                              <p:tn val="147"/>
                                            </p:cond>
                                          </p:stCondLst>
                                          <p:endCondLst>
                                            <p:cond evt="onStopAudio" delay="0">
                                              <p:tgtEl>
                                                <p:sldTgt/>
                                              </p:tgtEl>
                                            </p:cond>
                                          </p:endCondLst>
                                        </p:cTn>
                                        <p:tgtEl>
                                          <p:sndTgt r:embed="rId2" name="chimes.wav"/>
                                        </p:tgtEl>
                                      </p:cMediaNode>
                                    </p:audio>
                                  </p:subTnLst>
                                </p:cTn>
                              </p:par>
                            </p:childTnLst>
                          </p:cTn>
                        </p:par>
                        <p:par>
                          <p:cTn id="150" fill="hold" nodeType="afterGroup">
                            <p:stCondLst>
                              <p:cond delay="11500"/>
                            </p:stCondLst>
                            <p:childTnLst>
                              <p:par>
                                <p:cTn id="151" presetID="21" presetClass="exit" presetSubtype="8" fill="hold" grpId="0" nodeType="afterEffect">
                                  <p:stCondLst>
                                    <p:cond delay="0"/>
                                  </p:stCondLst>
                                  <p:childTnLst>
                                    <p:animEffect transition="out" filter="wheel(8)">
                                      <p:cBhvr>
                                        <p:cTn id="152" dur="500"/>
                                        <p:tgtEl>
                                          <p:spTgt spid="153619"/>
                                        </p:tgtEl>
                                      </p:cBhvr>
                                    </p:animEffect>
                                    <p:set>
                                      <p:cBhvr>
                                        <p:cTn id="153" dur="1" fill="hold">
                                          <p:stCondLst>
                                            <p:cond delay="499"/>
                                          </p:stCondLst>
                                        </p:cTn>
                                        <p:tgtEl>
                                          <p:spTgt spid="153619"/>
                                        </p:tgtEl>
                                        <p:attrNameLst>
                                          <p:attrName>style.visibility</p:attrName>
                                        </p:attrNameLst>
                                      </p:cBhvr>
                                      <p:to>
                                        <p:strVal val="hidden"/>
                                      </p:to>
                                    </p:set>
                                  </p:childTnLst>
                                </p:cTn>
                              </p:par>
                            </p:childTnLst>
                          </p:cTn>
                        </p:par>
                        <p:par>
                          <p:cTn id="154" fill="hold" nodeType="afterGroup">
                            <p:stCondLst>
                              <p:cond delay="12000"/>
                            </p:stCondLst>
                            <p:childTnLst>
                              <p:par>
                                <p:cTn id="155" presetID="20" presetClass="entr" presetSubtype="0" fill="hold" grpId="1" nodeType="afterEffect">
                                  <p:stCondLst>
                                    <p:cond delay="0"/>
                                  </p:stCondLst>
                                  <p:childTnLst>
                                    <p:set>
                                      <p:cBhvr>
                                        <p:cTn id="156" dur="1" fill="hold">
                                          <p:stCondLst>
                                            <p:cond delay="0"/>
                                          </p:stCondLst>
                                        </p:cTn>
                                        <p:tgtEl>
                                          <p:spTgt spid="153604"/>
                                        </p:tgtEl>
                                        <p:attrNameLst>
                                          <p:attrName>style.visibility</p:attrName>
                                        </p:attrNameLst>
                                      </p:cBhvr>
                                      <p:to>
                                        <p:strVal val="visible"/>
                                      </p:to>
                                    </p:set>
                                    <p:animEffect transition="in" filter="wedge">
                                      <p:cBhvr>
                                        <p:cTn id="157" dur="500"/>
                                        <p:tgtEl>
                                          <p:spTgt spid="153604"/>
                                        </p:tgtEl>
                                      </p:cBhvr>
                                    </p:animEffect>
                                  </p:childTnLst>
                                  <p:subTnLst>
                                    <p:audio>
                                      <p:cMediaNode>
                                        <p:cTn display="0" masterRel="sameClick">
                                          <p:stCondLst>
                                            <p:cond evt="begin" delay="0">
                                              <p:tn val="155"/>
                                            </p:cond>
                                          </p:stCondLst>
                                          <p:endCondLst>
                                            <p:cond evt="onStopAudio" delay="0">
                                              <p:tgtEl>
                                                <p:sldTgt/>
                                              </p:tgtEl>
                                            </p:cond>
                                          </p:endCondLst>
                                        </p:cTn>
                                        <p:tgtEl>
                                          <p:sndTgt r:embed="rId2" name="chimes.wav"/>
                                        </p:tgtEl>
                                      </p:cMediaNode>
                                    </p:audio>
                                  </p:subTnLst>
                                </p:cTn>
                              </p:par>
                            </p:childTnLst>
                          </p:cTn>
                        </p:par>
                        <p:par>
                          <p:cTn id="158" fill="hold" nodeType="afterGroup">
                            <p:stCondLst>
                              <p:cond delay="12500"/>
                            </p:stCondLst>
                            <p:childTnLst>
                              <p:par>
                                <p:cTn id="159" presetID="21" presetClass="exit" presetSubtype="8" fill="hold" grpId="0" nodeType="afterEffect">
                                  <p:stCondLst>
                                    <p:cond delay="0"/>
                                  </p:stCondLst>
                                  <p:childTnLst>
                                    <p:animEffect transition="out" filter="wheel(8)">
                                      <p:cBhvr>
                                        <p:cTn id="160" dur="500"/>
                                        <p:tgtEl>
                                          <p:spTgt spid="153604"/>
                                        </p:tgtEl>
                                      </p:cBhvr>
                                    </p:animEffect>
                                    <p:set>
                                      <p:cBhvr>
                                        <p:cTn id="161" dur="1" fill="hold">
                                          <p:stCondLst>
                                            <p:cond delay="499"/>
                                          </p:stCondLst>
                                        </p:cTn>
                                        <p:tgtEl>
                                          <p:spTgt spid="153604"/>
                                        </p:tgtEl>
                                        <p:attrNameLst>
                                          <p:attrName>style.visibility</p:attrName>
                                        </p:attrNameLst>
                                      </p:cBhvr>
                                      <p:to>
                                        <p:strVal val="hidden"/>
                                      </p:to>
                                    </p:set>
                                  </p:childTnLst>
                                </p:cTn>
                              </p:par>
                            </p:childTnLst>
                          </p:cTn>
                        </p:par>
                        <p:par>
                          <p:cTn id="162" fill="hold" nodeType="afterGroup">
                            <p:stCondLst>
                              <p:cond delay="13000"/>
                            </p:stCondLst>
                            <p:childTnLst>
                              <p:par>
                                <p:cTn id="163" presetID="21" presetClass="exit" presetSubtype="4" fill="hold" nodeType="afterEffect">
                                  <p:stCondLst>
                                    <p:cond delay="0"/>
                                  </p:stCondLst>
                                  <p:childTnLst>
                                    <p:animEffect transition="out" filter="wheel(4)">
                                      <p:cBhvr>
                                        <p:cTn id="164" dur="5000"/>
                                        <p:tgtEl>
                                          <p:spTgt spid="153603"/>
                                        </p:tgtEl>
                                      </p:cBhvr>
                                    </p:animEffect>
                                    <p:set>
                                      <p:cBhvr>
                                        <p:cTn id="165" dur="1" fill="hold">
                                          <p:stCondLst>
                                            <p:cond delay="4999"/>
                                          </p:stCondLst>
                                        </p:cTn>
                                        <p:tgtEl>
                                          <p:spTgt spid="153603"/>
                                        </p:tgtEl>
                                        <p:attrNameLst>
                                          <p:attrName>style.visibility</p:attrName>
                                        </p:attrNameLst>
                                      </p:cBhvr>
                                      <p:to>
                                        <p:strVal val="hidden"/>
                                      </p:to>
                                    </p:set>
                                  </p:childTnLst>
                                </p:cTn>
                              </p:par>
                            </p:childTnLst>
                          </p:cTn>
                        </p:par>
                      </p:childTnLst>
                    </p:cTn>
                  </p:par>
                  <p:par>
                    <p:cTn id="166" fill="hold" nodeType="clickPar">
                      <p:stCondLst>
                        <p:cond delay="indefinite"/>
                      </p:stCondLst>
                      <p:childTnLst>
                        <p:par>
                          <p:cTn id="167" fill="hold" nodeType="withGroup">
                            <p:stCondLst>
                              <p:cond delay="0"/>
                            </p:stCondLst>
                            <p:childTnLst>
                              <p:par>
                                <p:cTn id="168" presetID="8" presetClass="exit" presetSubtype="16" fill="hold" grpId="1" nodeType="clickEffect">
                                  <p:stCondLst>
                                    <p:cond delay="0"/>
                                  </p:stCondLst>
                                  <p:iterate type="lt">
                                    <p:tmPct val="0"/>
                                  </p:iterate>
                                  <p:childTnLst>
                                    <p:animEffect transition="out" filter="diamond(in)">
                                      <p:cBhvr>
                                        <p:cTn id="169" dur="2000"/>
                                        <p:tgtEl>
                                          <p:spTgt spid="153643"/>
                                        </p:tgtEl>
                                      </p:cBhvr>
                                    </p:animEffect>
                                    <p:set>
                                      <p:cBhvr>
                                        <p:cTn id="170" dur="1" fill="hold">
                                          <p:stCondLst>
                                            <p:cond delay="1999"/>
                                          </p:stCondLst>
                                        </p:cTn>
                                        <p:tgtEl>
                                          <p:spTgt spid="153643"/>
                                        </p:tgtEl>
                                        <p:attrNameLst>
                                          <p:attrName>style.visibility</p:attrName>
                                        </p:attrNameLst>
                                      </p:cBhvr>
                                      <p:to>
                                        <p:strVal val="hidden"/>
                                      </p:to>
                                    </p:set>
                                  </p:childTnLst>
                                  <p:subTnLst>
                                    <p:audio>
                                      <p:cMediaNode>
                                        <p:cTn display="0" masterRel="sameClick">
                                          <p:stCondLst>
                                            <p:cond evt="begin" delay="0">
                                              <p:tn val="168"/>
                                            </p:cond>
                                          </p:stCondLst>
                                          <p:endCondLst>
                                            <p:cond evt="onStopAudio" delay="0">
                                              <p:tgtEl>
                                                <p:sldTgt/>
                                              </p:tgtEl>
                                            </p:cond>
                                          </p:endCondLst>
                                        </p:cTn>
                                        <p:tgtEl>
                                          <p:sndTgt r:embed="rId3" name="applause.wav"/>
                                        </p:tgtEl>
                                      </p:cMediaNode>
                                    </p:audio>
                                  </p:subTnLst>
                                </p:cTn>
                              </p:par>
                              <p:par>
                                <p:cTn id="171" presetID="8" presetClass="exit" presetSubtype="16" fill="hold" grpId="1" nodeType="withEffect">
                                  <p:stCondLst>
                                    <p:cond delay="0"/>
                                  </p:stCondLst>
                                  <p:childTnLst>
                                    <p:animEffect transition="out" filter="diamond(in)">
                                      <p:cBhvr>
                                        <p:cTn id="172" dur="2000"/>
                                        <p:tgtEl>
                                          <p:spTgt spid="153642"/>
                                        </p:tgtEl>
                                      </p:cBhvr>
                                    </p:animEffect>
                                    <p:set>
                                      <p:cBhvr>
                                        <p:cTn id="173" dur="1" fill="hold">
                                          <p:stCondLst>
                                            <p:cond delay="1999"/>
                                          </p:stCondLst>
                                        </p:cTn>
                                        <p:tgtEl>
                                          <p:spTgt spid="153642"/>
                                        </p:tgtEl>
                                        <p:attrNameLst>
                                          <p:attrName>style.visibility</p:attrName>
                                        </p:attrNameLst>
                                      </p:cBhvr>
                                      <p:to>
                                        <p:strVal val="hidden"/>
                                      </p:to>
                                    </p:set>
                                  </p:childTnLst>
                                </p:cTn>
                              </p:par>
                            </p:childTnLst>
                          </p:cTn>
                        </p:par>
                      </p:childTnLst>
                    </p:cTn>
                  </p:par>
                  <p:par>
                    <p:cTn id="174" fill="hold">
                      <p:stCondLst>
                        <p:cond delay="indefinite"/>
                      </p:stCondLst>
                      <p:childTnLst>
                        <p:par>
                          <p:cTn id="175" fill="hold">
                            <p:stCondLst>
                              <p:cond delay="0"/>
                            </p:stCondLst>
                            <p:childTnLst>
                              <p:par>
                                <p:cTn id="176" presetID="22" presetClass="entr" presetSubtype="4" fill="hold" grpId="0" nodeType="clickEffect">
                                  <p:stCondLst>
                                    <p:cond delay="0"/>
                                  </p:stCondLst>
                                  <p:childTnLst>
                                    <p:set>
                                      <p:cBhvr>
                                        <p:cTn id="177" dur="1" fill="hold">
                                          <p:stCondLst>
                                            <p:cond delay="0"/>
                                          </p:stCondLst>
                                        </p:cTn>
                                        <p:tgtEl>
                                          <p:spTgt spid="10262"/>
                                        </p:tgtEl>
                                        <p:attrNameLst>
                                          <p:attrName>style.visibility</p:attrName>
                                        </p:attrNameLst>
                                      </p:cBhvr>
                                      <p:to>
                                        <p:strVal val="visible"/>
                                      </p:to>
                                    </p:set>
                                    <p:animEffect transition="in" filter="wipe(down)">
                                      <p:cBhvr>
                                        <p:cTn id="178" dur="500"/>
                                        <p:tgtEl>
                                          <p:spTgt spid="10262"/>
                                        </p:tgtEl>
                                      </p:cBhvr>
                                    </p:animEffec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grpId="1" nodeType="clickEffect">
                                  <p:stCondLst>
                                    <p:cond delay="0"/>
                                  </p:stCondLst>
                                  <p:childTnLst>
                                    <p:set>
                                      <p:cBhvr>
                                        <p:cTn id="182" dur="1" fill="hold">
                                          <p:stCondLst>
                                            <p:cond delay="0"/>
                                          </p:stCondLst>
                                        </p:cTn>
                                        <p:tgtEl>
                                          <p:spTgt spid="10262"/>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14" presetClass="entr" presetSubtype="10" fill="hold" grpId="2" nodeType="clickEffect">
                                  <p:stCondLst>
                                    <p:cond delay="0"/>
                                  </p:stCondLst>
                                  <p:childTnLst>
                                    <p:set>
                                      <p:cBhvr>
                                        <p:cTn id="186" dur="1" fill="hold">
                                          <p:stCondLst>
                                            <p:cond delay="0"/>
                                          </p:stCondLst>
                                        </p:cTn>
                                        <p:tgtEl>
                                          <p:spTgt spid="10262"/>
                                        </p:tgtEl>
                                        <p:attrNameLst>
                                          <p:attrName>style.visibility</p:attrName>
                                        </p:attrNameLst>
                                      </p:cBhvr>
                                      <p:to>
                                        <p:strVal val="visible"/>
                                      </p:to>
                                    </p:set>
                                    <p:animEffect transition="in" filter="randombar(horizontal)">
                                      <p:cBhvr>
                                        <p:cTn id="187" dur="500"/>
                                        <p:tgtEl>
                                          <p:spTgt spid="10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4" grpId="0" animBg="1"/>
      <p:bldP spid="153604" grpId="1" animBg="1"/>
      <p:bldP spid="153605" grpId="0" animBg="1"/>
      <p:bldP spid="153605" grpId="1" animBg="1"/>
      <p:bldP spid="153606" grpId="0" animBg="1"/>
      <p:bldP spid="153606" grpId="1" animBg="1"/>
      <p:bldP spid="153607" grpId="0" animBg="1"/>
      <p:bldP spid="153607" grpId="1" animBg="1"/>
      <p:bldP spid="153608" grpId="0" animBg="1"/>
      <p:bldP spid="153608" grpId="1" animBg="1"/>
      <p:bldP spid="153609" grpId="0" animBg="1"/>
      <p:bldP spid="153609" grpId="1" animBg="1"/>
      <p:bldP spid="153610" grpId="0" animBg="1"/>
      <p:bldP spid="153610" grpId="1" animBg="1"/>
      <p:bldP spid="153611" grpId="0" animBg="1"/>
      <p:bldP spid="153611" grpId="1" animBg="1"/>
      <p:bldP spid="153612" grpId="0" animBg="1"/>
      <p:bldP spid="153612" grpId="1" animBg="1"/>
      <p:bldP spid="153613" grpId="0" animBg="1"/>
      <p:bldP spid="153613" grpId="1" animBg="1"/>
      <p:bldP spid="153619" grpId="0" animBg="1"/>
      <p:bldP spid="153619" grpId="1" animBg="1"/>
      <p:bldP spid="10262" grpId="0" animBg="1"/>
      <p:bldP spid="10262" grpId="1" animBg="1"/>
      <p:bldP spid="10262" grpId="2" animBg="1"/>
      <p:bldP spid="10262" grpId="3" animBg="1"/>
      <p:bldP spid="153629" grpId="0"/>
      <p:bldP spid="153641" grpId="0" animBg="1"/>
      <p:bldP spid="153642" grpId="0" animBg="1"/>
      <p:bldP spid="153642" grpId="1" animBg="1"/>
      <p:bldP spid="153643" grpId="0" animBg="1"/>
      <p:bldP spid="153643" grpId="1" animBg="1"/>
      <p:bldP spid="46" grpId="0" animBg="1"/>
      <p:bldP spid="47" grpId="0" animBg="1"/>
      <p:bldP spid="48" grpId="0" animBg="1"/>
      <p:bldP spid="50" grpId="0"/>
      <p:bldP spid="3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4"/>
          <p:cNvSpPr txBox="1">
            <a:spLocks/>
          </p:cNvSpPr>
          <p:nvPr/>
        </p:nvSpPr>
        <p:spPr>
          <a:xfrm>
            <a:off x="152400" y="690808"/>
            <a:ext cx="8763000" cy="1480892"/>
          </a:xfrm>
          <a:prstGeom prst="rect">
            <a:avLst/>
          </a:prstGeom>
          <a:solidFill>
            <a:srgbClr val="FFFFD5"/>
          </a:solidFill>
          <a:ln w="76200">
            <a:noFill/>
          </a:ln>
        </p:spPr>
        <p:txBody>
          <a:bodyPr lIns="91429" tIns="45715" rIns="91429" bIns="45715"/>
          <a:lstStyle/>
          <a:p>
            <a:pPr marL="457144" indent="-457144" algn="just">
              <a:spcBef>
                <a:spcPct val="20000"/>
              </a:spcBef>
              <a:buFont typeface="Wingdings" pitchFamily="2" charset="2"/>
              <a:buChar char="v"/>
              <a:defRPr/>
            </a:pPr>
            <a:r>
              <a:rPr lang="en-US" sz="3600" b="1" dirty="0" err="1">
                <a:solidFill>
                  <a:srgbClr val="0033CC"/>
                </a:solidFill>
                <a:latin typeface="Times New Roman"/>
                <a:cs typeface="Times New Roman" pitchFamily="18" charset="0"/>
              </a:rPr>
              <a:t>Muốn</a:t>
            </a:r>
            <a:r>
              <a:rPr lang="en-US" sz="3600" b="1" dirty="0">
                <a:solidFill>
                  <a:srgbClr val="0033CC"/>
                </a:solidFill>
                <a:latin typeface="Times New Roman"/>
                <a:cs typeface="Times New Roman" pitchFamily="18" charset="0"/>
              </a:rPr>
              <a:t> </a:t>
            </a:r>
            <a:r>
              <a:rPr lang="en-US" sz="3600" b="1" dirty="0" err="1">
                <a:solidFill>
                  <a:srgbClr val="0033CC"/>
                </a:solidFill>
                <a:latin typeface="Times New Roman"/>
                <a:cs typeface="Times New Roman" pitchFamily="18" charset="0"/>
              </a:rPr>
              <a:t>viết</a:t>
            </a:r>
            <a:r>
              <a:rPr lang="en-US" sz="3600" b="1" dirty="0">
                <a:solidFill>
                  <a:srgbClr val="0033CC"/>
                </a:solidFill>
                <a:latin typeface="Times New Roman"/>
                <a:cs typeface="Times New Roman" pitchFamily="18" charset="0"/>
              </a:rPr>
              <a:t> </a:t>
            </a:r>
            <a:r>
              <a:rPr lang="en-US" sz="3600" b="1" dirty="0" err="1">
                <a:solidFill>
                  <a:srgbClr val="0033CC"/>
                </a:solidFill>
                <a:latin typeface="Times New Roman"/>
                <a:cs typeface="Times New Roman" pitchFamily="18" charset="0"/>
              </a:rPr>
              <a:t>thương</a:t>
            </a:r>
            <a:r>
              <a:rPr lang="en-US" sz="3600" b="1" dirty="0">
                <a:solidFill>
                  <a:srgbClr val="0033CC"/>
                </a:solidFill>
                <a:latin typeface="Times New Roman"/>
                <a:cs typeface="Times New Roman" pitchFamily="18" charset="0"/>
              </a:rPr>
              <a:t> </a:t>
            </a:r>
            <a:r>
              <a:rPr lang="en-US" sz="3600" b="1" dirty="0" err="1">
                <a:solidFill>
                  <a:srgbClr val="0033CC"/>
                </a:solidFill>
                <a:latin typeface="Times New Roman"/>
                <a:cs typeface="Times New Roman" pitchFamily="18" charset="0"/>
              </a:rPr>
              <a:t>dưới</a:t>
            </a:r>
            <a:r>
              <a:rPr lang="en-US" sz="3600" b="1" dirty="0">
                <a:solidFill>
                  <a:srgbClr val="0033CC"/>
                </a:solidFill>
                <a:latin typeface="Times New Roman"/>
                <a:cs typeface="Times New Roman" pitchFamily="18" charset="0"/>
              </a:rPr>
              <a:t> </a:t>
            </a:r>
            <a:r>
              <a:rPr lang="en-US" sz="3600" b="1" dirty="0" err="1">
                <a:solidFill>
                  <a:srgbClr val="0033CC"/>
                </a:solidFill>
                <a:latin typeface="Times New Roman"/>
                <a:cs typeface="Times New Roman" pitchFamily="18" charset="0"/>
              </a:rPr>
              <a:t>dạng</a:t>
            </a:r>
            <a:r>
              <a:rPr lang="en-US" sz="3600" b="1" dirty="0">
                <a:solidFill>
                  <a:srgbClr val="0033CC"/>
                </a:solidFill>
                <a:latin typeface="Times New Roman"/>
                <a:cs typeface="Times New Roman" pitchFamily="18" charset="0"/>
              </a:rPr>
              <a:t> </a:t>
            </a:r>
            <a:r>
              <a:rPr lang="en-US" sz="3600" b="1" dirty="0" err="1">
                <a:solidFill>
                  <a:srgbClr val="0033CC"/>
                </a:solidFill>
                <a:latin typeface="Times New Roman"/>
                <a:cs typeface="Times New Roman" pitchFamily="18" charset="0"/>
              </a:rPr>
              <a:t>tỉ</a:t>
            </a:r>
            <a:r>
              <a:rPr lang="en-US" sz="3600" b="1" dirty="0">
                <a:solidFill>
                  <a:srgbClr val="0033CC"/>
                </a:solidFill>
                <a:latin typeface="Times New Roman"/>
                <a:cs typeface="Times New Roman" pitchFamily="18" charset="0"/>
              </a:rPr>
              <a:t> </a:t>
            </a:r>
            <a:r>
              <a:rPr lang="en-US" sz="3600" b="1" dirty="0" err="1">
                <a:solidFill>
                  <a:srgbClr val="0033CC"/>
                </a:solidFill>
                <a:latin typeface="Times New Roman"/>
                <a:cs typeface="Times New Roman" pitchFamily="18" charset="0"/>
              </a:rPr>
              <a:t>số</a:t>
            </a:r>
            <a:r>
              <a:rPr lang="en-US" sz="3600" b="1" dirty="0">
                <a:solidFill>
                  <a:srgbClr val="0033CC"/>
                </a:solidFill>
                <a:latin typeface="Times New Roman"/>
                <a:cs typeface="Times New Roman" pitchFamily="18" charset="0"/>
              </a:rPr>
              <a:t> </a:t>
            </a:r>
            <a:r>
              <a:rPr lang="en-US" sz="3600" b="1" dirty="0" err="1">
                <a:solidFill>
                  <a:srgbClr val="0033CC"/>
                </a:solidFill>
                <a:latin typeface="Times New Roman"/>
                <a:cs typeface="Times New Roman" pitchFamily="18" charset="0"/>
              </a:rPr>
              <a:t>phần</a:t>
            </a:r>
            <a:r>
              <a:rPr lang="en-US" sz="3600" b="1" dirty="0">
                <a:solidFill>
                  <a:srgbClr val="0033CC"/>
                </a:solidFill>
                <a:latin typeface="Times New Roman"/>
                <a:cs typeface="Times New Roman" pitchFamily="18" charset="0"/>
              </a:rPr>
              <a:t> </a:t>
            </a:r>
            <a:r>
              <a:rPr lang="en-US" sz="3600" b="1" dirty="0" err="1">
                <a:solidFill>
                  <a:srgbClr val="0033CC"/>
                </a:solidFill>
                <a:latin typeface="Times New Roman"/>
                <a:cs typeface="Times New Roman" pitchFamily="18" charset="0"/>
              </a:rPr>
              <a:t>trăm</a:t>
            </a:r>
            <a:r>
              <a:rPr lang="en-US" sz="3600" b="1" dirty="0">
                <a:solidFill>
                  <a:srgbClr val="0033CC"/>
                </a:solidFill>
                <a:latin typeface="Times New Roman"/>
                <a:cs typeface="Times New Roman" pitchFamily="18" charset="0"/>
              </a:rPr>
              <a:t>, ta</a:t>
            </a:r>
            <a:r>
              <a:rPr lang="vi-VN" sz="3600" b="1" dirty="0">
                <a:solidFill>
                  <a:srgbClr val="0033CC"/>
                </a:solidFill>
                <a:latin typeface="Times New Roman"/>
                <a:cs typeface="Times New Roman" pitchFamily="18" charset="0"/>
              </a:rPr>
              <a:t> làm thế nào?</a:t>
            </a:r>
            <a:endParaRPr lang="en-US" sz="3600" b="1" dirty="0">
              <a:solidFill>
                <a:srgbClr val="FF0000"/>
              </a:solidFill>
              <a:latin typeface="Times New Roman"/>
              <a:cs typeface="Times New Roman" pitchFamily="18" charset="0"/>
            </a:endParaRPr>
          </a:p>
        </p:txBody>
      </p:sp>
      <p:sp>
        <p:nvSpPr>
          <p:cNvPr id="4" name="Subtitle 4"/>
          <p:cNvSpPr txBox="1">
            <a:spLocks/>
          </p:cNvSpPr>
          <p:nvPr/>
        </p:nvSpPr>
        <p:spPr>
          <a:xfrm>
            <a:off x="190500" y="653420"/>
            <a:ext cx="8686800" cy="2032000"/>
          </a:xfrm>
          <a:prstGeom prst="rect">
            <a:avLst/>
          </a:prstGeom>
          <a:solidFill>
            <a:srgbClr val="FFFFD5"/>
          </a:solidFill>
          <a:ln w="349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91429" tIns="45715" rIns="91429" bIns="45715"/>
          <a:lstStyle/>
          <a:p>
            <a:pPr marL="457144" indent="-457144" algn="just">
              <a:spcBef>
                <a:spcPct val="20000"/>
              </a:spcBef>
              <a:buFont typeface="Wingdings" pitchFamily="2" charset="2"/>
              <a:buChar char="v"/>
              <a:defRPr/>
            </a:pPr>
            <a:r>
              <a:rPr lang="en-US" sz="3200" b="1" dirty="0" err="1">
                <a:solidFill>
                  <a:srgbClr val="0033CC"/>
                </a:solidFill>
                <a:latin typeface="Times New Roman"/>
                <a:cs typeface="Times New Roman" pitchFamily="18" charset="0"/>
              </a:rPr>
              <a:t>Muốn</a:t>
            </a:r>
            <a:r>
              <a:rPr lang="en-US" sz="3200" b="1" dirty="0">
                <a:solidFill>
                  <a:srgbClr val="0033CC"/>
                </a:solidFill>
                <a:latin typeface="Times New Roman"/>
                <a:cs typeface="Times New Roman" pitchFamily="18" charset="0"/>
              </a:rPr>
              <a:t> </a:t>
            </a:r>
            <a:r>
              <a:rPr lang="en-US" sz="3200" b="1" dirty="0" err="1" smtClean="0">
                <a:solidFill>
                  <a:srgbClr val="0033CC"/>
                </a:solidFill>
                <a:latin typeface="Times New Roman"/>
                <a:cs typeface="Times New Roman" pitchFamily="18" charset="0"/>
              </a:rPr>
              <a:t>viết</a:t>
            </a:r>
            <a:r>
              <a:rPr lang="en-US" sz="3200" b="1" dirty="0" smtClean="0">
                <a:solidFill>
                  <a:srgbClr val="0033CC"/>
                </a:solidFill>
                <a:latin typeface="Times New Roman"/>
                <a:cs typeface="Times New Roman" pitchFamily="18" charset="0"/>
              </a:rPr>
              <a:t> </a:t>
            </a:r>
            <a:r>
              <a:rPr lang="en-US" sz="3200" b="1" dirty="0" err="1" smtClean="0">
                <a:solidFill>
                  <a:srgbClr val="0033CC"/>
                </a:solidFill>
                <a:latin typeface="Times New Roman"/>
                <a:cs typeface="Times New Roman" pitchFamily="18" charset="0"/>
              </a:rPr>
              <a:t>thương</a:t>
            </a:r>
            <a:r>
              <a:rPr lang="en-US" sz="3200" b="1" dirty="0" smtClean="0">
                <a:solidFill>
                  <a:srgbClr val="0033CC"/>
                </a:solidFill>
                <a:latin typeface="Times New Roman"/>
                <a:cs typeface="Times New Roman" pitchFamily="18" charset="0"/>
              </a:rPr>
              <a:t> </a:t>
            </a:r>
            <a:r>
              <a:rPr lang="en-US" sz="3200" b="1" dirty="0" err="1">
                <a:solidFill>
                  <a:srgbClr val="0033CC"/>
                </a:solidFill>
                <a:latin typeface="Times New Roman"/>
                <a:cs typeface="Times New Roman" pitchFamily="18" charset="0"/>
              </a:rPr>
              <a:t>dưới</a:t>
            </a:r>
            <a:r>
              <a:rPr lang="en-US" sz="3200" b="1" dirty="0">
                <a:solidFill>
                  <a:srgbClr val="0033CC"/>
                </a:solidFill>
                <a:latin typeface="Times New Roman"/>
                <a:cs typeface="Times New Roman" pitchFamily="18" charset="0"/>
              </a:rPr>
              <a:t> </a:t>
            </a:r>
            <a:r>
              <a:rPr lang="en-US" sz="3200" b="1" dirty="0" err="1">
                <a:solidFill>
                  <a:srgbClr val="0033CC"/>
                </a:solidFill>
                <a:latin typeface="Times New Roman"/>
                <a:cs typeface="Times New Roman" pitchFamily="18" charset="0"/>
              </a:rPr>
              <a:t>dạng</a:t>
            </a:r>
            <a:r>
              <a:rPr lang="en-US" sz="3200" b="1" dirty="0">
                <a:solidFill>
                  <a:srgbClr val="0033CC"/>
                </a:solidFill>
                <a:latin typeface="Times New Roman"/>
                <a:cs typeface="Times New Roman" pitchFamily="18" charset="0"/>
              </a:rPr>
              <a:t> </a:t>
            </a:r>
            <a:r>
              <a:rPr lang="en-US" sz="3200" b="1" dirty="0" err="1">
                <a:solidFill>
                  <a:srgbClr val="0033CC"/>
                </a:solidFill>
                <a:latin typeface="Times New Roman"/>
                <a:cs typeface="Times New Roman" pitchFamily="18" charset="0"/>
              </a:rPr>
              <a:t>tỉ</a:t>
            </a:r>
            <a:r>
              <a:rPr lang="en-US" sz="3200" b="1" dirty="0">
                <a:solidFill>
                  <a:srgbClr val="0033CC"/>
                </a:solidFill>
                <a:latin typeface="Times New Roman"/>
                <a:cs typeface="Times New Roman" pitchFamily="18" charset="0"/>
              </a:rPr>
              <a:t> </a:t>
            </a:r>
            <a:r>
              <a:rPr lang="en-US" sz="3200" b="1" dirty="0" err="1">
                <a:solidFill>
                  <a:srgbClr val="0033CC"/>
                </a:solidFill>
                <a:latin typeface="Times New Roman"/>
                <a:cs typeface="Times New Roman" pitchFamily="18" charset="0"/>
              </a:rPr>
              <a:t>số</a:t>
            </a:r>
            <a:r>
              <a:rPr lang="en-US" sz="3200" b="1" dirty="0">
                <a:solidFill>
                  <a:srgbClr val="0033CC"/>
                </a:solidFill>
                <a:latin typeface="Times New Roman"/>
                <a:cs typeface="Times New Roman" pitchFamily="18" charset="0"/>
              </a:rPr>
              <a:t> </a:t>
            </a:r>
            <a:r>
              <a:rPr lang="en-US" sz="3200" b="1" dirty="0" err="1">
                <a:solidFill>
                  <a:srgbClr val="0033CC"/>
                </a:solidFill>
                <a:latin typeface="Times New Roman"/>
                <a:cs typeface="Times New Roman" pitchFamily="18" charset="0"/>
              </a:rPr>
              <a:t>phần</a:t>
            </a:r>
            <a:r>
              <a:rPr lang="en-US" sz="3200" b="1" dirty="0">
                <a:solidFill>
                  <a:srgbClr val="0033CC"/>
                </a:solidFill>
                <a:latin typeface="Times New Roman"/>
                <a:cs typeface="Times New Roman" pitchFamily="18" charset="0"/>
              </a:rPr>
              <a:t> </a:t>
            </a:r>
            <a:r>
              <a:rPr lang="en-US" sz="3200" b="1" dirty="0" err="1">
                <a:solidFill>
                  <a:srgbClr val="0033CC"/>
                </a:solidFill>
                <a:latin typeface="Times New Roman"/>
                <a:cs typeface="Times New Roman" pitchFamily="18" charset="0"/>
              </a:rPr>
              <a:t>trăm</a:t>
            </a:r>
            <a:r>
              <a:rPr lang="en-US" sz="3200" b="1" dirty="0" smtClean="0">
                <a:solidFill>
                  <a:srgbClr val="0033CC"/>
                </a:solidFill>
                <a:latin typeface="Times New Roman"/>
                <a:cs typeface="Times New Roman" pitchFamily="18" charset="0"/>
              </a:rPr>
              <a:t>,</a:t>
            </a:r>
            <a:endParaRPr lang="vi-VN" sz="3200" b="1" dirty="0" smtClean="0">
              <a:solidFill>
                <a:srgbClr val="0033CC"/>
              </a:solidFill>
              <a:latin typeface="Times New Roman"/>
              <a:cs typeface="Times New Roman" pitchFamily="18" charset="0"/>
            </a:endParaRPr>
          </a:p>
          <a:p>
            <a:pPr algn="just">
              <a:spcBef>
                <a:spcPct val="20000"/>
              </a:spcBef>
              <a:defRPr/>
            </a:pPr>
            <a:r>
              <a:rPr lang="en-US" sz="3200" b="1" dirty="0" smtClean="0">
                <a:solidFill>
                  <a:srgbClr val="0033CC"/>
                </a:solidFill>
                <a:latin typeface="Times New Roman"/>
                <a:cs typeface="Times New Roman" pitchFamily="18" charset="0"/>
              </a:rPr>
              <a:t>ta </a:t>
            </a:r>
            <a:r>
              <a:rPr lang="en-US" sz="3200" b="1" dirty="0" err="1">
                <a:solidFill>
                  <a:srgbClr val="0033CC"/>
                </a:solidFill>
                <a:latin typeface="Times New Roman"/>
                <a:cs typeface="Times New Roman" pitchFamily="18" charset="0"/>
              </a:rPr>
              <a:t>viết</a:t>
            </a:r>
            <a:r>
              <a:rPr lang="en-US" sz="3200" b="1" dirty="0">
                <a:solidFill>
                  <a:srgbClr val="0033CC"/>
                </a:solidFill>
                <a:latin typeface="Times New Roman"/>
                <a:cs typeface="Times New Roman" pitchFamily="18" charset="0"/>
              </a:rPr>
              <a:t> </a:t>
            </a:r>
            <a:r>
              <a:rPr lang="en-US" sz="3200" b="1" dirty="0" err="1">
                <a:solidFill>
                  <a:srgbClr val="0033CC"/>
                </a:solidFill>
                <a:latin typeface="Times New Roman"/>
                <a:cs typeface="Times New Roman" pitchFamily="18" charset="0"/>
              </a:rPr>
              <a:t>thương</a:t>
            </a:r>
            <a:r>
              <a:rPr lang="en-US" sz="3200" b="1" dirty="0">
                <a:solidFill>
                  <a:srgbClr val="0033CC"/>
                </a:solidFill>
                <a:latin typeface="Times New Roman"/>
                <a:cs typeface="Times New Roman" pitchFamily="18" charset="0"/>
              </a:rPr>
              <a:t> </a:t>
            </a:r>
            <a:r>
              <a:rPr lang="en-US" sz="3200" b="1" dirty="0" err="1">
                <a:solidFill>
                  <a:srgbClr val="0033CC"/>
                </a:solidFill>
                <a:latin typeface="Times New Roman"/>
                <a:cs typeface="Times New Roman" pitchFamily="18" charset="0"/>
              </a:rPr>
              <a:t>đó</a:t>
            </a:r>
            <a:r>
              <a:rPr lang="en-US" sz="3200" b="1" dirty="0">
                <a:solidFill>
                  <a:srgbClr val="0033CC"/>
                </a:solidFill>
                <a:latin typeface="Times New Roman"/>
                <a:cs typeface="Times New Roman" pitchFamily="18" charset="0"/>
              </a:rPr>
              <a:t> </a:t>
            </a:r>
            <a:r>
              <a:rPr lang="en-US" sz="3200" b="1" dirty="0" err="1">
                <a:solidFill>
                  <a:srgbClr val="0033CC"/>
                </a:solidFill>
                <a:latin typeface="Times New Roman"/>
                <a:cs typeface="Times New Roman" pitchFamily="18" charset="0"/>
              </a:rPr>
              <a:t>dưới</a:t>
            </a:r>
            <a:r>
              <a:rPr lang="en-US" sz="3200" b="1" dirty="0">
                <a:solidFill>
                  <a:srgbClr val="0033CC"/>
                </a:solidFill>
                <a:latin typeface="Times New Roman"/>
                <a:cs typeface="Times New Roman" pitchFamily="18" charset="0"/>
              </a:rPr>
              <a:t> </a:t>
            </a:r>
            <a:r>
              <a:rPr lang="en-US" sz="3200" b="1" dirty="0" err="1">
                <a:solidFill>
                  <a:srgbClr val="0033CC"/>
                </a:solidFill>
                <a:latin typeface="Times New Roman"/>
                <a:cs typeface="Times New Roman" pitchFamily="18" charset="0"/>
              </a:rPr>
              <a:t>dạng</a:t>
            </a:r>
            <a:r>
              <a:rPr lang="en-US" sz="3200" b="1" dirty="0">
                <a:solidFill>
                  <a:srgbClr val="0033CC"/>
                </a:solidFill>
                <a:latin typeface="Times New Roman"/>
                <a:cs typeface="Times New Roman" pitchFamily="18" charset="0"/>
              </a:rPr>
              <a:t> </a:t>
            </a:r>
            <a:r>
              <a:rPr lang="en-US" sz="3200" b="1" dirty="0" err="1">
                <a:solidFill>
                  <a:srgbClr val="FF0000"/>
                </a:solidFill>
                <a:latin typeface="Times New Roman"/>
                <a:cs typeface="Times New Roman" pitchFamily="18" charset="0"/>
              </a:rPr>
              <a:t>phân</a:t>
            </a:r>
            <a:r>
              <a:rPr lang="en-US" sz="3200" b="1" dirty="0">
                <a:solidFill>
                  <a:srgbClr val="FF0000"/>
                </a:solidFill>
                <a:latin typeface="Times New Roman"/>
                <a:cs typeface="Times New Roman" pitchFamily="18" charset="0"/>
              </a:rPr>
              <a:t> </a:t>
            </a:r>
            <a:r>
              <a:rPr lang="en-US" sz="3200" b="1" dirty="0" err="1">
                <a:solidFill>
                  <a:srgbClr val="FF0000"/>
                </a:solidFill>
                <a:latin typeface="Times New Roman"/>
                <a:cs typeface="Times New Roman" pitchFamily="18" charset="0"/>
              </a:rPr>
              <a:t>số</a:t>
            </a:r>
            <a:r>
              <a:rPr lang="en-US" sz="3200" b="1" dirty="0">
                <a:solidFill>
                  <a:srgbClr val="FF0000"/>
                </a:solidFill>
                <a:latin typeface="Times New Roman"/>
                <a:cs typeface="Times New Roman" pitchFamily="18" charset="0"/>
              </a:rPr>
              <a:t> </a:t>
            </a:r>
            <a:r>
              <a:rPr lang="en-US" sz="3200" b="1" dirty="0" err="1">
                <a:solidFill>
                  <a:srgbClr val="FF0000"/>
                </a:solidFill>
                <a:latin typeface="Times New Roman"/>
                <a:cs typeface="Times New Roman" pitchFamily="18" charset="0"/>
              </a:rPr>
              <a:t>có</a:t>
            </a:r>
            <a:r>
              <a:rPr lang="en-US" sz="3200" b="1" dirty="0">
                <a:solidFill>
                  <a:srgbClr val="FF0000"/>
                </a:solidFill>
                <a:latin typeface="Times New Roman"/>
                <a:cs typeface="Times New Roman" pitchFamily="18" charset="0"/>
              </a:rPr>
              <a:t> </a:t>
            </a:r>
            <a:r>
              <a:rPr lang="en-US" sz="3200" b="1" dirty="0" err="1">
                <a:solidFill>
                  <a:srgbClr val="FF0000"/>
                </a:solidFill>
                <a:latin typeface="Times New Roman"/>
                <a:cs typeface="Times New Roman" pitchFamily="18" charset="0"/>
              </a:rPr>
              <a:t>mẫu</a:t>
            </a:r>
            <a:r>
              <a:rPr lang="en-US" sz="3200" b="1" dirty="0">
                <a:solidFill>
                  <a:srgbClr val="FF0000"/>
                </a:solidFill>
                <a:latin typeface="Times New Roman"/>
                <a:cs typeface="Times New Roman" pitchFamily="18" charset="0"/>
              </a:rPr>
              <a:t> </a:t>
            </a:r>
            <a:r>
              <a:rPr lang="en-US" sz="3200" b="1" dirty="0" err="1">
                <a:solidFill>
                  <a:srgbClr val="FF0000"/>
                </a:solidFill>
                <a:latin typeface="Times New Roman"/>
                <a:cs typeface="Times New Roman" pitchFamily="18" charset="0"/>
              </a:rPr>
              <a:t>số</a:t>
            </a:r>
            <a:r>
              <a:rPr lang="en-US" sz="3200" b="1" dirty="0">
                <a:solidFill>
                  <a:srgbClr val="FF0000"/>
                </a:solidFill>
                <a:latin typeface="Times New Roman"/>
                <a:cs typeface="Times New Roman" pitchFamily="18" charset="0"/>
              </a:rPr>
              <a:t> </a:t>
            </a:r>
            <a:r>
              <a:rPr lang="en-US" sz="3200" b="1" dirty="0" err="1">
                <a:solidFill>
                  <a:srgbClr val="FF0000"/>
                </a:solidFill>
                <a:latin typeface="Times New Roman"/>
                <a:cs typeface="Times New Roman" pitchFamily="18" charset="0"/>
              </a:rPr>
              <a:t>là</a:t>
            </a:r>
            <a:r>
              <a:rPr lang="en-US" sz="3200" b="1" dirty="0">
                <a:solidFill>
                  <a:srgbClr val="FF0000"/>
                </a:solidFill>
                <a:latin typeface="Times New Roman"/>
                <a:cs typeface="Times New Roman" pitchFamily="18" charset="0"/>
              </a:rPr>
              <a:t> 100</a:t>
            </a:r>
            <a:r>
              <a:rPr lang="en-US" sz="3200" b="1" dirty="0">
                <a:solidFill>
                  <a:srgbClr val="C0504D">
                    <a:lumMod val="75000"/>
                  </a:srgbClr>
                </a:solidFill>
                <a:latin typeface="Times New Roman"/>
                <a:cs typeface="Times New Roman" pitchFamily="18" charset="0"/>
              </a:rPr>
              <a:t>, </a:t>
            </a:r>
            <a:r>
              <a:rPr lang="en-US" sz="3200" b="1" dirty="0" err="1">
                <a:solidFill>
                  <a:srgbClr val="FF0000"/>
                </a:solidFill>
                <a:latin typeface="Times New Roman"/>
                <a:cs typeface="Times New Roman" pitchFamily="18" charset="0"/>
              </a:rPr>
              <a:t>rồi</a:t>
            </a:r>
            <a:r>
              <a:rPr lang="en-US" sz="3200" b="1" dirty="0">
                <a:solidFill>
                  <a:srgbClr val="FF0000"/>
                </a:solidFill>
                <a:latin typeface="Times New Roman"/>
                <a:cs typeface="Times New Roman" pitchFamily="18" charset="0"/>
              </a:rPr>
              <a:t> </a:t>
            </a:r>
            <a:r>
              <a:rPr lang="en-US" sz="3200" b="1" dirty="0" err="1">
                <a:solidFill>
                  <a:srgbClr val="FF0000"/>
                </a:solidFill>
                <a:latin typeface="Times New Roman"/>
                <a:cs typeface="Times New Roman" pitchFamily="18" charset="0"/>
              </a:rPr>
              <a:t>viết</a:t>
            </a:r>
            <a:r>
              <a:rPr lang="en-US" sz="3200" b="1" dirty="0">
                <a:solidFill>
                  <a:srgbClr val="FF0000"/>
                </a:solidFill>
                <a:latin typeface="Times New Roman"/>
                <a:cs typeface="Times New Roman" pitchFamily="18" charset="0"/>
              </a:rPr>
              <a:t> </a:t>
            </a:r>
            <a:r>
              <a:rPr lang="en-US" sz="3200" b="1" dirty="0" err="1">
                <a:solidFill>
                  <a:srgbClr val="FF0000"/>
                </a:solidFill>
                <a:latin typeface="Times New Roman"/>
                <a:cs typeface="Times New Roman" pitchFamily="18" charset="0"/>
              </a:rPr>
              <a:t>dưới</a:t>
            </a:r>
            <a:r>
              <a:rPr lang="en-US" sz="3200" b="1" dirty="0">
                <a:solidFill>
                  <a:srgbClr val="FF0000"/>
                </a:solidFill>
                <a:latin typeface="Times New Roman"/>
                <a:cs typeface="Times New Roman" pitchFamily="18" charset="0"/>
              </a:rPr>
              <a:t> </a:t>
            </a:r>
            <a:r>
              <a:rPr lang="en-US" sz="3200" b="1" dirty="0" err="1">
                <a:solidFill>
                  <a:srgbClr val="FF0000"/>
                </a:solidFill>
                <a:latin typeface="Times New Roman"/>
                <a:cs typeface="Times New Roman" pitchFamily="18" charset="0"/>
              </a:rPr>
              <a:t>dạng</a:t>
            </a:r>
            <a:r>
              <a:rPr lang="en-US" sz="3200" b="1" dirty="0">
                <a:solidFill>
                  <a:srgbClr val="FF0000"/>
                </a:solidFill>
                <a:latin typeface="Times New Roman"/>
                <a:cs typeface="Times New Roman" pitchFamily="18" charset="0"/>
              </a:rPr>
              <a:t> </a:t>
            </a:r>
            <a:r>
              <a:rPr lang="en-US" sz="3200" b="1" dirty="0" err="1">
                <a:solidFill>
                  <a:srgbClr val="FF0000"/>
                </a:solidFill>
                <a:latin typeface="Times New Roman"/>
                <a:cs typeface="Times New Roman" pitchFamily="18" charset="0"/>
              </a:rPr>
              <a:t>tỉ</a:t>
            </a:r>
            <a:r>
              <a:rPr lang="en-US" sz="3200" b="1" dirty="0">
                <a:solidFill>
                  <a:srgbClr val="FF0000"/>
                </a:solidFill>
                <a:latin typeface="Times New Roman"/>
                <a:cs typeface="Times New Roman" pitchFamily="18" charset="0"/>
              </a:rPr>
              <a:t> </a:t>
            </a:r>
            <a:r>
              <a:rPr lang="en-US" sz="3200" b="1" dirty="0" err="1">
                <a:solidFill>
                  <a:srgbClr val="FF0000"/>
                </a:solidFill>
                <a:latin typeface="Times New Roman"/>
                <a:cs typeface="Times New Roman" pitchFamily="18" charset="0"/>
              </a:rPr>
              <a:t>số</a:t>
            </a:r>
            <a:r>
              <a:rPr lang="en-US" sz="3200" b="1" dirty="0">
                <a:solidFill>
                  <a:srgbClr val="FF0000"/>
                </a:solidFill>
                <a:latin typeface="Times New Roman"/>
                <a:cs typeface="Times New Roman" pitchFamily="18" charset="0"/>
              </a:rPr>
              <a:t> </a:t>
            </a:r>
            <a:r>
              <a:rPr lang="en-US" sz="3200" b="1" dirty="0" err="1">
                <a:solidFill>
                  <a:srgbClr val="FF0000"/>
                </a:solidFill>
                <a:latin typeface="Times New Roman"/>
                <a:cs typeface="Times New Roman" pitchFamily="18" charset="0"/>
              </a:rPr>
              <a:t>phần</a:t>
            </a:r>
            <a:r>
              <a:rPr lang="en-US" sz="3200" b="1" dirty="0">
                <a:solidFill>
                  <a:srgbClr val="FF0000"/>
                </a:solidFill>
                <a:latin typeface="Times New Roman"/>
                <a:cs typeface="Times New Roman" pitchFamily="18" charset="0"/>
              </a:rPr>
              <a:t> </a:t>
            </a:r>
            <a:r>
              <a:rPr lang="en-US" sz="3200" b="1" dirty="0" err="1">
                <a:solidFill>
                  <a:srgbClr val="FF0000"/>
                </a:solidFill>
                <a:latin typeface="Times New Roman"/>
                <a:cs typeface="Times New Roman" pitchFamily="18" charset="0"/>
              </a:rPr>
              <a:t>trăm</a:t>
            </a:r>
            <a:r>
              <a:rPr lang="en-US" sz="3200" b="1" dirty="0">
                <a:solidFill>
                  <a:srgbClr val="FF0000"/>
                </a:solidFill>
                <a:latin typeface="Times New Roman"/>
                <a:cs typeface="Times New Roman" pitchFamily="18" charset="0"/>
              </a:rPr>
              <a:t> (%)</a:t>
            </a:r>
          </a:p>
        </p:txBody>
      </p:sp>
    </p:spTree>
    <p:extLst>
      <p:ext uri="{BB962C8B-B14F-4D97-AF65-F5344CB8AC3E}">
        <p14:creationId xmlns:p14="http://schemas.microsoft.com/office/powerpoint/2010/main" val="4023144627"/>
      </p:ext>
    </p:extLst>
  </p:cSld>
  <p:clrMapOvr>
    <a:masterClrMapping/>
  </p:clrMapOvr>
  <p:transition>
    <p:wheel spokes="8"/>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2" nodeType="clickEffect">
                                  <p:stCondLst>
                                    <p:cond delay="0"/>
                                  </p:stCondLst>
                                  <p:childTnLst>
                                    <p:animEffect transition="out" filter="circle(out)">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2"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Rectangle 3"/>
          <p:cNvSpPr/>
          <p:nvPr/>
        </p:nvSpPr>
        <p:spPr>
          <a:xfrm>
            <a:off x="1257302" y="2333626"/>
            <a:ext cx="7200900" cy="1454236"/>
          </a:xfrm>
          <a:prstGeom prst="rect">
            <a:avLst/>
          </a:prstGeom>
          <a:noFill/>
        </p:spPr>
        <p:txBody>
          <a:bodyPr wrap="square" lIns="68571" tIns="34286" rIns="68571" bIns="34286">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just"/>
            <a:r>
              <a:rPr lang="en-US" sz="2700" b="1" dirty="0">
                <a:solidFill>
                  <a:srgbClr val="002060"/>
                </a:solidFill>
              </a:rPr>
              <a:t>- </a:t>
            </a:r>
            <a:r>
              <a:rPr lang="vi-VN" sz="2700" b="1" dirty="0">
                <a:solidFill>
                  <a:srgbClr val="002060"/>
                </a:solidFill>
              </a:rPr>
              <a:t> </a:t>
            </a:r>
            <a:r>
              <a:rPr lang="en-US" sz="3000" b="1" dirty="0" err="1">
                <a:solidFill>
                  <a:srgbClr val="002060"/>
                </a:solidFill>
              </a:rPr>
              <a:t>Xem</a:t>
            </a:r>
            <a:r>
              <a:rPr lang="en-US" sz="3000" b="1" dirty="0">
                <a:solidFill>
                  <a:srgbClr val="002060"/>
                </a:solidFill>
              </a:rPr>
              <a:t> </a:t>
            </a:r>
            <a:r>
              <a:rPr lang="en-US" sz="3000" b="1" dirty="0" err="1">
                <a:solidFill>
                  <a:srgbClr val="002060"/>
                </a:solidFill>
              </a:rPr>
              <a:t>lại</a:t>
            </a:r>
            <a:r>
              <a:rPr lang="en-US" sz="3000" b="1" dirty="0">
                <a:solidFill>
                  <a:srgbClr val="002060"/>
                </a:solidFill>
              </a:rPr>
              <a:t> </a:t>
            </a:r>
            <a:r>
              <a:rPr lang="en-US" sz="3000" b="1" dirty="0" err="1">
                <a:solidFill>
                  <a:srgbClr val="002060"/>
                </a:solidFill>
              </a:rPr>
              <a:t>bài</a:t>
            </a:r>
            <a:r>
              <a:rPr lang="en-US" sz="3000" b="1" dirty="0">
                <a:solidFill>
                  <a:srgbClr val="002060"/>
                </a:solidFill>
              </a:rPr>
              <a:t>.</a:t>
            </a:r>
          </a:p>
          <a:p>
            <a:pPr algn="just"/>
            <a:r>
              <a:rPr lang="en-US" sz="3000" b="1" dirty="0">
                <a:solidFill>
                  <a:srgbClr val="002060"/>
                </a:solidFill>
              </a:rPr>
              <a:t>- </a:t>
            </a:r>
            <a:r>
              <a:rPr lang="vi-VN" sz="3000" b="1" dirty="0">
                <a:solidFill>
                  <a:srgbClr val="002060"/>
                </a:solidFill>
              </a:rPr>
              <a:t>Chuẩn bị bài</a:t>
            </a:r>
            <a:r>
              <a:rPr lang="en-US" sz="3000" b="1" dirty="0">
                <a:solidFill>
                  <a:srgbClr val="002060"/>
                </a:solidFill>
              </a:rPr>
              <a:t>:</a:t>
            </a:r>
            <a:r>
              <a:rPr lang="vi-VN" sz="3000" b="1" dirty="0">
                <a:solidFill>
                  <a:srgbClr val="002060"/>
                </a:solidFill>
              </a:rPr>
              <a:t> </a:t>
            </a:r>
            <a:endParaRPr lang="en-US" sz="3000" b="1" dirty="0">
              <a:solidFill>
                <a:srgbClr val="002060"/>
              </a:solidFill>
            </a:endParaRPr>
          </a:p>
          <a:p>
            <a:pPr algn="just"/>
            <a:r>
              <a:rPr lang="vi-VN" sz="3000" b="1" dirty="0">
                <a:solidFill>
                  <a:srgbClr val="002060"/>
                </a:solidFill>
              </a:rPr>
              <a:t>                      </a:t>
            </a:r>
            <a:r>
              <a:rPr lang="en-US" sz="3000" b="1" dirty="0" err="1">
                <a:solidFill>
                  <a:srgbClr val="FF0000"/>
                </a:solidFill>
              </a:rPr>
              <a:t>Giải</a:t>
            </a:r>
            <a:r>
              <a:rPr lang="en-US" sz="3000" b="1" dirty="0">
                <a:solidFill>
                  <a:srgbClr val="FF0000"/>
                </a:solidFill>
              </a:rPr>
              <a:t> </a:t>
            </a:r>
            <a:r>
              <a:rPr lang="en-US" sz="3000" b="1" dirty="0" err="1">
                <a:solidFill>
                  <a:srgbClr val="FF0000"/>
                </a:solidFill>
              </a:rPr>
              <a:t>toán</a:t>
            </a:r>
            <a:r>
              <a:rPr lang="en-US" sz="3000" b="1" dirty="0">
                <a:solidFill>
                  <a:srgbClr val="FF0000"/>
                </a:solidFill>
              </a:rPr>
              <a:t> </a:t>
            </a:r>
            <a:r>
              <a:rPr lang="en-US" sz="3000" b="1" dirty="0" err="1">
                <a:solidFill>
                  <a:srgbClr val="FF0000"/>
                </a:solidFill>
              </a:rPr>
              <a:t>về</a:t>
            </a:r>
            <a:r>
              <a:rPr lang="en-US" sz="3000" b="1" dirty="0">
                <a:solidFill>
                  <a:srgbClr val="FF0000"/>
                </a:solidFill>
              </a:rPr>
              <a:t> </a:t>
            </a:r>
            <a:r>
              <a:rPr lang="en-US" sz="3000" b="1" dirty="0" err="1">
                <a:solidFill>
                  <a:srgbClr val="FF0000"/>
                </a:solidFill>
              </a:rPr>
              <a:t>tỉ</a:t>
            </a:r>
            <a:r>
              <a:rPr lang="en-US" sz="3000" b="1" dirty="0">
                <a:solidFill>
                  <a:srgbClr val="FF0000"/>
                </a:solidFill>
              </a:rPr>
              <a:t> </a:t>
            </a:r>
            <a:r>
              <a:rPr lang="en-US" sz="3000" b="1" dirty="0" err="1">
                <a:solidFill>
                  <a:srgbClr val="FF0000"/>
                </a:solidFill>
              </a:rPr>
              <a:t>số</a:t>
            </a:r>
            <a:r>
              <a:rPr lang="en-US" sz="3000" b="1" dirty="0">
                <a:solidFill>
                  <a:srgbClr val="FF0000"/>
                </a:solidFill>
              </a:rPr>
              <a:t> </a:t>
            </a:r>
            <a:r>
              <a:rPr lang="en-US" sz="3000" b="1" dirty="0" err="1">
                <a:solidFill>
                  <a:srgbClr val="FF0000"/>
                </a:solidFill>
              </a:rPr>
              <a:t>phần</a:t>
            </a:r>
            <a:r>
              <a:rPr lang="en-US" sz="3000" b="1" dirty="0">
                <a:solidFill>
                  <a:srgbClr val="FF0000"/>
                </a:solidFill>
              </a:rPr>
              <a:t> </a:t>
            </a:r>
            <a:r>
              <a:rPr lang="en-US" sz="3000" b="1" dirty="0" err="1">
                <a:solidFill>
                  <a:srgbClr val="FF0000"/>
                </a:solidFill>
              </a:rPr>
              <a:t>trăm</a:t>
            </a:r>
            <a:r>
              <a:rPr lang="en-US" sz="3000" b="1" dirty="0">
                <a:solidFill>
                  <a:srgbClr val="FF0000"/>
                </a:solidFill>
              </a:rPr>
              <a:t>.</a:t>
            </a:r>
            <a:endParaRPr lang="en-US" sz="3000" b="1" dirty="0">
              <a:solidFill>
                <a:srgbClr val="002060"/>
              </a:solidFill>
            </a:endParaRPr>
          </a:p>
        </p:txBody>
      </p:sp>
      <p:pic>
        <p:nvPicPr>
          <p:cNvPr id="3"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28913" y="3905253"/>
            <a:ext cx="3371850" cy="1023632"/>
          </a:xfrm>
          <a:prstGeom prst="rect">
            <a:avLst/>
          </a:prstGeom>
          <a:noFill/>
          <a:ln>
            <a:noFill/>
          </a:ln>
        </p:spPr>
      </p:pic>
      <p:sp>
        <p:nvSpPr>
          <p:cNvPr id="8" name="Title 1">
            <a:extLst>
              <a:ext uri="{FF2B5EF4-FFF2-40B4-BE49-F238E27FC236}">
                <a16:creationId xmlns:a16="http://schemas.microsoft.com/office/drawing/2014/main" xmlns="" id="{21410B80-188B-4135-A89B-6B4C7DCFBE16}"/>
              </a:ext>
            </a:extLst>
          </p:cNvPr>
          <p:cNvSpPr txBox="1">
            <a:spLocks/>
          </p:cNvSpPr>
          <p:nvPr/>
        </p:nvSpPr>
        <p:spPr>
          <a:xfrm>
            <a:off x="2590800" y="571500"/>
            <a:ext cx="3962400" cy="476250"/>
          </a:xfrm>
          <a:prstGeom prst="rect">
            <a:avLst/>
          </a:prstGeom>
        </p:spPr>
        <p:txBody>
          <a:bodyPr vert="horz" lIns="68571" tIns="34286" rIns="68571" bIns="34286"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2200" b="1" dirty="0" smtClean="0">
                <a:latin typeface="Times New Roman" panose="02020603050405020304" pitchFamily="18" charset="0"/>
                <a:cs typeface="Times New Roman" panose="02020603050405020304" pitchFamily="18" charset="0"/>
              </a:rPr>
              <a:t>ĐỊNH HƯỚNG </a:t>
            </a:r>
          </a:p>
          <a:p>
            <a:r>
              <a:rPr lang="vi-VN" sz="2200" b="1" dirty="0" smtClean="0">
                <a:latin typeface="Times New Roman" panose="02020603050405020304" pitchFamily="18" charset="0"/>
                <a:cs typeface="Times New Roman" panose="02020603050405020304" pitchFamily="18" charset="0"/>
              </a:rPr>
              <a:t>HOẠT ĐỘNG TIẾP THEO</a:t>
            </a:r>
            <a:endParaRPr lang="en-US"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227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4">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81805" y="-317498"/>
            <a:ext cx="21431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Hexagon 7"/>
          <p:cNvSpPr/>
          <p:nvPr/>
        </p:nvSpPr>
        <p:spPr>
          <a:xfrm>
            <a:off x="123095" y="1149357"/>
            <a:ext cx="2584098" cy="1581148"/>
          </a:xfrm>
          <a:prstGeom prst="hexagon">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5000" b="1" dirty="0" err="1">
                <a:ln w="6600">
                  <a:solidFill>
                    <a:srgbClr val="ED7D31"/>
                  </a:solidFill>
                  <a:prstDash val="solid"/>
                </a:ln>
                <a:solidFill>
                  <a:prstClr val="black"/>
                </a:solidFill>
                <a:effectLst>
                  <a:outerShdw dist="38100" dir="2700000" algn="tl" rotWithShape="0">
                    <a:srgbClr val="ED7D31"/>
                  </a:outerShdw>
                </a:effectLst>
                <a:latin typeface="Arial" pitchFamily="34" charset="0"/>
                <a:cs typeface="Arial" pitchFamily="34" charset="0"/>
              </a:rPr>
              <a:t>Ong</a:t>
            </a:r>
            <a:endParaRPr lang="en-US" sz="5000" dirty="0">
              <a:solidFill>
                <a:prstClr val="black"/>
              </a:solidFill>
              <a:latin typeface="Arial" pitchFamily="34" charset="0"/>
              <a:cs typeface="Arial" pitchFamily="34" charset="0"/>
            </a:endParaRPr>
          </a:p>
        </p:txBody>
      </p:sp>
      <p:sp>
        <p:nvSpPr>
          <p:cNvPr id="9" name="Hexagon 8"/>
          <p:cNvSpPr/>
          <p:nvPr/>
        </p:nvSpPr>
        <p:spPr>
          <a:xfrm>
            <a:off x="2241605" y="317504"/>
            <a:ext cx="2744431" cy="1609724"/>
          </a:xfrm>
          <a:prstGeom prst="hexagon">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5000" b="1" dirty="0" err="1">
                <a:ln w="6600">
                  <a:solidFill>
                    <a:srgbClr val="ED7D31"/>
                  </a:solidFill>
                  <a:prstDash val="solid"/>
                </a:ln>
                <a:solidFill>
                  <a:prstClr val="black"/>
                </a:solidFill>
                <a:effectLst>
                  <a:outerShdw dist="38100" dir="2700000" algn="tl" rotWithShape="0">
                    <a:srgbClr val="ED7D31"/>
                  </a:outerShdw>
                </a:effectLst>
                <a:latin typeface="Arial" pitchFamily="34" charset="0"/>
                <a:cs typeface="Arial" pitchFamily="34" charset="0"/>
              </a:rPr>
              <a:t>vàng</a:t>
            </a:r>
            <a:endParaRPr lang="en-US" sz="5000" dirty="0">
              <a:solidFill>
                <a:prstClr val="black"/>
              </a:solidFill>
              <a:latin typeface="Arial" pitchFamily="34" charset="0"/>
              <a:cs typeface="Arial" pitchFamily="34" charset="0"/>
            </a:endParaRPr>
          </a:p>
        </p:txBody>
      </p:sp>
      <p:sp>
        <p:nvSpPr>
          <p:cNvPr id="10" name="Hexagon 9"/>
          <p:cNvSpPr/>
          <p:nvPr/>
        </p:nvSpPr>
        <p:spPr>
          <a:xfrm>
            <a:off x="6705602" y="1939930"/>
            <a:ext cx="2438400" cy="1456636"/>
          </a:xfrm>
          <a:prstGeom prst="hexagon">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5000" b="1" dirty="0" err="1">
                <a:ln w="6600">
                  <a:solidFill>
                    <a:srgbClr val="ED7D31"/>
                  </a:solidFill>
                  <a:prstDash val="solid"/>
                </a:ln>
                <a:solidFill>
                  <a:prstClr val="black"/>
                </a:solidFill>
                <a:effectLst>
                  <a:outerShdw dist="38100" dir="2700000" algn="tl" rotWithShape="0">
                    <a:srgbClr val="ED7D31"/>
                  </a:outerShdw>
                </a:effectLst>
                <a:latin typeface="Arial" pitchFamily="34" charset="0"/>
                <a:cs typeface="Arial" pitchFamily="34" charset="0"/>
              </a:rPr>
              <a:t>thái</a:t>
            </a:r>
            <a:endParaRPr lang="en-US" sz="5000" b="1" dirty="0">
              <a:ln w="6600">
                <a:solidFill>
                  <a:srgbClr val="ED7D31"/>
                </a:solidFill>
                <a:prstDash val="solid"/>
              </a:ln>
              <a:solidFill>
                <a:prstClr val="black"/>
              </a:solidFill>
              <a:effectLst>
                <a:outerShdw dist="38100" dir="2700000" algn="tl" rotWithShape="0">
                  <a:srgbClr val="ED7D31"/>
                </a:outerShdw>
              </a:effectLst>
              <a:latin typeface="Arial" pitchFamily="34" charset="0"/>
              <a:cs typeface="Arial" pitchFamily="34" charset="0"/>
            </a:endParaRPr>
          </a:p>
        </p:txBody>
      </p:sp>
      <p:sp>
        <p:nvSpPr>
          <p:cNvPr id="13" name="Hexagon 12"/>
          <p:cNvSpPr/>
          <p:nvPr/>
        </p:nvSpPr>
        <p:spPr>
          <a:xfrm>
            <a:off x="4491483" y="1122368"/>
            <a:ext cx="2735798" cy="1570039"/>
          </a:xfrm>
          <a:prstGeom prst="hexagon">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5000" b="1" dirty="0" err="1">
                <a:ln w="6600">
                  <a:solidFill>
                    <a:srgbClr val="ED7D31"/>
                  </a:solidFill>
                  <a:prstDash val="solid"/>
                </a:ln>
                <a:solidFill>
                  <a:prstClr val="black"/>
                </a:solidFill>
                <a:effectLst>
                  <a:outerShdw dist="38100" dir="2700000" algn="tl" rotWithShape="0">
                    <a:srgbClr val="ED7D31"/>
                  </a:outerShdw>
                </a:effectLst>
                <a:latin typeface="Arial" pitchFamily="34" charset="0"/>
                <a:cs typeface="Arial" pitchFamily="34" charset="0"/>
              </a:rPr>
              <a:t>thông</a:t>
            </a:r>
            <a:r>
              <a:rPr lang="en-US" sz="5000" b="1" dirty="0">
                <a:ln w="6600">
                  <a:solidFill>
                    <a:srgbClr val="ED7D31"/>
                  </a:solidFill>
                  <a:prstDash val="solid"/>
                </a:ln>
                <a:solidFill>
                  <a:prstClr val="black"/>
                </a:solidFill>
                <a:effectLst>
                  <a:outerShdw dist="38100" dir="2700000" algn="tl" rotWithShape="0">
                    <a:srgbClr val="ED7D31"/>
                  </a:outerShdw>
                </a:effectLst>
                <a:latin typeface="Arial" pitchFamily="34" charset="0"/>
                <a:cs typeface="Arial" pitchFamily="34" charset="0"/>
              </a:rPr>
              <a:t> </a:t>
            </a:r>
            <a:endParaRPr lang="en-US" sz="5000" dirty="0">
              <a:solidFill>
                <a:prstClr val="black"/>
              </a:solidFill>
              <a:latin typeface="Arial" pitchFamily="34" charset="0"/>
              <a:cs typeface="Arial" pitchFamily="34" charset="0"/>
            </a:endParaRP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48913" y="1714503"/>
            <a:ext cx="1987550" cy="221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hlinkClick r:id="rId6" action="ppaction://hlinksldjump"/>
          </p:cNvPr>
          <p:cNvSpPr/>
          <p:nvPr/>
        </p:nvSpPr>
        <p:spPr>
          <a:xfrm>
            <a:off x="2844804" y="4695032"/>
            <a:ext cx="581025" cy="6350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4000" b="1">
                <a:solidFill>
                  <a:prstClr val="black"/>
                </a:solidFill>
                <a:latin typeface="Arial" pitchFamily="34" charset="0"/>
                <a:cs typeface="Arial" pitchFamily="34" charset="0"/>
              </a:rPr>
              <a:t>2</a:t>
            </a:r>
            <a:endParaRPr lang="en-US" sz="4000" b="1" dirty="0">
              <a:solidFill>
                <a:prstClr val="black"/>
              </a:solidFill>
              <a:latin typeface="Arial" pitchFamily="34" charset="0"/>
              <a:cs typeface="Arial" pitchFamily="34" charset="0"/>
            </a:endParaRPr>
          </a:p>
        </p:txBody>
      </p:sp>
      <p:sp>
        <p:nvSpPr>
          <p:cNvPr id="12" name="Oval 11">
            <a:hlinkClick r:id="rId7" action="ppaction://hlinksldjump"/>
          </p:cNvPr>
          <p:cNvSpPr/>
          <p:nvPr/>
        </p:nvSpPr>
        <p:spPr>
          <a:xfrm>
            <a:off x="5721350" y="4632854"/>
            <a:ext cx="579438" cy="6350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4000" b="1" dirty="0">
                <a:solidFill>
                  <a:prstClr val="black"/>
                </a:solidFill>
                <a:latin typeface="Arial" pitchFamily="34" charset="0"/>
                <a:cs typeface="Arial" pitchFamily="34" charset="0"/>
              </a:rPr>
              <a:t>4</a:t>
            </a:r>
          </a:p>
        </p:txBody>
      </p:sp>
      <p:sp>
        <p:nvSpPr>
          <p:cNvPr id="14" name="Oval 13">
            <a:hlinkClick r:id="rId8" action="ppaction://hlinksldjump"/>
          </p:cNvPr>
          <p:cNvSpPr/>
          <p:nvPr/>
        </p:nvSpPr>
        <p:spPr>
          <a:xfrm>
            <a:off x="4308475" y="4254500"/>
            <a:ext cx="579438" cy="6350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4000" b="1" dirty="0">
                <a:solidFill>
                  <a:prstClr val="black"/>
                </a:solidFill>
                <a:latin typeface="Arial" pitchFamily="34" charset="0"/>
                <a:cs typeface="Arial" pitchFamily="34" charset="0"/>
              </a:rPr>
              <a:t>3</a:t>
            </a:r>
          </a:p>
        </p:txBody>
      </p:sp>
      <p:sp>
        <p:nvSpPr>
          <p:cNvPr id="16" name="Oval 15">
            <a:hlinkClick r:id="rId9" action="ppaction://hlinksldjump"/>
          </p:cNvPr>
          <p:cNvSpPr/>
          <p:nvPr/>
        </p:nvSpPr>
        <p:spPr>
          <a:xfrm>
            <a:off x="6937375" y="4312709"/>
            <a:ext cx="579438" cy="6350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4000" b="1" dirty="0">
                <a:solidFill>
                  <a:prstClr val="black"/>
                </a:solidFill>
                <a:latin typeface="Arial" pitchFamily="34" charset="0"/>
                <a:cs typeface="Arial" pitchFamily="34" charset="0"/>
              </a:rPr>
              <a:t>5</a:t>
            </a:r>
          </a:p>
        </p:txBody>
      </p:sp>
      <p:sp>
        <p:nvSpPr>
          <p:cNvPr id="17" name="Oval 16">
            <a:hlinkClick r:id="rId10" action="ppaction://hlinksldjump"/>
          </p:cNvPr>
          <p:cNvSpPr/>
          <p:nvPr/>
        </p:nvSpPr>
        <p:spPr>
          <a:xfrm>
            <a:off x="1369725" y="4254500"/>
            <a:ext cx="581025" cy="6350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4000" b="1">
                <a:solidFill>
                  <a:prstClr val="black"/>
                </a:solidFill>
                <a:latin typeface="Arial" pitchFamily="34" charset="0"/>
                <a:cs typeface="Arial" pitchFamily="34" charset="0"/>
              </a:rPr>
              <a:t>1</a:t>
            </a:r>
            <a:endParaRPr lang="en-US" sz="4000" b="1"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424092516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accel="10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udio.wav"/>
                                        </p:tgtEl>
                                      </p:cMediaNode>
                                    </p:audio>
                                  </p:subTnLst>
                                </p:cTn>
                              </p:par>
                            </p:childTnLst>
                          </p:cTn>
                        </p:par>
                        <p:par>
                          <p:cTn id="9" fill="hold" nodeType="afterGroup">
                            <p:stCondLst>
                              <p:cond delay="500"/>
                            </p:stCondLst>
                            <p:childTnLst>
                              <p:par>
                                <p:cTn id="10" presetID="2" presetClass="entr" presetSubtype="1" accel="100000"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1000"/>
                            </p:stCondLst>
                            <p:childTnLst>
                              <p:par>
                                <p:cTn id="15" presetID="2" presetClass="entr" presetSubtype="4" accel="10000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4" accel="10000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8"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1000" fill="hold"/>
                                        <p:tgtEl>
                                          <p:spTgt spid="15"/>
                                        </p:tgtEl>
                                        <p:attrNameLst>
                                          <p:attrName>ppt_x</p:attrName>
                                        </p:attrNameLst>
                                      </p:cBhvr>
                                      <p:tavLst>
                                        <p:tav tm="0">
                                          <p:val>
                                            <p:strVal val="0-#ppt_w/2"/>
                                          </p:val>
                                        </p:tav>
                                        <p:tav tm="100000">
                                          <p:val>
                                            <p:strVal val="#ppt_x"/>
                                          </p:val>
                                        </p:tav>
                                      </p:tavLst>
                                    </p:anim>
                                    <p:anim calcmode="lin" valueType="num">
                                      <p:cBhvr additive="base">
                                        <p:cTn id="28" dur="1000" fill="hold"/>
                                        <p:tgtEl>
                                          <p:spTgt spid="15"/>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3000"/>
                            </p:stCondLst>
                            <p:childTnLst>
                              <p:par>
                                <p:cTn id="30" presetID="34" presetClass="emph" presetSubtype="0" fill="hold" grpId="0" nodeType="afterEffect">
                                  <p:stCondLst>
                                    <p:cond delay="0"/>
                                  </p:stCondLst>
                                  <p:iterate type="lt">
                                    <p:tmPct val="10000"/>
                                  </p:iterate>
                                  <p:childTnLst>
                                    <p:animMotion origin="layout" path="M 0.0 0.0 L 0.0 -0.07213" pathEditMode="relative" ptsTypes="">
                                      <p:cBhvr>
                                        <p:cTn id="31" dur="250" accel="50000" decel="50000" autoRev="1" fill="hold">
                                          <p:stCondLst>
                                            <p:cond delay="0"/>
                                          </p:stCondLst>
                                        </p:cTn>
                                        <p:tgtEl>
                                          <p:spTgt spid="2"/>
                                        </p:tgtEl>
                                        <p:attrNameLst>
                                          <p:attrName>ppt_x</p:attrName>
                                          <p:attrName>ppt_y</p:attrName>
                                        </p:attrNameLst>
                                      </p:cBhvr>
                                    </p:animMotion>
                                    <p:animRot by="1500000">
                                      <p:cBhvr>
                                        <p:cTn id="32" dur="125" fill="hold">
                                          <p:stCondLst>
                                            <p:cond delay="0"/>
                                          </p:stCondLst>
                                        </p:cTn>
                                        <p:tgtEl>
                                          <p:spTgt spid="2"/>
                                        </p:tgtEl>
                                        <p:attrNameLst>
                                          <p:attrName>r</p:attrName>
                                        </p:attrNameLst>
                                      </p:cBhvr>
                                    </p:animRot>
                                    <p:animRot by="-1500000">
                                      <p:cBhvr>
                                        <p:cTn id="33" dur="125" fill="hold">
                                          <p:stCondLst>
                                            <p:cond delay="125"/>
                                          </p:stCondLst>
                                        </p:cTn>
                                        <p:tgtEl>
                                          <p:spTgt spid="2"/>
                                        </p:tgtEl>
                                        <p:attrNameLst>
                                          <p:attrName>r</p:attrName>
                                        </p:attrNameLst>
                                      </p:cBhvr>
                                    </p:animRot>
                                    <p:animRot by="-1500000">
                                      <p:cBhvr>
                                        <p:cTn id="34" dur="125" fill="hold">
                                          <p:stCondLst>
                                            <p:cond delay="250"/>
                                          </p:stCondLst>
                                        </p:cTn>
                                        <p:tgtEl>
                                          <p:spTgt spid="2"/>
                                        </p:tgtEl>
                                        <p:attrNameLst>
                                          <p:attrName>r</p:attrName>
                                        </p:attrNameLst>
                                      </p:cBhvr>
                                    </p:animRot>
                                    <p:animRot by="1500000">
                                      <p:cBhvr>
                                        <p:cTn id="35" dur="125" fill="hold">
                                          <p:stCondLst>
                                            <p:cond delay="375"/>
                                          </p:stCondLst>
                                        </p:cTn>
                                        <p:tgtEl>
                                          <p:spTgt spid="2"/>
                                        </p:tgtEl>
                                        <p:attrNameLst>
                                          <p:attrName>r</p:attrName>
                                        </p:attrNameLst>
                                      </p:cBhvr>
                                    </p:animRot>
                                  </p:childTnLst>
                                </p:cTn>
                              </p:par>
                            </p:childTnLst>
                          </p:cTn>
                        </p:par>
                        <p:par>
                          <p:cTn id="36" fill="hold" nodeType="afterGroup">
                            <p:stCondLst>
                              <p:cond delay="3500"/>
                            </p:stCondLst>
                            <p:childTnLst>
                              <p:par>
                                <p:cTn id="37" presetID="34" presetClass="emph" presetSubtype="0" fill="hold" grpId="0" nodeType="afterEffect">
                                  <p:stCondLst>
                                    <p:cond delay="0"/>
                                  </p:stCondLst>
                                  <p:iterate type="lt">
                                    <p:tmPct val="10000"/>
                                  </p:iterate>
                                  <p:childTnLst>
                                    <p:animMotion origin="layout" path="M 0.0 0.0 L 0.0 -0.07213" pathEditMode="relative" ptsTypes="">
                                      <p:cBhvr>
                                        <p:cTn id="38" dur="250" accel="50000" decel="50000" autoRev="1" fill="hold">
                                          <p:stCondLst>
                                            <p:cond delay="0"/>
                                          </p:stCondLst>
                                        </p:cTn>
                                        <p:tgtEl>
                                          <p:spTgt spid="14"/>
                                        </p:tgtEl>
                                        <p:attrNameLst>
                                          <p:attrName>ppt_x</p:attrName>
                                          <p:attrName>ppt_y</p:attrName>
                                        </p:attrNameLst>
                                      </p:cBhvr>
                                    </p:animMotion>
                                    <p:animRot by="1500000">
                                      <p:cBhvr>
                                        <p:cTn id="39" dur="125" fill="hold">
                                          <p:stCondLst>
                                            <p:cond delay="0"/>
                                          </p:stCondLst>
                                        </p:cTn>
                                        <p:tgtEl>
                                          <p:spTgt spid="14"/>
                                        </p:tgtEl>
                                        <p:attrNameLst>
                                          <p:attrName>r</p:attrName>
                                        </p:attrNameLst>
                                      </p:cBhvr>
                                    </p:animRot>
                                    <p:animRot by="-1500000">
                                      <p:cBhvr>
                                        <p:cTn id="40" dur="125" fill="hold">
                                          <p:stCondLst>
                                            <p:cond delay="125"/>
                                          </p:stCondLst>
                                        </p:cTn>
                                        <p:tgtEl>
                                          <p:spTgt spid="14"/>
                                        </p:tgtEl>
                                        <p:attrNameLst>
                                          <p:attrName>r</p:attrName>
                                        </p:attrNameLst>
                                      </p:cBhvr>
                                    </p:animRot>
                                    <p:animRot by="-1500000">
                                      <p:cBhvr>
                                        <p:cTn id="41" dur="125" fill="hold">
                                          <p:stCondLst>
                                            <p:cond delay="250"/>
                                          </p:stCondLst>
                                        </p:cTn>
                                        <p:tgtEl>
                                          <p:spTgt spid="14"/>
                                        </p:tgtEl>
                                        <p:attrNameLst>
                                          <p:attrName>r</p:attrName>
                                        </p:attrNameLst>
                                      </p:cBhvr>
                                    </p:animRot>
                                    <p:animRot by="1500000">
                                      <p:cBhvr>
                                        <p:cTn id="42" dur="125" fill="hold">
                                          <p:stCondLst>
                                            <p:cond delay="375"/>
                                          </p:stCondLst>
                                        </p:cTn>
                                        <p:tgtEl>
                                          <p:spTgt spid="14"/>
                                        </p:tgtEl>
                                        <p:attrNameLst>
                                          <p:attrName>r</p:attrName>
                                        </p:attrNameLst>
                                      </p:cBhvr>
                                    </p:animRot>
                                  </p:childTnLst>
                                </p:cTn>
                              </p:par>
                            </p:childTnLst>
                          </p:cTn>
                        </p:par>
                        <p:par>
                          <p:cTn id="43" fill="hold" nodeType="afterGroup">
                            <p:stCondLst>
                              <p:cond delay="4000"/>
                            </p:stCondLst>
                            <p:childTnLst>
                              <p:par>
                                <p:cTn id="44" presetID="34" presetClass="emph" presetSubtype="0" fill="hold" grpId="0" nodeType="afterEffect">
                                  <p:stCondLst>
                                    <p:cond delay="0"/>
                                  </p:stCondLst>
                                  <p:iterate type="lt">
                                    <p:tmPct val="10000"/>
                                  </p:iterate>
                                  <p:childTnLst>
                                    <p:animMotion origin="layout" path="M 0.0 0.0 L 0.0 -0.07213" pathEditMode="relative" ptsTypes="">
                                      <p:cBhvr>
                                        <p:cTn id="45" dur="250" accel="50000" decel="50000" autoRev="1" fill="hold">
                                          <p:stCondLst>
                                            <p:cond delay="0"/>
                                          </p:stCondLst>
                                        </p:cTn>
                                        <p:tgtEl>
                                          <p:spTgt spid="12"/>
                                        </p:tgtEl>
                                        <p:attrNameLst>
                                          <p:attrName>ppt_x</p:attrName>
                                          <p:attrName>ppt_y</p:attrName>
                                        </p:attrNameLst>
                                      </p:cBhvr>
                                    </p:animMotion>
                                    <p:animRot by="1500000">
                                      <p:cBhvr>
                                        <p:cTn id="46" dur="125" fill="hold">
                                          <p:stCondLst>
                                            <p:cond delay="0"/>
                                          </p:stCondLst>
                                        </p:cTn>
                                        <p:tgtEl>
                                          <p:spTgt spid="12"/>
                                        </p:tgtEl>
                                        <p:attrNameLst>
                                          <p:attrName>r</p:attrName>
                                        </p:attrNameLst>
                                      </p:cBhvr>
                                    </p:animRot>
                                    <p:animRot by="-1500000">
                                      <p:cBhvr>
                                        <p:cTn id="47" dur="125" fill="hold">
                                          <p:stCondLst>
                                            <p:cond delay="125"/>
                                          </p:stCondLst>
                                        </p:cTn>
                                        <p:tgtEl>
                                          <p:spTgt spid="12"/>
                                        </p:tgtEl>
                                        <p:attrNameLst>
                                          <p:attrName>r</p:attrName>
                                        </p:attrNameLst>
                                      </p:cBhvr>
                                    </p:animRot>
                                    <p:animRot by="-1500000">
                                      <p:cBhvr>
                                        <p:cTn id="48" dur="125" fill="hold">
                                          <p:stCondLst>
                                            <p:cond delay="250"/>
                                          </p:stCondLst>
                                        </p:cTn>
                                        <p:tgtEl>
                                          <p:spTgt spid="12"/>
                                        </p:tgtEl>
                                        <p:attrNameLst>
                                          <p:attrName>r</p:attrName>
                                        </p:attrNameLst>
                                      </p:cBhvr>
                                    </p:animRot>
                                    <p:animRot by="1500000">
                                      <p:cBhvr>
                                        <p:cTn id="49" dur="125" fill="hold">
                                          <p:stCondLst>
                                            <p:cond delay="375"/>
                                          </p:stCondLst>
                                        </p:cTn>
                                        <p:tgtEl>
                                          <p:spTgt spid="12"/>
                                        </p:tgtEl>
                                        <p:attrNameLst>
                                          <p:attrName>r</p:attrName>
                                        </p:attrNameLst>
                                      </p:cBhvr>
                                    </p:animRot>
                                  </p:childTnLst>
                                </p:cTn>
                              </p:par>
                            </p:childTnLst>
                          </p:cTn>
                        </p:par>
                        <p:par>
                          <p:cTn id="50" fill="hold" nodeType="afterGroup">
                            <p:stCondLst>
                              <p:cond delay="4500"/>
                            </p:stCondLst>
                            <p:childTnLst>
                              <p:par>
                                <p:cTn id="51" presetID="34" presetClass="emph" presetSubtype="0" fill="hold" grpId="0" nodeType="afterEffect">
                                  <p:stCondLst>
                                    <p:cond delay="0"/>
                                  </p:stCondLst>
                                  <p:iterate type="lt">
                                    <p:tmPct val="10000"/>
                                  </p:iterate>
                                  <p:childTnLst>
                                    <p:animMotion origin="layout" path="M 0.0 0.0 L 0.0 -0.07213" pathEditMode="relative" ptsTypes="">
                                      <p:cBhvr>
                                        <p:cTn id="52" dur="500" accel="50000" decel="50000" autoRev="1" fill="hold">
                                          <p:stCondLst>
                                            <p:cond delay="0"/>
                                          </p:stCondLst>
                                        </p:cTn>
                                        <p:tgtEl>
                                          <p:spTgt spid="16"/>
                                        </p:tgtEl>
                                        <p:attrNameLst>
                                          <p:attrName>ppt_x</p:attrName>
                                          <p:attrName>ppt_y</p:attrName>
                                        </p:attrNameLst>
                                      </p:cBhvr>
                                    </p:animMotion>
                                    <p:animRot by="1500000">
                                      <p:cBhvr>
                                        <p:cTn id="53" dur="250" fill="hold">
                                          <p:stCondLst>
                                            <p:cond delay="0"/>
                                          </p:stCondLst>
                                        </p:cTn>
                                        <p:tgtEl>
                                          <p:spTgt spid="16"/>
                                        </p:tgtEl>
                                        <p:attrNameLst>
                                          <p:attrName>r</p:attrName>
                                        </p:attrNameLst>
                                      </p:cBhvr>
                                    </p:animRot>
                                    <p:animRot by="-1500000">
                                      <p:cBhvr>
                                        <p:cTn id="54" dur="250" fill="hold">
                                          <p:stCondLst>
                                            <p:cond delay="250"/>
                                          </p:stCondLst>
                                        </p:cTn>
                                        <p:tgtEl>
                                          <p:spTgt spid="16"/>
                                        </p:tgtEl>
                                        <p:attrNameLst>
                                          <p:attrName>r</p:attrName>
                                        </p:attrNameLst>
                                      </p:cBhvr>
                                    </p:animRot>
                                    <p:animRot by="-1500000">
                                      <p:cBhvr>
                                        <p:cTn id="55" dur="250" fill="hold">
                                          <p:stCondLst>
                                            <p:cond delay="500"/>
                                          </p:stCondLst>
                                        </p:cTn>
                                        <p:tgtEl>
                                          <p:spTgt spid="16"/>
                                        </p:tgtEl>
                                        <p:attrNameLst>
                                          <p:attrName>r</p:attrName>
                                        </p:attrNameLst>
                                      </p:cBhvr>
                                    </p:animRot>
                                    <p:animRot by="1500000">
                                      <p:cBhvr>
                                        <p:cTn id="56" dur="250" fill="hold">
                                          <p:stCondLst>
                                            <p:cond delay="750"/>
                                          </p:stCondLst>
                                        </p:cTn>
                                        <p:tgtEl>
                                          <p:spTgt spid="16"/>
                                        </p:tgtEl>
                                        <p:attrNameLst>
                                          <p:attrName>r</p:attrName>
                                        </p:attrNameLst>
                                      </p:cBhvr>
                                    </p:animRot>
                                  </p:childTnLst>
                                </p:cTn>
                              </p:par>
                            </p:childTnLst>
                          </p:cTn>
                        </p:par>
                        <p:par>
                          <p:cTn id="57" fill="hold">
                            <p:stCondLst>
                              <p:cond delay="5500"/>
                            </p:stCondLst>
                            <p:childTnLst>
                              <p:par>
                                <p:cTn id="58" presetID="34" presetClass="emph" presetSubtype="0" fill="hold" grpId="0" nodeType="afterEffect">
                                  <p:stCondLst>
                                    <p:cond delay="0"/>
                                  </p:stCondLst>
                                  <p:iterate type="lt">
                                    <p:tmPct val="10000"/>
                                  </p:iterate>
                                  <p:childTnLst>
                                    <p:animMotion origin="layout" path="M 0.0 0.0 L 0.0 -0.07213" pathEditMode="relative" ptsTypes="">
                                      <p:cBhvr>
                                        <p:cTn id="59" dur="250" accel="50000" decel="50000" autoRev="1" fill="hold">
                                          <p:stCondLst>
                                            <p:cond delay="0"/>
                                          </p:stCondLst>
                                        </p:cTn>
                                        <p:tgtEl>
                                          <p:spTgt spid="17"/>
                                        </p:tgtEl>
                                        <p:attrNameLst>
                                          <p:attrName>ppt_x</p:attrName>
                                          <p:attrName>ppt_y</p:attrName>
                                        </p:attrNameLst>
                                      </p:cBhvr>
                                    </p:animMotion>
                                    <p:animRot by="1500000">
                                      <p:cBhvr>
                                        <p:cTn id="60" dur="125" fill="hold">
                                          <p:stCondLst>
                                            <p:cond delay="0"/>
                                          </p:stCondLst>
                                        </p:cTn>
                                        <p:tgtEl>
                                          <p:spTgt spid="17"/>
                                        </p:tgtEl>
                                        <p:attrNameLst>
                                          <p:attrName>r</p:attrName>
                                        </p:attrNameLst>
                                      </p:cBhvr>
                                    </p:animRot>
                                    <p:animRot by="-1500000">
                                      <p:cBhvr>
                                        <p:cTn id="61" dur="125" fill="hold">
                                          <p:stCondLst>
                                            <p:cond delay="125"/>
                                          </p:stCondLst>
                                        </p:cTn>
                                        <p:tgtEl>
                                          <p:spTgt spid="17"/>
                                        </p:tgtEl>
                                        <p:attrNameLst>
                                          <p:attrName>r</p:attrName>
                                        </p:attrNameLst>
                                      </p:cBhvr>
                                    </p:animRot>
                                    <p:animRot by="-1500000">
                                      <p:cBhvr>
                                        <p:cTn id="62" dur="125" fill="hold">
                                          <p:stCondLst>
                                            <p:cond delay="250"/>
                                          </p:stCondLst>
                                        </p:cTn>
                                        <p:tgtEl>
                                          <p:spTgt spid="17"/>
                                        </p:tgtEl>
                                        <p:attrNameLst>
                                          <p:attrName>r</p:attrName>
                                        </p:attrNameLst>
                                      </p:cBhvr>
                                    </p:animRot>
                                    <p:animRot by="1500000">
                                      <p:cBhvr>
                                        <p:cTn id="63" dur="125" fill="hold">
                                          <p:stCondLst>
                                            <p:cond delay="375"/>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4" restart="whenNotActive" fill="hold" evtFilter="cancelBubble" nodeType="interactiveSeq">
                <p:stCondLst>
                  <p:cond evt="onClick" delay="0">
                    <p:tgtEl>
                      <p:spTgt spid="2"/>
                    </p:tgtEl>
                  </p:cond>
                </p:stCondLst>
                <p:endSync evt="end" delay="0">
                  <p:rtn val="all"/>
                </p:endSync>
                <p:childTnLst>
                  <p:par>
                    <p:cTn id="65" fill="hold" nodeType="clickPar">
                      <p:stCondLst>
                        <p:cond delay="0"/>
                      </p:stCondLst>
                      <p:childTnLst>
                        <p:par>
                          <p:cTn id="66" fill="hold" nodeType="withGroup">
                            <p:stCondLst>
                              <p:cond delay="0"/>
                            </p:stCondLst>
                            <p:childTnLst>
                              <p:par>
                                <p:cTn id="67" presetID="24" presetClass="emph" presetSubtype="0" fill="hold" grpId="1" nodeType="clickEffect">
                                  <p:stCondLst>
                                    <p:cond delay="0"/>
                                  </p:stCondLst>
                                  <p:iterate type="lt">
                                    <p:tmPct val="0"/>
                                  </p:iterate>
                                  <p:childTnLst>
                                    <p:animClr clrSpc="hsl" dir="cw">
                                      <p:cBhvr override="childStyle">
                                        <p:cTn id="68" dur="500" fill="hold"/>
                                        <p:tgtEl>
                                          <p:spTgt spid="2"/>
                                        </p:tgtEl>
                                        <p:attrNameLst>
                                          <p:attrName>style.color</p:attrName>
                                        </p:attrNameLst>
                                      </p:cBhvr>
                                      <p:by>
                                        <p:hsl h="0" s="-12549" l="-25098"/>
                                      </p:by>
                                    </p:animClr>
                                    <p:animClr clrSpc="hsl" dir="cw">
                                      <p:cBhvr>
                                        <p:cTn id="69" dur="500" fill="hold"/>
                                        <p:tgtEl>
                                          <p:spTgt spid="2"/>
                                        </p:tgtEl>
                                        <p:attrNameLst>
                                          <p:attrName>fillcolor</p:attrName>
                                        </p:attrNameLst>
                                      </p:cBhvr>
                                      <p:by>
                                        <p:hsl h="0" s="-12549" l="-25098"/>
                                      </p:by>
                                    </p:animClr>
                                    <p:animClr clrSpc="hsl" dir="cw">
                                      <p:cBhvr>
                                        <p:cTn id="70" dur="500" fill="hold"/>
                                        <p:tgtEl>
                                          <p:spTgt spid="2"/>
                                        </p:tgtEl>
                                        <p:attrNameLst>
                                          <p:attrName>stroke.color</p:attrName>
                                        </p:attrNameLst>
                                      </p:cBhvr>
                                      <p:by>
                                        <p:hsl h="0" s="-12549" l="-25098"/>
                                      </p:by>
                                    </p:animClr>
                                    <p:set>
                                      <p:cBhvr>
                                        <p:cTn id="71" dur="500" fill="hold"/>
                                        <p:tgtEl>
                                          <p:spTgt spid="2"/>
                                        </p:tgtEl>
                                        <p:attrNameLst>
                                          <p:attrName>fill.type</p:attrName>
                                        </p:attrNameLst>
                                      </p:cBhvr>
                                      <p:to>
                                        <p:strVal val="solid"/>
                                      </p:to>
                                    </p:set>
                                  </p:childTnLst>
                                </p:cTn>
                              </p:par>
                            </p:childTnLst>
                          </p:cTn>
                        </p:par>
                      </p:childTnLst>
                    </p:cTn>
                  </p:par>
                </p:childTnLst>
              </p:cTn>
              <p:nextCondLst>
                <p:cond evt="onClick" delay="0">
                  <p:tgtEl>
                    <p:spTgt spid="2"/>
                  </p:tgtEl>
                </p:cond>
              </p:nextCondLst>
            </p:seq>
            <p:seq concurrent="1" nextAc="seek">
              <p:cTn id="72" restart="whenNotActive" fill="hold" evtFilter="cancelBubble" nodeType="interactiveSeq">
                <p:stCondLst>
                  <p:cond evt="onClick" delay="0">
                    <p:tgtEl>
                      <p:spTgt spid="14"/>
                    </p:tgtEl>
                  </p:cond>
                </p:stCondLst>
                <p:endSync evt="end" delay="0">
                  <p:rtn val="all"/>
                </p:endSync>
                <p:childTnLst>
                  <p:par>
                    <p:cTn id="73" fill="hold" nodeType="clickPar">
                      <p:stCondLst>
                        <p:cond delay="0"/>
                      </p:stCondLst>
                      <p:childTnLst>
                        <p:par>
                          <p:cTn id="74" fill="hold" nodeType="withGroup">
                            <p:stCondLst>
                              <p:cond delay="0"/>
                            </p:stCondLst>
                            <p:childTnLst>
                              <p:par>
                                <p:cTn id="75" presetID="24" presetClass="emph" presetSubtype="0" fill="hold" grpId="1" nodeType="clickEffect">
                                  <p:stCondLst>
                                    <p:cond delay="0"/>
                                  </p:stCondLst>
                                  <p:iterate type="lt">
                                    <p:tmPct val="0"/>
                                  </p:iterate>
                                  <p:childTnLst>
                                    <p:animClr clrSpc="hsl" dir="cw">
                                      <p:cBhvr override="childStyle">
                                        <p:cTn id="76" dur="500" fill="hold"/>
                                        <p:tgtEl>
                                          <p:spTgt spid="14"/>
                                        </p:tgtEl>
                                        <p:attrNameLst>
                                          <p:attrName>style.color</p:attrName>
                                        </p:attrNameLst>
                                      </p:cBhvr>
                                      <p:by>
                                        <p:hsl h="0" s="-12549" l="-25098"/>
                                      </p:by>
                                    </p:animClr>
                                    <p:animClr clrSpc="hsl" dir="cw">
                                      <p:cBhvr>
                                        <p:cTn id="77" dur="500" fill="hold"/>
                                        <p:tgtEl>
                                          <p:spTgt spid="14"/>
                                        </p:tgtEl>
                                        <p:attrNameLst>
                                          <p:attrName>fillcolor</p:attrName>
                                        </p:attrNameLst>
                                      </p:cBhvr>
                                      <p:by>
                                        <p:hsl h="0" s="-12549" l="-25098"/>
                                      </p:by>
                                    </p:animClr>
                                    <p:animClr clrSpc="hsl" dir="cw">
                                      <p:cBhvr>
                                        <p:cTn id="78" dur="500" fill="hold"/>
                                        <p:tgtEl>
                                          <p:spTgt spid="14"/>
                                        </p:tgtEl>
                                        <p:attrNameLst>
                                          <p:attrName>stroke.color</p:attrName>
                                        </p:attrNameLst>
                                      </p:cBhvr>
                                      <p:by>
                                        <p:hsl h="0" s="-12549" l="-25098"/>
                                      </p:by>
                                    </p:animClr>
                                    <p:set>
                                      <p:cBhvr>
                                        <p:cTn id="79" dur="500" fill="hold"/>
                                        <p:tgtEl>
                                          <p:spTgt spid="14"/>
                                        </p:tgtEl>
                                        <p:attrNameLst>
                                          <p:attrName>fill.type</p:attrName>
                                        </p:attrNameLst>
                                      </p:cBhvr>
                                      <p:to>
                                        <p:strVal val="solid"/>
                                      </p:to>
                                    </p:set>
                                  </p:childTnLst>
                                </p:cTn>
                              </p:par>
                            </p:childTnLst>
                          </p:cTn>
                        </p:par>
                      </p:childTnLst>
                    </p:cTn>
                  </p:par>
                </p:childTnLst>
              </p:cTn>
              <p:nextCondLst>
                <p:cond evt="onClick" delay="0">
                  <p:tgtEl>
                    <p:spTgt spid="14"/>
                  </p:tgtEl>
                </p:cond>
              </p:nextCondLst>
            </p:seq>
            <p:seq concurrent="1" nextAc="seek">
              <p:cTn id="80" restart="whenNotActive" fill="hold" evtFilter="cancelBubble" nodeType="interactiveSeq">
                <p:stCondLst>
                  <p:cond evt="onClick" delay="0">
                    <p:tgtEl>
                      <p:spTgt spid="12"/>
                    </p:tgtEl>
                  </p:cond>
                </p:stCondLst>
                <p:endSync evt="end" delay="0">
                  <p:rtn val="all"/>
                </p:endSync>
                <p:childTnLst>
                  <p:par>
                    <p:cTn id="81" fill="hold" nodeType="clickPar">
                      <p:stCondLst>
                        <p:cond delay="0"/>
                      </p:stCondLst>
                      <p:childTnLst>
                        <p:par>
                          <p:cTn id="82" fill="hold" nodeType="withGroup">
                            <p:stCondLst>
                              <p:cond delay="0"/>
                            </p:stCondLst>
                            <p:childTnLst>
                              <p:par>
                                <p:cTn id="83" presetID="24" presetClass="emph" presetSubtype="0" fill="hold" grpId="1" nodeType="clickEffect">
                                  <p:stCondLst>
                                    <p:cond delay="0"/>
                                  </p:stCondLst>
                                  <p:iterate type="lt">
                                    <p:tmPct val="0"/>
                                  </p:iterate>
                                  <p:childTnLst>
                                    <p:animClr clrSpc="hsl" dir="cw">
                                      <p:cBhvr override="childStyle">
                                        <p:cTn id="84" dur="500" fill="hold"/>
                                        <p:tgtEl>
                                          <p:spTgt spid="12"/>
                                        </p:tgtEl>
                                        <p:attrNameLst>
                                          <p:attrName>style.color</p:attrName>
                                        </p:attrNameLst>
                                      </p:cBhvr>
                                      <p:by>
                                        <p:hsl h="0" s="-12549" l="-25098"/>
                                      </p:by>
                                    </p:animClr>
                                    <p:animClr clrSpc="hsl" dir="cw">
                                      <p:cBhvr>
                                        <p:cTn id="85" dur="500" fill="hold"/>
                                        <p:tgtEl>
                                          <p:spTgt spid="12"/>
                                        </p:tgtEl>
                                        <p:attrNameLst>
                                          <p:attrName>fillcolor</p:attrName>
                                        </p:attrNameLst>
                                      </p:cBhvr>
                                      <p:by>
                                        <p:hsl h="0" s="-12549" l="-25098"/>
                                      </p:by>
                                    </p:animClr>
                                    <p:animClr clrSpc="hsl" dir="cw">
                                      <p:cBhvr>
                                        <p:cTn id="86" dur="500" fill="hold"/>
                                        <p:tgtEl>
                                          <p:spTgt spid="12"/>
                                        </p:tgtEl>
                                        <p:attrNameLst>
                                          <p:attrName>stroke.color</p:attrName>
                                        </p:attrNameLst>
                                      </p:cBhvr>
                                      <p:by>
                                        <p:hsl h="0" s="-12549" l="-25098"/>
                                      </p:by>
                                    </p:animClr>
                                    <p:set>
                                      <p:cBhvr>
                                        <p:cTn id="87" dur="500" fill="hold"/>
                                        <p:tgtEl>
                                          <p:spTgt spid="12"/>
                                        </p:tgtEl>
                                        <p:attrNameLst>
                                          <p:attrName>fill.type</p:attrName>
                                        </p:attrNameLst>
                                      </p:cBhvr>
                                      <p:to>
                                        <p:strVal val="solid"/>
                                      </p:to>
                                    </p:set>
                                  </p:childTnLst>
                                </p:cTn>
                              </p:par>
                            </p:childTnLst>
                          </p:cTn>
                        </p:par>
                      </p:childTnLst>
                    </p:cTn>
                  </p:par>
                </p:childTnLst>
              </p:cTn>
              <p:nextCondLst>
                <p:cond evt="onClick" delay="0">
                  <p:tgtEl>
                    <p:spTgt spid="12"/>
                  </p:tgtEl>
                </p:cond>
              </p:nextCondLst>
            </p:seq>
            <p:seq concurrent="1" nextAc="seek">
              <p:cTn id="88" restart="whenNotActive" fill="hold" evtFilter="cancelBubble" nodeType="interactiveSeq">
                <p:stCondLst>
                  <p:cond evt="onClick" delay="0">
                    <p:tgtEl>
                      <p:spTgt spid="16"/>
                    </p:tgtEl>
                  </p:cond>
                </p:stCondLst>
                <p:endSync evt="end" delay="0">
                  <p:rtn val="all"/>
                </p:endSync>
                <p:childTnLst>
                  <p:par>
                    <p:cTn id="89" fill="hold" nodeType="clickPar">
                      <p:stCondLst>
                        <p:cond delay="0"/>
                      </p:stCondLst>
                      <p:childTnLst>
                        <p:par>
                          <p:cTn id="90" fill="hold" nodeType="withGroup">
                            <p:stCondLst>
                              <p:cond delay="0"/>
                            </p:stCondLst>
                            <p:childTnLst>
                              <p:par>
                                <p:cTn id="91" presetID="24" presetClass="emph" presetSubtype="0" fill="hold" grpId="1" nodeType="clickEffect">
                                  <p:stCondLst>
                                    <p:cond delay="0"/>
                                  </p:stCondLst>
                                  <p:iterate type="lt">
                                    <p:tmPct val="0"/>
                                  </p:iterate>
                                  <p:childTnLst>
                                    <p:animClr clrSpc="hsl" dir="cw">
                                      <p:cBhvr override="childStyle">
                                        <p:cTn id="92" dur="500" fill="hold"/>
                                        <p:tgtEl>
                                          <p:spTgt spid="16"/>
                                        </p:tgtEl>
                                        <p:attrNameLst>
                                          <p:attrName>style.color</p:attrName>
                                        </p:attrNameLst>
                                      </p:cBhvr>
                                      <p:by>
                                        <p:hsl h="0" s="-12549" l="-25098"/>
                                      </p:by>
                                    </p:animClr>
                                    <p:animClr clrSpc="hsl" dir="cw">
                                      <p:cBhvr>
                                        <p:cTn id="93" dur="500" fill="hold"/>
                                        <p:tgtEl>
                                          <p:spTgt spid="16"/>
                                        </p:tgtEl>
                                        <p:attrNameLst>
                                          <p:attrName>fillcolor</p:attrName>
                                        </p:attrNameLst>
                                      </p:cBhvr>
                                      <p:by>
                                        <p:hsl h="0" s="-12549" l="-25098"/>
                                      </p:by>
                                    </p:animClr>
                                    <p:animClr clrSpc="hsl" dir="cw">
                                      <p:cBhvr>
                                        <p:cTn id="94" dur="500" fill="hold"/>
                                        <p:tgtEl>
                                          <p:spTgt spid="16"/>
                                        </p:tgtEl>
                                        <p:attrNameLst>
                                          <p:attrName>stroke.color</p:attrName>
                                        </p:attrNameLst>
                                      </p:cBhvr>
                                      <p:by>
                                        <p:hsl h="0" s="-12549" l="-25098"/>
                                      </p:by>
                                    </p:animClr>
                                    <p:set>
                                      <p:cBhvr>
                                        <p:cTn id="95" dur="500" fill="hold"/>
                                        <p:tgtEl>
                                          <p:spTgt spid="16"/>
                                        </p:tgtEl>
                                        <p:attrNameLst>
                                          <p:attrName>fill.type</p:attrName>
                                        </p:attrNameLst>
                                      </p:cBhvr>
                                      <p:to>
                                        <p:strVal val="solid"/>
                                      </p:to>
                                    </p:set>
                                  </p:childTnLst>
                                </p:cTn>
                              </p:par>
                            </p:childTnLst>
                          </p:cTn>
                        </p:par>
                      </p:childTnLst>
                    </p:cTn>
                  </p:par>
                </p:childTnLst>
              </p:cTn>
              <p:nextCondLst>
                <p:cond evt="onClick" delay="0">
                  <p:tgtEl>
                    <p:spTgt spid="16"/>
                  </p:tgtEl>
                </p:cond>
              </p:nextCondLst>
            </p:seq>
            <p:seq concurrent="1" nextAc="seek">
              <p:cTn id="96" restart="whenNotActive" fill="hold" evtFilter="cancelBubble" nodeType="interactiveSeq">
                <p:stCondLst>
                  <p:cond evt="onClick" delay="0">
                    <p:tgtEl>
                      <p:spTgt spid="17"/>
                    </p:tgtEl>
                  </p:cond>
                </p:stCondLst>
                <p:endSync evt="end" delay="0">
                  <p:rtn val="all"/>
                </p:endSync>
                <p:childTnLst>
                  <p:par>
                    <p:cTn id="97" fill="hold">
                      <p:stCondLst>
                        <p:cond delay="0"/>
                      </p:stCondLst>
                      <p:childTnLst>
                        <p:par>
                          <p:cTn id="98" fill="hold">
                            <p:stCondLst>
                              <p:cond delay="0"/>
                            </p:stCondLst>
                            <p:childTnLst>
                              <p:par>
                                <p:cTn id="99" presetID="24" presetClass="emph" presetSubtype="0" fill="hold" grpId="1" nodeType="clickEffect">
                                  <p:stCondLst>
                                    <p:cond delay="0"/>
                                  </p:stCondLst>
                                  <p:iterate type="lt">
                                    <p:tmPct val="0"/>
                                  </p:iterate>
                                  <p:childTnLst>
                                    <p:animClr clrSpc="hsl" dir="cw">
                                      <p:cBhvr override="childStyle">
                                        <p:cTn id="100" dur="500" fill="hold"/>
                                        <p:tgtEl>
                                          <p:spTgt spid="17"/>
                                        </p:tgtEl>
                                        <p:attrNameLst>
                                          <p:attrName>style.color</p:attrName>
                                        </p:attrNameLst>
                                      </p:cBhvr>
                                      <p:by>
                                        <p:hsl h="0" s="-12549" l="-25098"/>
                                      </p:by>
                                    </p:animClr>
                                    <p:animClr clrSpc="hsl" dir="cw">
                                      <p:cBhvr>
                                        <p:cTn id="101" dur="500" fill="hold"/>
                                        <p:tgtEl>
                                          <p:spTgt spid="17"/>
                                        </p:tgtEl>
                                        <p:attrNameLst>
                                          <p:attrName>fillcolor</p:attrName>
                                        </p:attrNameLst>
                                      </p:cBhvr>
                                      <p:by>
                                        <p:hsl h="0" s="-12549" l="-25098"/>
                                      </p:by>
                                    </p:animClr>
                                    <p:animClr clrSpc="hsl" dir="cw">
                                      <p:cBhvr>
                                        <p:cTn id="102" dur="500" fill="hold"/>
                                        <p:tgtEl>
                                          <p:spTgt spid="17"/>
                                        </p:tgtEl>
                                        <p:attrNameLst>
                                          <p:attrName>stroke.color</p:attrName>
                                        </p:attrNameLst>
                                      </p:cBhvr>
                                      <p:by>
                                        <p:hsl h="0" s="-12549" l="-25098"/>
                                      </p:by>
                                    </p:animClr>
                                    <p:set>
                                      <p:cBhvr>
                                        <p:cTn id="103" dur="500" fill="hold"/>
                                        <p:tgtEl>
                                          <p:spTgt spid="17"/>
                                        </p:tgtEl>
                                        <p:attrNameLst>
                                          <p:attrName>fill.type</p:attrName>
                                        </p:attrNameLst>
                                      </p:cBhvr>
                                      <p:to>
                                        <p:strVal val="solid"/>
                                      </p:to>
                                    </p:set>
                                  </p:childTnLst>
                                </p:cTn>
                              </p:par>
                            </p:childTnLst>
                          </p:cTn>
                        </p:par>
                      </p:childTnLst>
                    </p:cTn>
                  </p:par>
                </p:childTnLst>
              </p:cTn>
              <p:nextCondLst>
                <p:cond evt="onClick" delay="0">
                  <p:tgtEl>
                    <p:spTgt spid="17"/>
                  </p:tgtEl>
                </p:cond>
              </p:nextCondLst>
            </p:seq>
          </p:childTnLst>
        </p:cTn>
      </p:par>
    </p:tnLst>
    <p:bldLst>
      <p:bldP spid="2" grpId="0" animBg="1"/>
      <p:bldP spid="2" grpId="1" animBg="1"/>
      <p:bldP spid="12" grpId="0" animBg="1"/>
      <p:bldP spid="12" grpId="1" animBg="1"/>
      <p:bldP spid="14" grpId="0" animBg="1"/>
      <p:bldP spid="14" grpId="1" animBg="1"/>
      <p:bldP spid="16" grpId="0" animBg="1"/>
      <p:bldP spid="16" grpId="1" animBg="1"/>
      <p:bldP spid="17" grpId="0" animBg="1"/>
      <p:bldP spid="1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544"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85019" y="2"/>
            <a:ext cx="21431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peech Bubble: Rectangle with Corners Rounded 7"/>
          <p:cNvSpPr/>
          <p:nvPr/>
        </p:nvSpPr>
        <p:spPr>
          <a:xfrm>
            <a:off x="1812925" y="762001"/>
            <a:ext cx="5627688" cy="1016000"/>
          </a:xfrm>
          <a:prstGeom prst="wedgeRoundRectCallout">
            <a:avLst>
              <a:gd name="adj1" fmla="val 62786"/>
              <a:gd name="adj2" fmla="val 8254"/>
              <a:gd name="adj3" fmla="val 16667"/>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4400" u="sng" dirty="0" err="1">
                <a:solidFill>
                  <a:prstClr val="white"/>
                </a:solidFill>
                <a:latin typeface="Times New Roman" panose="02020603050405020304" pitchFamily="18" charset="0"/>
                <a:cs typeface="Times New Roman" panose="02020603050405020304" pitchFamily="18" charset="0"/>
              </a:rPr>
              <a:t>Câu</a:t>
            </a:r>
            <a:r>
              <a:rPr lang="en-US" sz="4400" u="sng" dirty="0">
                <a:solidFill>
                  <a:prstClr val="white"/>
                </a:solidFill>
                <a:latin typeface="Times New Roman" panose="02020603050405020304" pitchFamily="18" charset="0"/>
                <a:cs typeface="Times New Roman" panose="02020603050405020304" pitchFamily="18" charset="0"/>
              </a:rPr>
              <a:t> </a:t>
            </a:r>
            <a:r>
              <a:rPr lang="vi-VN" sz="4400" u="sng" dirty="0">
                <a:solidFill>
                  <a:prstClr val="white"/>
                </a:solidFill>
                <a:latin typeface="Times New Roman" panose="02020603050405020304" pitchFamily="18" charset="0"/>
                <a:cs typeface="Times New Roman" panose="02020603050405020304" pitchFamily="18" charset="0"/>
              </a:rPr>
              <a:t>1</a:t>
            </a:r>
            <a:r>
              <a:rPr lang="vi-VN" sz="4400" dirty="0">
                <a:solidFill>
                  <a:prstClr val="white"/>
                </a:solidFill>
                <a:latin typeface="Times New Roman" panose="02020603050405020304" pitchFamily="18" charset="0"/>
                <a:cs typeface="Times New Roman" panose="02020603050405020304" pitchFamily="18" charset="0"/>
              </a:rPr>
              <a:t>:</a:t>
            </a:r>
            <a:r>
              <a:rPr lang="en-US" sz="4400" b="1" dirty="0">
                <a:solidFill>
                  <a:prstClr val="white"/>
                </a:solidFill>
                <a:latin typeface="Times New Roman" panose="02020603050405020304" pitchFamily="18" charset="0"/>
                <a:cs typeface="Times New Roman" panose="02020603050405020304" pitchFamily="18" charset="0"/>
              </a:rPr>
              <a:t>   3,6 : 1,2 = ?</a:t>
            </a:r>
          </a:p>
        </p:txBody>
      </p:sp>
      <p:pic>
        <p:nvPicPr>
          <p:cNvPr id="51205" name="Picture 1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3" y="1336145"/>
            <a:ext cx="1200150" cy="134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Rounded Corners 18"/>
          <p:cNvSpPr/>
          <p:nvPr/>
        </p:nvSpPr>
        <p:spPr>
          <a:xfrm>
            <a:off x="296869" y="4770441"/>
            <a:ext cx="2079625"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200" b="1" dirty="0">
                <a:solidFill>
                  <a:prstClr val="black"/>
                </a:solidFill>
                <a:latin typeface="Times New Roman" panose="02020603050405020304" pitchFamily="18" charset="0"/>
                <a:cs typeface="Times New Roman" panose="02020603050405020304" pitchFamily="18" charset="0"/>
              </a:rPr>
              <a:t>A</a:t>
            </a:r>
            <a:r>
              <a:rPr lang="en-US" sz="3200" b="1">
                <a:solidFill>
                  <a:prstClr val="black"/>
                </a:solidFill>
                <a:latin typeface="Times New Roman" panose="02020603050405020304" pitchFamily="18" charset="0"/>
                <a:cs typeface="Times New Roman" panose="02020603050405020304" pitchFamily="18" charset="0"/>
              </a:rPr>
              <a:t>. 0,03</a:t>
            </a:r>
            <a:endParaRPr lang="en-US" sz="3200" b="1" dirty="0">
              <a:solidFill>
                <a:prstClr val="black"/>
              </a:solidFill>
              <a:latin typeface="Times New Roman" panose="02020603050405020304" pitchFamily="18" charset="0"/>
              <a:cs typeface="Times New Roman" panose="02020603050405020304" pitchFamily="18" charset="0"/>
            </a:endParaRPr>
          </a:p>
        </p:txBody>
      </p:sp>
      <p:pic>
        <p:nvPicPr>
          <p:cNvPr id="51207" name="Picture 1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0619"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Rounded Corners 20"/>
          <p:cNvSpPr/>
          <p:nvPr/>
        </p:nvSpPr>
        <p:spPr>
          <a:xfrm>
            <a:off x="2420942" y="4770441"/>
            <a:ext cx="2079625"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200" b="1" dirty="0">
                <a:solidFill>
                  <a:prstClr val="black"/>
                </a:solidFill>
                <a:latin typeface="Times New Roman" panose="02020603050405020304" pitchFamily="18" charset="0"/>
                <a:cs typeface="Times New Roman" panose="02020603050405020304" pitchFamily="18" charset="0"/>
              </a:rPr>
              <a:t>B</a:t>
            </a:r>
            <a:r>
              <a:rPr lang="en-US" sz="3200" b="1">
                <a:solidFill>
                  <a:prstClr val="black"/>
                </a:solidFill>
                <a:latin typeface="Times New Roman" panose="02020603050405020304" pitchFamily="18" charset="0"/>
                <a:cs typeface="Times New Roman" panose="02020603050405020304" pitchFamily="18" charset="0"/>
              </a:rPr>
              <a:t>. 30</a:t>
            </a:r>
            <a:endParaRPr lang="en-US" sz="3200" b="1" dirty="0">
              <a:solidFill>
                <a:prstClr val="black"/>
              </a:solidFill>
              <a:latin typeface="Times New Roman" panose="02020603050405020304" pitchFamily="18" charset="0"/>
              <a:cs typeface="Times New Roman" panose="02020603050405020304" pitchFamily="18" charset="0"/>
            </a:endParaRPr>
          </a:p>
        </p:txBody>
      </p:sp>
      <p:pic>
        <p:nvPicPr>
          <p:cNvPr id="51209" name="Picture 2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4694"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Rounded Corners 22"/>
          <p:cNvSpPr/>
          <p:nvPr/>
        </p:nvSpPr>
        <p:spPr>
          <a:xfrm>
            <a:off x="4545019" y="4770441"/>
            <a:ext cx="2079625"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200" b="1" dirty="0">
                <a:solidFill>
                  <a:prstClr val="black"/>
                </a:solidFill>
                <a:latin typeface="Times New Roman" panose="02020603050405020304" pitchFamily="18" charset="0"/>
                <a:cs typeface="Times New Roman" panose="02020603050405020304" pitchFamily="18" charset="0"/>
              </a:rPr>
              <a:t>C</a:t>
            </a:r>
            <a:r>
              <a:rPr lang="en-US" sz="3200" b="1">
                <a:solidFill>
                  <a:prstClr val="black"/>
                </a:solidFill>
                <a:latin typeface="Times New Roman" panose="02020603050405020304" pitchFamily="18" charset="0"/>
                <a:cs typeface="Times New Roman" panose="02020603050405020304" pitchFamily="18" charset="0"/>
              </a:rPr>
              <a:t>. 3</a:t>
            </a:r>
            <a:endParaRPr lang="en-US" sz="3200" b="1" dirty="0">
              <a:solidFill>
                <a:prstClr val="black"/>
              </a:solidFill>
              <a:latin typeface="Times New Roman" panose="02020603050405020304" pitchFamily="18" charset="0"/>
              <a:cs typeface="Times New Roman" panose="02020603050405020304" pitchFamily="18" charset="0"/>
            </a:endParaRPr>
          </a:p>
        </p:txBody>
      </p:sp>
      <p:pic>
        <p:nvPicPr>
          <p:cNvPr id="51211" name="Picture 2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8769"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Rounded Corners 24"/>
          <p:cNvSpPr/>
          <p:nvPr/>
        </p:nvSpPr>
        <p:spPr>
          <a:xfrm>
            <a:off x="6669090" y="4770441"/>
            <a:ext cx="2081212"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200" b="1" dirty="0">
                <a:solidFill>
                  <a:prstClr val="black"/>
                </a:solidFill>
                <a:latin typeface="Times New Roman" panose="02020603050405020304" pitchFamily="18" charset="0"/>
                <a:cs typeface="Times New Roman" panose="02020603050405020304" pitchFamily="18" charset="0"/>
              </a:rPr>
              <a:t>D</a:t>
            </a:r>
            <a:r>
              <a:rPr lang="en-US" sz="3200" b="1">
                <a:solidFill>
                  <a:prstClr val="black"/>
                </a:solidFill>
                <a:latin typeface="Times New Roman" panose="02020603050405020304" pitchFamily="18" charset="0"/>
                <a:cs typeface="Times New Roman" panose="02020603050405020304" pitchFamily="18" charset="0"/>
              </a:rPr>
              <a:t>. 0,3</a:t>
            </a:r>
            <a:endParaRPr lang="en-US" sz="3200" b="1" dirty="0">
              <a:solidFill>
                <a:prstClr val="black"/>
              </a:solidFill>
              <a:latin typeface="Times New Roman" panose="02020603050405020304" pitchFamily="18" charset="0"/>
              <a:cs typeface="Times New Roman" panose="02020603050405020304" pitchFamily="18" charset="0"/>
            </a:endParaRPr>
          </a:p>
        </p:txBody>
      </p:sp>
      <p:sp>
        <p:nvSpPr>
          <p:cNvPr id="3" name="Action Button: Home 2">
            <a:hlinkClick r:id="rId7" action="ppaction://hlinksldjump" highlightClick="1"/>
          </p:cNvPr>
          <p:cNvSpPr/>
          <p:nvPr/>
        </p:nvSpPr>
        <p:spPr>
          <a:xfrm>
            <a:off x="296863" y="190500"/>
            <a:ext cx="1039812"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eaLnBrk="1" hangingPunct="1">
              <a:defRPr/>
            </a:pPr>
            <a:endParaRPr lang="en-US"/>
          </a:p>
        </p:txBody>
      </p:sp>
    </p:spTree>
    <p:extLst>
      <p:ext uri="{BB962C8B-B14F-4D97-AF65-F5344CB8AC3E}">
        <p14:creationId xmlns:p14="http://schemas.microsoft.com/office/powerpoint/2010/main" val="1931724358"/>
      </p:ext>
    </p:extLst>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nodeType="clickPar">
                      <p:stCondLst>
                        <p:cond delay="0"/>
                      </p:stCondLst>
                      <p:childTnLst>
                        <p:par>
                          <p:cTn id="4" fill="hold" nodeType="withGroup">
                            <p:stCondLst>
                              <p:cond delay="0"/>
                            </p:stCondLst>
                            <p:childTnLst>
                              <p:par>
                                <p:cTn id="5" presetID="32" presetClass="emph" presetSubtype="0" fill="remove" grpId="0" nodeType="click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19"/>
                  </p:tgtEl>
                </p:cond>
              </p:nextCondLst>
            </p:seq>
            <p:seq concurrent="1" nextAc="seek">
              <p:cTn id="11" restart="whenNotActive" fill="hold" evtFilter="cancelBubble" nodeType="interactiveSeq">
                <p:stCondLst>
                  <p:cond evt="onClick" delay="0">
                    <p:tgtEl>
                      <p:spTgt spid="25"/>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32" presetClass="emph" presetSubtype="0" fill="hold" grpId="0" nodeType="clickEffect">
                                  <p:stCondLst>
                                    <p:cond delay="0"/>
                                  </p:stCondLst>
                                  <p:childTnLst>
                                    <p:animRot by="120000">
                                      <p:cBhvr>
                                        <p:cTn id="15" dur="100" fill="hold">
                                          <p:stCondLst>
                                            <p:cond delay="0"/>
                                          </p:stCondLst>
                                        </p:cTn>
                                        <p:tgtEl>
                                          <p:spTgt spid="25"/>
                                        </p:tgtEl>
                                        <p:attrNameLst>
                                          <p:attrName>r</p:attrName>
                                        </p:attrNameLst>
                                      </p:cBhvr>
                                    </p:animRot>
                                    <p:animRot by="-240000">
                                      <p:cBhvr>
                                        <p:cTn id="16" dur="200" fill="hold">
                                          <p:stCondLst>
                                            <p:cond delay="200"/>
                                          </p:stCondLst>
                                        </p:cTn>
                                        <p:tgtEl>
                                          <p:spTgt spid="25"/>
                                        </p:tgtEl>
                                        <p:attrNameLst>
                                          <p:attrName>r</p:attrName>
                                        </p:attrNameLst>
                                      </p:cBhvr>
                                    </p:animRot>
                                    <p:animRot by="240000">
                                      <p:cBhvr>
                                        <p:cTn id="17" dur="200" fill="hold">
                                          <p:stCondLst>
                                            <p:cond delay="400"/>
                                          </p:stCondLst>
                                        </p:cTn>
                                        <p:tgtEl>
                                          <p:spTgt spid="25"/>
                                        </p:tgtEl>
                                        <p:attrNameLst>
                                          <p:attrName>r</p:attrName>
                                        </p:attrNameLst>
                                      </p:cBhvr>
                                    </p:animRot>
                                    <p:animRot by="-240000">
                                      <p:cBhvr>
                                        <p:cTn id="18" dur="200" fill="hold">
                                          <p:stCondLst>
                                            <p:cond delay="600"/>
                                          </p:stCondLst>
                                        </p:cTn>
                                        <p:tgtEl>
                                          <p:spTgt spid="25"/>
                                        </p:tgtEl>
                                        <p:attrNameLst>
                                          <p:attrName>r</p:attrName>
                                        </p:attrNameLst>
                                      </p:cBhvr>
                                    </p:animRot>
                                    <p:animRot by="120000">
                                      <p:cBhvr>
                                        <p:cTn id="19" dur="200" fill="hold">
                                          <p:stCondLst>
                                            <p:cond delay="800"/>
                                          </p:stCondLst>
                                        </p:cTn>
                                        <p:tgtEl>
                                          <p:spTgt spid="25"/>
                                        </p:tgtEl>
                                        <p:attrNameLst>
                                          <p:attrName>r</p:attrName>
                                        </p:attrNameLst>
                                      </p:cBhvr>
                                    </p:animRot>
                                  </p:childTnLst>
                                  <p:subTnLst>
                                    <p:audio>
                                      <p:cMediaNode>
                                        <p:cTn display="0" masterRel="sameClick">
                                          <p:stCondLst>
                                            <p:cond evt="begin" delay="0">
                                              <p:tn val="14"/>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5"/>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32" presetClass="emph" presetSubtype="0" fill="hold" grpId="0" nodeType="clickEffect">
                                  <p:stCondLst>
                                    <p:cond delay="0"/>
                                  </p:stCondLst>
                                  <p:childTnLst>
                                    <p:animRot by="120000">
                                      <p:cBhvr>
                                        <p:cTn id="24" dur="100" fill="hold">
                                          <p:stCondLst>
                                            <p:cond delay="0"/>
                                          </p:stCondLst>
                                        </p:cTn>
                                        <p:tgtEl>
                                          <p:spTgt spid="21"/>
                                        </p:tgtEl>
                                        <p:attrNameLst>
                                          <p:attrName>r</p:attrName>
                                        </p:attrNameLst>
                                      </p:cBhvr>
                                    </p:animRot>
                                    <p:animRot by="-240000">
                                      <p:cBhvr>
                                        <p:cTn id="25" dur="200" fill="hold">
                                          <p:stCondLst>
                                            <p:cond delay="200"/>
                                          </p:stCondLst>
                                        </p:cTn>
                                        <p:tgtEl>
                                          <p:spTgt spid="21"/>
                                        </p:tgtEl>
                                        <p:attrNameLst>
                                          <p:attrName>r</p:attrName>
                                        </p:attrNameLst>
                                      </p:cBhvr>
                                    </p:animRot>
                                    <p:animRot by="240000">
                                      <p:cBhvr>
                                        <p:cTn id="26" dur="200" fill="hold">
                                          <p:stCondLst>
                                            <p:cond delay="400"/>
                                          </p:stCondLst>
                                        </p:cTn>
                                        <p:tgtEl>
                                          <p:spTgt spid="21"/>
                                        </p:tgtEl>
                                        <p:attrNameLst>
                                          <p:attrName>r</p:attrName>
                                        </p:attrNameLst>
                                      </p:cBhvr>
                                    </p:animRot>
                                    <p:animRot by="-240000">
                                      <p:cBhvr>
                                        <p:cTn id="27" dur="200" fill="hold">
                                          <p:stCondLst>
                                            <p:cond delay="600"/>
                                          </p:stCondLst>
                                        </p:cTn>
                                        <p:tgtEl>
                                          <p:spTgt spid="21"/>
                                        </p:tgtEl>
                                        <p:attrNameLst>
                                          <p:attrName>r</p:attrName>
                                        </p:attrNameLst>
                                      </p:cBhvr>
                                    </p:animRot>
                                    <p:animRot by="120000">
                                      <p:cBhvr>
                                        <p:cTn id="28" dur="200" fill="hold">
                                          <p:stCondLst>
                                            <p:cond delay="800"/>
                                          </p:stCondLst>
                                        </p:cTn>
                                        <p:tgtEl>
                                          <p:spTgt spid="21"/>
                                        </p:tgtEl>
                                        <p:attrNameLst>
                                          <p:attrName>r</p:attrName>
                                        </p:attrNameLst>
                                      </p:cBhvr>
                                    </p:animRot>
                                  </p:childTnLst>
                                  <p:subTnLst>
                                    <p:audio>
                                      <p:cMediaNode>
                                        <p:cTn display="0" masterRel="sameClick">
                                          <p:stCondLst>
                                            <p:cond evt="begin" delay="0">
                                              <p:tn val="23"/>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1"/>
                  </p:tgtEl>
                </p:cond>
              </p:nextCondLst>
            </p:seq>
            <p:seq concurrent="1" nextAc="seek">
              <p:cTn id="29" restart="whenNotActive" fill="hold" evtFilter="cancelBubble" nodeType="interactiveSeq">
                <p:stCondLst>
                  <p:cond evt="onClick" delay="0">
                    <p:tgtEl>
                      <p:spTgt spid="23"/>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1" presetClass="emph" presetSubtype="2" fill="hold" nodeType="clickEffect">
                                  <p:stCondLst>
                                    <p:cond delay="0"/>
                                  </p:stCondLst>
                                  <p:childTnLst>
                                    <p:animClr clrSpc="rgb" dir="cw">
                                      <p:cBhvr>
                                        <p:cTn id="33" dur="2000" fill="hold"/>
                                        <p:tgtEl>
                                          <p:spTgt spid="23"/>
                                        </p:tgtEl>
                                        <p:attrNameLst>
                                          <p:attrName>fillcolor</p:attrName>
                                        </p:attrNameLst>
                                      </p:cBhvr>
                                      <p:to>
                                        <a:srgbClr val="FF0000"/>
                                      </p:to>
                                    </p:animClr>
                                    <p:set>
                                      <p:cBhvr>
                                        <p:cTn id="34" dur="2000" fill="hold"/>
                                        <p:tgtEl>
                                          <p:spTgt spid="23"/>
                                        </p:tgtEl>
                                        <p:attrNameLst>
                                          <p:attrName>fill.type</p:attrName>
                                        </p:attrNameLst>
                                      </p:cBhvr>
                                      <p:to>
                                        <p:strVal val="solid"/>
                                      </p:to>
                                    </p:set>
                                    <p:set>
                                      <p:cBhvr>
                                        <p:cTn id="35" dur="2000" fill="hold"/>
                                        <p:tgtEl>
                                          <p:spTgt spid="23"/>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3"/>
                  </p:tgtEl>
                </p:cond>
              </p:nextCondLst>
            </p:seq>
          </p:childTnLst>
        </p:cTn>
      </p:par>
    </p:tnLst>
    <p:bldLst>
      <p:bldP spid="19" grpId="0" animBg="1"/>
      <p:bldP spid="21"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544"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85019" y="2"/>
            <a:ext cx="21431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peech Bubble: Rectangle with Corners Rounded 7"/>
          <p:cNvSpPr/>
          <p:nvPr/>
        </p:nvSpPr>
        <p:spPr>
          <a:xfrm>
            <a:off x="1447800" y="520573"/>
            <a:ext cx="5970590" cy="1340114"/>
          </a:xfrm>
          <a:prstGeom prst="wedgeRoundRectCallout">
            <a:avLst>
              <a:gd name="adj1" fmla="val 65676"/>
              <a:gd name="adj2" fmla="val 17425"/>
              <a:gd name="adj3" fmla="val 16667"/>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4400" u="sng" dirty="0">
                <a:solidFill>
                  <a:prstClr val="white"/>
                </a:solidFill>
                <a:latin typeface="Times New Roman" panose="02020603050405020304" pitchFamily="18" charset="0"/>
                <a:cs typeface="Times New Roman" panose="02020603050405020304" pitchFamily="18" charset="0"/>
              </a:rPr>
              <a:t>Câu 3</a:t>
            </a:r>
            <a:r>
              <a:rPr lang="en-US" sz="4400" b="1" dirty="0">
                <a:solidFill>
                  <a:prstClr val="white"/>
                </a:solidFill>
                <a:latin typeface="Times New Roman" panose="02020603050405020304" pitchFamily="18" charset="0"/>
                <a:cs typeface="Times New Roman" panose="02020603050405020304" pitchFamily="18" charset="0"/>
              </a:rPr>
              <a:t>: </a:t>
            </a:r>
            <a:r>
              <a:rPr lang="vi-VN" sz="4400" b="1" dirty="0">
                <a:solidFill>
                  <a:prstClr val="white"/>
                </a:solidFill>
                <a:latin typeface="Times New Roman" panose="02020603050405020304" pitchFamily="18" charset="0"/>
                <a:cs typeface="Times New Roman" panose="02020603050405020304" pitchFamily="18" charset="0"/>
              </a:rPr>
              <a:t> </a:t>
            </a:r>
            <a:r>
              <a:rPr lang="en-US" sz="4400" b="1" dirty="0" err="1">
                <a:solidFill>
                  <a:prstClr val="white"/>
                </a:solidFill>
                <a:latin typeface="Times New Roman" panose="02020603050405020304" pitchFamily="18" charset="0"/>
                <a:cs typeface="Times New Roman" panose="02020603050405020304" pitchFamily="18" charset="0"/>
              </a:rPr>
              <a:t>Tìm</a:t>
            </a:r>
            <a:r>
              <a:rPr lang="en-US" sz="4400" b="1" dirty="0">
                <a:solidFill>
                  <a:prstClr val="white"/>
                </a:solidFill>
                <a:latin typeface="Times New Roman" panose="02020603050405020304" pitchFamily="18" charset="0"/>
                <a:cs typeface="Times New Roman" panose="02020603050405020304" pitchFamily="18" charset="0"/>
              </a:rPr>
              <a:t> </a:t>
            </a:r>
            <a:r>
              <a:rPr lang="en-US" sz="4400" b="1" dirty="0" err="1">
                <a:solidFill>
                  <a:prstClr val="white"/>
                </a:solidFill>
                <a:latin typeface="Times New Roman" panose="02020603050405020304" pitchFamily="18" charset="0"/>
                <a:cs typeface="Times New Roman" panose="02020603050405020304" pitchFamily="18" charset="0"/>
              </a:rPr>
              <a:t>số</a:t>
            </a:r>
            <a:r>
              <a:rPr lang="en-US" sz="4400" b="1" dirty="0">
                <a:solidFill>
                  <a:prstClr val="white"/>
                </a:solidFill>
                <a:latin typeface="Times New Roman" panose="02020603050405020304" pitchFamily="18" charset="0"/>
                <a:cs typeface="Times New Roman" panose="02020603050405020304" pitchFamily="18" charset="0"/>
              </a:rPr>
              <a:t> </a:t>
            </a:r>
            <a:r>
              <a:rPr lang="en-US" sz="4400" b="1" dirty="0" err="1">
                <a:solidFill>
                  <a:prstClr val="white"/>
                </a:solidFill>
                <a:latin typeface="Times New Roman" panose="02020603050405020304" pitchFamily="18" charset="0"/>
                <a:cs typeface="Times New Roman" panose="02020603050405020304" pitchFamily="18" charset="0"/>
              </a:rPr>
              <a:t>dư</a:t>
            </a:r>
            <a:r>
              <a:rPr lang="en-US" sz="4400" b="1" dirty="0">
                <a:solidFill>
                  <a:prstClr val="white"/>
                </a:solidFill>
                <a:latin typeface="Times New Roman" panose="02020603050405020304" pitchFamily="18" charset="0"/>
                <a:cs typeface="Times New Roman" panose="02020603050405020304" pitchFamily="18" charset="0"/>
              </a:rPr>
              <a:t> </a:t>
            </a:r>
            <a:r>
              <a:rPr lang="en-US" sz="4400" b="1" dirty="0" err="1">
                <a:solidFill>
                  <a:prstClr val="white"/>
                </a:solidFill>
                <a:latin typeface="Times New Roman" panose="02020603050405020304" pitchFamily="18" charset="0"/>
                <a:cs typeface="Times New Roman" panose="02020603050405020304" pitchFamily="18" charset="0"/>
              </a:rPr>
              <a:t>của</a:t>
            </a:r>
            <a:r>
              <a:rPr lang="en-US" sz="4400" b="1" dirty="0">
                <a:solidFill>
                  <a:prstClr val="white"/>
                </a:solidFill>
                <a:latin typeface="Times New Roman" panose="02020603050405020304" pitchFamily="18" charset="0"/>
                <a:cs typeface="Times New Roman" panose="02020603050405020304" pitchFamily="18" charset="0"/>
              </a:rPr>
              <a:t> 158 : 2,8</a:t>
            </a:r>
            <a:endParaRPr lang="en-US" sz="4400" b="1" baseline="30000" dirty="0">
              <a:solidFill>
                <a:prstClr val="white"/>
              </a:solidFill>
              <a:latin typeface="Times New Roman" panose="02020603050405020304" pitchFamily="18" charset="0"/>
              <a:cs typeface="Times New Roman" panose="02020603050405020304" pitchFamily="18" charset="0"/>
            </a:endParaRPr>
          </a:p>
        </p:txBody>
      </p:sp>
      <p:pic>
        <p:nvPicPr>
          <p:cNvPr id="53253" name="Picture 1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3" y="1336145"/>
            <a:ext cx="1200150" cy="134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Rounded Corners 18"/>
          <p:cNvSpPr/>
          <p:nvPr/>
        </p:nvSpPr>
        <p:spPr>
          <a:xfrm>
            <a:off x="296869" y="4770441"/>
            <a:ext cx="2079625"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A</a:t>
            </a:r>
            <a:r>
              <a:rPr lang="en-US" sz="3600" b="1">
                <a:solidFill>
                  <a:prstClr val="black"/>
                </a:solidFill>
                <a:latin typeface="Times New Roman" panose="02020603050405020304" pitchFamily="18" charset="0"/>
                <a:cs typeface="Times New Roman" panose="02020603050405020304" pitchFamily="18" charset="0"/>
              </a:rPr>
              <a:t>. 2</a:t>
            </a:r>
            <a:endParaRPr lang="en-US" sz="3600" b="1" dirty="0">
              <a:solidFill>
                <a:prstClr val="black"/>
              </a:solidFill>
              <a:latin typeface="Times New Roman" panose="02020603050405020304" pitchFamily="18" charset="0"/>
              <a:cs typeface="Times New Roman" panose="02020603050405020304" pitchFamily="18" charset="0"/>
            </a:endParaRPr>
          </a:p>
        </p:txBody>
      </p:sp>
      <p:pic>
        <p:nvPicPr>
          <p:cNvPr id="53255" name="Picture 1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0619"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Rounded Corners 20"/>
          <p:cNvSpPr/>
          <p:nvPr/>
        </p:nvSpPr>
        <p:spPr>
          <a:xfrm>
            <a:off x="2420942" y="4770441"/>
            <a:ext cx="2079625"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B</a:t>
            </a:r>
            <a:r>
              <a:rPr lang="en-US" sz="3600" b="1">
                <a:solidFill>
                  <a:prstClr val="black"/>
                </a:solidFill>
                <a:latin typeface="Times New Roman" panose="02020603050405020304" pitchFamily="18" charset="0"/>
                <a:cs typeface="Times New Roman" panose="02020603050405020304" pitchFamily="18" charset="0"/>
              </a:rPr>
              <a:t>. 0,12</a:t>
            </a:r>
            <a:endParaRPr lang="en-US" sz="3600" b="1" dirty="0">
              <a:solidFill>
                <a:prstClr val="black"/>
              </a:solidFill>
              <a:latin typeface="Times New Roman" panose="02020603050405020304" pitchFamily="18" charset="0"/>
              <a:cs typeface="Times New Roman" panose="02020603050405020304" pitchFamily="18" charset="0"/>
            </a:endParaRPr>
          </a:p>
        </p:txBody>
      </p:sp>
      <p:pic>
        <p:nvPicPr>
          <p:cNvPr id="53257" name="Picture 2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10604" y="2297011"/>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Rounded Corners 22"/>
          <p:cNvSpPr/>
          <p:nvPr/>
        </p:nvSpPr>
        <p:spPr>
          <a:xfrm>
            <a:off x="4545017" y="4770441"/>
            <a:ext cx="2236787"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C</a:t>
            </a:r>
            <a:r>
              <a:rPr lang="en-US" sz="3600" b="1">
                <a:solidFill>
                  <a:prstClr val="black"/>
                </a:solidFill>
                <a:latin typeface="Times New Roman" panose="02020603050405020304" pitchFamily="18" charset="0"/>
                <a:cs typeface="Times New Roman" panose="02020603050405020304" pitchFamily="18" charset="0"/>
              </a:rPr>
              <a:t>. 1,2</a:t>
            </a:r>
            <a:endParaRPr lang="en-US" sz="3600" b="1" dirty="0">
              <a:solidFill>
                <a:prstClr val="black"/>
              </a:solidFill>
              <a:latin typeface="Times New Roman" panose="02020603050405020304" pitchFamily="18" charset="0"/>
              <a:cs typeface="Times New Roman" panose="02020603050405020304" pitchFamily="18" charset="0"/>
            </a:endParaRPr>
          </a:p>
        </p:txBody>
      </p:sp>
      <p:pic>
        <p:nvPicPr>
          <p:cNvPr id="53259" name="Picture 2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8769"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Rounded Corners 24"/>
          <p:cNvSpPr/>
          <p:nvPr/>
        </p:nvSpPr>
        <p:spPr>
          <a:xfrm>
            <a:off x="6885943" y="4770441"/>
            <a:ext cx="2081212"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D</a:t>
            </a:r>
            <a:r>
              <a:rPr lang="en-US" sz="3600" b="1">
                <a:solidFill>
                  <a:prstClr val="black"/>
                </a:solidFill>
                <a:latin typeface="Times New Roman" panose="02020603050405020304" pitchFamily="18" charset="0"/>
                <a:cs typeface="Times New Roman" panose="02020603050405020304" pitchFamily="18" charset="0"/>
              </a:rPr>
              <a:t>. 12</a:t>
            </a:r>
            <a:endParaRPr lang="en-US" sz="3600" b="1" dirty="0">
              <a:solidFill>
                <a:prstClr val="black"/>
              </a:solidFill>
              <a:latin typeface="Times New Roman" panose="02020603050405020304" pitchFamily="18" charset="0"/>
              <a:cs typeface="Times New Roman" panose="02020603050405020304" pitchFamily="18" charset="0"/>
            </a:endParaRPr>
          </a:p>
        </p:txBody>
      </p:sp>
      <p:sp>
        <p:nvSpPr>
          <p:cNvPr id="14" name="Action Button: Home 13">
            <a:hlinkClick r:id="rId7" action="ppaction://hlinksldjump" highlightClick="1"/>
          </p:cNvPr>
          <p:cNvSpPr/>
          <p:nvPr/>
        </p:nvSpPr>
        <p:spPr>
          <a:xfrm>
            <a:off x="133352" y="190500"/>
            <a:ext cx="1041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eaLnBrk="1" hangingPunct="1">
              <a:defRPr/>
            </a:pPr>
            <a:endParaRPr lang="en-US"/>
          </a:p>
        </p:txBody>
      </p:sp>
    </p:spTree>
    <p:extLst>
      <p:ext uri="{BB962C8B-B14F-4D97-AF65-F5344CB8AC3E}">
        <p14:creationId xmlns:p14="http://schemas.microsoft.com/office/powerpoint/2010/main" val="2286633676"/>
      </p:ext>
    </p:extLst>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nodeType="clickPar">
                      <p:stCondLst>
                        <p:cond delay="0"/>
                      </p:stCondLst>
                      <p:childTnLst>
                        <p:par>
                          <p:cTn id="4" fill="hold" nodeType="withGroup">
                            <p:stCondLst>
                              <p:cond delay="0"/>
                            </p:stCondLst>
                            <p:childTnLst>
                              <p:par>
                                <p:cTn id="5" presetID="27" presetClass="emph" presetSubtype="0" fill="remove" grpId="0" nodeType="clickEffect">
                                  <p:stCondLst>
                                    <p:cond delay="0"/>
                                  </p:stCondLst>
                                  <p:childTnLst>
                                    <p:animClr clrSpc="rgb" dir="cw">
                                      <p:cBhvr override="childStyle">
                                        <p:cTn id="6" dur="500" autoRev="1" fill="remove"/>
                                        <p:tgtEl>
                                          <p:spTgt spid="19"/>
                                        </p:tgtEl>
                                        <p:attrNameLst>
                                          <p:attrName>style.color</p:attrName>
                                        </p:attrNameLst>
                                      </p:cBhvr>
                                      <p:to>
                                        <a:schemeClr val="bg1"/>
                                      </p:to>
                                    </p:animClr>
                                    <p:animClr clrSpc="rgb" dir="cw">
                                      <p:cBhvr>
                                        <p:cTn id="7" dur="500" autoRev="1" fill="remove"/>
                                        <p:tgtEl>
                                          <p:spTgt spid="19"/>
                                        </p:tgtEl>
                                        <p:attrNameLst>
                                          <p:attrName>fillcolor</p:attrName>
                                        </p:attrNameLst>
                                      </p:cBhvr>
                                      <p:to>
                                        <a:schemeClr val="bg1"/>
                                      </p:to>
                                    </p:animClr>
                                    <p:set>
                                      <p:cBhvr>
                                        <p:cTn id="8" dur="500" autoRev="1" fill="remove"/>
                                        <p:tgtEl>
                                          <p:spTgt spid="19"/>
                                        </p:tgtEl>
                                        <p:attrNameLst>
                                          <p:attrName>fill.type</p:attrName>
                                        </p:attrNameLst>
                                      </p:cBhvr>
                                      <p:to>
                                        <p:strVal val="solid"/>
                                      </p:to>
                                    </p:set>
                                    <p:set>
                                      <p:cBhvr>
                                        <p:cTn id="9" dur="500" autoRev="1" fill="remove"/>
                                        <p:tgtEl>
                                          <p:spTgt spid="1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19"/>
                  </p:tgtEl>
                </p:cond>
              </p:nextCondLst>
            </p:seq>
            <p:seq concurrent="1" nextAc="seek">
              <p:cTn id="10" restart="whenNotActive" fill="hold" evtFilter="cancelBubble" nodeType="interactiveSeq">
                <p:stCondLst>
                  <p:cond evt="onClick" delay="0">
                    <p:tgtEl>
                      <p:spTgt spid="25"/>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7" presetClass="emph" presetSubtype="0" fill="remove" grpId="0" nodeType="clickEffect">
                                  <p:stCondLst>
                                    <p:cond delay="0"/>
                                  </p:stCondLst>
                                  <p:childTnLst>
                                    <p:animClr clrSpc="rgb" dir="cw">
                                      <p:cBhvr override="childStyle">
                                        <p:cTn id="14" dur="500" autoRev="1" fill="remove"/>
                                        <p:tgtEl>
                                          <p:spTgt spid="25"/>
                                        </p:tgtEl>
                                        <p:attrNameLst>
                                          <p:attrName>style.color</p:attrName>
                                        </p:attrNameLst>
                                      </p:cBhvr>
                                      <p:to>
                                        <a:schemeClr val="bg1"/>
                                      </p:to>
                                    </p:animClr>
                                    <p:animClr clrSpc="rgb" dir="cw">
                                      <p:cBhvr>
                                        <p:cTn id="15" dur="500" autoRev="1" fill="remove"/>
                                        <p:tgtEl>
                                          <p:spTgt spid="25"/>
                                        </p:tgtEl>
                                        <p:attrNameLst>
                                          <p:attrName>fillcolor</p:attrName>
                                        </p:attrNameLst>
                                      </p:cBhvr>
                                      <p:to>
                                        <a:schemeClr val="bg1"/>
                                      </p:to>
                                    </p:animClr>
                                    <p:set>
                                      <p:cBhvr>
                                        <p:cTn id="16" dur="500" autoRev="1" fill="remove"/>
                                        <p:tgtEl>
                                          <p:spTgt spid="25"/>
                                        </p:tgtEl>
                                        <p:attrNameLst>
                                          <p:attrName>fill.type</p:attrName>
                                        </p:attrNameLst>
                                      </p:cBhvr>
                                      <p:to>
                                        <p:strVal val="solid"/>
                                      </p:to>
                                    </p:set>
                                    <p:set>
                                      <p:cBhvr>
                                        <p:cTn id="17" dur="500" autoRev="1" fill="remove"/>
                                        <p:tgtEl>
                                          <p:spTgt spid="25"/>
                                        </p:tgtEl>
                                        <p:attrNameLst>
                                          <p:attrName>fill.on</p:attrName>
                                        </p:attrNameLst>
                                      </p:cBhvr>
                                      <p:to>
                                        <p:strVal val="true"/>
                                      </p:to>
                                    </p:set>
                                  </p:childTnLst>
                                  <p:subTnLst>
                                    <p:audio>
                                      <p:cMediaNode>
                                        <p:cTn display="0" masterRel="sameClick">
                                          <p:stCondLst>
                                            <p:cond evt="begin" delay="0">
                                              <p:tn val="13"/>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5"/>
                  </p:tgtEl>
                </p:cond>
              </p:nextCondLst>
            </p:seq>
            <p:seq concurrent="1" nextAc="seek">
              <p:cTn id="18" restart="whenNotActive" fill="hold" evtFilter="cancelBubble" nodeType="interactiveSeq">
                <p:stCondLst>
                  <p:cond evt="onClick" delay="0">
                    <p:tgtEl>
                      <p:spTgt spid="21"/>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27" presetClass="emph" presetSubtype="0" fill="remove" grpId="0" nodeType="clickEffect">
                                  <p:stCondLst>
                                    <p:cond delay="0"/>
                                  </p:stCondLst>
                                  <p:childTnLst>
                                    <p:animClr clrSpc="rgb" dir="cw">
                                      <p:cBhvr override="childStyle">
                                        <p:cTn id="22" dur="500" autoRev="1" fill="remove"/>
                                        <p:tgtEl>
                                          <p:spTgt spid="21"/>
                                        </p:tgtEl>
                                        <p:attrNameLst>
                                          <p:attrName>style.color</p:attrName>
                                        </p:attrNameLst>
                                      </p:cBhvr>
                                      <p:to>
                                        <a:schemeClr val="bg1"/>
                                      </p:to>
                                    </p:animClr>
                                    <p:animClr clrSpc="rgb" dir="cw">
                                      <p:cBhvr>
                                        <p:cTn id="23" dur="500" autoRev="1" fill="remove"/>
                                        <p:tgtEl>
                                          <p:spTgt spid="21"/>
                                        </p:tgtEl>
                                        <p:attrNameLst>
                                          <p:attrName>fillcolor</p:attrName>
                                        </p:attrNameLst>
                                      </p:cBhvr>
                                      <p:to>
                                        <a:schemeClr val="bg1"/>
                                      </p:to>
                                    </p:animClr>
                                    <p:set>
                                      <p:cBhvr>
                                        <p:cTn id="24" dur="500" autoRev="1" fill="remove"/>
                                        <p:tgtEl>
                                          <p:spTgt spid="21"/>
                                        </p:tgtEl>
                                        <p:attrNameLst>
                                          <p:attrName>fill.type</p:attrName>
                                        </p:attrNameLst>
                                      </p:cBhvr>
                                      <p:to>
                                        <p:strVal val="solid"/>
                                      </p:to>
                                    </p:set>
                                    <p:set>
                                      <p:cBhvr>
                                        <p:cTn id="25" dur="500" autoRev="1" fill="remove"/>
                                        <p:tgtEl>
                                          <p:spTgt spid="21"/>
                                        </p:tgtEl>
                                        <p:attrNameLst>
                                          <p:attrName>fill.on</p:attrName>
                                        </p:attrNameLst>
                                      </p:cBhvr>
                                      <p:to>
                                        <p:strVal val="true"/>
                                      </p:to>
                                    </p:set>
                                  </p:childTnLst>
                                  <p:subTnLst>
                                    <p:audio>
                                      <p:cMediaNode>
                                        <p:cTn display="0" masterRel="sameClick">
                                          <p:stCondLst>
                                            <p:cond evt="begin" delay="0">
                                              <p:tn val="21"/>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1"/>
                  </p:tgtEl>
                </p:cond>
              </p:nextCondLst>
            </p:seq>
            <p:seq concurrent="1" nextAc="seek">
              <p:cTn id="26" restart="whenNotActive" fill="hold" evtFilter="cancelBubble" nodeType="interactiveSeq">
                <p:stCondLst>
                  <p:cond evt="onClick" delay="0">
                    <p:tgtEl>
                      <p:spTgt spid="23"/>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1" presetClass="emph" presetSubtype="2" fill="hold" nodeType="clickEffect">
                                  <p:stCondLst>
                                    <p:cond delay="0"/>
                                  </p:stCondLst>
                                  <p:childTnLst>
                                    <p:animClr clrSpc="rgb" dir="cw">
                                      <p:cBhvr>
                                        <p:cTn id="30" dur="2000" fill="hold"/>
                                        <p:tgtEl>
                                          <p:spTgt spid="23"/>
                                        </p:tgtEl>
                                        <p:attrNameLst>
                                          <p:attrName>fillcolor</p:attrName>
                                        </p:attrNameLst>
                                      </p:cBhvr>
                                      <p:to>
                                        <a:srgbClr val="FF0000"/>
                                      </p:to>
                                    </p:animClr>
                                    <p:set>
                                      <p:cBhvr>
                                        <p:cTn id="31" dur="2000" fill="hold"/>
                                        <p:tgtEl>
                                          <p:spTgt spid="23"/>
                                        </p:tgtEl>
                                        <p:attrNameLst>
                                          <p:attrName>fill.type</p:attrName>
                                        </p:attrNameLst>
                                      </p:cBhvr>
                                      <p:to>
                                        <p:strVal val="solid"/>
                                      </p:to>
                                    </p:set>
                                    <p:set>
                                      <p:cBhvr>
                                        <p:cTn id="32" dur="2000" fill="hold"/>
                                        <p:tgtEl>
                                          <p:spTgt spid="23"/>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3"/>
                  </p:tgtEl>
                </p:cond>
              </p:nextCondLst>
            </p:seq>
          </p:childTnLst>
        </p:cTn>
      </p:par>
    </p:tnLst>
    <p:bldLst>
      <p:bldP spid="19" grpId="0" animBg="1"/>
      <p:bldP spid="21" grpId="0" animBg="1"/>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544"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85019" y="2"/>
            <a:ext cx="21431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peech Bubble: Rectangle with Corners Rounded 7"/>
          <p:cNvSpPr/>
          <p:nvPr/>
        </p:nvSpPr>
        <p:spPr>
          <a:xfrm>
            <a:off x="1575203" y="668405"/>
            <a:ext cx="5817540" cy="1044444"/>
          </a:xfrm>
          <a:prstGeom prst="wedgeRoundRectCallout">
            <a:avLst>
              <a:gd name="adj1" fmla="val 64879"/>
              <a:gd name="adj2" fmla="val 7525"/>
              <a:gd name="adj3" fmla="val 16667"/>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4400" u="sng" dirty="0" err="1">
                <a:solidFill>
                  <a:prstClr val="white"/>
                </a:solidFill>
                <a:latin typeface="Times New Roman" panose="02020603050405020304" pitchFamily="18" charset="0"/>
                <a:cs typeface="Times New Roman" panose="02020603050405020304" pitchFamily="18" charset="0"/>
              </a:rPr>
              <a:t>Câu</a:t>
            </a:r>
            <a:r>
              <a:rPr lang="en-US" sz="4400" u="sng" dirty="0">
                <a:solidFill>
                  <a:prstClr val="white"/>
                </a:solidFill>
                <a:latin typeface="Times New Roman" panose="02020603050405020304" pitchFamily="18" charset="0"/>
                <a:cs typeface="Times New Roman" panose="02020603050405020304" pitchFamily="18" charset="0"/>
              </a:rPr>
              <a:t> 2</a:t>
            </a:r>
            <a:r>
              <a:rPr lang="en-US" sz="4400" dirty="0">
                <a:solidFill>
                  <a:prstClr val="white"/>
                </a:solidFill>
                <a:latin typeface="Times New Roman" panose="02020603050405020304" pitchFamily="18" charset="0"/>
                <a:cs typeface="Times New Roman" panose="02020603050405020304" pitchFamily="18" charset="0"/>
              </a:rPr>
              <a:t>:</a:t>
            </a:r>
            <a:r>
              <a:rPr lang="en-US" sz="4400" b="1" dirty="0">
                <a:solidFill>
                  <a:prstClr val="white"/>
                </a:solidFill>
                <a:latin typeface="Times New Roman" panose="02020603050405020304" pitchFamily="18" charset="0"/>
                <a:cs typeface="Times New Roman" panose="02020603050405020304" pitchFamily="18" charset="0"/>
              </a:rPr>
              <a:t>  4,824 : 0,24 = ?</a:t>
            </a:r>
            <a:endParaRPr lang="en-US" sz="4400" b="1" baseline="30000" dirty="0">
              <a:solidFill>
                <a:prstClr val="white"/>
              </a:solidFill>
              <a:latin typeface="Times New Roman" panose="02020603050405020304" pitchFamily="18" charset="0"/>
              <a:cs typeface="Times New Roman" panose="02020603050405020304" pitchFamily="18" charset="0"/>
            </a:endParaRPr>
          </a:p>
        </p:txBody>
      </p:sp>
      <p:pic>
        <p:nvPicPr>
          <p:cNvPr id="52229" name="Picture 1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3" y="1336145"/>
            <a:ext cx="1200150" cy="134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Rounded Corners 18"/>
          <p:cNvSpPr/>
          <p:nvPr/>
        </p:nvSpPr>
        <p:spPr>
          <a:xfrm>
            <a:off x="296869" y="4770441"/>
            <a:ext cx="2079625"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A</a:t>
            </a:r>
            <a:r>
              <a:rPr lang="en-US" sz="3600" b="1">
                <a:solidFill>
                  <a:prstClr val="black"/>
                </a:solidFill>
                <a:latin typeface="Times New Roman" panose="02020603050405020304" pitchFamily="18" charset="0"/>
                <a:cs typeface="Times New Roman" panose="02020603050405020304" pitchFamily="18" charset="0"/>
              </a:rPr>
              <a:t>. 201</a:t>
            </a:r>
            <a:endParaRPr lang="en-US" sz="3600" b="1" dirty="0">
              <a:solidFill>
                <a:prstClr val="black"/>
              </a:solidFill>
              <a:latin typeface="Times New Roman" panose="02020603050405020304" pitchFamily="18" charset="0"/>
              <a:cs typeface="Times New Roman" panose="02020603050405020304" pitchFamily="18" charset="0"/>
            </a:endParaRPr>
          </a:p>
        </p:txBody>
      </p:sp>
      <p:pic>
        <p:nvPicPr>
          <p:cNvPr id="52231" name="Picture 1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0619"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Rounded Corners 20"/>
          <p:cNvSpPr/>
          <p:nvPr/>
        </p:nvSpPr>
        <p:spPr>
          <a:xfrm>
            <a:off x="2420942" y="4770441"/>
            <a:ext cx="2079625"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B</a:t>
            </a:r>
            <a:r>
              <a:rPr lang="en-US" sz="3600" b="1">
                <a:solidFill>
                  <a:prstClr val="black"/>
                </a:solidFill>
                <a:latin typeface="Times New Roman" panose="02020603050405020304" pitchFamily="18" charset="0"/>
                <a:cs typeface="Times New Roman" panose="02020603050405020304" pitchFamily="18" charset="0"/>
              </a:rPr>
              <a:t>. 20,1</a:t>
            </a:r>
            <a:endParaRPr lang="en-US" sz="3600" b="1" dirty="0">
              <a:solidFill>
                <a:prstClr val="black"/>
              </a:solidFill>
              <a:latin typeface="Times New Roman" panose="02020603050405020304" pitchFamily="18" charset="0"/>
              <a:cs typeface="Times New Roman" panose="02020603050405020304" pitchFamily="18" charset="0"/>
            </a:endParaRPr>
          </a:p>
        </p:txBody>
      </p:sp>
      <p:pic>
        <p:nvPicPr>
          <p:cNvPr id="52233" name="Picture 2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4694"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Rounded Corners 22"/>
          <p:cNvSpPr/>
          <p:nvPr/>
        </p:nvSpPr>
        <p:spPr>
          <a:xfrm>
            <a:off x="4545019" y="4770441"/>
            <a:ext cx="2079625"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C</a:t>
            </a:r>
            <a:r>
              <a:rPr lang="en-US" sz="3600" b="1">
                <a:solidFill>
                  <a:prstClr val="black"/>
                </a:solidFill>
                <a:latin typeface="Times New Roman" panose="02020603050405020304" pitchFamily="18" charset="0"/>
                <a:cs typeface="Times New Roman" panose="02020603050405020304" pitchFamily="18" charset="0"/>
              </a:rPr>
              <a:t>. 2,1</a:t>
            </a:r>
            <a:endParaRPr lang="en-US" sz="3600" b="1" dirty="0">
              <a:solidFill>
                <a:prstClr val="black"/>
              </a:solidFill>
              <a:latin typeface="Times New Roman" panose="02020603050405020304" pitchFamily="18" charset="0"/>
              <a:cs typeface="Times New Roman" panose="02020603050405020304" pitchFamily="18" charset="0"/>
            </a:endParaRPr>
          </a:p>
        </p:txBody>
      </p:sp>
      <p:pic>
        <p:nvPicPr>
          <p:cNvPr id="52235" name="Picture 2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8769"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Rounded Corners 24"/>
          <p:cNvSpPr/>
          <p:nvPr/>
        </p:nvSpPr>
        <p:spPr>
          <a:xfrm>
            <a:off x="6669090" y="4770441"/>
            <a:ext cx="2081212"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D</a:t>
            </a:r>
            <a:r>
              <a:rPr lang="en-US" sz="3600" b="1">
                <a:solidFill>
                  <a:prstClr val="black"/>
                </a:solidFill>
                <a:latin typeface="Times New Roman" panose="02020603050405020304" pitchFamily="18" charset="0"/>
                <a:cs typeface="Times New Roman" panose="02020603050405020304" pitchFamily="18" charset="0"/>
              </a:rPr>
              <a:t>. 2,01</a:t>
            </a:r>
            <a:endParaRPr lang="en-US" sz="3600" b="1" dirty="0">
              <a:solidFill>
                <a:prstClr val="black"/>
              </a:solidFill>
              <a:latin typeface="Times New Roman" panose="02020603050405020304" pitchFamily="18" charset="0"/>
              <a:cs typeface="Times New Roman" panose="02020603050405020304" pitchFamily="18" charset="0"/>
            </a:endParaRPr>
          </a:p>
        </p:txBody>
      </p:sp>
      <p:sp>
        <p:nvSpPr>
          <p:cNvPr id="14" name="Action Button: Home 13">
            <a:hlinkClick r:id="rId7" action="ppaction://hlinksldjump" highlightClick="1"/>
          </p:cNvPr>
          <p:cNvSpPr/>
          <p:nvPr/>
        </p:nvSpPr>
        <p:spPr>
          <a:xfrm>
            <a:off x="169863" y="190500"/>
            <a:ext cx="1039812"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eaLnBrk="1" hangingPunct="1">
              <a:defRPr/>
            </a:pPr>
            <a:endParaRPr lang="en-US"/>
          </a:p>
        </p:txBody>
      </p:sp>
    </p:spTree>
    <p:extLst>
      <p:ext uri="{BB962C8B-B14F-4D97-AF65-F5344CB8AC3E}">
        <p14:creationId xmlns:p14="http://schemas.microsoft.com/office/powerpoint/2010/main" val="3225191557"/>
      </p:ext>
    </p:extLst>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nodeType="clickPar">
                      <p:stCondLst>
                        <p:cond delay="0"/>
                      </p:stCondLst>
                      <p:childTnLst>
                        <p:par>
                          <p:cTn id="4" fill="hold" nodeType="withGroup">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9"/>
                                        </p:tgtEl>
                                      </p:cBhvr>
                                    </p:animEffect>
                                    <p:animScale>
                                      <p:cBhvr>
                                        <p:cTn id="7" dur="250" autoRev="1" fill="hold"/>
                                        <p:tgtEl>
                                          <p:spTgt spid="19"/>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19"/>
                  </p:tgtEl>
                </p:cond>
              </p:nextCondLst>
            </p:seq>
            <p:seq concurrent="1" nextAc="seek">
              <p:cTn id="8" restart="whenNotActive" fill="hold" evtFilter="cancelBubble" nodeType="interactiveSeq">
                <p:stCondLst>
                  <p:cond evt="onClick" delay="0">
                    <p:tgtEl>
                      <p:spTgt spid="2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6" presetClass="emph" presetSubtype="0" fill="hold" grpId="0" nodeType="clickEffect">
                                  <p:stCondLst>
                                    <p:cond delay="0"/>
                                  </p:stCondLst>
                                  <p:childTnLst>
                                    <p:animEffect transition="out" filter="fade">
                                      <p:cBhvr>
                                        <p:cTn id="12" dur="500" tmFilter="0, 0; .2, .5; .8, .5; 1, 0"/>
                                        <p:tgtEl>
                                          <p:spTgt spid="23"/>
                                        </p:tgtEl>
                                      </p:cBhvr>
                                    </p:animEffect>
                                    <p:animScale>
                                      <p:cBhvr>
                                        <p:cTn id="13" dur="250" autoRev="1" fill="hold"/>
                                        <p:tgtEl>
                                          <p:spTgt spid="23"/>
                                        </p:tgtEl>
                                      </p:cBhvr>
                                      <p:by x="105000" y="105000"/>
                                    </p:animScale>
                                  </p:childTnLst>
                                  <p:subTnLst>
                                    <p:audio>
                                      <p:cMediaNode>
                                        <p:cTn display="0" masterRel="sameClick">
                                          <p:stCondLst>
                                            <p:cond evt="begin" delay="0">
                                              <p:tn val="11"/>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3"/>
                  </p:tgtEl>
                </p:cond>
              </p:nextCondLst>
            </p:seq>
            <p:seq concurrent="1" nextAc="seek">
              <p:cTn id="14" restart="whenNotActive" fill="hold" evtFilter="cancelBubble" nodeType="interactiveSeq">
                <p:stCondLst>
                  <p:cond evt="onClick" delay="0">
                    <p:tgtEl>
                      <p:spTgt spid="21"/>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1" presetClass="emph" presetSubtype="2" fill="hold" nodeType="clickEffect">
                                  <p:stCondLst>
                                    <p:cond delay="0"/>
                                  </p:stCondLst>
                                  <p:childTnLst>
                                    <p:animClr clrSpc="rgb" dir="cw">
                                      <p:cBhvr>
                                        <p:cTn id="18" dur="750" fill="hold"/>
                                        <p:tgtEl>
                                          <p:spTgt spid="21"/>
                                        </p:tgtEl>
                                        <p:attrNameLst>
                                          <p:attrName>fillcolor</p:attrName>
                                        </p:attrNameLst>
                                      </p:cBhvr>
                                      <p:to>
                                        <a:srgbClr val="FF0000"/>
                                      </p:to>
                                    </p:animClr>
                                    <p:set>
                                      <p:cBhvr>
                                        <p:cTn id="19" dur="750" fill="hold"/>
                                        <p:tgtEl>
                                          <p:spTgt spid="21"/>
                                        </p:tgtEl>
                                        <p:attrNameLst>
                                          <p:attrName>fill.type</p:attrName>
                                        </p:attrNameLst>
                                      </p:cBhvr>
                                      <p:to>
                                        <p:strVal val="solid"/>
                                      </p:to>
                                    </p:set>
                                    <p:set>
                                      <p:cBhvr>
                                        <p:cTn id="20" dur="750" fill="hold"/>
                                        <p:tgtEl>
                                          <p:spTgt spid="21"/>
                                        </p:tgtEl>
                                        <p:attrNameLst>
                                          <p:attrName>fill.on</p:attrName>
                                        </p:attrNameLst>
                                      </p:cBhvr>
                                      <p:to>
                                        <p:strVal val="true"/>
                                      </p:to>
                                    </p:set>
                                  </p:childTnLst>
                                  <p:subTnLst>
                                    <p:audio>
                                      <p:cMediaNode>
                                        <p:cTn display="0" masterRel="sameClick">
                                          <p:stCondLst>
                                            <p:cond evt="begin" delay="0">
                                              <p:tn val="17"/>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1"/>
                  </p:tgtEl>
                </p:cond>
              </p:nextCondLst>
            </p:seq>
            <p:seq concurrent="1" nextAc="seek">
              <p:cTn id="21" restart="whenNotActive" fill="hold" evtFilter="cancelBubble" nodeType="interactiveSeq">
                <p:stCondLst>
                  <p:cond evt="onClick" delay="0">
                    <p:tgtEl>
                      <p:spTgt spid="25"/>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26" presetClass="emph" presetSubtype="0" fill="hold" grpId="0" nodeType="clickEffect">
                                  <p:stCondLst>
                                    <p:cond delay="0"/>
                                  </p:stCondLst>
                                  <p:childTnLst>
                                    <p:animEffect transition="out" filter="fade">
                                      <p:cBhvr>
                                        <p:cTn id="25" dur="500" tmFilter="0, 0; .2, .5; .8, .5; 1, 0"/>
                                        <p:tgtEl>
                                          <p:spTgt spid="25"/>
                                        </p:tgtEl>
                                      </p:cBhvr>
                                    </p:animEffect>
                                    <p:animScale>
                                      <p:cBhvr>
                                        <p:cTn id="26" dur="250" autoRev="1" fill="hold"/>
                                        <p:tgtEl>
                                          <p:spTgt spid="25"/>
                                        </p:tgtEl>
                                      </p:cBhvr>
                                      <p:by x="105000" y="105000"/>
                                    </p:animScale>
                                  </p:childTnLst>
                                  <p:subTnLst>
                                    <p:audio>
                                      <p:cMediaNode>
                                        <p:cTn display="0" masterRel="sameClick">
                                          <p:stCondLst>
                                            <p:cond evt="begin" delay="0">
                                              <p:tn val="24"/>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5"/>
                  </p:tgtEl>
                </p:cond>
              </p:nextCondLst>
            </p:seq>
          </p:childTnLst>
        </p:cTn>
      </p:par>
    </p:tnLst>
    <p:bldLst>
      <p:bldP spid="19" grpId="0" animBg="1"/>
      <p:bldP spid="23"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544"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15203" y="-117077"/>
            <a:ext cx="21431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peech Bubble: Rectangle with Corners Rounded 7"/>
          <p:cNvSpPr/>
          <p:nvPr/>
        </p:nvSpPr>
        <p:spPr>
          <a:xfrm>
            <a:off x="1120774" y="403495"/>
            <a:ext cx="6588126" cy="1340114"/>
          </a:xfrm>
          <a:prstGeom prst="wedgeRoundRectCallout">
            <a:avLst>
              <a:gd name="adj1" fmla="val 62786"/>
              <a:gd name="adj2" fmla="val 8254"/>
              <a:gd name="adj3" fmla="val 16667"/>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lvl="0" algn="ctr">
              <a:defRPr/>
            </a:pPr>
            <a:r>
              <a:rPr lang="en-US" sz="4800" u="sng" dirty="0" err="1">
                <a:solidFill>
                  <a:prstClr val="white"/>
                </a:solidFill>
                <a:latin typeface="Times New Roman" panose="02020603050405020304" pitchFamily="18" charset="0"/>
                <a:cs typeface="Times New Roman" panose="02020603050405020304" pitchFamily="18" charset="0"/>
              </a:rPr>
              <a:t>Câu</a:t>
            </a:r>
            <a:r>
              <a:rPr lang="en-US" sz="4800" u="sng" dirty="0">
                <a:solidFill>
                  <a:prstClr val="white"/>
                </a:solidFill>
                <a:latin typeface="Times New Roman" panose="02020603050405020304" pitchFamily="18" charset="0"/>
                <a:cs typeface="Times New Roman" panose="02020603050405020304" pitchFamily="18" charset="0"/>
              </a:rPr>
              <a:t> 4:</a:t>
            </a:r>
            <a:r>
              <a:rPr lang="en-US" sz="4800" dirty="0">
                <a:solidFill>
                  <a:prstClr val="white"/>
                </a:solidFill>
                <a:latin typeface="Times New Roman" panose="02020603050405020304" pitchFamily="18" charset="0"/>
                <a:cs typeface="Times New Roman" panose="02020603050405020304" pitchFamily="18" charset="0"/>
              </a:rPr>
              <a:t> </a:t>
            </a:r>
            <a:r>
              <a:rPr lang="en-US" sz="4400" b="1" dirty="0" err="1">
                <a:solidFill>
                  <a:prstClr val="white"/>
                </a:solidFill>
                <a:latin typeface="Times New Roman" panose="02020603050405020304" pitchFamily="18" charset="0"/>
                <a:cs typeface="Times New Roman" panose="02020603050405020304" pitchFamily="18" charset="0"/>
              </a:rPr>
              <a:t>Tìm</a:t>
            </a:r>
            <a:r>
              <a:rPr lang="en-US" sz="4400" b="1" dirty="0">
                <a:solidFill>
                  <a:prstClr val="white"/>
                </a:solidFill>
                <a:latin typeface="Times New Roman" panose="02020603050405020304" pitchFamily="18" charset="0"/>
                <a:cs typeface="Times New Roman" panose="02020603050405020304" pitchFamily="18" charset="0"/>
              </a:rPr>
              <a:t> </a:t>
            </a:r>
            <a:r>
              <a:rPr lang="en-US" sz="4400" b="1" dirty="0" err="1">
                <a:solidFill>
                  <a:prstClr val="white"/>
                </a:solidFill>
                <a:latin typeface="Times New Roman" panose="02020603050405020304" pitchFamily="18" charset="0"/>
                <a:cs typeface="Times New Roman" panose="02020603050405020304" pitchFamily="18" charset="0"/>
              </a:rPr>
              <a:t>số</a:t>
            </a:r>
            <a:r>
              <a:rPr lang="en-US" sz="4400" b="1" dirty="0">
                <a:solidFill>
                  <a:prstClr val="white"/>
                </a:solidFill>
                <a:latin typeface="Times New Roman" panose="02020603050405020304" pitchFamily="18" charset="0"/>
                <a:cs typeface="Times New Roman" panose="02020603050405020304" pitchFamily="18" charset="0"/>
              </a:rPr>
              <a:t> </a:t>
            </a:r>
            <a:r>
              <a:rPr lang="en-US" sz="4400" b="1" dirty="0" err="1">
                <a:solidFill>
                  <a:prstClr val="white"/>
                </a:solidFill>
                <a:latin typeface="Times New Roman" panose="02020603050405020304" pitchFamily="18" charset="0"/>
                <a:cs typeface="Times New Roman" panose="02020603050405020304" pitchFamily="18" charset="0"/>
              </a:rPr>
              <a:t>dư</a:t>
            </a:r>
            <a:r>
              <a:rPr lang="en-US" sz="4400" b="1" dirty="0">
                <a:solidFill>
                  <a:prstClr val="white"/>
                </a:solidFill>
                <a:latin typeface="Times New Roman" panose="02020603050405020304" pitchFamily="18" charset="0"/>
                <a:cs typeface="Times New Roman" panose="02020603050405020304" pitchFamily="18" charset="0"/>
              </a:rPr>
              <a:t> </a:t>
            </a:r>
            <a:r>
              <a:rPr lang="en-US" sz="4400" b="1" dirty="0" err="1">
                <a:solidFill>
                  <a:prstClr val="white"/>
                </a:solidFill>
                <a:latin typeface="Times New Roman" panose="02020603050405020304" pitchFamily="18" charset="0"/>
                <a:cs typeface="Times New Roman" panose="02020603050405020304" pitchFamily="18" charset="0"/>
              </a:rPr>
              <a:t>của</a:t>
            </a:r>
            <a:r>
              <a:rPr lang="en-US" sz="4400" b="1" dirty="0">
                <a:solidFill>
                  <a:prstClr val="white"/>
                </a:solidFill>
                <a:latin typeface="Times New Roman" panose="02020603050405020304" pitchFamily="18" charset="0"/>
                <a:cs typeface="Times New Roman" panose="02020603050405020304" pitchFamily="18" charset="0"/>
              </a:rPr>
              <a:t> </a:t>
            </a:r>
            <a:endParaRPr lang="vi-VN" sz="4400" b="1" dirty="0">
              <a:solidFill>
                <a:prstClr val="white"/>
              </a:solidFill>
              <a:latin typeface="Times New Roman" panose="02020603050405020304" pitchFamily="18" charset="0"/>
              <a:cs typeface="Times New Roman" panose="02020603050405020304" pitchFamily="18" charset="0"/>
            </a:endParaRPr>
          </a:p>
          <a:p>
            <a:pPr lvl="0" algn="ctr">
              <a:defRPr/>
            </a:pPr>
            <a:r>
              <a:rPr lang="vi-VN" sz="4400" b="1" dirty="0">
                <a:solidFill>
                  <a:prstClr val="white"/>
                </a:solidFill>
                <a:latin typeface="Times New Roman" panose="02020603050405020304" pitchFamily="18" charset="0"/>
                <a:cs typeface="Times New Roman" panose="02020603050405020304" pitchFamily="18" charset="0"/>
              </a:rPr>
              <a:t>5,25 : 6</a:t>
            </a:r>
            <a:endParaRPr lang="en-US" sz="4400" b="1" baseline="30000" dirty="0">
              <a:solidFill>
                <a:prstClr val="white"/>
              </a:solidFill>
              <a:latin typeface="Times New Roman" panose="02020603050405020304" pitchFamily="18" charset="0"/>
              <a:cs typeface="Times New Roman" panose="02020603050405020304" pitchFamily="18" charset="0"/>
            </a:endParaRPr>
          </a:p>
        </p:txBody>
      </p:sp>
      <p:pic>
        <p:nvPicPr>
          <p:cNvPr id="54277" name="Picture 1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3" y="1336145"/>
            <a:ext cx="1200150" cy="134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Rounded Corners 18"/>
          <p:cNvSpPr/>
          <p:nvPr/>
        </p:nvSpPr>
        <p:spPr>
          <a:xfrm>
            <a:off x="296869" y="4770441"/>
            <a:ext cx="2079625"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A. </a:t>
            </a:r>
            <a:r>
              <a:rPr lang="vi-VN" sz="3600" b="1" dirty="0">
                <a:solidFill>
                  <a:prstClr val="black"/>
                </a:solidFill>
                <a:latin typeface="Times New Roman" panose="02020603050405020304" pitchFamily="18" charset="0"/>
                <a:cs typeface="Times New Roman" panose="02020603050405020304" pitchFamily="18" charset="0"/>
              </a:rPr>
              <a:t>0,87</a:t>
            </a:r>
            <a:endParaRPr lang="en-US" sz="3600" b="1" dirty="0">
              <a:solidFill>
                <a:prstClr val="black"/>
              </a:solidFill>
              <a:latin typeface="Times New Roman" panose="02020603050405020304" pitchFamily="18" charset="0"/>
              <a:cs typeface="Times New Roman" panose="02020603050405020304" pitchFamily="18" charset="0"/>
            </a:endParaRPr>
          </a:p>
        </p:txBody>
      </p:sp>
      <p:pic>
        <p:nvPicPr>
          <p:cNvPr id="54279" name="Picture 1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0619"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Rounded Corners 20"/>
          <p:cNvSpPr/>
          <p:nvPr/>
        </p:nvSpPr>
        <p:spPr>
          <a:xfrm>
            <a:off x="2420942" y="4770441"/>
            <a:ext cx="2079625"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B. </a:t>
            </a:r>
            <a:r>
              <a:rPr lang="vi-VN" sz="3600" b="1" dirty="0">
                <a:solidFill>
                  <a:prstClr val="black"/>
                </a:solidFill>
                <a:latin typeface="Times New Roman" panose="02020603050405020304" pitchFamily="18" charset="0"/>
                <a:cs typeface="Times New Roman" panose="02020603050405020304" pitchFamily="18" charset="0"/>
              </a:rPr>
              <a:t>0.875</a:t>
            </a:r>
            <a:endParaRPr lang="en-US" sz="3600" b="1" dirty="0">
              <a:solidFill>
                <a:prstClr val="black"/>
              </a:solidFill>
              <a:latin typeface="Times New Roman" panose="02020603050405020304" pitchFamily="18" charset="0"/>
              <a:cs typeface="Times New Roman" panose="02020603050405020304" pitchFamily="18" charset="0"/>
            </a:endParaRPr>
          </a:p>
        </p:txBody>
      </p:sp>
      <p:pic>
        <p:nvPicPr>
          <p:cNvPr id="54281" name="Picture 2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4694"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Rounded Corners 22"/>
          <p:cNvSpPr/>
          <p:nvPr/>
        </p:nvSpPr>
        <p:spPr>
          <a:xfrm>
            <a:off x="4545019" y="4770441"/>
            <a:ext cx="2079625"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C. 3</a:t>
            </a:r>
          </a:p>
        </p:txBody>
      </p:sp>
      <p:pic>
        <p:nvPicPr>
          <p:cNvPr id="54283" name="Picture 2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8769"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Rounded Corners 24"/>
          <p:cNvSpPr/>
          <p:nvPr/>
        </p:nvSpPr>
        <p:spPr>
          <a:xfrm>
            <a:off x="6669090" y="4770441"/>
            <a:ext cx="2081212"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D. </a:t>
            </a:r>
            <a:r>
              <a:rPr lang="vi-VN" sz="3600" b="1" dirty="0">
                <a:solidFill>
                  <a:prstClr val="black"/>
                </a:solidFill>
                <a:latin typeface="Times New Roman" panose="02020603050405020304" pitchFamily="18" charset="0"/>
                <a:cs typeface="Times New Roman" panose="02020603050405020304" pitchFamily="18" charset="0"/>
              </a:rPr>
              <a:t>0,03</a:t>
            </a:r>
            <a:endParaRPr lang="en-US" sz="3600" b="1" dirty="0">
              <a:solidFill>
                <a:prstClr val="black"/>
              </a:solidFill>
              <a:latin typeface="Times New Roman" panose="02020603050405020304" pitchFamily="18" charset="0"/>
              <a:cs typeface="Times New Roman" panose="02020603050405020304" pitchFamily="18" charset="0"/>
            </a:endParaRPr>
          </a:p>
        </p:txBody>
      </p:sp>
      <p:sp>
        <p:nvSpPr>
          <p:cNvPr id="14" name="Action Button: Home 13">
            <a:hlinkClick r:id="rId7" action="ppaction://hlinksldjump" highlightClick="1"/>
          </p:cNvPr>
          <p:cNvSpPr/>
          <p:nvPr/>
        </p:nvSpPr>
        <p:spPr>
          <a:xfrm>
            <a:off x="152405" y="190500"/>
            <a:ext cx="1039813"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eaLnBrk="1" hangingPunct="1">
              <a:defRPr/>
            </a:pPr>
            <a:endParaRPr lang="en-US"/>
          </a:p>
        </p:txBody>
      </p:sp>
    </p:spTree>
    <p:extLst>
      <p:ext uri="{BB962C8B-B14F-4D97-AF65-F5344CB8AC3E}">
        <p14:creationId xmlns:p14="http://schemas.microsoft.com/office/powerpoint/2010/main" val="2744901668"/>
      </p:ext>
    </p:extLst>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nodeType="clickPar">
                      <p:stCondLst>
                        <p:cond delay="0"/>
                      </p:stCondLst>
                      <p:childTnLst>
                        <p:par>
                          <p:cTn id="4" fill="hold" nodeType="withGroup">
                            <p:stCondLst>
                              <p:cond delay="0"/>
                            </p:stCondLst>
                            <p:childTnLst>
                              <p:par>
                                <p:cTn id="5" presetID="9" presetClass="emph" presetSubtype="0" grpId="0" nodeType="clickEffect">
                                  <p:stCondLst>
                                    <p:cond delay="0"/>
                                  </p:stCondLst>
                                  <p:childTnLst>
                                    <p:set>
                                      <p:cBhvr rctx="PPT">
                                        <p:cTn id="6" dur="indefinite"/>
                                        <p:tgtEl>
                                          <p:spTgt spid="19"/>
                                        </p:tgtEl>
                                        <p:attrNameLst>
                                          <p:attrName>style.opacity</p:attrName>
                                        </p:attrNameLst>
                                      </p:cBhvr>
                                      <p:to>
                                        <p:strVal val="0.5"/>
                                      </p:to>
                                    </p:set>
                                    <p:animEffect filter="image" prLst="opacity: 0.5">
                                      <p:cBhvr rctx="IE">
                                        <p:cTn id="7" dur="indefinite"/>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19"/>
                  </p:tgtEl>
                </p:cond>
              </p:nextCondLst>
            </p:seq>
            <p:seq concurrent="1" nextAc="seek">
              <p:cTn id="8" restart="whenNotActive" fill="hold" evtFilter="cancelBubble" nodeType="interactiveSeq">
                <p:stCondLst>
                  <p:cond evt="onClick" delay="0">
                    <p:tgtEl>
                      <p:spTgt spid="2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9" presetClass="emph" presetSubtype="0" grpId="0" nodeType="clickEffect">
                                  <p:stCondLst>
                                    <p:cond delay="0"/>
                                  </p:stCondLst>
                                  <p:childTnLst>
                                    <p:set>
                                      <p:cBhvr rctx="PPT">
                                        <p:cTn id="12" dur="indefinite"/>
                                        <p:tgtEl>
                                          <p:spTgt spid="23"/>
                                        </p:tgtEl>
                                        <p:attrNameLst>
                                          <p:attrName>style.opacity</p:attrName>
                                        </p:attrNameLst>
                                      </p:cBhvr>
                                      <p:to>
                                        <p:strVal val="0.5"/>
                                      </p:to>
                                    </p:set>
                                    <p:animEffect filter="image" prLst="opacity: 0.5">
                                      <p:cBhvr rctx="IE">
                                        <p:cTn id="13" dur="indefinite"/>
                                        <p:tgtEl>
                                          <p:spTgt spid="23"/>
                                        </p:tgtEl>
                                      </p:cBhvr>
                                    </p:animEffect>
                                  </p:childTnLst>
                                  <p:subTnLst>
                                    <p:audio>
                                      <p:cMediaNode>
                                        <p:cTn display="0" masterRel="sameClick">
                                          <p:stCondLst>
                                            <p:cond evt="begin" delay="0">
                                              <p:tn val="11"/>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3"/>
                  </p:tgtEl>
                </p:cond>
              </p:nextCondLst>
            </p:seq>
            <p:seq concurrent="1" nextAc="seek">
              <p:cTn id="14" restart="whenNotActive" fill="hold" evtFilter="cancelBubble" nodeType="interactiveSeq">
                <p:stCondLst>
                  <p:cond evt="onClick" delay="0">
                    <p:tgtEl>
                      <p:spTgt spid="21"/>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9" presetClass="emph" presetSubtype="0" grpId="0" nodeType="clickEffect">
                                  <p:stCondLst>
                                    <p:cond delay="0"/>
                                  </p:stCondLst>
                                  <p:childTnLst>
                                    <p:set>
                                      <p:cBhvr rctx="PPT">
                                        <p:cTn id="18" dur="indefinite"/>
                                        <p:tgtEl>
                                          <p:spTgt spid="21"/>
                                        </p:tgtEl>
                                        <p:attrNameLst>
                                          <p:attrName>style.opacity</p:attrName>
                                        </p:attrNameLst>
                                      </p:cBhvr>
                                      <p:to>
                                        <p:strVal val="0.5"/>
                                      </p:to>
                                    </p:set>
                                    <p:animEffect filter="image" prLst="opacity: 0.5">
                                      <p:cBhvr rctx="IE">
                                        <p:cTn id="19" dur="indefinite"/>
                                        <p:tgtEl>
                                          <p:spTgt spid="21"/>
                                        </p:tgtEl>
                                      </p:cBhvr>
                                    </p:animEffect>
                                  </p:childTnLst>
                                  <p:subTnLst>
                                    <p:audio>
                                      <p:cMediaNode>
                                        <p:cTn display="0" masterRel="sameClick">
                                          <p:stCondLst>
                                            <p:cond evt="begin" delay="0">
                                              <p:tn val="17"/>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 presetClass="emph" presetSubtype="2" fill="hold" nodeType="clickEffect">
                                  <p:stCondLst>
                                    <p:cond delay="0"/>
                                  </p:stCondLst>
                                  <p:childTnLst>
                                    <p:animClr clrSpc="rgb" dir="cw">
                                      <p:cBhvr>
                                        <p:cTn id="24" dur="2000" fill="hold"/>
                                        <p:tgtEl>
                                          <p:spTgt spid="25"/>
                                        </p:tgtEl>
                                        <p:attrNameLst>
                                          <p:attrName>fillcolor</p:attrName>
                                        </p:attrNameLst>
                                      </p:cBhvr>
                                      <p:to>
                                        <a:srgbClr val="FF0000"/>
                                      </p:to>
                                    </p:animClr>
                                    <p:set>
                                      <p:cBhvr>
                                        <p:cTn id="25" dur="2000" fill="hold"/>
                                        <p:tgtEl>
                                          <p:spTgt spid="25"/>
                                        </p:tgtEl>
                                        <p:attrNameLst>
                                          <p:attrName>fill.type</p:attrName>
                                        </p:attrNameLst>
                                      </p:cBhvr>
                                      <p:to>
                                        <p:strVal val="solid"/>
                                      </p:to>
                                    </p:set>
                                    <p:set>
                                      <p:cBhvr>
                                        <p:cTn id="26" dur="2000" fill="hold"/>
                                        <p:tgtEl>
                                          <p:spTgt spid="25"/>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5"/>
                  </p:tgtEl>
                </p:cond>
              </p:nextCondLst>
            </p:seq>
          </p:childTnLst>
        </p:cTn>
      </p:par>
    </p:tnLst>
    <p:bldLst>
      <p:bldP spid="19" grpId="0" animBg="1"/>
      <p:bldP spid="21" grpId="0" animBg="1"/>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544"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85019" y="2"/>
            <a:ext cx="21431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peech Bubble: Rectangle with Corners Rounded 7"/>
          <p:cNvSpPr/>
          <p:nvPr/>
        </p:nvSpPr>
        <p:spPr>
          <a:xfrm>
            <a:off x="1676404" y="571501"/>
            <a:ext cx="5562601" cy="1016001"/>
          </a:xfrm>
          <a:prstGeom prst="wedgeRoundRectCallout">
            <a:avLst>
              <a:gd name="adj1" fmla="val 62786"/>
              <a:gd name="adj2" fmla="val 8254"/>
              <a:gd name="adj3" fmla="val 16667"/>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4400" u="sng" dirty="0" err="1">
                <a:solidFill>
                  <a:prstClr val="white"/>
                </a:solidFill>
                <a:latin typeface="Times New Roman" panose="02020603050405020304" pitchFamily="18" charset="0"/>
                <a:cs typeface="Times New Roman" panose="02020603050405020304" pitchFamily="18" charset="0"/>
              </a:rPr>
              <a:t>Câu</a:t>
            </a:r>
            <a:r>
              <a:rPr lang="en-US" sz="4400" u="sng" dirty="0">
                <a:solidFill>
                  <a:prstClr val="white"/>
                </a:solidFill>
                <a:latin typeface="Times New Roman" panose="02020603050405020304" pitchFamily="18" charset="0"/>
                <a:cs typeface="Times New Roman" panose="02020603050405020304" pitchFamily="18" charset="0"/>
              </a:rPr>
              <a:t> 5</a:t>
            </a:r>
            <a:r>
              <a:rPr lang="en-US" sz="4400" dirty="0">
                <a:solidFill>
                  <a:prstClr val="white"/>
                </a:solidFill>
                <a:latin typeface="Times New Roman" panose="02020603050405020304" pitchFamily="18" charset="0"/>
                <a:cs typeface="Times New Roman" panose="02020603050405020304" pitchFamily="18" charset="0"/>
              </a:rPr>
              <a:t>: </a:t>
            </a:r>
            <a:r>
              <a:rPr lang="vi-VN" sz="4400" dirty="0">
                <a:solidFill>
                  <a:prstClr val="white"/>
                </a:solidFill>
                <a:latin typeface="Times New Roman" panose="02020603050405020304" pitchFamily="18" charset="0"/>
                <a:cs typeface="Times New Roman" panose="02020603050405020304" pitchFamily="18" charset="0"/>
              </a:rPr>
              <a:t>   </a:t>
            </a:r>
            <a:r>
              <a:rPr lang="en-US" sz="4400" b="1" dirty="0">
                <a:solidFill>
                  <a:prstClr val="white"/>
                </a:solidFill>
                <a:latin typeface="Times New Roman" panose="02020603050405020304" pitchFamily="18" charset="0"/>
                <a:cs typeface="Times New Roman" panose="02020603050405020304" pitchFamily="18" charset="0"/>
              </a:rPr>
              <a:t>8 : 0,5  = ?</a:t>
            </a:r>
            <a:endParaRPr lang="en-US" sz="4400" b="1" baseline="30000" dirty="0">
              <a:solidFill>
                <a:prstClr val="white"/>
              </a:solidFill>
              <a:latin typeface="Times New Roman" panose="02020603050405020304" pitchFamily="18" charset="0"/>
              <a:cs typeface="Times New Roman" panose="02020603050405020304" pitchFamily="18" charset="0"/>
            </a:endParaRPr>
          </a:p>
        </p:txBody>
      </p:sp>
      <p:pic>
        <p:nvPicPr>
          <p:cNvPr id="55301" name="Picture 1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3" y="1336145"/>
            <a:ext cx="1200150" cy="1340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Rounded Corners 18"/>
          <p:cNvSpPr/>
          <p:nvPr/>
        </p:nvSpPr>
        <p:spPr>
          <a:xfrm>
            <a:off x="296869" y="4770441"/>
            <a:ext cx="2079625"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A. 1,96</a:t>
            </a:r>
          </a:p>
        </p:txBody>
      </p:sp>
      <p:pic>
        <p:nvPicPr>
          <p:cNvPr id="55303" name="Picture 1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60619"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Rounded Corners 20"/>
          <p:cNvSpPr/>
          <p:nvPr/>
        </p:nvSpPr>
        <p:spPr>
          <a:xfrm>
            <a:off x="2420942" y="4770441"/>
            <a:ext cx="2079625"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B. 0,196</a:t>
            </a:r>
          </a:p>
        </p:txBody>
      </p:sp>
      <p:pic>
        <p:nvPicPr>
          <p:cNvPr id="55305" name="Picture 2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4694"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Rounded Corners 22"/>
          <p:cNvSpPr/>
          <p:nvPr/>
        </p:nvSpPr>
        <p:spPr>
          <a:xfrm>
            <a:off x="4545013" y="4770441"/>
            <a:ext cx="2139950"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C. 16</a:t>
            </a:r>
          </a:p>
        </p:txBody>
      </p:sp>
      <p:pic>
        <p:nvPicPr>
          <p:cNvPr id="55307" name="Picture 2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8769" y="2344209"/>
            <a:ext cx="2200275"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Rounded Corners 24"/>
          <p:cNvSpPr/>
          <p:nvPr/>
        </p:nvSpPr>
        <p:spPr>
          <a:xfrm>
            <a:off x="6801486" y="4770441"/>
            <a:ext cx="2081212" cy="70114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en-US" sz="3600" b="1" dirty="0">
                <a:solidFill>
                  <a:prstClr val="black"/>
                </a:solidFill>
                <a:latin typeface="Times New Roman" panose="02020603050405020304" pitchFamily="18" charset="0"/>
                <a:cs typeface="Times New Roman" panose="02020603050405020304" pitchFamily="18" charset="0"/>
              </a:rPr>
              <a:t>D. 19,6</a:t>
            </a:r>
          </a:p>
        </p:txBody>
      </p:sp>
      <p:sp>
        <p:nvSpPr>
          <p:cNvPr id="14" name="Action Button: Home 13">
            <a:hlinkClick r:id="rId7" action="ppaction://hlinksldjump" highlightClick="1"/>
          </p:cNvPr>
          <p:cNvSpPr/>
          <p:nvPr/>
        </p:nvSpPr>
        <p:spPr>
          <a:xfrm>
            <a:off x="103188" y="190500"/>
            <a:ext cx="1041400" cy="7620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eaLnBrk="1" hangingPunct="1">
              <a:defRPr/>
            </a:pPr>
            <a:endParaRPr lang="en-US"/>
          </a:p>
        </p:txBody>
      </p:sp>
    </p:spTree>
    <p:extLst>
      <p:ext uri="{BB962C8B-B14F-4D97-AF65-F5344CB8AC3E}">
        <p14:creationId xmlns:p14="http://schemas.microsoft.com/office/powerpoint/2010/main" val="4052787921"/>
      </p:ext>
    </p:extLst>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nodeType="clickPar">
                      <p:stCondLst>
                        <p:cond delay="0"/>
                      </p:stCondLst>
                      <p:childTnLst>
                        <p:par>
                          <p:cTn id="4" fill="hold" nodeType="withGroup">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19"/>
                                        </p:tgtEl>
                                        <p:attrNameLst>
                                          <p:attrName>r</p:attrName>
                                        </p:attrNameLst>
                                      </p:cBhvr>
                                    </p:animRot>
                                    <p:animRot by="-240000">
                                      <p:cBhvr>
                                        <p:cTn id="7" dur="200" fill="hold">
                                          <p:stCondLst>
                                            <p:cond delay="200"/>
                                          </p:stCondLst>
                                        </p:cTn>
                                        <p:tgtEl>
                                          <p:spTgt spid="19"/>
                                        </p:tgtEl>
                                        <p:attrNameLst>
                                          <p:attrName>r</p:attrName>
                                        </p:attrNameLst>
                                      </p:cBhvr>
                                    </p:animRot>
                                    <p:animRot by="240000">
                                      <p:cBhvr>
                                        <p:cTn id="8" dur="200" fill="hold">
                                          <p:stCondLst>
                                            <p:cond delay="400"/>
                                          </p:stCondLst>
                                        </p:cTn>
                                        <p:tgtEl>
                                          <p:spTgt spid="19"/>
                                        </p:tgtEl>
                                        <p:attrNameLst>
                                          <p:attrName>r</p:attrName>
                                        </p:attrNameLst>
                                      </p:cBhvr>
                                    </p:animRot>
                                    <p:animRot by="-240000">
                                      <p:cBhvr>
                                        <p:cTn id="9" dur="200" fill="hold">
                                          <p:stCondLst>
                                            <p:cond delay="600"/>
                                          </p:stCondLst>
                                        </p:cTn>
                                        <p:tgtEl>
                                          <p:spTgt spid="19"/>
                                        </p:tgtEl>
                                        <p:attrNameLst>
                                          <p:attrName>r</p:attrName>
                                        </p:attrNameLst>
                                      </p:cBhvr>
                                    </p:animRot>
                                    <p:animRot by="120000">
                                      <p:cBhvr>
                                        <p:cTn id="10" dur="200" fill="hold">
                                          <p:stCondLst>
                                            <p:cond delay="800"/>
                                          </p:stCondLst>
                                        </p:cTn>
                                        <p:tgtEl>
                                          <p:spTgt spid="19"/>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19"/>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32" presetClass="emph" presetSubtype="0" fill="hold" grpId="0" nodeType="clickEffect">
                                  <p:stCondLst>
                                    <p:cond delay="0"/>
                                  </p:stCondLst>
                                  <p:childTnLst>
                                    <p:animRot by="120000">
                                      <p:cBhvr>
                                        <p:cTn id="15" dur="100" fill="hold">
                                          <p:stCondLst>
                                            <p:cond delay="0"/>
                                          </p:stCondLst>
                                        </p:cTn>
                                        <p:tgtEl>
                                          <p:spTgt spid="21"/>
                                        </p:tgtEl>
                                        <p:attrNameLst>
                                          <p:attrName>r</p:attrName>
                                        </p:attrNameLst>
                                      </p:cBhvr>
                                    </p:animRot>
                                    <p:animRot by="-240000">
                                      <p:cBhvr>
                                        <p:cTn id="16" dur="200" fill="hold">
                                          <p:stCondLst>
                                            <p:cond delay="200"/>
                                          </p:stCondLst>
                                        </p:cTn>
                                        <p:tgtEl>
                                          <p:spTgt spid="21"/>
                                        </p:tgtEl>
                                        <p:attrNameLst>
                                          <p:attrName>r</p:attrName>
                                        </p:attrNameLst>
                                      </p:cBhvr>
                                    </p:animRot>
                                    <p:animRot by="240000">
                                      <p:cBhvr>
                                        <p:cTn id="17" dur="200" fill="hold">
                                          <p:stCondLst>
                                            <p:cond delay="400"/>
                                          </p:stCondLst>
                                        </p:cTn>
                                        <p:tgtEl>
                                          <p:spTgt spid="21"/>
                                        </p:tgtEl>
                                        <p:attrNameLst>
                                          <p:attrName>r</p:attrName>
                                        </p:attrNameLst>
                                      </p:cBhvr>
                                    </p:animRot>
                                    <p:animRot by="-240000">
                                      <p:cBhvr>
                                        <p:cTn id="18" dur="200" fill="hold">
                                          <p:stCondLst>
                                            <p:cond delay="600"/>
                                          </p:stCondLst>
                                        </p:cTn>
                                        <p:tgtEl>
                                          <p:spTgt spid="21"/>
                                        </p:tgtEl>
                                        <p:attrNameLst>
                                          <p:attrName>r</p:attrName>
                                        </p:attrNameLst>
                                      </p:cBhvr>
                                    </p:animRot>
                                    <p:animRot by="120000">
                                      <p:cBhvr>
                                        <p:cTn id="19" dur="200" fill="hold">
                                          <p:stCondLst>
                                            <p:cond delay="800"/>
                                          </p:stCondLst>
                                        </p:cTn>
                                        <p:tgtEl>
                                          <p:spTgt spid="21"/>
                                        </p:tgtEl>
                                        <p:attrNameLst>
                                          <p:attrName>r</p:attrName>
                                        </p:attrNameLst>
                                      </p:cBhvr>
                                    </p:animRot>
                                  </p:childTnLst>
                                  <p:subTnLst>
                                    <p:audio>
                                      <p:cMediaNode>
                                        <p:cTn display="0" masterRel="sameClick">
                                          <p:stCondLst>
                                            <p:cond evt="begin" delay="0">
                                              <p:tn val="14"/>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32" presetClass="emph" presetSubtype="0" fill="hold" grpId="0" nodeType="clickEffect">
                                  <p:stCondLst>
                                    <p:cond delay="0"/>
                                  </p:stCondLst>
                                  <p:childTnLst>
                                    <p:animRot by="120000">
                                      <p:cBhvr>
                                        <p:cTn id="24" dur="100" fill="hold">
                                          <p:stCondLst>
                                            <p:cond delay="0"/>
                                          </p:stCondLst>
                                        </p:cTn>
                                        <p:tgtEl>
                                          <p:spTgt spid="25"/>
                                        </p:tgtEl>
                                        <p:attrNameLst>
                                          <p:attrName>r</p:attrName>
                                        </p:attrNameLst>
                                      </p:cBhvr>
                                    </p:animRot>
                                    <p:animRot by="-240000">
                                      <p:cBhvr>
                                        <p:cTn id="25" dur="200" fill="hold">
                                          <p:stCondLst>
                                            <p:cond delay="200"/>
                                          </p:stCondLst>
                                        </p:cTn>
                                        <p:tgtEl>
                                          <p:spTgt spid="25"/>
                                        </p:tgtEl>
                                        <p:attrNameLst>
                                          <p:attrName>r</p:attrName>
                                        </p:attrNameLst>
                                      </p:cBhvr>
                                    </p:animRot>
                                    <p:animRot by="240000">
                                      <p:cBhvr>
                                        <p:cTn id="26" dur="200" fill="hold">
                                          <p:stCondLst>
                                            <p:cond delay="400"/>
                                          </p:stCondLst>
                                        </p:cTn>
                                        <p:tgtEl>
                                          <p:spTgt spid="25"/>
                                        </p:tgtEl>
                                        <p:attrNameLst>
                                          <p:attrName>r</p:attrName>
                                        </p:attrNameLst>
                                      </p:cBhvr>
                                    </p:animRot>
                                    <p:animRot by="-240000">
                                      <p:cBhvr>
                                        <p:cTn id="27" dur="200" fill="hold">
                                          <p:stCondLst>
                                            <p:cond delay="600"/>
                                          </p:stCondLst>
                                        </p:cTn>
                                        <p:tgtEl>
                                          <p:spTgt spid="25"/>
                                        </p:tgtEl>
                                        <p:attrNameLst>
                                          <p:attrName>r</p:attrName>
                                        </p:attrNameLst>
                                      </p:cBhvr>
                                    </p:animRot>
                                    <p:animRot by="120000">
                                      <p:cBhvr>
                                        <p:cTn id="28" dur="200" fill="hold">
                                          <p:stCondLst>
                                            <p:cond delay="800"/>
                                          </p:stCondLst>
                                        </p:cTn>
                                        <p:tgtEl>
                                          <p:spTgt spid="25"/>
                                        </p:tgtEl>
                                        <p:attrNameLst>
                                          <p:attrName>r</p:attrName>
                                        </p:attrNameLst>
                                      </p:cBhvr>
                                    </p:animRot>
                                  </p:childTnLst>
                                  <p:subTnLst>
                                    <p:audio>
                                      <p:cMediaNode>
                                        <p:cTn display="0" masterRel="sameClick">
                                          <p:stCondLst>
                                            <p:cond evt="begin" delay="0">
                                              <p:tn val="23"/>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5"/>
                  </p:tgtEl>
                </p:cond>
              </p:nextCondLst>
            </p:seq>
            <p:seq concurrent="1" nextAc="seek">
              <p:cTn id="29" restart="whenNotActive" fill="hold" evtFilter="cancelBubble" nodeType="interactiveSeq">
                <p:stCondLst>
                  <p:cond evt="onClick" delay="0">
                    <p:tgtEl>
                      <p:spTgt spid="23"/>
                    </p:tgtEl>
                  </p:cond>
                </p:stCondLst>
                <p:endSync evt="end" delay="0">
                  <p:rtn val="all"/>
                </p:endSync>
                <p:childTnLst>
                  <p:par>
                    <p:cTn id="30" fill="hold" nodeType="clickPar">
                      <p:stCondLst>
                        <p:cond delay="0"/>
                      </p:stCondLst>
                      <p:childTnLst>
                        <p:par>
                          <p:cTn id="31" fill="hold" nodeType="withGroup">
                            <p:stCondLst>
                              <p:cond delay="0"/>
                            </p:stCondLst>
                            <p:childTnLst>
                              <p:par>
                                <p:cTn id="32" presetID="21" presetClass="emph" presetSubtype="0" fill="hold" grpId="0" nodeType="clickEffect">
                                  <p:stCondLst>
                                    <p:cond delay="0"/>
                                  </p:stCondLst>
                                  <p:childTnLst>
                                    <p:animClr clrSpc="hsl" dir="cw">
                                      <p:cBhvr override="childStyle">
                                        <p:cTn id="33" dur="500" fill="hold"/>
                                        <p:tgtEl>
                                          <p:spTgt spid="23"/>
                                        </p:tgtEl>
                                        <p:attrNameLst>
                                          <p:attrName>style.color</p:attrName>
                                        </p:attrNameLst>
                                      </p:cBhvr>
                                      <p:by>
                                        <p:hsl h="7200000" s="0" l="0"/>
                                      </p:by>
                                    </p:animClr>
                                    <p:animClr clrSpc="hsl" dir="cw">
                                      <p:cBhvr>
                                        <p:cTn id="34" dur="500" fill="hold"/>
                                        <p:tgtEl>
                                          <p:spTgt spid="23"/>
                                        </p:tgtEl>
                                        <p:attrNameLst>
                                          <p:attrName>fillcolor</p:attrName>
                                        </p:attrNameLst>
                                      </p:cBhvr>
                                      <p:by>
                                        <p:hsl h="7200000" s="0" l="0"/>
                                      </p:by>
                                    </p:animClr>
                                    <p:animClr clrSpc="hsl" dir="cw">
                                      <p:cBhvr>
                                        <p:cTn id="35" dur="500" fill="hold"/>
                                        <p:tgtEl>
                                          <p:spTgt spid="23"/>
                                        </p:tgtEl>
                                        <p:attrNameLst>
                                          <p:attrName>stroke.color</p:attrName>
                                        </p:attrNameLst>
                                      </p:cBhvr>
                                      <p:by>
                                        <p:hsl h="7200000" s="0" l="0"/>
                                      </p:by>
                                    </p:animClr>
                                    <p:set>
                                      <p:cBhvr>
                                        <p:cTn id="36" dur="500" fill="hold"/>
                                        <p:tgtEl>
                                          <p:spTgt spid="23"/>
                                        </p:tgtEl>
                                        <p:attrNameLst>
                                          <p:attrName>fill.type</p:attrName>
                                        </p:attrNameLst>
                                      </p:cBhvr>
                                      <p:to>
                                        <p:strVal val="solid"/>
                                      </p:to>
                                    </p:set>
                                  </p:childTnLst>
                                  <p:subTnLst>
                                    <p:audio>
                                      <p:cMediaNode>
                                        <p:cTn display="0" masterRel="sameClick">
                                          <p:stCondLst>
                                            <p:cond evt="begin" delay="0">
                                              <p:tn val="32"/>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3"/>
                  </p:tgtEl>
                </p:cond>
              </p:nextCondLst>
            </p:seq>
          </p:childTnLst>
        </p:cTn>
      </p:par>
    </p:tnLst>
    <p:bldLst>
      <p:bldP spid="19" grpId="0" animBg="1"/>
      <p:bldP spid="21" grpId="0" animBg="1"/>
      <p:bldP spid="23" grpId="0" animBg="1"/>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04946" y="733731"/>
            <a:ext cx="6081713"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1491" name="TextBox 2"/>
          <p:cNvSpPr txBox="1">
            <a:spLocks noChangeArrowheads="1"/>
          </p:cNvSpPr>
          <p:nvPr/>
        </p:nvSpPr>
        <p:spPr bwMode="auto">
          <a:xfrm>
            <a:off x="2736060" y="2913653"/>
            <a:ext cx="4157663" cy="923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20" tIns="45661" rIns="91320" bIns="45661">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sz="5400" b="1">
                <a:solidFill>
                  <a:srgbClr val="000000"/>
                </a:solidFill>
                <a:latin typeface="Times New Roman" pitchFamily="18" charset="0"/>
                <a:cs typeface="Times New Roman" pitchFamily="18" charset="0"/>
              </a:rPr>
              <a:t>KHÁM PHÁ</a:t>
            </a:r>
          </a:p>
        </p:txBody>
      </p:sp>
    </p:spTree>
    <p:extLst>
      <p:ext uri="{BB962C8B-B14F-4D97-AF65-F5344CB8AC3E}">
        <p14:creationId xmlns:p14="http://schemas.microsoft.com/office/powerpoint/2010/main" val="3090704651"/>
      </p:ext>
    </p:extLst>
  </p:cSld>
  <p:clrMapOvr>
    <a:masterClrMapping/>
  </p:clrMapOvr>
  <p:transition spd="med">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otalTime>1176</TotalTime>
  <Words>938</Words>
  <Application>Microsoft Office PowerPoint</Application>
  <PresentationFormat>On-screen Show (16:10)</PresentationFormat>
  <Paragraphs>166</Paragraphs>
  <Slides>25</Slides>
  <Notes>7</Notes>
  <HiddenSlides>0</HiddenSlides>
  <MMClips>1</MMClips>
  <ScaleCrop>false</ScaleCrop>
  <HeadingPairs>
    <vt:vector size="8" baseType="variant">
      <vt:variant>
        <vt:lpstr>Fonts Used</vt:lpstr>
      </vt:variant>
      <vt:variant>
        <vt:i4>9</vt:i4>
      </vt:variant>
      <vt:variant>
        <vt:lpstr>Theme</vt:lpstr>
      </vt:variant>
      <vt:variant>
        <vt:i4>9</vt:i4>
      </vt:variant>
      <vt:variant>
        <vt:lpstr>Embedded OLE Servers</vt:lpstr>
      </vt:variant>
      <vt:variant>
        <vt:i4>2</vt:i4>
      </vt:variant>
      <vt:variant>
        <vt:lpstr>Slide Titles</vt:lpstr>
      </vt:variant>
      <vt:variant>
        <vt:i4>25</vt:i4>
      </vt:variant>
    </vt:vector>
  </HeadingPairs>
  <TitlesOfParts>
    <vt:vector size="45" baseType="lpstr">
      <vt:lpstr>.VnExoticH</vt:lpstr>
      <vt:lpstr>Arial</vt:lpstr>
      <vt:lpstr>Calibri</vt:lpstr>
      <vt:lpstr>Cambria Math</vt:lpstr>
      <vt:lpstr>Century Schoolbook</vt:lpstr>
      <vt:lpstr>Tahoma</vt:lpstr>
      <vt:lpstr>Times New Roman</vt:lpstr>
      <vt:lpstr>Wingdings</vt:lpstr>
      <vt:lpstr>Wingdings 2</vt:lpstr>
      <vt:lpstr>Office Theme</vt:lpstr>
      <vt:lpstr>3_Office Theme</vt:lpstr>
      <vt:lpstr>5_Office Theme</vt:lpstr>
      <vt:lpstr>Oriel</vt:lpstr>
      <vt:lpstr>1_Office Theme</vt:lpstr>
      <vt:lpstr>2_Office Theme</vt:lpstr>
      <vt:lpstr>4_Office Theme</vt:lpstr>
      <vt:lpstr>6_Office Theme</vt:lpstr>
      <vt:lpstr>7_Office Theme</vt:lpstr>
      <vt:lpstr>Equation</vt:lpstr>
      <vt:lpstr>Microsoft Equation 3.0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Ví dụ 1: Diện tích một vườn hoa là 100m2, trong đó có 25m2 trồng hoa hồng. Tìm tỉ số của diện tích trồng hoa hồng và diện tích vườn hoa.</vt:lpstr>
      <vt:lpstr>b) Ví dụ 2: Một trường có 400 học sinh, trong đó có 80 học sinh giỏi. Tìm tỉ số của số học sinh giỏi và số học sinh toàn trường.</vt:lpstr>
      <vt:lpstr>PowerPoint Presentation</vt:lpstr>
      <vt:lpstr>Ví dụ 1:  </vt:lpstr>
      <vt:lpstr>PowerPoint Presentation</vt:lpstr>
      <vt:lpstr>Bài 1: Viết (theo mẫu):</vt:lpstr>
      <vt:lpstr>Bài 2: Kiểm tra sản phẩm của một nhà máy, người ta thấy trung bình cứ 100 sản phẩm thì có 95 sản phẩm đạt chuẩn. Hỏi số sản phẩm đạt chuẩn chiếm bao nhiêu phần trăm tổng số sản phẩm của nhà máy?</vt:lpstr>
      <vt:lpstr>PowerPoint Presentation</vt:lpstr>
      <vt:lpstr>PowerPoint Presentation</vt:lpstr>
      <vt:lpstr>  Tỉ số phần trăm của           là: </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Microsoft account</cp:lastModifiedBy>
  <cp:revision>102</cp:revision>
  <dcterms:created xsi:type="dcterms:W3CDTF">2021-11-28T02:24:49Z</dcterms:created>
  <dcterms:modified xsi:type="dcterms:W3CDTF">2022-12-11T15:36:07Z</dcterms:modified>
</cp:coreProperties>
</file>