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notesMasterIdLst>
    <p:notesMasterId r:id="rId42"/>
  </p:notesMasterIdLst>
  <p:sldIdLst>
    <p:sldId id="639" r:id="rId3"/>
    <p:sldId id="621" r:id="rId4"/>
    <p:sldId id="611" r:id="rId5"/>
    <p:sldId id="620" r:id="rId6"/>
    <p:sldId id="635" r:id="rId7"/>
    <p:sldId id="616" r:id="rId8"/>
    <p:sldId id="632" r:id="rId9"/>
    <p:sldId id="627" r:id="rId10"/>
    <p:sldId id="648" r:id="rId11"/>
    <p:sldId id="481" r:id="rId12"/>
    <p:sldId id="641" r:id="rId13"/>
    <p:sldId id="301" r:id="rId14"/>
    <p:sldId id="647" r:id="rId15"/>
    <p:sldId id="487" r:id="rId16"/>
    <p:sldId id="566" r:id="rId17"/>
    <p:sldId id="567" r:id="rId18"/>
    <p:sldId id="363" r:id="rId19"/>
    <p:sldId id="569" r:id="rId20"/>
    <p:sldId id="583" r:id="rId21"/>
    <p:sldId id="638" r:id="rId22"/>
    <p:sldId id="559" r:id="rId23"/>
    <p:sldId id="490" r:id="rId24"/>
    <p:sldId id="491" r:id="rId25"/>
    <p:sldId id="614" r:id="rId26"/>
    <p:sldId id="489" r:id="rId27"/>
    <p:sldId id="628" r:id="rId28"/>
    <p:sldId id="365" r:id="rId29"/>
    <p:sldId id="598" r:id="rId30"/>
    <p:sldId id="610" r:id="rId31"/>
    <p:sldId id="555" r:id="rId32"/>
    <p:sldId id="612" r:id="rId33"/>
    <p:sldId id="636" r:id="rId34"/>
    <p:sldId id="643" r:id="rId35"/>
    <p:sldId id="640" r:id="rId36"/>
    <p:sldId id="645" r:id="rId37"/>
    <p:sldId id="646" r:id="rId38"/>
    <p:sldId id="617" r:id="rId39"/>
    <p:sldId id="618" r:id="rId40"/>
    <p:sldId id="548" r:id="rId41"/>
  </p:sldIdLst>
  <p:sldSz cx="9144000" cy="5143500" type="screen16x9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6600"/>
    <a:srgbClr val="FFFFFF"/>
    <a:srgbClr val="FFCD2D"/>
    <a:srgbClr val="DF31BE"/>
    <a:srgbClr val="ECB2CB"/>
    <a:srgbClr val="E9A5C2"/>
    <a:srgbClr val="008A3E"/>
    <a:srgbClr val="E18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85" autoAdjust="0"/>
    <p:restoredTop sz="94206" autoAdjust="0"/>
  </p:normalViewPr>
  <p:slideViewPr>
    <p:cSldViewPr>
      <p:cViewPr varScale="1">
        <p:scale>
          <a:sx n="90" d="100"/>
          <a:sy n="90" d="100"/>
        </p:scale>
        <p:origin x="744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112235345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5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1">
            <a:extLst>
              <a:ext uri="{FF2B5EF4-FFF2-40B4-BE49-F238E27FC236}">
                <a16:creationId xmlns:a16="http://schemas.microsoft.com/office/drawing/2014/main" id="{AD721810-6FD2-4F1B-8485-CF18CC331C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备注占位符 2">
            <a:extLst>
              <a:ext uri="{FF2B5EF4-FFF2-40B4-BE49-F238E27FC236}">
                <a16:creationId xmlns:a16="http://schemas.microsoft.com/office/drawing/2014/main" id="{98461B80-D963-43B6-9208-4374771FAF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9876" name="灯片编号占位符 3">
            <a:extLst>
              <a:ext uri="{FF2B5EF4-FFF2-40B4-BE49-F238E27FC236}">
                <a16:creationId xmlns:a16="http://schemas.microsoft.com/office/drawing/2014/main" id="{E03AD89C-DBAD-45FC-9904-0FC0AE3B9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480D1-0600-49C5-AF4B-5B1410890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anose="020B7200000000000000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Arial" panose="020B7200000000000000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74894-6E2F-484B-BE29-D6E7C83F44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48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63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3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3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78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90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95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2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90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1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81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ttps://www.facebook.com/ud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330639"/>
      </p:ext>
    </p:extLst>
  </p:cSld>
  <p:clrMapOvr>
    <a:masterClrMapping/>
  </p:clrMapOvr>
  <p:transition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4" y="270932"/>
            <a:ext cx="8483599" cy="451273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0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6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26" r:id="rId12"/>
    <p:sldLayoutId id="214748372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7.wav"/><Relationship Id="rId7" Type="http://schemas.openxmlformats.org/officeDocument/2006/relationships/image" Target="../media/image29.png"/><Relationship Id="rId2" Type="http://schemas.microsoft.com/office/2007/relationships/media" Target="../media/media7.wav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3D5D67D-8C4D-40B8-AF43-DDEAAFBB7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6" r="18333" b="891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1269" descr="25">
            <a:extLst>
              <a:ext uri="{FF2B5EF4-FFF2-40B4-BE49-F238E27FC236}">
                <a16:creationId xmlns:a16="http://schemas.microsoft.com/office/drawing/2014/main" id="{9FAA67B7-66D0-4B14-8205-C18C29770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89" y="4433580"/>
            <a:ext cx="4876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BC8DBA-D852-4C20-B856-F71859D20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90" y="3028950"/>
            <a:ext cx="220662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94A417-E5DB-4D37-8A90-EB1F23517974}"/>
              </a:ext>
            </a:extLst>
          </p:cNvPr>
          <p:cNvSpPr txBox="1"/>
          <p:nvPr/>
        </p:nvSpPr>
        <p:spPr>
          <a:xfrm>
            <a:off x="1689403" y="247988"/>
            <a:ext cx="6153815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99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PHÚ THỊNH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40F02D-5D56-4B74-91CD-DF49B91BB5B0}"/>
              </a:ext>
            </a:extLst>
          </p:cNvPr>
          <p:cNvSpPr txBox="1"/>
          <p:nvPr/>
        </p:nvSpPr>
        <p:spPr>
          <a:xfrm>
            <a:off x="586419" y="2801376"/>
            <a:ext cx="8149437" cy="1815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35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27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endParaRPr lang="en-US" sz="2399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12" name="WordArt 10">
            <a:extLst>
              <a:ext uri="{FF2B5EF4-FFF2-40B4-BE49-F238E27FC236}">
                <a16:creationId xmlns:a16="http://schemas.microsoft.com/office/drawing/2014/main" id="{8BC2B11B-2DB7-4370-AB74-2A7A9B4DF7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62035" y="1149755"/>
            <a:ext cx="7444672" cy="375365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202564"/>
              </a:avLst>
            </a:prstTxWarp>
          </a:bodyPr>
          <a:lstStyle/>
          <a:p>
            <a:r>
              <a:rPr lang="en-US" sz="27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LỚP 1A2 CHÀO MỪNG CÁC THẦY CÔ GIÁO!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BA684B-1213-4ED4-AC09-2798A1D77967}"/>
              </a:ext>
            </a:extLst>
          </p:cNvPr>
          <p:cNvSpPr txBox="1"/>
          <p:nvPr/>
        </p:nvSpPr>
        <p:spPr>
          <a:xfrm>
            <a:off x="1549941" y="3824248"/>
            <a:ext cx="6153815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Người</a:t>
            </a:r>
            <a:r>
              <a:rPr lang="en-US" sz="2799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799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thực</a:t>
            </a:r>
            <a:r>
              <a:rPr lang="en-US" sz="2799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799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hiện:Vũ</a:t>
            </a:r>
            <a:r>
              <a:rPr lang="en-US" sz="2799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799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Thị</a:t>
            </a:r>
            <a:r>
              <a:rPr lang="en-US" sz="2799" b="1" dirty="0">
                <a:solidFill>
                  <a:srgbClr val="0000CC"/>
                </a:solidFill>
                <a:latin typeface="HP001 4 hàng" panose="020B0603050302020204" pitchFamily="34" charset="0"/>
              </a:rPr>
              <a:t> Thu </a:t>
            </a:r>
            <a:r>
              <a:rPr lang="en-US" sz="2799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Hiền</a:t>
            </a:r>
            <a:r>
              <a:rPr lang="en-US" sz="2799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6593FF-0FDC-46B5-849D-44C678C67B29}"/>
              </a:ext>
            </a:extLst>
          </p:cNvPr>
          <p:cNvSpPr txBox="1"/>
          <p:nvPr/>
        </p:nvSpPr>
        <p:spPr>
          <a:xfrm>
            <a:off x="1050394" y="1871910"/>
            <a:ext cx="7152907" cy="139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DỰ GIỜ MÔN TIẾNG VIỆT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</a:rPr>
              <a:t>BỘ SÁCH KẾT NỐI VÀ TRI THỨC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940432-A59B-4496-81C3-AC5CCA85A217}"/>
              </a:ext>
            </a:extLst>
          </p:cNvPr>
          <p:cNvSpPr txBox="1"/>
          <p:nvPr/>
        </p:nvSpPr>
        <p:spPr>
          <a:xfrm>
            <a:off x="4385310" y="4483040"/>
            <a:ext cx="3352736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Phú</a:t>
            </a:r>
            <a:r>
              <a:rPr lang="en-US" sz="2000" b="1" i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Thịnh</a:t>
            </a:r>
            <a:r>
              <a:rPr lang="en-US" sz="2000" b="1" i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, ngày 27/12/2022</a:t>
            </a:r>
          </a:p>
        </p:txBody>
      </p:sp>
    </p:spTree>
    <p:extLst>
      <p:ext uri="{BB962C8B-B14F-4D97-AF65-F5344CB8AC3E}">
        <p14:creationId xmlns:p14="http://schemas.microsoft.com/office/powerpoint/2010/main" val="243986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F27CA420-7B0C-4CE4-81D6-C9183A60B377}"/>
              </a:ext>
            </a:extLst>
          </p:cNvPr>
          <p:cNvSpPr txBox="1"/>
          <p:nvPr/>
        </p:nvSpPr>
        <p:spPr>
          <a:xfrm>
            <a:off x="2434125" y="1123950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</a:rPr>
              <a:t>oai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39855C57-EA17-43AC-A61A-27EC2260D06E}"/>
              </a:ext>
            </a:extLst>
          </p:cNvPr>
          <p:cNvSpPr txBox="1"/>
          <p:nvPr/>
        </p:nvSpPr>
        <p:spPr>
          <a:xfrm>
            <a:off x="4572000" y="1123950"/>
            <a:ext cx="2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0000"/>
                </a:solidFill>
                <a:latin typeface=".VnAvant" pitchFamily="34" charset="0"/>
              </a:rPr>
              <a:t>uª</a:t>
            </a: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17756A09-14DF-43C6-AAA4-A3E706A07A20}"/>
              </a:ext>
            </a:extLst>
          </p:cNvPr>
          <p:cNvSpPr txBox="1"/>
          <p:nvPr/>
        </p:nvSpPr>
        <p:spPr>
          <a:xfrm>
            <a:off x="5229446" y="1101864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</a:rPr>
              <a:t>uy</a:t>
            </a:r>
            <a:endParaRPr lang="en-US" sz="40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B0254F6F-B72D-4DFB-9CC2-E018568D4D2A}"/>
              </a:ext>
            </a:extLst>
          </p:cNvPr>
          <p:cNvSpPr txBox="1"/>
          <p:nvPr/>
        </p:nvSpPr>
        <p:spPr>
          <a:xfrm>
            <a:off x="609600" y="1242632"/>
            <a:ext cx="23199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800" b="1" dirty="0" err="1">
                <a:solidFill>
                  <a:srgbClr val="FF0000"/>
                </a:solidFill>
                <a:latin typeface=".VnAvant" pitchFamily="34" charset="0"/>
              </a:rPr>
              <a:t>Bµi</a:t>
            </a:r>
            <a:r>
              <a:rPr lang="en-US" sz="3800" b="1" dirty="0">
                <a:solidFill>
                  <a:srgbClr val="FF0000"/>
                </a:solidFill>
                <a:latin typeface=".VnAvant" panose="020B7200000000000000" pitchFamily="34" charset="0"/>
              </a:rPr>
              <a:t> 77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BA422E-6D8E-4037-9726-E84D9804E6DE}"/>
              </a:ext>
            </a:extLst>
          </p:cNvPr>
          <p:cNvSpPr txBox="1"/>
          <p:nvPr/>
        </p:nvSpPr>
        <p:spPr>
          <a:xfrm>
            <a:off x="3048000" y="345204"/>
            <a:ext cx="26839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u="sng" dirty="0" err="1">
                <a:solidFill>
                  <a:srgbClr val="0000CC"/>
                </a:solidFill>
                <a:latin typeface="HP001 4 hàng" panose="020B0603050302020204" pitchFamily="34" charset="0"/>
              </a:rPr>
              <a:t>Tiếng</a:t>
            </a:r>
            <a:r>
              <a:rPr lang="en-US" sz="3800" b="1" u="sng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3800" b="1" u="sng" dirty="0" err="1">
                <a:solidFill>
                  <a:srgbClr val="0000CC"/>
                </a:solidFill>
                <a:latin typeface="HP001 4 hàng" panose="020B0603050302020204" pitchFamily="34" charset="0"/>
              </a:rPr>
              <a:t>Việt</a:t>
            </a:r>
            <a:endParaRPr lang="en-US" sz="3800" b="1" u="sng" dirty="0">
              <a:solidFill>
                <a:srgbClr val="0000CC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2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BFBF58-A3C1-4BA0-A1F1-6A0441B82475}"/>
              </a:ext>
            </a:extLst>
          </p:cNvPr>
          <p:cNvSpPr txBox="1">
            <a:spLocks/>
          </p:cNvSpPr>
          <p:nvPr/>
        </p:nvSpPr>
        <p:spPr>
          <a:xfrm>
            <a:off x="1547446" y="179070"/>
            <a:ext cx="3473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4800" b="1" dirty="0">
                <a:solidFill>
                  <a:srgbClr val="FF0000"/>
                </a:solidFill>
                <a:latin typeface=".VnAvant" pitchFamily="34" charset="0"/>
              </a:rPr>
              <a:t>uª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157EF4-047A-43EE-B76B-4CA2A26822D8}"/>
              </a:ext>
            </a:extLst>
          </p:cNvPr>
          <p:cNvSpPr txBox="1">
            <a:spLocks/>
          </p:cNvSpPr>
          <p:nvPr/>
        </p:nvSpPr>
        <p:spPr>
          <a:xfrm>
            <a:off x="2835258" y="173399"/>
            <a:ext cx="3473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      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uy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6949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F76A1A0-7A8D-4CD6-AFD3-4BC38F7DC175}"/>
              </a:ext>
            </a:extLst>
          </p:cNvPr>
          <p:cNvSpPr txBox="1">
            <a:spLocks/>
          </p:cNvSpPr>
          <p:nvPr/>
        </p:nvSpPr>
        <p:spPr>
          <a:xfrm>
            <a:off x="3616348" y="3941562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A4D9B5D-0E22-422F-A442-D5A42951F1E4}"/>
              </a:ext>
            </a:extLst>
          </p:cNvPr>
          <p:cNvSpPr txBox="1">
            <a:spLocks/>
          </p:cNvSpPr>
          <p:nvPr/>
        </p:nvSpPr>
        <p:spPr>
          <a:xfrm>
            <a:off x="5105400" y="2325888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B1113E3E-733A-4774-AB0A-EF3355E746A4}"/>
              </a:ext>
            </a:extLst>
          </p:cNvPr>
          <p:cNvSpPr txBox="1">
            <a:spLocks/>
          </p:cNvSpPr>
          <p:nvPr/>
        </p:nvSpPr>
        <p:spPr>
          <a:xfrm>
            <a:off x="1631916" y="171450"/>
            <a:ext cx="329726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5400" b="1" dirty="0">
                <a:solidFill>
                  <a:srgbClr val="FF0000"/>
                </a:solidFill>
                <a:latin typeface=".VnAvant" panose="020B7200000000000000" pitchFamily="34" charset="0"/>
              </a:rPr>
              <a:t>uª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F87459E-F3AF-4E2E-8459-B7B36503284F}"/>
              </a:ext>
            </a:extLst>
          </p:cNvPr>
          <p:cNvSpPr txBox="1">
            <a:spLocks/>
          </p:cNvSpPr>
          <p:nvPr/>
        </p:nvSpPr>
        <p:spPr>
          <a:xfrm>
            <a:off x="4800600" y="342013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5400" b="1" dirty="0">
                <a:latin typeface=".VnAvant" panose="020B7200000000000000" pitchFamily="34" charset="0"/>
              </a:rPr>
              <a:t>ª</a:t>
            </a:r>
            <a:r>
              <a:rPr lang="en-US" sz="5400" b="1" dirty="0">
                <a:latin typeface=".VnAvant" panose="020B7200000000000000" pitchFamily="34" charset="0"/>
              </a:rPr>
              <a:t>u</a:t>
            </a:r>
            <a:endParaRPr lang="vi-VN" sz="54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2DF37-C726-4622-9F96-93142AB633F8}"/>
              </a:ext>
            </a:extLst>
          </p:cNvPr>
          <p:cNvSpPr txBox="1">
            <a:spLocks/>
          </p:cNvSpPr>
          <p:nvPr/>
        </p:nvSpPr>
        <p:spPr>
          <a:xfrm>
            <a:off x="1547446" y="179070"/>
            <a:ext cx="3473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5400" b="1" dirty="0">
                <a:solidFill>
                  <a:srgbClr val="FF0000"/>
                </a:solidFill>
                <a:latin typeface=".VnAvant" pitchFamily="34" charset="0"/>
              </a:rPr>
              <a:t>u</a:t>
            </a:r>
            <a:r>
              <a:rPr lang="vi-VN" sz="5400" b="1" dirty="0">
                <a:solidFill>
                  <a:srgbClr val="006600"/>
                </a:solidFill>
                <a:latin typeface=".VnAvant" panose="020B7200000000000000" pitchFamily="34" charset="0"/>
              </a:rPr>
              <a:t>ª</a:t>
            </a:r>
            <a:endParaRPr lang="vi-VN" sz="5400" b="1" dirty="0">
              <a:solidFill>
                <a:srgbClr val="00660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BE6899A-0039-4024-935D-F25242AE1419}"/>
              </a:ext>
            </a:extLst>
          </p:cNvPr>
          <p:cNvSpPr txBox="1">
            <a:spLocks/>
          </p:cNvSpPr>
          <p:nvPr/>
        </p:nvSpPr>
        <p:spPr>
          <a:xfrm>
            <a:off x="4800600" y="335202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5400" b="1" dirty="0">
                <a:solidFill>
                  <a:srgbClr val="006600"/>
                </a:solidFill>
                <a:latin typeface=".VnAvant" panose="020B7200000000000000" pitchFamily="34" charset="0"/>
              </a:rPr>
              <a:t>ª</a:t>
            </a:r>
            <a:r>
              <a:rPr lang="en-US" sz="5400" b="1" dirty="0">
                <a:latin typeface=".VnAvant" panose="020B7200000000000000" pitchFamily="34" charset="0"/>
              </a:rPr>
              <a:t>u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349454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BFBF58-A3C1-4BA0-A1F1-6A0441B82475}"/>
              </a:ext>
            </a:extLst>
          </p:cNvPr>
          <p:cNvSpPr txBox="1">
            <a:spLocks/>
          </p:cNvSpPr>
          <p:nvPr/>
        </p:nvSpPr>
        <p:spPr>
          <a:xfrm>
            <a:off x="1547446" y="179070"/>
            <a:ext cx="3473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4800" b="1" dirty="0">
                <a:solidFill>
                  <a:srgbClr val="FF0000"/>
                </a:solidFill>
                <a:latin typeface=".VnAvant" pitchFamily="34" charset="0"/>
              </a:rPr>
              <a:t>uª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157EF4-047A-43EE-B76B-4CA2A26822D8}"/>
              </a:ext>
            </a:extLst>
          </p:cNvPr>
          <p:cNvSpPr txBox="1">
            <a:spLocks/>
          </p:cNvSpPr>
          <p:nvPr/>
        </p:nvSpPr>
        <p:spPr>
          <a:xfrm>
            <a:off x="2835258" y="173399"/>
            <a:ext cx="3473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      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+mj-ea"/>
                <a:cs typeface="+mj-cs"/>
              </a:rPr>
              <a:t>uy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8766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F76A1A0-7A8D-4CD6-AFD3-4BC38F7DC175}"/>
              </a:ext>
            </a:extLst>
          </p:cNvPr>
          <p:cNvSpPr txBox="1">
            <a:spLocks/>
          </p:cNvSpPr>
          <p:nvPr/>
        </p:nvSpPr>
        <p:spPr>
          <a:xfrm>
            <a:off x="3616348" y="3941562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A4D9B5D-0E22-422F-A442-D5A42951F1E4}"/>
              </a:ext>
            </a:extLst>
          </p:cNvPr>
          <p:cNvSpPr txBox="1">
            <a:spLocks/>
          </p:cNvSpPr>
          <p:nvPr/>
        </p:nvSpPr>
        <p:spPr>
          <a:xfrm>
            <a:off x="5105400" y="2325888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F78F9-8AC1-4877-974E-C5FD6B0D2B14}"/>
              </a:ext>
            </a:extLst>
          </p:cNvPr>
          <p:cNvSpPr txBox="1"/>
          <p:nvPr/>
        </p:nvSpPr>
        <p:spPr>
          <a:xfrm>
            <a:off x="3242216" y="354634"/>
            <a:ext cx="231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oai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62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>
            <a:extLst>
              <a:ext uri="{FF2B5EF4-FFF2-40B4-BE49-F238E27FC236}">
                <a16:creationId xmlns:a16="http://schemas.microsoft.com/office/drawing/2014/main" id="{F27CA420-7B0C-4CE4-81D6-C9183A60B377}"/>
              </a:ext>
            </a:extLst>
          </p:cNvPr>
          <p:cNvSpPr txBox="1"/>
          <p:nvPr/>
        </p:nvSpPr>
        <p:spPr>
          <a:xfrm>
            <a:off x="1706026" y="209550"/>
            <a:ext cx="231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solidFill>
                  <a:srgbClr val="FF0000"/>
                </a:solidFill>
                <a:latin typeface=".VnAvant" pitchFamily="34" charset="0"/>
              </a:rPr>
              <a:t>oai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39855C57-EA17-43AC-A61A-27EC2260D06E}"/>
              </a:ext>
            </a:extLst>
          </p:cNvPr>
          <p:cNvSpPr txBox="1"/>
          <p:nvPr/>
        </p:nvSpPr>
        <p:spPr>
          <a:xfrm>
            <a:off x="4343400" y="209550"/>
            <a:ext cx="219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uª</a:t>
            </a: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17756A09-14DF-43C6-AAA4-A3E706A07A20}"/>
              </a:ext>
            </a:extLst>
          </p:cNvPr>
          <p:cNvSpPr txBox="1"/>
          <p:nvPr/>
        </p:nvSpPr>
        <p:spPr>
          <a:xfrm>
            <a:off x="5694147" y="202223"/>
            <a:ext cx="231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solidFill>
                  <a:srgbClr val="FF0000"/>
                </a:solidFill>
                <a:latin typeface=".VnAvant" pitchFamily="34" charset="0"/>
              </a:rPr>
              <a:t>uy</a:t>
            </a:r>
            <a:endParaRPr lang="en-US" sz="4800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152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F76A1A0-7A8D-4CD6-AFD3-4BC38F7DC175}"/>
              </a:ext>
            </a:extLst>
          </p:cNvPr>
          <p:cNvSpPr txBox="1">
            <a:spLocks/>
          </p:cNvSpPr>
          <p:nvPr/>
        </p:nvSpPr>
        <p:spPr>
          <a:xfrm>
            <a:off x="3616348" y="3941562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8A4D9B5D-0E22-422F-A442-D5A42951F1E4}"/>
              </a:ext>
            </a:extLst>
          </p:cNvPr>
          <p:cNvSpPr txBox="1">
            <a:spLocks/>
          </p:cNvSpPr>
          <p:nvPr/>
        </p:nvSpPr>
        <p:spPr>
          <a:xfrm>
            <a:off x="5105400" y="2325888"/>
            <a:ext cx="1571636" cy="49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F78F9-8AC1-4877-974E-C5FD6B0D2B14}"/>
              </a:ext>
            </a:extLst>
          </p:cNvPr>
          <p:cNvSpPr txBox="1"/>
          <p:nvPr/>
        </p:nvSpPr>
        <p:spPr>
          <a:xfrm>
            <a:off x="3242216" y="363965"/>
            <a:ext cx="231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oai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66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>
            <a:extLst>
              <a:ext uri="{FF2B5EF4-FFF2-40B4-BE49-F238E27FC236}">
                <a16:creationId xmlns:a16="http://schemas.microsoft.com/office/drawing/2014/main" id="{E2B02A5F-810B-4054-A063-81CD20DCFAFD}"/>
              </a:ext>
            </a:extLst>
          </p:cNvPr>
          <p:cNvSpPr/>
          <p:nvPr/>
        </p:nvSpPr>
        <p:spPr>
          <a:xfrm>
            <a:off x="2939796" y="675274"/>
            <a:ext cx="1489599" cy="541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C1FD8C0D-3942-4F23-BDB9-B7AFD1E4394F}"/>
              </a:ext>
            </a:extLst>
          </p:cNvPr>
          <p:cNvSpPr/>
          <p:nvPr/>
        </p:nvSpPr>
        <p:spPr>
          <a:xfrm>
            <a:off x="4437492" y="681466"/>
            <a:ext cx="1489599" cy="541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7AF54D58-5334-419B-A754-6400BDFCCABF}"/>
              </a:ext>
            </a:extLst>
          </p:cNvPr>
          <p:cNvSpPr/>
          <p:nvPr/>
        </p:nvSpPr>
        <p:spPr>
          <a:xfrm>
            <a:off x="2945622" y="1228722"/>
            <a:ext cx="2981469" cy="657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14">
            <a:extLst>
              <a:ext uri="{FF2B5EF4-FFF2-40B4-BE49-F238E27FC236}">
                <a16:creationId xmlns:a16="http://schemas.microsoft.com/office/drawing/2014/main" id="{09EC09FA-5E74-47B6-9DB5-41AB75ED2F86}"/>
              </a:ext>
            </a:extLst>
          </p:cNvPr>
          <p:cNvSpPr txBox="1"/>
          <p:nvPr/>
        </p:nvSpPr>
        <p:spPr>
          <a:xfrm>
            <a:off x="3125264" y="543039"/>
            <a:ext cx="1256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.VnAvant" pitchFamily="34" charset="0"/>
                <a:cs typeface="Times New Roman" panose="02020603050405020304" pitchFamily="18" charset="0"/>
              </a:rPr>
              <a:t>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94A71866-35E7-4E77-B67A-3171E10961E9}"/>
              </a:ext>
            </a:extLst>
          </p:cNvPr>
          <p:cNvSpPr txBox="1"/>
          <p:nvPr/>
        </p:nvSpPr>
        <p:spPr>
          <a:xfrm>
            <a:off x="4620664" y="591863"/>
            <a:ext cx="1186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  <a:cs typeface="Times New Roman" panose="02020603050405020304" pitchFamily="18" charset="0"/>
              </a:rPr>
              <a:t>oai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16">
            <a:extLst>
              <a:ext uri="{FF2B5EF4-FFF2-40B4-BE49-F238E27FC236}">
                <a16:creationId xmlns:a16="http://schemas.microsoft.com/office/drawing/2014/main" id="{CC3ED820-866A-4676-A755-63BFBB850F2C}"/>
              </a:ext>
            </a:extLst>
          </p:cNvPr>
          <p:cNvSpPr txBox="1"/>
          <p:nvPr/>
        </p:nvSpPr>
        <p:spPr>
          <a:xfrm>
            <a:off x="3607962" y="1162050"/>
            <a:ext cx="1808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noProof="0" dirty="0">
                <a:solidFill>
                  <a:srgbClr val="00206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anose="02020603050405020304" pitchFamily="18" charset="0"/>
              </a:rPr>
              <a:t>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cs typeface="Times New Roman" panose="02020603050405020304" pitchFamily="18" charset="0"/>
              </a:rPr>
              <a:t>o</a:t>
            </a:r>
            <a:r>
              <a:rPr lang="vi-VN" sz="40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¹i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71A07FD-255F-49EA-B9DB-0FEFB3AC9A9C}"/>
              </a:ext>
            </a:extLst>
          </p:cNvPr>
          <p:cNvSpPr txBox="1"/>
          <p:nvPr/>
        </p:nvSpPr>
        <p:spPr>
          <a:xfrm>
            <a:off x="1676400" y="-41136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</a:rPr>
              <a:t>oai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5836AF4-F08B-4020-92BE-1204D2D31B59}"/>
              </a:ext>
            </a:extLst>
          </p:cNvPr>
          <p:cNvSpPr txBox="1"/>
          <p:nvPr/>
        </p:nvSpPr>
        <p:spPr>
          <a:xfrm>
            <a:off x="3902777" y="-88047"/>
            <a:ext cx="219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.VnAvant" pitchFamily="34" charset="0"/>
              </a:rPr>
              <a:t>uª</a:t>
            </a:r>
            <a:endParaRPr lang="en-US" sz="48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178DEF6B-A96E-4759-9CB5-500A041291CF}"/>
              </a:ext>
            </a:extLst>
          </p:cNvPr>
          <p:cNvSpPr txBox="1"/>
          <p:nvPr/>
        </p:nvSpPr>
        <p:spPr>
          <a:xfrm>
            <a:off x="4885826" y="-41136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</a:rPr>
              <a:t>uy</a:t>
            </a:r>
            <a:endParaRPr lang="en-US" sz="4000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7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">
            <a:extLst>
              <a:ext uri="{FF2B5EF4-FFF2-40B4-BE49-F238E27FC236}">
                <a16:creationId xmlns:a16="http://schemas.microsoft.com/office/drawing/2014/main" id="{4A7107D4-CCCE-44A5-B5BF-4945C731714F}"/>
              </a:ext>
            </a:extLst>
          </p:cNvPr>
          <p:cNvSpPr txBox="1"/>
          <p:nvPr/>
        </p:nvSpPr>
        <p:spPr>
          <a:xfrm>
            <a:off x="729287" y="885083"/>
            <a:ext cx="8490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khoai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ng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o¸i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ngo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¹i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F3C692D7-9FAC-47CB-B13F-A1C18E05D4D7}"/>
              </a:ext>
            </a:extLst>
          </p:cNvPr>
          <p:cNvSpPr txBox="1"/>
          <p:nvPr/>
        </p:nvSpPr>
        <p:spPr>
          <a:xfrm>
            <a:off x="3890579" y="885083"/>
            <a:ext cx="1724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oai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85ED71FA-60CE-460C-9758-1467199C5713}"/>
              </a:ext>
            </a:extLst>
          </p:cNvPr>
          <p:cNvSpPr txBox="1"/>
          <p:nvPr/>
        </p:nvSpPr>
        <p:spPr>
          <a:xfrm>
            <a:off x="1332858" y="884243"/>
            <a:ext cx="1567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oai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45" name="TextBox 24">
            <a:extLst>
              <a:ext uri="{FF2B5EF4-FFF2-40B4-BE49-F238E27FC236}">
                <a16:creationId xmlns:a16="http://schemas.microsoft.com/office/drawing/2014/main" id="{46625173-7765-4A70-97B9-B35025833E9A}"/>
              </a:ext>
            </a:extLst>
          </p:cNvPr>
          <p:cNvSpPr txBox="1"/>
          <p:nvPr/>
        </p:nvSpPr>
        <p:spPr>
          <a:xfrm>
            <a:off x="6747129" y="882054"/>
            <a:ext cx="1530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oai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5D4F4CB-3779-4A90-8129-0D768FB6CA74}"/>
              </a:ext>
            </a:extLst>
          </p:cNvPr>
          <p:cNvSpPr txBox="1"/>
          <p:nvPr/>
        </p:nvSpPr>
        <p:spPr>
          <a:xfrm>
            <a:off x="849217" y="1998127"/>
            <a:ext cx="8694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h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Ö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thuÕ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tuÕ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     </a:t>
            </a:r>
          </a:p>
        </p:txBody>
      </p:sp>
      <p:sp>
        <p:nvSpPr>
          <p:cNvPr id="46" name="TextBox 24">
            <a:extLst>
              <a:ext uri="{FF2B5EF4-FFF2-40B4-BE49-F238E27FC236}">
                <a16:creationId xmlns:a16="http://schemas.microsoft.com/office/drawing/2014/main" id="{13BF095B-544A-43DE-AFC4-1A75467379C4}"/>
              </a:ext>
            </a:extLst>
          </p:cNvPr>
          <p:cNvSpPr txBox="1"/>
          <p:nvPr/>
        </p:nvSpPr>
        <p:spPr>
          <a:xfrm>
            <a:off x="4104718" y="2004498"/>
            <a:ext cx="13676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uª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52" name="TextBox 24">
            <a:extLst>
              <a:ext uri="{FF2B5EF4-FFF2-40B4-BE49-F238E27FC236}">
                <a16:creationId xmlns:a16="http://schemas.microsoft.com/office/drawing/2014/main" id="{BA2A31EE-B77C-4206-9245-C7590C99D28F}"/>
              </a:ext>
            </a:extLst>
          </p:cNvPr>
          <p:cNvSpPr txBox="1"/>
          <p:nvPr/>
        </p:nvSpPr>
        <p:spPr>
          <a:xfrm>
            <a:off x="6308718" y="2009589"/>
            <a:ext cx="1022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uª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53" name="TextBox 24">
            <a:extLst>
              <a:ext uri="{FF2B5EF4-FFF2-40B4-BE49-F238E27FC236}">
                <a16:creationId xmlns:a16="http://schemas.microsoft.com/office/drawing/2014/main" id="{39B7B970-2ADD-443A-BF61-AEFDA459FC23}"/>
              </a:ext>
            </a:extLst>
          </p:cNvPr>
          <p:cNvSpPr txBox="1"/>
          <p:nvPr/>
        </p:nvSpPr>
        <p:spPr>
          <a:xfrm>
            <a:off x="1162743" y="2004498"/>
            <a:ext cx="1022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uª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47" name="TextBox 8">
            <a:extLst>
              <a:ext uri="{FF2B5EF4-FFF2-40B4-BE49-F238E27FC236}">
                <a16:creationId xmlns:a16="http://schemas.microsoft.com/office/drawing/2014/main" id="{508B155B-F6FD-4022-A5C5-819378E03FD6}"/>
              </a:ext>
            </a:extLst>
          </p:cNvPr>
          <p:cNvSpPr txBox="1"/>
          <p:nvPr/>
        </p:nvSpPr>
        <p:spPr>
          <a:xfrm>
            <a:off x="914400" y="2934610"/>
            <a:ext cx="8333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h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luü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thuû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                         </a:t>
            </a:r>
          </a:p>
        </p:txBody>
      </p:sp>
      <p:sp>
        <p:nvSpPr>
          <p:cNvPr id="55" name="TextBox 20">
            <a:extLst>
              <a:ext uri="{FF2B5EF4-FFF2-40B4-BE49-F238E27FC236}">
                <a16:creationId xmlns:a16="http://schemas.microsoft.com/office/drawing/2014/main" id="{28D21168-53AE-4D5E-9041-6F4991187324}"/>
              </a:ext>
            </a:extLst>
          </p:cNvPr>
          <p:cNvSpPr txBox="1"/>
          <p:nvPr/>
        </p:nvSpPr>
        <p:spPr>
          <a:xfrm>
            <a:off x="3794118" y="2934609"/>
            <a:ext cx="1089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32" name="TextBox 26">
            <a:extLst>
              <a:ext uri="{FF2B5EF4-FFF2-40B4-BE49-F238E27FC236}">
                <a16:creationId xmlns:a16="http://schemas.microsoft.com/office/drawing/2014/main" id="{424FE296-9D62-4785-A8BA-F15553FC0527}"/>
              </a:ext>
            </a:extLst>
          </p:cNvPr>
          <p:cNvSpPr txBox="1"/>
          <p:nvPr/>
        </p:nvSpPr>
        <p:spPr>
          <a:xfrm>
            <a:off x="1203318" y="2934609"/>
            <a:ext cx="1256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36" name="TextBox 20">
            <a:extLst>
              <a:ext uri="{FF2B5EF4-FFF2-40B4-BE49-F238E27FC236}">
                <a16:creationId xmlns:a16="http://schemas.microsoft.com/office/drawing/2014/main" id="{9BC416CF-8106-4682-BA86-3F2B52E28216}"/>
              </a:ext>
            </a:extLst>
          </p:cNvPr>
          <p:cNvSpPr txBox="1"/>
          <p:nvPr/>
        </p:nvSpPr>
        <p:spPr>
          <a:xfrm>
            <a:off x="6689718" y="2935500"/>
            <a:ext cx="1089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0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45" grpId="0"/>
      <p:bldP spid="16" grpId="0"/>
      <p:bldP spid="46" grpId="0"/>
      <p:bldP spid="52" grpId="0"/>
      <p:bldP spid="53" grpId="0"/>
      <p:bldP spid="47" grpId="0"/>
      <p:bldP spid="55" grpId="0"/>
      <p:bldP spid="32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41F7AA-ED4E-41A6-9F4A-AC372D45E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1" y="429722"/>
            <a:ext cx="6629400" cy="4431505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3D584A3-A276-43FC-B070-03DE1CE86C1F}"/>
              </a:ext>
            </a:extLst>
          </p:cNvPr>
          <p:cNvSpPr/>
          <p:nvPr/>
        </p:nvSpPr>
        <p:spPr>
          <a:xfrm>
            <a:off x="5077483" y="12272"/>
            <a:ext cx="3994587" cy="1981200"/>
          </a:xfrm>
          <a:prstGeom prst="wedgeEllipseCallout">
            <a:avLst>
              <a:gd name="adj1" fmla="val -58703"/>
              <a:gd name="adj2" fmla="val 41790"/>
            </a:avLst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D98F80-AB26-468B-84CE-12969FFF9C58}"/>
              </a:ext>
            </a:extLst>
          </p:cNvPr>
          <p:cNvSpPr/>
          <p:nvPr/>
        </p:nvSpPr>
        <p:spPr>
          <a:xfrm>
            <a:off x="5436512" y="514350"/>
            <a:ext cx="327653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Tìm</a:t>
            </a: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tiếng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chứa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pPr algn="ctr"/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vần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oai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uê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6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uy</a:t>
            </a: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975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ào đầu 2">
            <a:hlinkClick r:id="" action="ppaction://media"/>
            <a:extLst>
              <a:ext uri="{FF2B5EF4-FFF2-40B4-BE49-F238E27FC236}">
                <a16:creationId xmlns:a16="http://schemas.microsoft.com/office/drawing/2014/main" id="{E5EBB456-0FF8-4CCF-B3B0-F59CCA335C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28575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2099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8A27E-69BB-4508-923E-E12626385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A3FBF-C760-4A36-BC9C-8AC97AC81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61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91F88AD7-6014-4464-AB51-3160DA077345}"/>
              </a:ext>
            </a:extLst>
          </p:cNvPr>
          <p:cNvSpPr txBox="1"/>
          <p:nvPr/>
        </p:nvSpPr>
        <p:spPr>
          <a:xfrm>
            <a:off x="2300923" y="2038351"/>
            <a:ext cx="4627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khoai</a:t>
            </a:r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 s</a:t>
            </a:r>
            <a:r>
              <a:rPr lang="vi-VN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ä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9A08EF0B-9511-4F22-8161-B7FC2DBCECB8}"/>
              </a:ext>
            </a:extLst>
          </p:cNvPr>
          <p:cNvSpPr txBox="1"/>
          <p:nvPr/>
        </p:nvSpPr>
        <p:spPr>
          <a:xfrm>
            <a:off x="4038600" y="2038350"/>
            <a:ext cx="2445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oai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3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260F2C8A-ED24-42D9-8456-3F247F2AE621}"/>
              </a:ext>
            </a:extLst>
          </p:cNvPr>
          <p:cNvSpPr txBox="1"/>
          <p:nvPr/>
        </p:nvSpPr>
        <p:spPr>
          <a:xfrm>
            <a:off x="3124200" y="3943350"/>
            <a:ext cx="3646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v¹</a:t>
            </a:r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n </a:t>
            </a:r>
            <a:r>
              <a:rPr lang="en-US" sz="44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tu</a:t>
            </a:r>
            <a:r>
              <a:rPr lang="vi-VN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Õ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5" name="TextBox 21">
            <a:extLst>
              <a:ext uri="{FF2B5EF4-FFF2-40B4-BE49-F238E27FC236}">
                <a16:creationId xmlns:a16="http://schemas.microsoft.com/office/drawing/2014/main" id="{A77FC711-33EE-497D-BB57-2B5073CE0C4A}"/>
              </a:ext>
            </a:extLst>
          </p:cNvPr>
          <p:cNvSpPr txBox="1"/>
          <p:nvPr/>
        </p:nvSpPr>
        <p:spPr>
          <a:xfrm>
            <a:off x="5181060" y="3943349"/>
            <a:ext cx="2082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uÕ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106C9A-4B06-4762-BE50-50DC4E54EC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10"/>
          <a:stretch/>
        </p:blipFill>
        <p:spPr>
          <a:xfrm>
            <a:off x="2514600" y="285750"/>
            <a:ext cx="4572000" cy="35198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AutoShape 2" descr="Cây Vạn Tuế">
            <a:extLst>
              <a:ext uri="{FF2B5EF4-FFF2-40B4-BE49-F238E27FC236}">
                <a16:creationId xmlns:a16="http://schemas.microsoft.com/office/drawing/2014/main" id="{EC194DC6-FD6C-4860-99E8-32B7AF02C4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>
            <a:extLst>
              <a:ext uri="{FF2B5EF4-FFF2-40B4-BE49-F238E27FC236}">
                <a16:creationId xmlns:a16="http://schemas.microsoft.com/office/drawing/2014/main" id="{E95A0433-2812-40B5-940B-B4E7A7E80169}"/>
              </a:ext>
            </a:extLst>
          </p:cNvPr>
          <p:cNvSpPr txBox="1"/>
          <p:nvPr/>
        </p:nvSpPr>
        <p:spPr>
          <a:xfrm>
            <a:off x="2895600" y="3714750"/>
            <a:ext cx="3555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tµ</a:t>
            </a:r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 </a:t>
            </a:r>
            <a:r>
              <a:rPr lang="en-US" sz="44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thu</a:t>
            </a:r>
            <a:r>
              <a:rPr lang="vi-VN" sz="44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û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2FC69B20-9CB5-47B1-8DE7-702BC8E1121F}"/>
              </a:ext>
            </a:extLst>
          </p:cNvPr>
          <p:cNvSpPr txBox="1"/>
          <p:nvPr/>
        </p:nvSpPr>
        <p:spPr>
          <a:xfrm>
            <a:off x="5029200" y="3714750"/>
            <a:ext cx="1266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pic>
        <p:nvPicPr>
          <p:cNvPr id="3074" name="Picture 2" descr="Bộ môn Tàu thủy và Thiết bị nổi">
            <a:extLst>
              <a:ext uri="{FF2B5EF4-FFF2-40B4-BE49-F238E27FC236}">
                <a16:creationId xmlns:a16="http://schemas.microsoft.com/office/drawing/2014/main" id="{8963704B-A94F-476D-8BBB-3DBE37BE3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"/>
            <a:ext cx="6629400" cy="3296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83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7E4E5-4069-4E36-BA27-21F9A53E6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àu thủy">
            <a:hlinkClick r:id="" action="ppaction://media"/>
            <a:extLst>
              <a:ext uri="{FF2B5EF4-FFF2-40B4-BE49-F238E27FC236}">
                <a16:creationId xmlns:a16="http://schemas.microsoft.com/office/drawing/2014/main" id="{1CE21A62-7793-4855-A5F3-CF966D94B0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3411" y="97297"/>
            <a:ext cx="7886700" cy="4433032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324620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0">
            <a:extLst>
              <a:ext uri="{FF2B5EF4-FFF2-40B4-BE49-F238E27FC236}">
                <a16:creationId xmlns:a16="http://schemas.microsoft.com/office/drawing/2014/main" id="{84028ADB-5B5E-45C4-881F-1D2169651D14}"/>
              </a:ext>
            </a:extLst>
          </p:cNvPr>
          <p:cNvSpPr txBox="1"/>
          <p:nvPr/>
        </p:nvSpPr>
        <p:spPr>
          <a:xfrm>
            <a:off x="0" y="2217807"/>
            <a:ext cx="3010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khoai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 s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ä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091035F0-86F4-4DE7-986B-4E02DE0146F0}"/>
              </a:ext>
            </a:extLst>
          </p:cNvPr>
          <p:cNvSpPr txBox="1"/>
          <p:nvPr/>
        </p:nvSpPr>
        <p:spPr>
          <a:xfrm>
            <a:off x="6133954" y="2217807"/>
            <a:ext cx="284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tµ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th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89507C38-E856-413D-9709-9163406C9EC6}"/>
              </a:ext>
            </a:extLst>
          </p:cNvPr>
          <p:cNvSpPr txBox="1"/>
          <p:nvPr/>
        </p:nvSpPr>
        <p:spPr>
          <a:xfrm>
            <a:off x="3124200" y="2217807"/>
            <a:ext cx="2469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v¹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n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tu</a:t>
            </a: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Õ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4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">
            <a:extLst>
              <a:ext uri="{FF2B5EF4-FFF2-40B4-BE49-F238E27FC236}">
                <a16:creationId xmlns:a16="http://schemas.microsoft.com/office/drawing/2014/main" id="{4A7107D4-CCCE-44A5-B5BF-4945C731714F}"/>
              </a:ext>
            </a:extLst>
          </p:cNvPr>
          <p:cNvSpPr txBox="1"/>
          <p:nvPr/>
        </p:nvSpPr>
        <p:spPr>
          <a:xfrm>
            <a:off x="550436" y="1863186"/>
            <a:ext cx="85818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khoai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</a:t>
            </a: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ng</a:t>
            </a: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o¸i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ngo</a:t>
            </a: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¹i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5D4F4CB-3779-4A90-8129-0D768FB6CA74}"/>
              </a:ext>
            </a:extLst>
          </p:cNvPr>
          <p:cNvSpPr txBox="1"/>
          <p:nvPr/>
        </p:nvSpPr>
        <p:spPr>
          <a:xfrm>
            <a:off x="550435" y="2633973"/>
            <a:ext cx="73743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h</a:t>
            </a:r>
            <a:r>
              <a:rPr lang="en-US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</a:t>
            </a: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Ö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 </a:t>
            </a: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thuÕ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</a:t>
            </a: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vi-VN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tuÕ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     </a:t>
            </a:r>
          </a:p>
        </p:txBody>
      </p:sp>
      <p:sp>
        <p:nvSpPr>
          <p:cNvPr id="47" name="TextBox 8">
            <a:extLst>
              <a:ext uri="{FF2B5EF4-FFF2-40B4-BE49-F238E27FC236}">
                <a16:creationId xmlns:a16="http://schemas.microsoft.com/office/drawing/2014/main" id="{508B155B-F6FD-4022-A5C5-819378E03FD6}"/>
              </a:ext>
            </a:extLst>
          </p:cNvPr>
          <p:cNvSpPr txBox="1"/>
          <p:nvPr/>
        </p:nvSpPr>
        <p:spPr>
          <a:xfrm>
            <a:off x="640342" y="3424185"/>
            <a:ext cx="83338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h</a:t>
            </a:r>
            <a:r>
              <a:rPr lang="en-US" sz="3800" b="1" dirty="0" err="1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uy</a:t>
            </a: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</a:t>
            </a:r>
            <a:r>
              <a:rPr lang="vi-VN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itchFamily="18" charset="0"/>
              </a:rPr>
              <a:t>luü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</a:t>
            </a:r>
            <a:r>
              <a:rPr kumimoji="0" lang="vi-VN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thuû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itchFamily="18" charset="0"/>
              </a:rPr>
              <a:t>                                           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094B8C56-E9C5-427A-8714-E257B9D55F9F}"/>
              </a:ext>
            </a:extLst>
          </p:cNvPr>
          <p:cNvSpPr txBox="1"/>
          <p:nvPr/>
        </p:nvSpPr>
        <p:spPr>
          <a:xfrm>
            <a:off x="2116707" y="-18713"/>
            <a:ext cx="23199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oai</a:t>
            </a:r>
            <a:endParaRPr lang="en-US" sz="3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2F408097-FCD6-460B-AFCA-5C86715255B2}"/>
              </a:ext>
            </a:extLst>
          </p:cNvPr>
          <p:cNvSpPr txBox="1"/>
          <p:nvPr/>
        </p:nvSpPr>
        <p:spPr>
          <a:xfrm>
            <a:off x="4189055" y="-41136"/>
            <a:ext cx="2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b="1" dirty="0" err="1">
                <a:solidFill>
                  <a:srgbClr val="FF0000"/>
                </a:solidFill>
                <a:latin typeface="VNI-Avo" pitchFamily="2" charset="0"/>
              </a:rPr>
              <a:t>ue</a:t>
            </a:r>
            <a:r>
              <a:rPr lang="en-US" sz="4000" b="1" dirty="0" err="1">
                <a:solidFill>
                  <a:srgbClr val="FF0000"/>
                </a:solidFill>
                <a:latin typeface="VNI-Avo" pitchFamily="2" charset="0"/>
              </a:rPr>
              <a:t>â</a:t>
            </a:r>
            <a:endParaRPr lang="en-US" sz="4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9A667A28-FAE9-4CE9-8DCD-B55ABCB484DC}"/>
              </a:ext>
            </a:extLst>
          </p:cNvPr>
          <p:cNvSpPr txBox="1"/>
          <p:nvPr/>
        </p:nvSpPr>
        <p:spPr>
          <a:xfrm>
            <a:off x="4617584" y="-56426"/>
            <a:ext cx="23199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800" b="1" dirty="0" err="1">
                <a:solidFill>
                  <a:srgbClr val="FF0000"/>
                </a:solidFill>
                <a:latin typeface="VNI-Avo" pitchFamily="2" charset="0"/>
              </a:rPr>
              <a:t>uy</a:t>
            </a:r>
            <a:endParaRPr lang="en-US" sz="38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26BFE556-348D-49B5-99AC-2C5093E62926}"/>
              </a:ext>
            </a:extLst>
          </p:cNvPr>
          <p:cNvSpPr/>
          <p:nvPr/>
        </p:nvSpPr>
        <p:spPr>
          <a:xfrm>
            <a:off x="3005321" y="685800"/>
            <a:ext cx="1489599" cy="541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E6F23AB4-5480-4D74-9E9E-2F193A54C1B5}"/>
              </a:ext>
            </a:extLst>
          </p:cNvPr>
          <p:cNvSpPr/>
          <p:nvPr/>
        </p:nvSpPr>
        <p:spPr>
          <a:xfrm>
            <a:off x="4518480" y="678587"/>
            <a:ext cx="1438330" cy="541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78041338-80A7-4B67-89F2-E2D622325E21}"/>
              </a:ext>
            </a:extLst>
          </p:cNvPr>
          <p:cNvSpPr/>
          <p:nvPr/>
        </p:nvSpPr>
        <p:spPr>
          <a:xfrm>
            <a:off x="3005321" y="1226797"/>
            <a:ext cx="2951489" cy="57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27CCDAC-94A9-49E4-ABEC-303F7C9B95EC}"/>
              </a:ext>
            </a:extLst>
          </p:cNvPr>
          <p:cNvSpPr txBox="1"/>
          <p:nvPr/>
        </p:nvSpPr>
        <p:spPr>
          <a:xfrm>
            <a:off x="3022210" y="517092"/>
            <a:ext cx="12563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>
                <a:solidFill>
                  <a:srgbClr val="00206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ng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7D27ED23-6A12-4A13-9436-40CE9DC1EA71}"/>
              </a:ext>
            </a:extLst>
          </p:cNvPr>
          <p:cNvSpPr txBox="1"/>
          <p:nvPr/>
        </p:nvSpPr>
        <p:spPr>
          <a:xfrm>
            <a:off x="4572000" y="517092"/>
            <a:ext cx="11860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oai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16">
            <a:extLst>
              <a:ext uri="{FF2B5EF4-FFF2-40B4-BE49-F238E27FC236}">
                <a16:creationId xmlns:a16="http://schemas.microsoft.com/office/drawing/2014/main" id="{B2C19471-7C49-4EAC-BB6D-43AC66D4B76C}"/>
              </a:ext>
            </a:extLst>
          </p:cNvPr>
          <p:cNvSpPr txBox="1"/>
          <p:nvPr/>
        </p:nvSpPr>
        <p:spPr>
          <a:xfrm>
            <a:off x="3532412" y="1097535"/>
            <a:ext cx="18083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800" b="1" noProof="0" dirty="0">
                <a:solidFill>
                  <a:srgbClr val="00206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pitchFamily="34" charset="0"/>
                <a:cs typeface="Times New Roman" panose="02020603050405020304" pitchFamily="18" charset="0"/>
              </a:rPr>
              <a:t>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cs typeface="Times New Roman" panose="02020603050405020304" pitchFamily="18" charset="0"/>
              </a:rPr>
              <a:t>o</a:t>
            </a:r>
            <a:r>
              <a:rPr lang="vi-VN" sz="38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¹i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2DA320B2-A4D4-4198-8D40-9C25822787A8}"/>
              </a:ext>
            </a:extLst>
          </p:cNvPr>
          <p:cNvSpPr txBox="1"/>
          <p:nvPr/>
        </p:nvSpPr>
        <p:spPr>
          <a:xfrm>
            <a:off x="138361" y="4240592"/>
            <a:ext cx="3010048" cy="67710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 err="1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khoai</a:t>
            </a:r>
            <a:r>
              <a:rPr lang="en-US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 s</a:t>
            </a:r>
            <a:r>
              <a:rPr lang="vi-VN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ä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F8D304A8-5AFD-4EB1-A289-114DE97D3A13}"/>
              </a:ext>
            </a:extLst>
          </p:cNvPr>
          <p:cNvSpPr txBox="1"/>
          <p:nvPr/>
        </p:nvSpPr>
        <p:spPr>
          <a:xfrm>
            <a:off x="6121956" y="4268103"/>
            <a:ext cx="2848466" cy="67710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tµ</a:t>
            </a:r>
            <a:r>
              <a:rPr lang="en-US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u </a:t>
            </a:r>
            <a:r>
              <a:rPr lang="en-US" sz="3800" b="1" dirty="0" err="1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th</a:t>
            </a:r>
            <a:r>
              <a:rPr lang="vi-VN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uû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3FD14A52-B2A1-4DB8-BCC9-C85B6AAE2FD7}"/>
              </a:ext>
            </a:extLst>
          </p:cNvPr>
          <p:cNvSpPr txBox="1"/>
          <p:nvPr/>
        </p:nvSpPr>
        <p:spPr>
          <a:xfrm>
            <a:off x="3300266" y="4240592"/>
            <a:ext cx="2469520" cy="67710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v¹</a:t>
            </a:r>
            <a:r>
              <a:rPr lang="en-US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n </a:t>
            </a:r>
            <a:r>
              <a:rPr lang="en-US" sz="3800" b="1" dirty="0" err="1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tu</a:t>
            </a:r>
            <a:r>
              <a:rPr lang="vi-VN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Õ</a:t>
            </a:r>
            <a:r>
              <a:rPr lang="en-US" sz="3800" b="1" dirty="0">
                <a:solidFill>
                  <a:srgbClr val="006600"/>
                </a:solidFill>
                <a:latin typeface=".VnAvant" panose="020B7200000000000000" pitchFamily="34" charset="0"/>
                <a:cs typeface="Times New Roman" pitchFamily="18" charset="0"/>
              </a:rPr>
              <a:t> 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.VnAvant" panose="020B72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8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图片 2">
            <a:extLst>
              <a:ext uri="{FF2B5EF4-FFF2-40B4-BE49-F238E27FC236}">
                <a16:creationId xmlns:a16="http://schemas.microsoft.com/office/drawing/2014/main" id="{E5E03E4B-D80A-4603-B9E0-A119E9138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677" y="-915853"/>
            <a:ext cx="7491070" cy="530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图片 9">
            <a:extLst>
              <a:ext uri="{FF2B5EF4-FFF2-40B4-BE49-F238E27FC236}">
                <a16:creationId xmlns:a16="http://schemas.microsoft.com/office/drawing/2014/main" id="{EC21977F-8050-4152-A696-2C8F929C7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" y="2089169"/>
            <a:ext cx="9500743" cy="311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2" descr="C:\Users\Administrator\Desktop\56e262d2db7dc.png">
            <a:extLst>
              <a:ext uri="{FF2B5EF4-FFF2-40B4-BE49-F238E27FC236}">
                <a16:creationId xmlns:a16="http://schemas.microsoft.com/office/drawing/2014/main" id="{2E15BDC0-0574-4B91-9577-FB982FC9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7" y="482681"/>
            <a:ext cx="576241" cy="52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2" descr="C:\Users\Administrator\Desktop\56e262d2db7dc.png">
            <a:extLst>
              <a:ext uri="{FF2B5EF4-FFF2-40B4-BE49-F238E27FC236}">
                <a16:creationId xmlns:a16="http://schemas.microsoft.com/office/drawing/2014/main" id="{DE91E4ED-A3C1-4FB1-9D0C-11CA63BA7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9" y="2833678"/>
            <a:ext cx="1033423" cy="94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2" descr="C:\Users\Administrator\Desktop\56e262d2db7dc.png">
            <a:extLst>
              <a:ext uri="{FF2B5EF4-FFF2-40B4-BE49-F238E27FC236}">
                <a16:creationId xmlns:a16="http://schemas.microsoft.com/office/drawing/2014/main" id="{D2875C41-358F-48D7-A924-BDF691B98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35" y="138208"/>
            <a:ext cx="604815" cy="55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icture 2" descr="C:\Users\Administrator\Desktop\56e262d2db7dc.png">
            <a:extLst>
              <a:ext uri="{FF2B5EF4-FFF2-40B4-BE49-F238E27FC236}">
                <a16:creationId xmlns:a16="http://schemas.microsoft.com/office/drawing/2014/main" id="{A2847E03-0291-4C76-9F41-54E031FFF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78" y="1144643"/>
            <a:ext cx="646088" cy="59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461;p28">
            <a:extLst>
              <a:ext uri="{FF2B5EF4-FFF2-40B4-BE49-F238E27FC236}">
                <a16:creationId xmlns:a16="http://schemas.microsoft.com/office/drawing/2014/main" id="{8E6ABDA5-5996-4259-A39A-8754E98F3550}"/>
              </a:ext>
            </a:extLst>
          </p:cNvPr>
          <p:cNvSpPr txBox="1">
            <a:spLocks/>
          </p:cNvSpPr>
          <p:nvPr/>
        </p:nvSpPr>
        <p:spPr>
          <a:xfrm>
            <a:off x="1688417" y="1343072"/>
            <a:ext cx="3649521" cy="784195"/>
          </a:xfrm>
          <a:prstGeom prst="rect">
            <a:avLst/>
          </a:prstGeom>
          <a:noFill/>
          <a:ln>
            <a:noFill/>
          </a:ln>
        </p:spPr>
        <p:txBody>
          <a:bodyPr spcFirstLastPara="1" lIns="91393" tIns="91393" rIns="91393" bIns="91393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 defTabSz="685522">
              <a:buClr>
                <a:srgbClr val="FFA105"/>
              </a:buClr>
              <a:buNone/>
              <a:defRPr/>
            </a:pPr>
            <a:endParaRPr lang="en-US" sz="6000" b="1" dirty="0">
              <a:solidFill>
                <a:srgbClr val="FF0000"/>
              </a:solidFill>
              <a:latin typeface=".VnAvantH" panose="020B7200000000000000" pitchFamily="34" charset="0"/>
            </a:endParaRPr>
          </a:p>
        </p:txBody>
      </p:sp>
      <p:sp>
        <p:nvSpPr>
          <p:cNvPr id="78857" name="Google Shape;461;p28">
            <a:extLst>
              <a:ext uri="{FF2B5EF4-FFF2-40B4-BE49-F238E27FC236}">
                <a16:creationId xmlns:a16="http://schemas.microsoft.com/office/drawing/2014/main" id="{3341A3E1-4FE8-4470-8661-3F17A51DDCA5}"/>
              </a:ext>
            </a:extLst>
          </p:cNvPr>
          <p:cNvSpPr txBox="1">
            <a:spLocks/>
          </p:cNvSpPr>
          <p:nvPr/>
        </p:nvSpPr>
        <p:spPr bwMode="auto">
          <a:xfrm>
            <a:off x="1503482" y="1647861"/>
            <a:ext cx="3834456" cy="78419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1339" tIns="91339" rIns="91339" bIns="91339"/>
          <a:lstStyle>
            <a:lvl1pPr defTabSz="68421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4173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5B9BD5"/>
              </a:buClr>
              <a:buSzPts val="2600"/>
              <a:buNone/>
            </a:pPr>
            <a:r>
              <a:rPr lang="en-US" altLang="en-US" sz="3999" b="1" dirty="0">
                <a:solidFill>
                  <a:srgbClr val="FF0000"/>
                </a:solidFill>
                <a:latin typeface=".VnArabia" panose="020B7200000000000000" pitchFamily="34" charset="0"/>
                <a:cs typeface="Tahoma" panose="020B0604030504040204" pitchFamily="34" charset="0"/>
                <a:sym typeface="Chivo Light"/>
              </a:rPr>
              <a:t>NGHỈ GIẢI LAO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4CEF-0B89-4E63-AE40-39E84DC6D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84850657-7FC5-45E7-8C14-86607102271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7267" end="496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9673" y="96425"/>
            <a:ext cx="8187127" cy="4605679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41381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7607B-3C32-490E-8E58-BD42936A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6EE8-838D-4204-BE7D-9DB468403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29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F15B04-3A29-412A-96BA-3859C6EB9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635BF5-D8C2-483C-B0AE-9A180C3CC341}"/>
              </a:ext>
            </a:extLst>
          </p:cNvPr>
          <p:cNvSpPr/>
          <p:nvPr/>
        </p:nvSpPr>
        <p:spPr>
          <a:xfrm>
            <a:off x="1600200" y="2091005"/>
            <a:ext cx="58575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 GHÉP TRANH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A1E9EBD-FA30-48B4-832F-99171C4641F9}"/>
              </a:ext>
            </a:extLst>
          </p:cNvPr>
          <p:cNvSpPr/>
          <p:nvPr/>
        </p:nvSpPr>
        <p:spPr>
          <a:xfrm>
            <a:off x="1600200" y="209550"/>
            <a:ext cx="5029200" cy="1600200"/>
          </a:xfrm>
          <a:prstGeom prst="cloud">
            <a:avLst/>
          </a:prstGeom>
          <a:solidFill>
            <a:srgbClr val="FFFF66"/>
          </a:solidFill>
          <a:ln>
            <a:solidFill>
              <a:srgbClr val="FFCD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BCD5DB-7452-44DB-B888-BA9644F8C4EC}"/>
              </a:ext>
            </a:extLst>
          </p:cNvPr>
          <p:cNvSpPr txBox="1"/>
          <p:nvPr/>
        </p:nvSpPr>
        <p:spPr>
          <a:xfrm>
            <a:off x="2514600" y="615747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85321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2">
            <a:extLst>
              <a:ext uri="{FF2B5EF4-FFF2-40B4-BE49-F238E27FC236}">
                <a16:creationId xmlns:a16="http://schemas.microsoft.com/office/drawing/2014/main" id="{948BB385-92CD-4D68-8149-CCFACDCC7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91249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3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13598C-EB18-4995-9FE8-45E085103E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22" b="18889"/>
          <a:stretch/>
        </p:blipFill>
        <p:spPr>
          <a:xfrm>
            <a:off x="1139413" y="95250"/>
            <a:ext cx="6865174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46686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911CD2-9A8A-4048-A39D-9A73D90EA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630" b="14444"/>
          <a:stretch/>
        </p:blipFill>
        <p:spPr>
          <a:xfrm>
            <a:off x="1219200" y="209550"/>
            <a:ext cx="6865174" cy="2362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39768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355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ap IQ 1 - nhac nen">
            <a:hlinkClick r:id="" action="ppaction://media"/>
            <a:extLst>
              <a:ext uri="{FF2B5EF4-FFF2-40B4-BE49-F238E27FC236}">
                <a16:creationId xmlns:a16="http://schemas.microsoft.com/office/drawing/2014/main" id="{3C9FFAE1-3EB5-4ECE-AFD6-C62BCFA0C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2990737"/>
            <a:ext cx="609600" cy="60960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243B1340-320E-45F7-865D-10AA7E60B066}"/>
              </a:ext>
            </a:extLst>
          </p:cNvPr>
          <p:cNvSpPr/>
          <p:nvPr/>
        </p:nvSpPr>
        <p:spPr>
          <a:xfrm>
            <a:off x="1084385" y="209550"/>
            <a:ext cx="6667500" cy="22345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" panose="02020603050405020304" pitchFamily="18" charset="0"/>
                <a:cs typeface="Times" panose="02020603050405020304" pitchFamily="18" charset="0"/>
              </a:rPr>
              <a:t>TRÒ CHƠI</a:t>
            </a:r>
          </a:p>
          <a:p>
            <a:pPr algn="ctr"/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AI NHANH - AI ĐÚNG </a:t>
            </a:r>
            <a:endParaRPr lang="en-US" sz="32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/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4100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243B1340-320E-45F7-865D-10AA7E60B066}"/>
              </a:ext>
            </a:extLst>
          </p:cNvPr>
          <p:cNvSpPr/>
          <p:nvPr/>
        </p:nvSpPr>
        <p:spPr>
          <a:xfrm>
            <a:off x="1084385" y="209550"/>
            <a:ext cx="6667500" cy="22345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" panose="02020603050405020304" pitchFamily="18" charset="0"/>
                <a:cs typeface="Times" panose="02020603050405020304" pitchFamily="18" charset="0"/>
              </a:rPr>
              <a:t>TRÒ CHƠI</a:t>
            </a:r>
          </a:p>
          <a:p>
            <a:pPr algn="ctr"/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AI NHANH AI ĐÚNG </a:t>
            </a:r>
            <a:endParaRPr lang="en-US" sz="32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/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44327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124579"/>
      </p:ext>
    </p:extLst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168DB-241E-4CCD-BD7B-761BBC781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ào cuối">
            <a:hlinkClick r:id="" action="ppaction://media"/>
            <a:extLst>
              <a:ext uri="{FF2B5EF4-FFF2-40B4-BE49-F238E27FC236}">
                <a16:creationId xmlns:a16="http://schemas.microsoft.com/office/drawing/2014/main" id="{2A806ABE-8E76-4336-9E49-55524FC45D48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2143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205980"/>
            <a:ext cx="8534400" cy="4388246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173282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3B93-5507-4003-8794-9348D0EE3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4F748-3610-499C-85F4-E259C003F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98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09" y="2144679"/>
            <a:ext cx="3242432" cy="211804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92" y="2315776"/>
            <a:ext cx="3309415" cy="19148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7" y="2113753"/>
            <a:ext cx="7408048" cy="2719869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C893A739-6958-407D-9AED-174D03F0E7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83685" y="-692917"/>
            <a:ext cx="457182" cy="3428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5222" y="1365701"/>
            <a:ext cx="8333556" cy="132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77">
              <a:defRPr/>
            </a:pP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defTabSz="685777">
              <a:defRPr/>
            </a:pP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99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B303C9-5BD7-4AF1-8D17-D8699564F001}"/>
              </a:ext>
            </a:extLst>
          </p:cNvPr>
          <p:cNvSpPr/>
          <p:nvPr/>
        </p:nvSpPr>
        <p:spPr>
          <a:xfrm>
            <a:off x="1371723" y="438435"/>
            <a:ext cx="6400554" cy="923000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0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2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94" objId="4"/>
        <p14:stopEvt time="1286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95BF5E-592D-4AC8-8AF9-BE215A7803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79"/>
          <a:stretch/>
        </p:blipFill>
        <p:spPr>
          <a:xfrm>
            <a:off x="0" y="133350"/>
            <a:ext cx="9144000" cy="450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81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F15B04-3A29-412A-96BA-3859C6EB9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635BF5-D8C2-483C-B0AE-9A180C3CC341}"/>
              </a:ext>
            </a:extLst>
          </p:cNvPr>
          <p:cNvSpPr/>
          <p:nvPr/>
        </p:nvSpPr>
        <p:spPr>
          <a:xfrm>
            <a:off x="1600200" y="2091005"/>
            <a:ext cx="58575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CHƠI: GHÉP TRANH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A1E9EBD-FA30-48B4-832F-99171C4641F9}"/>
              </a:ext>
            </a:extLst>
          </p:cNvPr>
          <p:cNvSpPr/>
          <p:nvPr/>
        </p:nvSpPr>
        <p:spPr>
          <a:xfrm>
            <a:off x="1600200" y="209550"/>
            <a:ext cx="5029200" cy="1600200"/>
          </a:xfrm>
          <a:prstGeom prst="cloud">
            <a:avLst/>
          </a:prstGeom>
          <a:solidFill>
            <a:srgbClr val="FFFF66"/>
          </a:solidFill>
          <a:ln>
            <a:solidFill>
              <a:srgbClr val="FFCD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BCD5DB-7452-44DB-B888-BA9644F8C4EC}"/>
              </a:ext>
            </a:extLst>
          </p:cNvPr>
          <p:cNvSpPr txBox="1"/>
          <p:nvPr/>
        </p:nvSpPr>
        <p:spPr>
          <a:xfrm>
            <a:off x="2514600" y="615747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099650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p">
            <a:hlinkClick r:id="" action="ppaction://media"/>
            <a:extLst>
              <a:ext uri="{FF2B5EF4-FFF2-40B4-BE49-F238E27FC236}">
                <a16:creationId xmlns:a16="http://schemas.microsoft.com/office/drawing/2014/main" id="{A6BBB32E-C0F4-41F4-8541-2394DE3DD8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285750"/>
            <a:ext cx="8001000" cy="4572000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11691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57556" y="4246989"/>
            <a:ext cx="1143008" cy="60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avan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153400" y="4055348"/>
            <a:ext cx="1071570" cy="48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 defTabSz="914400">
              <a:spcBef>
                <a:spcPct val="0"/>
              </a:spcBef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avan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809015" y="4434001"/>
            <a:ext cx="1296600" cy="48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 defTabSz="914400">
              <a:spcBef>
                <a:spcPct val="0"/>
              </a:spcBef>
              <a:defRPr/>
            </a:pPr>
            <a:endParaRPr lang="vi-VN" sz="2600" dirty="0">
              <a:solidFill>
                <a:srgbClr val="FF0000"/>
              </a:solidFill>
              <a:latin typeface="Vnavant"/>
            </a:endParaRPr>
          </a:p>
        </p:txBody>
      </p:sp>
      <p:pic>
        <p:nvPicPr>
          <p:cNvPr id="12" name="Hình ảnh 2">
            <a:extLst>
              <a:ext uri="{FF2B5EF4-FFF2-40B4-BE49-F238E27FC236}">
                <a16:creationId xmlns:a16="http://schemas.microsoft.com/office/drawing/2014/main" id="{46EC342A-1E64-43DB-A001-1380FEC2A3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88" r="1666" b="11322"/>
          <a:stretch/>
        </p:blipFill>
        <p:spPr>
          <a:xfrm>
            <a:off x="76200" y="133351"/>
            <a:ext cx="8991600" cy="3847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49280C-9ECD-4D5E-B911-DC2581AF6620}"/>
              </a:ext>
            </a:extLst>
          </p:cNvPr>
          <p:cNvSpPr/>
          <p:nvPr/>
        </p:nvSpPr>
        <p:spPr>
          <a:xfrm>
            <a:off x="914400" y="438150"/>
            <a:ext cx="2272096" cy="838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5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057556" y="4246989"/>
            <a:ext cx="1143008" cy="60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avan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153400" y="4055348"/>
            <a:ext cx="1071570" cy="48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 defTabSz="914400">
              <a:spcBef>
                <a:spcPct val="0"/>
              </a:spcBef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avan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809015" y="4434001"/>
            <a:ext cx="1296600" cy="482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 defTabSz="914400">
              <a:spcBef>
                <a:spcPct val="0"/>
              </a:spcBef>
              <a:defRPr/>
            </a:pPr>
            <a:endParaRPr lang="vi-VN" sz="2600" dirty="0">
              <a:solidFill>
                <a:srgbClr val="FF0000"/>
              </a:solidFill>
              <a:latin typeface="Vnavant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AC306D1-E956-4112-9389-AEBA4AA76F79}"/>
              </a:ext>
            </a:extLst>
          </p:cNvPr>
          <p:cNvSpPr txBox="1"/>
          <p:nvPr/>
        </p:nvSpPr>
        <p:spPr>
          <a:xfrm>
            <a:off x="-10540" y="4118851"/>
            <a:ext cx="9212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500" b="1" dirty="0">
                <a:solidFill>
                  <a:srgbClr val="002060"/>
                </a:solidFill>
                <a:latin typeface=".VnAvant" panose="020B7200000000000000" pitchFamily="34" charset="0"/>
              </a:rPr>
              <a:t>Quª ngo¹i cña Hµ cã lòy tre xanh, cã c©y tr¸i xum xuª</a:t>
            </a:r>
            <a:r>
              <a:rPr lang="vi-VN" sz="2500" b="1" dirty="0">
                <a:solidFill>
                  <a:schemeClr val="tx2"/>
                </a:solidFill>
                <a:latin typeface=".VnAvant" panose="020B7200000000000000" pitchFamily="34" charset="0"/>
              </a:rPr>
              <a:t>.</a:t>
            </a:r>
            <a:endParaRPr lang="en-US" sz="25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7D10F1-AF66-4F5B-A029-20BEACA75124}"/>
              </a:ext>
            </a:extLst>
          </p:cNvPr>
          <p:cNvSpPr txBox="1"/>
          <p:nvPr/>
        </p:nvSpPr>
        <p:spPr>
          <a:xfrm>
            <a:off x="917671" y="4118851"/>
            <a:ext cx="15628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600" b="1" dirty="0">
                <a:solidFill>
                  <a:srgbClr val="FF0000"/>
                </a:solidFill>
                <a:latin typeface=".VnAvant" pitchFamily="34" charset="0"/>
                <a:ea typeface="+mj-ea"/>
                <a:cs typeface="+mj-cs"/>
              </a:rPr>
              <a:t>oai</a:t>
            </a:r>
            <a:endParaRPr kumimoji="0" lang="vi-VN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avan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CD8830-AE7B-4734-A35C-90F613EB456B}"/>
              </a:ext>
            </a:extLst>
          </p:cNvPr>
          <p:cNvSpPr txBox="1"/>
          <p:nvPr/>
        </p:nvSpPr>
        <p:spPr>
          <a:xfrm>
            <a:off x="3469950" y="4122837"/>
            <a:ext cx="107157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2600" b="1" dirty="0">
                <a:solidFill>
                  <a:srgbClr val="FF0000"/>
                </a:solidFill>
                <a:latin typeface=".VnAvant" pitchFamily="34" charset="0"/>
              </a:rPr>
              <a:t>uy</a:t>
            </a:r>
            <a:endParaRPr lang="vi-VN" sz="2600" b="1" dirty="0">
              <a:solidFill>
                <a:srgbClr val="FF0000"/>
              </a:solidFill>
              <a:latin typeface="Vnavan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6469E6-C089-4E8D-8889-D1D0723903FE}"/>
              </a:ext>
            </a:extLst>
          </p:cNvPr>
          <p:cNvSpPr txBox="1"/>
          <p:nvPr/>
        </p:nvSpPr>
        <p:spPr>
          <a:xfrm>
            <a:off x="8204266" y="4118610"/>
            <a:ext cx="8703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vi-VN" sz="2600" b="1" dirty="0">
                <a:solidFill>
                  <a:srgbClr val="FF0000"/>
                </a:solidFill>
                <a:latin typeface=".VnAvant" pitchFamily="34" charset="0"/>
              </a:rPr>
              <a:t>uª.</a:t>
            </a:r>
            <a:endParaRPr lang="vi-VN" sz="2600" dirty="0">
              <a:solidFill>
                <a:srgbClr val="FF0000"/>
              </a:solidFill>
              <a:latin typeface="Vnavant"/>
            </a:endParaRPr>
          </a:p>
        </p:txBody>
      </p:sp>
      <p:pic>
        <p:nvPicPr>
          <p:cNvPr id="12" name="Hình ảnh 2">
            <a:extLst>
              <a:ext uri="{FF2B5EF4-FFF2-40B4-BE49-F238E27FC236}">
                <a16:creationId xmlns:a16="http://schemas.microsoft.com/office/drawing/2014/main" id="{46EC342A-1E64-43DB-A001-1380FEC2A3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88" r="1666" b="11322"/>
          <a:stretch/>
        </p:blipFill>
        <p:spPr>
          <a:xfrm>
            <a:off x="76200" y="57151"/>
            <a:ext cx="8991600" cy="3923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5AFA18D-7BF3-4695-99A4-AC8D67F9DAA6}"/>
              </a:ext>
            </a:extLst>
          </p:cNvPr>
          <p:cNvSpPr/>
          <p:nvPr/>
        </p:nvSpPr>
        <p:spPr>
          <a:xfrm>
            <a:off x="928304" y="361950"/>
            <a:ext cx="2272096" cy="80064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6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CF593-47B7-4A63-9F65-8D62C06EE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72D1-4567-4896-921C-474CA355A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746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9211</TotalTime>
  <Words>250</Words>
  <Application>Microsoft Office PowerPoint</Application>
  <PresentationFormat>On-screen Show (16:9)</PresentationFormat>
  <Paragraphs>89</Paragraphs>
  <Slides>39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.VnArabia</vt:lpstr>
      <vt:lpstr>.VnArial</vt:lpstr>
      <vt:lpstr>.VnAvant</vt:lpstr>
      <vt:lpstr>.VnAvantH</vt:lpstr>
      <vt:lpstr>Arial</vt:lpstr>
      <vt:lpstr>Calibri</vt:lpstr>
      <vt:lpstr>Calibri Light</vt:lpstr>
      <vt:lpstr>Chivo Light</vt:lpstr>
      <vt:lpstr>HP001 4 hàng</vt:lpstr>
      <vt:lpstr>Times</vt:lpstr>
      <vt:lpstr>Times New Roman</vt:lpstr>
      <vt:lpstr>Vnavant</vt:lpstr>
      <vt:lpstr>VNI-Avo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172</cp:revision>
  <dcterms:created xsi:type="dcterms:W3CDTF">2020-05-18T12:48:51Z</dcterms:created>
  <dcterms:modified xsi:type="dcterms:W3CDTF">2022-12-26T17:23:14Z</dcterms:modified>
</cp:coreProperties>
</file>