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2.xml" ContentType="application/vnd.openxmlformats-officedocument.presentationml.tags+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20"/>
  </p:notesMasterIdLst>
  <p:sldIdLst>
    <p:sldId id="288" r:id="rId3"/>
    <p:sldId id="415" r:id="rId4"/>
    <p:sldId id="417" r:id="rId5"/>
    <p:sldId id="416" r:id="rId6"/>
    <p:sldId id="405" r:id="rId7"/>
    <p:sldId id="348" r:id="rId8"/>
    <p:sldId id="349" r:id="rId9"/>
    <p:sldId id="418" r:id="rId10"/>
    <p:sldId id="351" r:id="rId11"/>
    <p:sldId id="407" r:id="rId12"/>
    <p:sldId id="408" r:id="rId13"/>
    <p:sldId id="419" r:id="rId14"/>
    <p:sldId id="409" r:id="rId15"/>
    <p:sldId id="334" r:id="rId16"/>
    <p:sldId id="353" r:id="rId17"/>
    <p:sldId id="410" r:id="rId18"/>
    <p:sldId id="312" r:id="rId19"/>
  </p:sldIdLst>
  <p:sldSz cx="9144000" cy="5143500" type="screen16x9"/>
  <p:notesSz cx="6858000" cy="9144000"/>
  <p:custDataLst>
    <p:tags r:id="rId21"/>
  </p:custDataLst>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442C4C"/>
    <a:srgbClr val="0E873A"/>
    <a:srgbClr val="5537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270" autoAdjust="0"/>
  </p:normalViewPr>
  <p:slideViewPr>
    <p:cSldViewPr snapToGrid="0">
      <p:cViewPr varScale="1">
        <p:scale>
          <a:sx n="86" d="100"/>
          <a:sy n="86" d="100"/>
        </p:scale>
        <p:origin x="720" y="64"/>
      </p:cViewPr>
      <p:guideLst>
        <p:guide orient="horz" pos="1620"/>
        <p:guide pos="2880"/>
      </p:guideLst>
    </p:cSldViewPr>
  </p:slid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E8BE76-29C8-41AB-8544-889D89FA4F96}" type="datetimeFigureOut">
              <a:rPr lang="zh-CN" altLang="en-US" smtClean="0"/>
              <a:t>2023/4/19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3AD677-048F-409F-AACD-0A0B5EF61C8C}" type="slidenum">
              <a:rPr lang="zh-CN" altLang="en-US" smtClean="0"/>
              <a:t>‹#›</a:t>
            </a:fld>
            <a:endParaRPr lang="zh-CN" altLang="en-US"/>
          </a:p>
        </p:txBody>
      </p:sp>
    </p:spTree>
    <p:extLst>
      <p:ext uri="{BB962C8B-B14F-4D97-AF65-F5344CB8AC3E}">
        <p14:creationId xmlns:p14="http://schemas.microsoft.com/office/powerpoint/2010/main" val="3282366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1</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1011991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Ms Huyền Phạm</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0936.082.789</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YOUTUBE: MsPham.  Facebook: Dạy và học cùng công nghệ. </a:t>
            </a:r>
            <a:endParaRPr lang="en-US" dirty="0"/>
          </a:p>
        </p:txBody>
      </p:sp>
      <p:sp>
        <p:nvSpPr>
          <p:cNvPr id="4" name="灯片编号占位符 3"/>
          <p:cNvSpPr>
            <a:spLocks noGrp="1"/>
          </p:cNvSpPr>
          <p:nvPr>
            <p:ph type="sldNum" sz="quarter" idx="10"/>
          </p:nvPr>
        </p:nvSpPr>
        <p:spPr/>
        <p:txBody>
          <a:bodyPr/>
          <a:lstStyle/>
          <a:p>
            <a:fld id="{9ABE1D9F-9E11-4592-9FAD-F68754A10F69}" type="slidenum">
              <a:rPr lang="zh-CN" altLang="en-US" smtClean="0"/>
              <a:t>3</a:t>
            </a:fld>
            <a:endParaRPr lang="zh-CN" altLang="en-US"/>
          </a:p>
        </p:txBody>
      </p:sp>
    </p:spTree>
    <p:extLst>
      <p:ext uri="{BB962C8B-B14F-4D97-AF65-F5344CB8AC3E}">
        <p14:creationId xmlns:p14="http://schemas.microsoft.com/office/powerpoint/2010/main" val="2560316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C73AC2-4FF3-463E-8886-A6A0A3ACDF98}"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847807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2023/4/19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923746729"/>
      </p:ext>
    </p:extLst>
  </p:cSld>
  <p:clrMapOvr>
    <a:masterClrMapping/>
  </p:clrMapOvr>
  <p:transition spd="slow" advTm="300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2023/4/19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1859827731"/>
      </p:ext>
    </p:extLst>
  </p:cSld>
  <p:clrMapOvr>
    <a:masterClrMapping/>
  </p:clrMapOvr>
  <p:transition spd="slow" advTm="3000">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2023/4/19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468846656"/>
      </p:ext>
    </p:extLst>
  </p:cSld>
  <p:clrMapOvr>
    <a:masterClrMapping/>
  </p:clrMapOvr>
  <p:transition spd="slow" advTm="3000">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4643704"/>
      </p:ext>
    </p:extLst>
  </p:cSld>
  <p:clrMapOvr>
    <a:masterClrMapping/>
  </p:clrMapOvr>
  <p:transition spd="slow" advTm="3000">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94740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ontent with Caption">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3" name="Freeform 17">
            <a:extLst>
              <a:ext uri="{FF2B5EF4-FFF2-40B4-BE49-F238E27FC236}">
                <a16:creationId xmlns:a16="http://schemas.microsoft.com/office/drawing/2014/main" id="{F00510D4-679A-4B44-AFFD-FD1FF3551A62}"/>
              </a:ext>
            </a:extLst>
          </p:cNvPr>
          <p:cNvSpPr/>
          <p:nvPr userDrawn="1"/>
        </p:nvSpPr>
        <p:spPr>
          <a:xfrm>
            <a:off x="210595" y="841664"/>
            <a:ext cx="8790530" cy="4173249"/>
          </a:xfrm>
          <a:prstGeom prst="rect">
            <a:avLst/>
          </a:prstGeom>
          <a:solidFill>
            <a:srgbClr val="FFFFFF"/>
          </a:solidFill>
          <a:ln w="25400" cap="flat" cmpd="sng" algn="ctr">
            <a:solidFill>
              <a:srgbClr val="00B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nvGrpSpPr>
          <p:cNvPr id="14" name="Group 13">
            <a:extLst>
              <a:ext uri="{FF2B5EF4-FFF2-40B4-BE49-F238E27FC236}">
                <a16:creationId xmlns:a16="http://schemas.microsoft.com/office/drawing/2014/main" id="{72B9509B-2605-49B8-82AA-4026BF3B536B}"/>
              </a:ext>
            </a:extLst>
          </p:cNvPr>
          <p:cNvGrpSpPr/>
          <p:nvPr userDrawn="1"/>
        </p:nvGrpSpPr>
        <p:grpSpPr>
          <a:xfrm>
            <a:off x="282787" y="191866"/>
            <a:ext cx="1977886" cy="1546997"/>
            <a:chOff x="237072" y="234585"/>
            <a:chExt cx="1448294" cy="1448294"/>
          </a:xfrm>
        </p:grpSpPr>
        <p:sp>
          <p:nvSpPr>
            <p:cNvPr id="15" name="Oval 14">
              <a:extLst>
                <a:ext uri="{FF2B5EF4-FFF2-40B4-BE49-F238E27FC236}">
                  <a16:creationId xmlns:a16="http://schemas.microsoft.com/office/drawing/2014/main" id="{7E9B5808-68F7-4A14-A759-6246698FF09F}"/>
                </a:ext>
              </a:extLst>
            </p:cNvPr>
            <p:cNvSpPr/>
            <p:nvPr/>
          </p:nvSpPr>
          <p:spPr>
            <a:xfrm>
              <a:off x="237072" y="234585"/>
              <a:ext cx="1448294" cy="1448294"/>
            </a:xfrm>
            <a:prstGeom prst="ellipse">
              <a:avLst/>
            </a:prstGeom>
            <a:solidFill>
              <a:srgbClr val="B7D574"/>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6" name="Oval 15">
              <a:extLst>
                <a:ext uri="{FF2B5EF4-FFF2-40B4-BE49-F238E27FC236}">
                  <a16:creationId xmlns:a16="http://schemas.microsoft.com/office/drawing/2014/main" id="{DD9337EE-9449-4FAF-8ADB-03892A796D0C}"/>
                </a:ext>
              </a:extLst>
            </p:cNvPr>
            <p:cNvSpPr/>
            <p:nvPr/>
          </p:nvSpPr>
          <p:spPr>
            <a:xfrm>
              <a:off x="283311" y="280824"/>
              <a:ext cx="1355815" cy="1355815"/>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7" name="Oval 16">
              <a:extLst>
                <a:ext uri="{FF2B5EF4-FFF2-40B4-BE49-F238E27FC236}">
                  <a16:creationId xmlns:a16="http://schemas.microsoft.com/office/drawing/2014/main" id="{7229F8EB-2732-4CE9-8470-DB69792CAA1E}"/>
                </a:ext>
              </a:extLst>
            </p:cNvPr>
            <p:cNvSpPr/>
            <p:nvPr/>
          </p:nvSpPr>
          <p:spPr>
            <a:xfrm>
              <a:off x="244823" y="252246"/>
              <a:ext cx="1419087" cy="1419087"/>
            </a:xfrm>
            <a:prstGeom prst="ellipse">
              <a:avLst/>
            </a:prstGeom>
            <a:noFill/>
            <a:ln w="9525" cap="flat" cmpd="sng" algn="ctr">
              <a:solidFill>
                <a:srgbClr val="BAE5E4">
                  <a:lumMod val="25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spTree>
    <p:extLst>
      <p:ext uri="{BB962C8B-B14F-4D97-AF65-F5344CB8AC3E}">
        <p14:creationId xmlns:p14="http://schemas.microsoft.com/office/powerpoint/2010/main" val="12098082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435919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Content with Caption">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3" name="Freeform 17">
            <a:extLst>
              <a:ext uri="{FF2B5EF4-FFF2-40B4-BE49-F238E27FC236}">
                <a16:creationId xmlns:a16="http://schemas.microsoft.com/office/drawing/2014/main" id="{F00510D4-679A-4B44-AFFD-FD1FF3551A62}"/>
              </a:ext>
            </a:extLst>
          </p:cNvPr>
          <p:cNvSpPr/>
          <p:nvPr userDrawn="1"/>
        </p:nvSpPr>
        <p:spPr>
          <a:xfrm>
            <a:off x="210595" y="841664"/>
            <a:ext cx="8790530" cy="4173249"/>
          </a:xfrm>
          <a:prstGeom prst="rect">
            <a:avLst/>
          </a:prstGeom>
          <a:solidFill>
            <a:srgbClr val="FFFFFF"/>
          </a:solidFill>
          <a:ln w="25400" cap="flat" cmpd="sng" algn="ctr">
            <a:solidFill>
              <a:srgbClr val="00B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nvGrpSpPr>
          <p:cNvPr id="14" name="Group 13">
            <a:extLst>
              <a:ext uri="{FF2B5EF4-FFF2-40B4-BE49-F238E27FC236}">
                <a16:creationId xmlns:a16="http://schemas.microsoft.com/office/drawing/2014/main" id="{72B9509B-2605-49B8-82AA-4026BF3B536B}"/>
              </a:ext>
            </a:extLst>
          </p:cNvPr>
          <p:cNvGrpSpPr/>
          <p:nvPr userDrawn="1"/>
        </p:nvGrpSpPr>
        <p:grpSpPr>
          <a:xfrm>
            <a:off x="282787" y="191866"/>
            <a:ext cx="1977886" cy="1546997"/>
            <a:chOff x="237072" y="234585"/>
            <a:chExt cx="1448294" cy="1448294"/>
          </a:xfrm>
        </p:grpSpPr>
        <p:sp>
          <p:nvSpPr>
            <p:cNvPr id="15" name="Oval 14">
              <a:extLst>
                <a:ext uri="{FF2B5EF4-FFF2-40B4-BE49-F238E27FC236}">
                  <a16:creationId xmlns:a16="http://schemas.microsoft.com/office/drawing/2014/main" id="{7E9B5808-68F7-4A14-A759-6246698FF09F}"/>
                </a:ext>
              </a:extLst>
            </p:cNvPr>
            <p:cNvSpPr/>
            <p:nvPr/>
          </p:nvSpPr>
          <p:spPr>
            <a:xfrm>
              <a:off x="237072" y="234585"/>
              <a:ext cx="1448294" cy="1448294"/>
            </a:xfrm>
            <a:prstGeom prst="ellipse">
              <a:avLst/>
            </a:prstGeom>
            <a:solidFill>
              <a:srgbClr val="B7D574"/>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6" name="Oval 15">
              <a:extLst>
                <a:ext uri="{FF2B5EF4-FFF2-40B4-BE49-F238E27FC236}">
                  <a16:creationId xmlns:a16="http://schemas.microsoft.com/office/drawing/2014/main" id="{DD9337EE-9449-4FAF-8ADB-03892A796D0C}"/>
                </a:ext>
              </a:extLst>
            </p:cNvPr>
            <p:cNvSpPr/>
            <p:nvPr/>
          </p:nvSpPr>
          <p:spPr>
            <a:xfrm>
              <a:off x="283311" y="280824"/>
              <a:ext cx="1355815" cy="1355815"/>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7" name="Oval 16">
              <a:extLst>
                <a:ext uri="{FF2B5EF4-FFF2-40B4-BE49-F238E27FC236}">
                  <a16:creationId xmlns:a16="http://schemas.microsoft.com/office/drawing/2014/main" id="{7229F8EB-2732-4CE9-8470-DB69792CAA1E}"/>
                </a:ext>
              </a:extLst>
            </p:cNvPr>
            <p:cNvSpPr/>
            <p:nvPr/>
          </p:nvSpPr>
          <p:spPr>
            <a:xfrm>
              <a:off x="244823" y="252246"/>
              <a:ext cx="1419087" cy="1419087"/>
            </a:xfrm>
            <a:prstGeom prst="ellipse">
              <a:avLst/>
            </a:prstGeom>
            <a:noFill/>
            <a:ln w="9525" cap="flat" cmpd="sng" algn="ctr">
              <a:solidFill>
                <a:srgbClr val="BAE5E4">
                  <a:lumMod val="25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spTree>
    <p:extLst>
      <p:ext uri="{BB962C8B-B14F-4D97-AF65-F5344CB8AC3E}">
        <p14:creationId xmlns:p14="http://schemas.microsoft.com/office/powerpoint/2010/main" val="27977357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Vertical Title and Text">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7" name="矩形 1">
            <a:extLst>
              <a:ext uri="{FF2B5EF4-FFF2-40B4-BE49-F238E27FC236}">
                <a16:creationId xmlns:a16="http://schemas.microsoft.com/office/drawing/2014/main" id="{B22B1E67-3008-4521-AE81-657AB5E1176C}"/>
              </a:ext>
            </a:extLst>
          </p:cNvPr>
          <p:cNvSpPr/>
          <p:nvPr userDrawn="1"/>
        </p:nvSpPr>
        <p:spPr>
          <a:xfrm>
            <a:off x="79746" y="71770"/>
            <a:ext cx="8979195" cy="4976037"/>
          </a:xfrm>
          <a:prstGeom prst="rect">
            <a:avLst/>
          </a:prstGeom>
          <a:noFill/>
          <a:ln w="28575">
            <a:solidFill>
              <a:srgbClr val="DC5D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cs typeface="+mn-ea"/>
              <a:sym typeface="+mn-lt"/>
            </a:endParaRPr>
          </a:p>
        </p:txBody>
      </p:sp>
      <p:pic>
        <p:nvPicPr>
          <p:cNvPr id="8" name="图片 8">
            <a:extLst>
              <a:ext uri="{FF2B5EF4-FFF2-40B4-BE49-F238E27FC236}">
                <a16:creationId xmlns:a16="http://schemas.microsoft.com/office/drawing/2014/main" id="{318CC0AA-2F1C-47E2-96E1-12F350AB09C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a:fillRect/>
          </a:stretch>
        </p:blipFill>
        <p:spPr>
          <a:xfrm>
            <a:off x="2696172" y="42275"/>
            <a:ext cx="3751660" cy="1162478"/>
          </a:xfrm>
          <a:prstGeom prst="rect">
            <a:avLst/>
          </a:prstGeom>
        </p:spPr>
      </p:pic>
      <p:pic>
        <p:nvPicPr>
          <p:cNvPr id="9" name="PA_图片 2">
            <a:extLst>
              <a:ext uri="{FF2B5EF4-FFF2-40B4-BE49-F238E27FC236}">
                <a16:creationId xmlns:a16="http://schemas.microsoft.com/office/drawing/2014/main" id="{F453868A-7C7E-4C9C-BFDE-8FEE5AE3420C}"/>
              </a:ext>
            </a:extLst>
          </p:cNvPr>
          <p:cNvPicPr>
            <a:picLocks noChangeAspect="1"/>
          </p:cNvPicPr>
          <p:nvPr userDrawn="1">
            <p:custDataLst>
              <p:tags r:id="rId1"/>
            </p:custDataLst>
          </p:nvPr>
        </p:nvPicPr>
        <p:blipFill>
          <a:blip r:embed="rId4"/>
          <a:stretch>
            <a:fillRect/>
          </a:stretch>
        </p:blipFill>
        <p:spPr>
          <a:xfrm>
            <a:off x="1903999" y="787347"/>
            <a:ext cx="5660359" cy="4553691"/>
          </a:xfrm>
          <a:prstGeom prst="rect">
            <a:avLst/>
          </a:prstGeom>
          <a:noFill/>
          <a:ln w="9525">
            <a:noFill/>
          </a:ln>
        </p:spPr>
      </p:pic>
      <p:pic>
        <p:nvPicPr>
          <p:cNvPr id="11" name="图片 22">
            <a:extLst>
              <a:ext uri="{FF2B5EF4-FFF2-40B4-BE49-F238E27FC236}">
                <a16:creationId xmlns:a16="http://schemas.microsoft.com/office/drawing/2014/main" id="{3FCE1FC1-F6CB-4EDD-B53D-CAC516587933}"/>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6899911" y="3064193"/>
            <a:ext cx="1816418" cy="1687830"/>
          </a:xfrm>
          <a:prstGeom prst="rect">
            <a:avLst/>
          </a:prstGeom>
        </p:spPr>
      </p:pic>
      <p:pic>
        <p:nvPicPr>
          <p:cNvPr id="12" name="图片 20">
            <a:extLst>
              <a:ext uri="{FF2B5EF4-FFF2-40B4-BE49-F238E27FC236}">
                <a16:creationId xmlns:a16="http://schemas.microsoft.com/office/drawing/2014/main" id="{12D22E61-431C-4BF7-B86C-F36DBA00E062}"/>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86253" y="306705"/>
            <a:ext cx="1222772" cy="1114425"/>
          </a:xfrm>
          <a:prstGeom prst="rect">
            <a:avLst/>
          </a:prstGeom>
          <a:noFill/>
          <a:ln w="9525">
            <a:noFill/>
          </a:ln>
        </p:spPr>
      </p:pic>
    </p:spTree>
    <p:extLst>
      <p:ext uri="{BB962C8B-B14F-4D97-AF65-F5344CB8AC3E}">
        <p14:creationId xmlns:p14="http://schemas.microsoft.com/office/powerpoint/2010/main" val="1330034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11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主封面">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0770627"/>
      </p:ext>
    </p:extLst>
  </p:cSld>
  <p:clrMapOvr>
    <a:masterClrMapping/>
  </p:clrMapOvr>
  <p:transition spd="slow" advTm="3000">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内页">
    <p:spTree>
      <p:nvGrpSpPr>
        <p:cNvPr id="1" name=""/>
        <p:cNvGrpSpPr/>
        <p:nvPr/>
      </p:nvGrpSpPr>
      <p:grpSpPr>
        <a:xfrm>
          <a:off x="0" y="0"/>
          <a:ext cx="0" cy="0"/>
          <a:chOff x="0" y="0"/>
          <a:chExt cx="0" cy="0"/>
        </a:xfrm>
      </p:grpSpPr>
      <p:pic>
        <p:nvPicPr>
          <p:cNvPr id="71" name="图片 7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398"/>
            <a:ext cx="9144000" cy="5155898"/>
          </a:xfrm>
          <a:prstGeom prst="rect">
            <a:avLst/>
          </a:prstGeom>
        </p:spPr>
      </p:pic>
      <p:sp>
        <p:nvSpPr>
          <p:cNvPr id="2" name="圆角矩形 1"/>
          <p:cNvSpPr/>
          <p:nvPr userDrawn="1"/>
        </p:nvSpPr>
        <p:spPr>
          <a:xfrm>
            <a:off x="177800" y="558800"/>
            <a:ext cx="8813800" cy="4406900"/>
          </a:xfrm>
          <a:prstGeom prst="roundRect">
            <a:avLst>
              <a:gd name="adj" fmla="val 197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userDrawn="1"/>
        </p:nvSpPr>
        <p:spPr>
          <a:xfrm>
            <a:off x="177800" y="158690"/>
            <a:ext cx="2749471" cy="400110"/>
          </a:xfrm>
          <a:prstGeom prst="rect">
            <a:avLst/>
          </a:prstGeom>
          <a:noFill/>
        </p:spPr>
        <p:txBody>
          <a:bodyPr wrap="none" rtlCol="0">
            <a:spAutoFit/>
          </a:bodyPr>
          <a:lstStyle/>
          <a:p>
            <a:r>
              <a:rPr lang="zh-CN" altLang="en-US" sz="2000" b="1" dirty="0">
                <a:solidFill>
                  <a:schemeClr val="bg1"/>
                </a:solidFill>
              </a:rPr>
              <a:t>单击此处添加文字标题</a:t>
            </a:r>
          </a:p>
        </p:txBody>
      </p:sp>
    </p:spTree>
    <p:extLst>
      <p:ext uri="{BB962C8B-B14F-4D97-AF65-F5344CB8AC3E}">
        <p14:creationId xmlns:p14="http://schemas.microsoft.com/office/powerpoint/2010/main" val="406022375"/>
      </p:ext>
    </p:extLst>
  </p:cSld>
  <p:clrMapOvr>
    <a:masterClrMapping/>
  </p:clrMapOvr>
  <p:transition spd="slow" advTm="300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2023/4/19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2446103537"/>
      </p:ext>
    </p:extLst>
  </p:cSld>
  <p:clrMapOvr>
    <a:masterClrMapping/>
  </p:clrMapOvr>
  <p:transition spd="slow" advTm="300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ACA37975-6AF7-4301-9DC5-87C074AA59D1}" type="datetimeFigureOut">
              <a:rPr lang="zh-CN" altLang="en-US" smtClean="0"/>
              <a:t>2023/4/19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8579085"/>
      </p:ext>
    </p:extLst>
  </p:cSld>
  <p:clrMapOvr>
    <a:masterClrMapping/>
  </p:clrMapOvr>
  <p:transition spd="slow" advTm="300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ACA37975-6AF7-4301-9DC5-87C074AA59D1}" type="datetimeFigureOut">
              <a:rPr lang="zh-CN" altLang="en-US" smtClean="0"/>
              <a:t>2023/4/19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635159219"/>
      </p:ext>
    </p:extLst>
  </p:cSld>
  <p:clrMapOvr>
    <a:masterClrMapping/>
  </p:clrMapOvr>
  <p:transition spd="slow" advTm="300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ACA37975-6AF7-4301-9DC5-87C074AA59D1}" type="datetimeFigureOut">
              <a:rPr lang="zh-CN" altLang="en-US" smtClean="0"/>
              <a:t>2023/4/19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5492275"/>
      </p:ext>
    </p:extLst>
  </p:cSld>
  <p:clrMapOvr>
    <a:masterClrMapping/>
  </p:clrMapOvr>
  <p:transition spd="slow" advTm="300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ACA37975-6AF7-4301-9DC5-87C074AA59D1}" type="datetimeFigureOut">
              <a:rPr lang="zh-CN" altLang="en-US" smtClean="0"/>
              <a:t>2023/4/19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2389057927"/>
      </p:ext>
    </p:extLst>
  </p:cSld>
  <p:clrMapOvr>
    <a:masterClrMapping/>
  </p:clrMapOvr>
  <p:transition spd="slow" advTm="300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A37975-6AF7-4301-9DC5-87C074AA59D1}" type="datetimeFigureOut">
              <a:rPr lang="zh-CN" altLang="en-US" smtClean="0"/>
              <a:t>2023/4/19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4040428924"/>
      </p:ext>
    </p:extLst>
  </p:cSld>
  <p:clrMapOvr>
    <a:masterClrMapping/>
  </p:clrMapOvr>
  <p:transition spd="slow" advTm="3000">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t>2023/4/19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526863871"/>
      </p:ext>
    </p:extLst>
  </p:cSld>
  <p:clrMapOvr>
    <a:masterClrMapping/>
  </p:clrMapOvr>
  <p:transition spd="slow" advTm="300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t>2023/4/19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427201385"/>
      </p:ext>
    </p:extLst>
  </p:cSld>
  <p:clrMapOvr>
    <a:masterClrMapping/>
  </p:clrMapOvr>
  <p:transition spd="slow" advTm="3000">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ACA37975-6AF7-4301-9DC5-87C074AA59D1}" type="datetimeFigureOut">
              <a:rPr lang="zh-CN" altLang="en-US" smtClean="0"/>
              <a:t>2023/4/19</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18818591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89" r:id="rId13"/>
    <p:sldLayoutId id="2147483706" r:id="rId14"/>
    <p:sldLayoutId id="2147483707" r:id="rId15"/>
    <p:sldLayoutId id="2147483708" r:id="rId16"/>
    <p:sldLayoutId id="2147483709" r:id="rId17"/>
  </p:sldLayoutIdLst>
  <p:transition spd="slow" advTm="3000">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6179885"/>
      </p:ext>
    </p:extLst>
  </p:cSld>
  <p:clrMap bg1="lt1" tx1="dk1" bg2="lt2" tx2="dk2" accent1="accent1" accent2="accent2" accent3="accent3" accent4="accent4" accent5="accent5" accent6="accent6" hlink="hlink" folHlink="folHlink"/>
  <p:sldLayoutIdLst>
    <p:sldLayoutId id="2147483674" r:id="rId1"/>
    <p:sldLayoutId id="2147483675" r:id="rId2"/>
  </p:sldLayoutIdLst>
  <p:transition spd="slow" advTm="3000">
    <p:fade/>
  </p:transition>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9.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13.emf"/><Relationship Id="rId4" Type="http://schemas.openxmlformats.org/officeDocument/2006/relationships/image" Target="../media/image12.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2398"/>
            <a:ext cx="9144000" cy="5155898"/>
          </a:xfrm>
          <a:prstGeom prst="rect">
            <a:avLst/>
          </a:prstGeom>
        </p:spPr>
      </p:pic>
      <p:grpSp>
        <p:nvGrpSpPr>
          <p:cNvPr id="8" name="组合 7"/>
          <p:cNvGrpSpPr/>
          <p:nvPr/>
        </p:nvGrpSpPr>
        <p:grpSpPr>
          <a:xfrm>
            <a:off x="2063239" y="310112"/>
            <a:ext cx="6446100" cy="3248580"/>
            <a:chOff x="1821600" y="726520"/>
            <a:chExt cx="5874600" cy="2903060"/>
          </a:xfrm>
        </p:grpSpPr>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21600" y="726520"/>
              <a:ext cx="5874600" cy="2903060"/>
            </a:xfrm>
            <a:prstGeom prst="rect">
              <a:avLst/>
            </a:prstGeom>
          </p:spPr>
        </p:pic>
        <p:sp>
          <p:nvSpPr>
            <p:cNvPr id="7" name="椭圆 6"/>
            <p:cNvSpPr/>
            <p:nvPr/>
          </p:nvSpPr>
          <p:spPr>
            <a:xfrm>
              <a:off x="3396633" y="1409700"/>
              <a:ext cx="1915744" cy="11558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29252" y="3503371"/>
            <a:ext cx="1016529" cy="1435100"/>
          </a:xfrm>
          <a:prstGeom prst="rect">
            <a:avLst/>
          </a:prstGeom>
        </p:spPr>
      </p:pic>
      <p:pic>
        <p:nvPicPr>
          <p:cNvPr id="4"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43582" y="371886"/>
            <a:ext cx="1134121" cy="1383395"/>
          </a:xfrm>
          <a:prstGeom prst="rect">
            <a:avLst/>
          </a:prstGeom>
        </p:spPr>
      </p:pic>
      <p:sp>
        <p:nvSpPr>
          <p:cNvPr id="10" name="文本框 9"/>
          <p:cNvSpPr txBox="1"/>
          <p:nvPr/>
        </p:nvSpPr>
        <p:spPr>
          <a:xfrm>
            <a:off x="1680481" y="1983660"/>
            <a:ext cx="5920496" cy="584775"/>
          </a:xfrm>
          <a:prstGeom prst="rect">
            <a:avLst/>
          </a:prstGeom>
          <a:noFill/>
        </p:spPr>
        <p:txBody>
          <a:bodyPr wrap="square" rtlCol="0">
            <a:spAutoFit/>
          </a:bodyPr>
          <a:lstStyle/>
          <a:p>
            <a:pPr algn="ctr"/>
            <a:r>
              <a:rPr lang="en-US" altLang="zh-CN" sz="3200" b="1" dirty="0">
                <a:solidFill>
                  <a:srgbClr val="FF0000"/>
                </a:solidFill>
                <a:latin typeface="Times New Roman" panose="02020603050405020304" pitchFamily="18" charset="0"/>
                <a:ea typeface="方正少儿_GBK" panose="03000509000000000000" pitchFamily="65" charset="-122"/>
                <a:cs typeface="Times New Roman" panose="02020603050405020304" pitchFamily="18" charset="0"/>
              </a:rPr>
              <a:t>TIẾNG VIỆT LỚP 2</a:t>
            </a:r>
            <a:endParaRPr lang="zh-CN" altLang="en-US" sz="3200" b="1" dirty="0">
              <a:solidFill>
                <a:srgbClr val="FF0000"/>
              </a:solidFill>
              <a:latin typeface="Times New Roman" panose="02020603050405020304" pitchFamily="18" charset="0"/>
              <a:ea typeface="方正少儿_GBK" panose="03000509000000000000" pitchFamily="65" charset="-122"/>
              <a:cs typeface="Times New Roman" panose="02020603050405020304" pitchFamily="18" charset="0"/>
            </a:endParaRPr>
          </a:p>
        </p:txBody>
      </p:sp>
    </p:spTree>
    <p:extLst>
      <p:ext uri="{BB962C8B-B14F-4D97-AF65-F5344CB8AC3E}">
        <p14:creationId xmlns:p14="http://schemas.microsoft.com/office/powerpoint/2010/main" val="2412638660"/>
      </p:ext>
    </p:extLst>
  </p:cSld>
  <p:clrMapOvr>
    <a:masterClrMapping/>
  </p:clrMapOvr>
  <p:transition spd="slow" advTm="3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17" presetClass="entr" presetSubtype="1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750" fill="hold"/>
                                        <p:tgtEl>
                                          <p:spTgt spid="8"/>
                                        </p:tgtEl>
                                        <p:attrNameLst>
                                          <p:attrName>ppt_w</p:attrName>
                                        </p:attrNameLst>
                                      </p:cBhvr>
                                      <p:tavLst>
                                        <p:tav tm="0">
                                          <p:val>
                                            <p:fltVal val="0"/>
                                          </p:val>
                                        </p:tav>
                                        <p:tav tm="100000">
                                          <p:val>
                                            <p:strVal val="#ppt_w"/>
                                          </p:val>
                                        </p:tav>
                                      </p:tavLst>
                                    </p:anim>
                                    <p:anim calcmode="lin" valueType="num">
                                      <p:cBhvr>
                                        <p:cTn id="20" dur="750" fill="hold"/>
                                        <p:tgtEl>
                                          <p:spTgt spid="8"/>
                                        </p:tgtEl>
                                        <p:attrNameLst>
                                          <p:attrName>ppt_h</p:attrName>
                                        </p:attrNameLst>
                                      </p:cBhvr>
                                      <p:tavLst>
                                        <p:tav tm="0">
                                          <p:val>
                                            <p:strVal val="#ppt_h"/>
                                          </p:val>
                                        </p:tav>
                                        <p:tav tm="100000">
                                          <p:val>
                                            <p:strVal val="#ppt_h"/>
                                          </p:val>
                                        </p:tav>
                                      </p:tavLst>
                                    </p:anim>
                                  </p:childTnLst>
                                </p:cTn>
                              </p:par>
                            </p:childTnLst>
                          </p:cTn>
                        </p:par>
                        <p:par>
                          <p:cTn id="21" fill="hold">
                            <p:stCondLst>
                              <p:cond delay="2750"/>
                            </p:stCondLst>
                            <p:childTnLst>
                              <p:par>
                                <p:cTn id="22" presetID="47" presetClass="entr" presetSubtype="0"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par>
                          <p:cTn id="27" fill="hold">
                            <p:stCondLst>
                              <p:cond delay="3750"/>
                            </p:stCondLst>
                            <p:childTnLst>
                              <p:par>
                                <p:cTn id="28" presetID="16" presetClass="entr" presetSubtype="21" fill="hold" grpId="0"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arn(inVertical)">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7480" y="201706"/>
            <a:ext cx="2768087" cy="1973064"/>
          </a:xfrm>
          <a:prstGeom prst="rect">
            <a:avLst/>
          </a:prstGeom>
        </p:spPr>
      </p:pic>
      <p:sp>
        <p:nvSpPr>
          <p:cNvPr id="4" name="TextBox 3"/>
          <p:cNvSpPr txBox="1"/>
          <p:nvPr/>
        </p:nvSpPr>
        <p:spPr>
          <a:xfrm>
            <a:off x="990944" y="2031983"/>
            <a:ext cx="6941156" cy="1323439"/>
          </a:xfrm>
          <a:prstGeom prst="rect">
            <a:avLst/>
          </a:prstGeom>
          <a:noFill/>
        </p:spPr>
        <p:txBody>
          <a:bodyPr wrap="square" rtlCol="0">
            <a:spAutoFit/>
          </a:bodyPr>
          <a:lstStyle/>
          <a:p>
            <a:pPr algn="ctr"/>
            <a:r>
              <a:rPr lang="en-US" sz="8000" dirty="0" err="1" smtClean="0">
                <a:solidFill>
                  <a:srgbClr val="002060"/>
                </a:solidFill>
                <a:latin typeface="Arial-Rounded" pitchFamily="34" charset="0"/>
                <a:ea typeface="Arial-Rounded" pitchFamily="34" charset="0"/>
                <a:cs typeface="Arial-Rounded" pitchFamily="34" charset="0"/>
              </a:rPr>
              <a:t>Luyện</a:t>
            </a:r>
            <a:r>
              <a:rPr lang="en-US" sz="8000" dirty="0" smtClean="0">
                <a:solidFill>
                  <a:srgbClr val="002060"/>
                </a:solidFill>
                <a:latin typeface="Arial-Rounded" pitchFamily="34" charset="0"/>
                <a:ea typeface="Arial-Rounded" pitchFamily="34" charset="0"/>
                <a:cs typeface="Arial-Rounded" pitchFamily="34" charset="0"/>
              </a:rPr>
              <a:t> </a:t>
            </a:r>
            <a:r>
              <a:rPr lang="en-US" sz="8000" dirty="0" err="1" smtClean="0">
                <a:solidFill>
                  <a:srgbClr val="002060"/>
                </a:solidFill>
                <a:latin typeface="Arial-Rounded" pitchFamily="34" charset="0"/>
                <a:ea typeface="Arial-Rounded" pitchFamily="34" charset="0"/>
                <a:cs typeface="Arial-Rounded" pitchFamily="34" charset="0"/>
              </a:rPr>
              <a:t>đọc</a:t>
            </a:r>
            <a:r>
              <a:rPr lang="en-US" sz="8000" dirty="0" smtClean="0">
                <a:solidFill>
                  <a:srgbClr val="002060"/>
                </a:solidFill>
                <a:latin typeface="Arial-Rounded" pitchFamily="34" charset="0"/>
                <a:ea typeface="Arial-Rounded" pitchFamily="34" charset="0"/>
                <a:cs typeface="Arial-Rounded" pitchFamily="34" charset="0"/>
              </a:rPr>
              <a:t> </a:t>
            </a:r>
            <a:r>
              <a:rPr lang="en-US" sz="8000" dirty="0" err="1" smtClean="0">
                <a:solidFill>
                  <a:srgbClr val="002060"/>
                </a:solidFill>
                <a:latin typeface="Arial-Rounded" pitchFamily="34" charset="0"/>
                <a:ea typeface="Arial-Rounded" pitchFamily="34" charset="0"/>
                <a:cs typeface="Arial-Rounded" pitchFamily="34" charset="0"/>
              </a:rPr>
              <a:t>lại</a:t>
            </a:r>
            <a:endParaRPr lang="en-US" sz="8000" dirty="0">
              <a:solidFill>
                <a:srgbClr val="002060"/>
              </a:solidFill>
              <a:latin typeface="Arial-Rounded" pitchFamily="34" charset="0"/>
              <a:ea typeface="Arial-Rounded" pitchFamily="34" charset="0"/>
              <a:cs typeface="Arial-Rounded" pitchFamily="34" charset="0"/>
            </a:endParaRPr>
          </a:p>
        </p:txBody>
      </p:sp>
      <p:sp>
        <p:nvSpPr>
          <p:cNvPr id="5" name="TextBox 4">
            <a:extLst>
              <a:ext uri="{FF2B5EF4-FFF2-40B4-BE49-F238E27FC236}">
                <a16:creationId xmlns:a16="http://schemas.microsoft.com/office/drawing/2014/main" id="{D27C27E7-3EBB-44E4-B587-606D4BE648FB}"/>
              </a:ext>
            </a:extLst>
          </p:cNvPr>
          <p:cNvSpPr txBox="1"/>
          <p:nvPr/>
        </p:nvSpPr>
        <p:spPr>
          <a:xfrm>
            <a:off x="-457200" y="514350"/>
            <a:ext cx="3352800" cy="646331"/>
          </a:xfrm>
          <a:prstGeom prst="rect">
            <a:avLst/>
          </a:prstGeom>
          <a:noFill/>
        </p:spPr>
        <p:txBody>
          <a:bodyPr wrap="square" rtlCol="0">
            <a:spAutoFit/>
          </a:bodyPr>
          <a:lstStyle/>
          <a:p>
            <a:pPr algn="ctr"/>
            <a:r>
              <a:rPr lang="en-US" sz="3600" b="1" dirty="0" err="1">
                <a:solidFill>
                  <a:srgbClr val="FF0000"/>
                </a:solidFill>
              </a:rPr>
              <a:t>Tiết</a:t>
            </a:r>
            <a:r>
              <a:rPr lang="en-US" sz="3600" b="1" dirty="0">
                <a:solidFill>
                  <a:srgbClr val="FF0000"/>
                </a:solidFill>
              </a:rPr>
              <a:t> </a:t>
            </a:r>
            <a:r>
              <a:rPr lang="en-US" sz="3600" b="1" dirty="0" smtClean="0">
                <a:solidFill>
                  <a:srgbClr val="FF0000"/>
                </a:solidFill>
              </a:rPr>
              <a:t>2</a:t>
            </a:r>
            <a:endParaRPr lang="en-US" sz="3600" b="1" dirty="0">
              <a:solidFill>
                <a:srgbClr val="FF0000"/>
              </a:solidFill>
            </a:endParaRPr>
          </a:p>
        </p:txBody>
      </p:sp>
    </p:spTree>
    <p:extLst>
      <p:ext uri="{BB962C8B-B14F-4D97-AF65-F5344CB8AC3E}">
        <p14:creationId xmlns:p14="http://schemas.microsoft.com/office/powerpoint/2010/main" val="13460380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075EBB-8297-43FD-87CC-24C87E496532}"/>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26414" y="-205821"/>
            <a:ext cx="1505160" cy="924054"/>
          </a:xfrm>
          <a:prstGeom prst="rect">
            <a:avLst/>
          </a:prstGeom>
        </p:spPr>
      </p:pic>
      <p:sp>
        <p:nvSpPr>
          <p:cNvPr id="7" name="TextBox 6">
            <a:extLst>
              <a:ext uri="{FF2B5EF4-FFF2-40B4-BE49-F238E27FC236}">
                <a16:creationId xmlns:a16="http://schemas.microsoft.com/office/drawing/2014/main" id="{D316A489-CE76-469B-ABD8-E75C33C4A3C3}"/>
              </a:ext>
            </a:extLst>
          </p:cNvPr>
          <p:cNvSpPr txBox="1"/>
          <p:nvPr/>
        </p:nvSpPr>
        <p:spPr>
          <a:xfrm>
            <a:off x="352425" y="403322"/>
            <a:ext cx="8629650" cy="4185761"/>
          </a:xfrm>
          <a:prstGeom prst="rect">
            <a:avLst/>
          </a:prstGeom>
          <a:noFill/>
        </p:spPr>
        <p:txBody>
          <a:bodyPr wrap="square">
            <a:spAutoFit/>
          </a:bodyPr>
          <a:lstStyle/>
          <a:p>
            <a:pPr algn="ctr">
              <a:spcBef>
                <a:spcPts val="1200"/>
              </a:spcBef>
            </a:pPr>
            <a:r>
              <a:rPr lang="vi-VN" sz="1800" b="1" dirty="0"/>
              <a:t>KHỦNG </a:t>
            </a:r>
            <a:r>
              <a:rPr lang="vi-VN" sz="1800" b="1" dirty="0" smtClean="0"/>
              <a:t>LONG</a:t>
            </a:r>
            <a:endParaRPr lang="vi-VN" sz="1800" b="1" dirty="0"/>
          </a:p>
          <a:p>
            <a:pPr algn="just">
              <a:spcBef>
                <a:spcPts val="1200"/>
              </a:spcBef>
            </a:pPr>
            <a:r>
              <a:rPr lang="en-US" sz="1800" b="1" dirty="0" smtClean="0"/>
              <a:t>    </a:t>
            </a:r>
            <a:r>
              <a:rPr lang="vi-VN" sz="1800" b="1" dirty="0" smtClean="0"/>
              <a:t>Khủng </a:t>
            </a:r>
            <a:r>
              <a:rPr lang="vi-VN" sz="1800" b="1" dirty="0"/>
              <a:t>long là loài vật thường sống thành bầy đàn ở các vùng đất </a:t>
            </a:r>
            <a:r>
              <a:rPr lang="vi-VN" sz="1800" b="1" dirty="0" smtClean="0"/>
              <a:t>khô.</a:t>
            </a:r>
            <a:r>
              <a:rPr lang="en-US" sz="1800" b="1" dirty="0" smtClean="0"/>
              <a:t> </a:t>
            </a:r>
          </a:p>
          <a:p>
            <a:pPr algn="just">
              <a:spcBef>
                <a:spcPts val="1200"/>
              </a:spcBef>
            </a:pPr>
            <a:r>
              <a:rPr lang="en-US" sz="1800" b="1" dirty="0"/>
              <a:t> </a:t>
            </a:r>
            <a:r>
              <a:rPr lang="en-US" sz="1800" b="1" dirty="0" smtClean="0"/>
              <a:t>  </a:t>
            </a:r>
            <a:r>
              <a:rPr lang="vi-VN" sz="1800" b="1" dirty="0" smtClean="0"/>
              <a:t>Trong </a:t>
            </a:r>
            <a:r>
              <a:rPr lang="vi-VN" sz="1800" b="1" dirty="0"/>
              <a:t>suy nghĩ của nhiều người, khủng long là loài vật khổng lồ. Nhưng trên thực tế, có loài khủng long chỉ bằng một chú chó nhỏ. Khủng long thường ăn thịt, cũng có một số loài ăn </a:t>
            </a:r>
            <a:r>
              <a:rPr lang="vi-VN" sz="1800" b="1" dirty="0" smtClean="0"/>
              <a:t>cỏ.</a:t>
            </a:r>
            <a:r>
              <a:rPr lang="en-US" sz="1800" b="1" dirty="0" smtClean="0"/>
              <a:t> </a:t>
            </a:r>
          </a:p>
          <a:p>
            <a:pPr algn="just">
              <a:spcBef>
                <a:spcPts val="1200"/>
              </a:spcBef>
            </a:pPr>
            <a:r>
              <a:rPr lang="en-US" sz="1800" b="1" dirty="0"/>
              <a:t> </a:t>
            </a:r>
            <a:r>
              <a:rPr lang="en-US" sz="1800" b="1" dirty="0" smtClean="0"/>
              <a:t>   </a:t>
            </a:r>
            <a:r>
              <a:rPr lang="vi-VN" sz="1800" b="1" dirty="0" smtClean="0"/>
              <a:t>Chân </a:t>
            </a:r>
            <a:r>
              <a:rPr lang="vi-VN" sz="1800" b="1" dirty="0"/>
              <a:t>khủng long thẳng và rất khoẻ. Vì thế chúng có thể đi khắp một vùng rộng lớn để kiếm ăn. Khủng long có khả năng săn mồi tốt nhờ có đôi mắt tinh tường cùng cái mũi và đôi tai thính. Khủng long cũng có khả năng tự vệ tốt nhờ vào cái đầu cứng và cái quất đuôi dũng mãnh</a:t>
            </a:r>
            <a:r>
              <a:rPr lang="vi-VN" sz="1800" b="1" dirty="0" smtClean="0"/>
              <a:t>.</a:t>
            </a:r>
            <a:endParaRPr lang="vi-VN" sz="1800" b="1" dirty="0"/>
          </a:p>
          <a:p>
            <a:pPr algn="just">
              <a:spcBef>
                <a:spcPts val="1200"/>
              </a:spcBef>
            </a:pPr>
            <a:r>
              <a:rPr lang="en-US" sz="1800" b="1" dirty="0" smtClean="0"/>
              <a:t>   </a:t>
            </a:r>
            <a:r>
              <a:rPr lang="vi-VN" sz="1800" b="1" dirty="0" smtClean="0"/>
              <a:t>Trước </a:t>
            </a:r>
            <a:r>
              <a:rPr lang="vi-VN" sz="1800" b="1" dirty="0"/>
              <a:t>khi con người xuất hiện, khủng long đã bị tuyệt chủng. Vì thế, chúng ta sẽ không bao giờ có thể nhìn thấy khủng long thật</a:t>
            </a:r>
            <a:r>
              <a:rPr lang="vi-VN" sz="1800" b="1" dirty="0" smtClean="0"/>
              <a:t>.</a:t>
            </a:r>
            <a:endParaRPr lang="vi-VN" sz="1800" b="1" dirty="0"/>
          </a:p>
          <a:p>
            <a:pPr algn="r">
              <a:spcBef>
                <a:spcPts val="1200"/>
              </a:spcBef>
            </a:pPr>
            <a:r>
              <a:rPr lang="vi-VN" sz="1800" b="1" i="1" dirty="0" smtClean="0"/>
              <a:t>(Theo Bách khoa tri thức về khám phá thế giới cho trẻ em - Khủng Long)</a:t>
            </a:r>
          </a:p>
        </p:txBody>
      </p:sp>
      <p:sp>
        <p:nvSpPr>
          <p:cNvPr id="14" name="Oval 13"/>
          <p:cNvSpPr/>
          <p:nvPr/>
        </p:nvSpPr>
        <p:spPr>
          <a:xfrm>
            <a:off x="210339" y="782225"/>
            <a:ext cx="437139" cy="3810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FF0000"/>
                </a:solidFill>
              </a:rPr>
              <a:t>1</a:t>
            </a:r>
            <a:endParaRPr lang="en-US" sz="2400" b="1" dirty="0">
              <a:solidFill>
                <a:srgbClr val="FF0000"/>
              </a:solidFill>
            </a:endParaRPr>
          </a:p>
        </p:txBody>
      </p:sp>
      <p:sp>
        <p:nvSpPr>
          <p:cNvPr id="16" name="Oval 15"/>
          <p:cNvSpPr/>
          <p:nvPr/>
        </p:nvSpPr>
        <p:spPr>
          <a:xfrm>
            <a:off x="133855" y="2186575"/>
            <a:ext cx="437139" cy="381000"/>
          </a:xfrm>
          <a:prstGeom prst="ellipse">
            <a:avLst/>
          </a:prstGeom>
          <a:solidFill>
            <a:srgbClr val="FFFF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rgbClr val="FF0000"/>
                </a:solidFill>
                <a:effectLst/>
                <a:uLnTx/>
                <a:uFillTx/>
                <a:latin typeface="Calibri"/>
                <a:ea typeface="+mn-ea"/>
                <a:cs typeface="+mn-cs"/>
              </a:rPr>
              <a:t>2</a:t>
            </a:r>
            <a:endParaRPr kumimoji="0" lang="en-US" sz="2400" b="1" i="0" u="none" strike="noStrike" kern="0" cap="none" spc="0" normalizeH="0" baseline="0" noProof="0" dirty="0">
              <a:ln>
                <a:noFill/>
              </a:ln>
              <a:solidFill>
                <a:srgbClr val="FF0000"/>
              </a:solidFill>
              <a:effectLst/>
              <a:uLnTx/>
              <a:uFillTx/>
              <a:latin typeface="Calibri"/>
              <a:ea typeface="+mn-ea"/>
              <a:cs typeface="+mn-cs"/>
            </a:endParaRPr>
          </a:p>
        </p:txBody>
      </p:sp>
      <p:sp>
        <p:nvSpPr>
          <p:cNvPr id="17" name="Oval 16"/>
          <p:cNvSpPr/>
          <p:nvPr/>
        </p:nvSpPr>
        <p:spPr>
          <a:xfrm>
            <a:off x="105280" y="3447890"/>
            <a:ext cx="437139" cy="3810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FF0000"/>
                </a:solidFill>
              </a:rPr>
              <a:t>3</a:t>
            </a:r>
            <a:endParaRPr lang="en-US" sz="2400" b="1" dirty="0">
              <a:solidFill>
                <a:srgbClr val="FF0000"/>
              </a:solidFill>
            </a:endParaRPr>
          </a:p>
        </p:txBody>
      </p:sp>
    </p:spTree>
    <p:extLst>
      <p:ext uri="{BB962C8B-B14F-4D97-AF65-F5344CB8AC3E}">
        <p14:creationId xmlns:p14="http://schemas.microsoft.com/office/powerpoint/2010/main" val="3205434854"/>
      </p:ext>
    </p:extLst>
  </p:cSld>
  <p:clrMapOvr>
    <a:masterClrMapping/>
  </p:clrMapOvr>
  <p:transition spd="slow" advTm="3000">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075EBB-8297-43FD-87CC-24C87E496532}"/>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26414" y="-205821"/>
            <a:ext cx="1505160" cy="924054"/>
          </a:xfrm>
          <a:prstGeom prst="rect">
            <a:avLst/>
          </a:prstGeom>
        </p:spPr>
      </p:pic>
      <p:sp>
        <p:nvSpPr>
          <p:cNvPr id="7" name="TextBox 6">
            <a:extLst>
              <a:ext uri="{FF2B5EF4-FFF2-40B4-BE49-F238E27FC236}">
                <a16:creationId xmlns:a16="http://schemas.microsoft.com/office/drawing/2014/main" id="{D316A489-CE76-469B-ABD8-E75C33C4A3C3}"/>
              </a:ext>
            </a:extLst>
          </p:cNvPr>
          <p:cNvSpPr txBox="1"/>
          <p:nvPr/>
        </p:nvSpPr>
        <p:spPr>
          <a:xfrm>
            <a:off x="352425" y="403322"/>
            <a:ext cx="8216809" cy="3693319"/>
          </a:xfrm>
          <a:prstGeom prst="rect">
            <a:avLst/>
          </a:prstGeom>
          <a:noFill/>
        </p:spPr>
        <p:txBody>
          <a:bodyPr wrap="square">
            <a:spAutoFit/>
          </a:bodyPr>
          <a:lstStyle/>
          <a:p>
            <a:pPr algn="ctr">
              <a:spcBef>
                <a:spcPts val="1200"/>
              </a:spcBef>
            </a:pPr>
            <a:r>
              <a:rPr lang="vi-VN" sz="2800" b="1" dirty="0"/>
              <a:t>KHỦNG </a:t>
            </a:r>
            <a:r>
              <a:rPr lang="vi-VN" sz="2800" b="1" dirty="0" smtClean="0"/>
              <a:t>LONG</a:t>
            </a:r>
            <a:endParaRPr lang="vi-VN" sz="2800" b="1" dirty="0"/>
          </a:p>
          <a:p>
            <a:pPr algn="just">
              <a:spcBef>
                <a:spcPts val="1200"/>
              </a:spcBef>
            </a:pPr>
            <a:r>
              <a:rPr lang="en-US" sz="2800" b="1" dirty="0" smtClean="0"/>
              <a:t>      </a:t>
            </a:r>
            <a:r>
              <a:rPr lang="vi-VN" sz="2800" b="1" dirty="0" smtClean="0"/>
              <a:t>Chân khủng long thẳng và rất khoẻ. Vì thế chúng có thể đi khắp một vùng rộng lớn để kiếm ăn. Khủng long có khả năng săn mồi tốt nhờ có đôi mắt tinh tường cùng cái mũi và đôi tai thính. Khủng long cũng có khả năng tự vệ tốt nhờ vào cái đầu cứng và cái quất đuôi dũng mãnh.</a:t>
            </a:r>
          </a:p>
        </p:txBody>
      </p:sp>
      <p:sp>
        <p:nvSpPr>
          <p:cNvPr id="16" name="Oval 15"/>
          <p:cNvSpPr/>
          <p:nvPr/>
        </p:nvSpPr>
        <p:spPr>
          <a:xfrm>
            <a:off x="352425" y="1028930"/>
            <a:ext cx="437139" cy="381000"/>
          </a:xfrm>
          <a:prstGeom prst="ellipse">
            <a:avLst/>
          </a:prstGeom>
          <a:solidFill>
            <a:srgbClr val="FFFF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rgbClr val="FF0000"/>
                </a:solidFill>
                <a:effectLst/>
                <a:uLnTx/>
                <a:uFillTx/>
                <a:latin typeface="Calibri"/>
                <a:ea typeface="+mn-ea"/>
                <a:cs typeface="+mn-cs"/>
              </a:rPr>
              <a:t>2</a:t>
            </a:r>
            <a:endParaRPr kumimoji="0" lang="en-US" sz="2400" b="1" i="0" u="none" strike="noStrike" kern="0" cap="none" spc="0" normalizeH="0" baseline="0" noProof="0" dirty="0">
              <a:ln>
                <a:noFill/>
              </a:ln>
              <a:solidFill>
                <a:srgbClr val="FF0000"/>
              </a:solidFill>
              <a:effectLst/>
              <a:uLnTx/>
              <a:uFillTx/>
              <a:latin typeface="Calibri"/>
              <a:ea typeface="+mn-ea"/>
              <a:cs typeface="+mn-cs"/>
            </a:endParaRPr>
          </a:p>
        </p:txBody>
      </p:sp>
      <p:cxnSp>
        <p:nvCxnSpPr>
          <p:cNvPr id="21" name="Straight Connector 20"/>
          <p:cNvCxnSpPr/>
          <p:nvPr/>
        </p:nvCxnSpPr>
        <p:spPr>
          <a:xfrm flipH="1">
            <a:off x="8528754" y="1028930"/>
            <a:ext cx="80960" cy="42850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7952199" y="1457436"/>
            <a:ext cx="80960" cy="37968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5030154" y="2265623"/>
            <a:ext cx="80960" cy="42850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932772" y="3084544"/>
            <a:ext cx="80960" cy="42850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7368407" y="2277827"/>
            <a:ext cx="80960" cy="42850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a:off x="4760189" y="3149859"/>
            <a:ext cx="80960" cy="42850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4613808"/>
      </p:ext>
    </p:extLst>
  </p:cSld>
  <p:clrMapOvr>
    <a:masterClrMapping/>
  </p:clrMapOvr>
  <p:transition spd="slow" advTm="3000">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C6B0087-0CF3-482D-A242-4DCF2786D526}"/>
              </a:ext>
            </a:extLst>
          </p:cNvPr>
          <p:cNvSpPr txBox="1"/>
          <p:nvPr/>
        </p:nvSpPr>
        <p:spPr>
          <a:xfrm>
            <a:off x="2575560" y="1930034"/>
            <a:ext cx="4452256" cy="1200329"/>
          </a:xfrm>
          <a:prstGeom prst="rect">
            <a:avLst/>
          </a:prstGeom>
          <a:noFill/>
        </p:spPr>
        <p:txBody>
          <a:bodyPr wrap="square" rtlCol="0">
            <a:spAutoFit/>
          </a:bodyPr>
          <a:lstStyle/>
          <a:p>
            <a:pPr algn="ctr"/>
            <a:r>
              <a:rPr lang="en-US" sz="7200" dirty="0" err="1" smtClean="0">
                <a:solidFill>
                  <a:srgbClr val="00B050"/>
                </a:solidFill>
              </a:rPr>
              <a:t>Luyện</a:t>
            </a:r>
            <a:r>
              <a:rPr lang="en-US" sz="7200" dirty="0" smtClean="0">
                <a:solidFill>
                  <a:srgbClr val="00B050"/>
                </a:solidFill>
              </a:rPr>
              <a:t> </a:t>
            </a:r>
            <a:r>
              <a:rPr lang="en-US" sz="7200" dirty="0" err="1">
                <a:solidFill>
                  <a:srgbClr val="00B050"/>
                </a:solidFill>
              </a:rPr>
              <a:t>tập</a:t>
            </a:r>
            <a:endParaRPr lang="en-US" sz="7200" dirty="0">
              <a:solidFill>
                <a:srgbClr val="00B050"/>
              </a:solidFill>
            </a:endParaRPr>
          </a:p>
        </p:txBody>
      </p:sp>
    </p:spTree>
    <p:extLst>
      <p:ext uri="{BB962C8B-B14F-4D97-AF65-F5344CB8AC3E}">
        <p14:creationId xmlns:p14="http://schemas.microsoft.com/office/powerpoint/2010/main" val="13027279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AAD103-20E3-4DEC-929C-B0CA6D52B6D6}"/>
              </a:ext>
            </a:extLst>
          </p:cNvPr>
          <p:cNvSpPr txBox="1"/>
          <p:nvPr/>
        </p:nvSpPr>
        <p:spPr>
          <a:xfrm>
            <a:off x="647700" y="128089"/>
            <a:ext cx="8210550" cy="461665"/>
          </a:xfrm>
          <a:prstGeom prst="rect">
            <a:avLst/>
          </a:prstGeom>
          <a:noFill/>
        </p:spPr>
        <p:txBody>
          <a:bodyPr wrap="square">
            <a:spAutoFit/>
          </a:bodyPr>
          <a:lstStyle/>
          <a:p>
            <a:r>
              <a:rPr lang="en-US" sz="2400" b="1" dirty="0">
                <a:solidFill>
                  <a:srgbClr val="FF0000"/>
                </a:solidFill>
              </a:rPr>
              <a:t>1. </a:t>
            </a:r>
            <a:r>
              <a:rPr lang="en-US" sz="2400" b="1" dirty="0" err="1">
                <a:solidFill>
                  <a:schemeClr val="tx1">
                    <a:lumMod val="95000"/>
                    <a:lumOff val="5000"/>
                  </a:schemeClr>
                </a:solidFill>
              </a:rPr>
              <a:t>Tìm</a:t>
            </a:r>
            <a:r>
              <a:rPr lang="en-US" sz="2400" b="1" dirty="0">
                <a:solidFill>
                  <a:schemeClr val="tx1">
                    <a:lumMod val="95000"/>
                    <a:lumOff val="5000"/>
                  </a:schemeClr>
                </a:solidFill>
              </a:rPr>
              <a:t> </a:t>
            </a:r>
            <a:r>
              <a:rPr lang="en-US" sz="2400" b="1" dirty="0" err="1">
                <a:solidFill>
                  <a:schemeClr val="tx1">
                    <a:lumMod val="95000"/>
                    <a:lumOff val="5000"/>
                  </a:schemeClr>
                </a:solidFill>
              </a:rPr>
              <a:t>trong</a:t>
            </a:r>
            <a:r>
              <a:rPr lang="en-US" sz="2400" b="1" dirty="0">
                <a:solidFill>
                  <a:schemeClr val="tx1">
                    <a:lumMod val="95000"/>
                    <a:lumOff val="5000"/>
                  </a:schemeClr>
                </a:solidFill>
              </a:rPr>
              <a:t> </a:t>
            </a:r>
            <a:r>
              <a:rPr lang="en-US" sz="2400" b="1" dirty="0" err="1">
                <a:solidFill>
                  <a:schemeClr val="tx1">
                    <a:lumMod val="95000"/>
                    <a:lumOff val="5000"/>
                  </a:schemeClr>
                </a:solidFill>
              </a:rPr>
              <a:t>bài</a:t>
            </a:r>
            <a:r>
              <a:rPr lang="en-US" sz="2400" b="1" dirty="0">
                <a:solidFill>
                  <a:schemeClr val="tx1">
                    <a:lumMod val="95000"/>
                    <a:lumOff val="5000"/>
                  </a:schemeClr>
                </a:solidFill>
              </a:rPr>
              <a:t> </a:t>
            </a:r>
            <a:r>
              <a:rPr lang="en-US" sz="2400" b="1" dirty="0" err="1">
                <a:solidFill>
                  <a:schemeClr val="tx1">
                    <a:lumMod val="95000"/>
                    <a:lumOff val="5000"/>
                  </a:schemeClr>
                </a:solidFill>
              </a:rPr>
              <a:t>từ</a:t>
            </a:r>
            <a:r>
              <a:rPr lang="en-US" sz="2400" b="1" dirty="0">
                <a:solidFill>
                  <a:schemeClr val="tx1">
                    <a:lumMod val="95000"/>
                    <a:lumOff val="5000"/>
                  </a:schemeClr>
                </a:solidFill>
              </a:rPr>
              <a:t> </a:t>
            </a:r>
            <a:r>
              <a:rPr lang="en-US" sz="2400" b="1" dirty="0" err="1">
                <a:solidFill>
                  <a:schemeClr val="tx1">
                    <a:lumMod val="95000"/>
                    <a:lumOff val="5000"/>
                  </a:schemeClr>
                </a:solidFill>
              </a:rPr>
              <a:t>ngữ</a:t>
            </a:r>
            <a:r>
              <a:rPr lang="en-US" sz="2400" b="1" dirty="0">
                <a:solidFill>
                  <a:schemeClr val="tx1">
                    <a:lumMod val="95000"/>
                    <a:lumOff val="5000"/>
                  </a:schemeClr>
                </a:solidFill>
              </a:rPr>
              <a:t> </a:t>
            </a:r>
            <a:r>
              <a:rPr lang="en-US" sz="2400" b="1" dirty="0" err="1">
                <a:solidFill>
                  <a:schemeClr val="tx1">
                    <a:lumMod val="95000"/>
                    <a:lumOff val="5000"/>
                  </a:schemeClr>
                </a:solidFill>
              </a:rPr>
              <a:t>dùng</a:t>
            </a:r>
            <a:r>
              <a:rPr lang="en-US" sz="2400" b="1" dirty="0">
                <a:solidFill>
                  <a:schemeClr val="tx1">
                    <a:lumMod val="95000"/>
                    <a:lumOff val="5000"/>
                  </a:schemeClr>
                </a:solidFill>
              </a:rPr>
              <a:t> </a:t>
            </a:r>
            <a:r>
              <a:rPr lang="en-US" sz="2400" b="1" dirty="0" err="1">
                <a:solidFill>
                  <a:schemeClr val="tx1">
                    <a:lumMod val="95000"/>
                    <a:lumOff val="5000"/>
                  </a:schemeClr>
                </a:solidFill>
              </a:rPr>
              <a:t>để</a:t>
            </a:r>
            <a:r>
              <a:rPr lang="en-US" sz="2400" b="1" dirty="0">
                <a:solidFill>
                  <a:schemeClr val="tx1">
                    <a:lumMod val="95000"/>
                    <a:lumOff val="5000"/>
                  </a:schemeClr>
                </a:solidFill>
              </a:rPr>
              <a:t> </a:t>
            </a:r>
            <a:r>
              <a:rPr lang="en-US" sz="2400" b="1" dirty="0" err="1">
                <a:solidFill>
                  <a:schemeClr val="tx1">
                    <a:lumMod val="95000"/>
                    <a:lumOff val="5000"/>
                  </a:schemeClr>
                </a:solidFill>
              </a:rPr>
              <a:t>tả</a:t>
            </a:r>
            <a:r>
              <a:rPr lang="en-US" sz="2400" b="1" dirty="0">
                <a:solidFill>
                  <a:schemeClr val="tx1">
                    <a:lumMod val="95000"/>
                    <a:lumOff val="5000"/>
                  </a:schemeClr>
                </a:solidFill>
              </a:rPr>
              <a:t> </a:t>
            </a:r>
            <a:r>
              <a:rPr lang="en-US" sz="2400" b="1" dirty="0" err="1">
                <a:solidFill>
                  <a:schemeClr val="tx1">
                    <a:lumMod val="95000"/>
                    <a:lumOff val="5000"/>
                  </a:schemeClr>
                </a:solidFill>
              </a:rPr>
              <a:t>các</a:t>
            </a:r>
            <a:r>
              <a:rPr lang="en-US" sz="2400" b="1" dirty="0">
                <a:solidFill>
                  <a:schemeClr val="tx1">
                    <a:lumMod val="95000"/>
                    <a:lumOff val="5000"/>
                  </a:schemeClr>
                </a:solidFill>
              </a:rPr>
              <a:t> </a:t>
            </a:r>
            <a:r>
              <a:rPr lang="en-US" sz="2400" b="1" dirty="0" err="1">
                <a:solidFill>
                  <a:schemeClr val="tx1">
                    <a:lumMod val="95000"/>
                    <a:lumOff val="5000"/>
                  </a:schemeClr>
                </a:solidFill>
              </a:rPr>
              <a:t>bộ</a:t>
            </a:r>
            <a:r>
              <a:rPr lang="en-US" sz="2400" b="1" dirty="0">
                <a:solidFill>
                  <a:schemeClr val="tx1">
                    <a:lumMod val="95000"/>
                    <a:lumOff val="5000"/>
                  </a:schemeClr>
                </a:solidFill>
              </a:rPr>
              <a:t> </a:t>
            </a:r>
            <a:r>
              <a:rPr lang="en-US" sz="2400" b="1" dirty="0" err="1">
                <a:solidFill>
                  <a:schemeClr val="tx1">
                    <a:lumMod val="95000"/>
                    <a:lumOff val="5000"/>
                  </a:schemeClr>
                </a:solidFill>
              </a:rPr>
              <a:t>phận</a:t>
            </a:r>
            <a:r>
              <a:rPr lang="en-US" sz="2400" b="1" dirty="0">
                <a:solidFill>
                  <a:schemeClr val="tx1">
                    <a:lumMod val="95000"/>
                    <a:lumOff val="5000"/>
                  </a:schemeClr>
                </a:solidFill>
              </a:rPr>
              <a:t> </a:t>
            </a:r>
            <a:r>
              <a:rPr lang="en-US" sz="2400" b="1" dirty="0" err="1">
                <a:solidFill>
                  <a:schemeClr val="tx1">
                    <a:lumMod val="95000"/>
                    <a:lumOff val="5000"/>
                  </a:schemeClr>
                </a:solidFill>
              </a:rPr>
              <a:t>của</a:t>
            </a:r>
            <a:r>
              <a:rPr lang="en-US" sz="2400" b="1" dirty="0">
                <a:solidFill>
                  <a:schemeClr val="tx1">
                    <a:lumMod val="95000"/>
                    <a:lumOff val="5000"/>
                  </a:schemeClr>
                </a:solidFill>
              </a:rPr>
              <a:t> </a:t>
            </a:r>
            <a:r>
              <a:rPr lang="en-US" sz="2400" b="1" dirty="0" err="1">
                <a:solidFill>
                  <a:schemeClr val="tx1">
                    <a:lumMod val="95000"/>
                    <a:lumOff val="5000"/>
                  </a:schemeClr>
                </a:solidFill>
              </a:rPr>
              <a:t>khủng</a:t>
            </a:r>
            <a:r>
              <a:rPr lang="en-US" sz="2400" b="1" dirty="0">
                <a:solidFill>
                  <a:schemeClr val="tx1">
                    <a:lumMod val="95000"/>
                    <a:lumOff val="5000"/>
                  </a:schemeClr>
                </a:solidFill>
              </a:rPr>
              <a:t> long</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1624" y="682593"/>
            <a:ext cx="6143625" cy="4127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514725" y="2384409"/>
            <a:ext cx="1238250" cy="400110"/>
          </a:xfrm>
          <a:prstGeom prst="rect">
            <a:avLst/>
          </a:prstGeom>
          <a:noFill/>
        </p:spPr>
        <p:txBody>
          <a:bodyPr wrap="square" rtlCol="0">
            <a:spAutoFit/>
          </a:bodyPr>
          <a:lstStyle/>
          <a:p>
            <a:r>
              <a:rPr lang="en-US" sz="2000" b="1" dirty="0" err="1" smtClean="0">
                <a:solidFill>
                  <a:srgbClr val="FF0000"/>
                </a:solidFill>
              </a:rPr>
              <a:t>thính</a:t>
            </a:r>
            <a:endParaRPr lang="en-US" sz="2000" b="1" dirty="0">
              <a:solidFill>
                <a:srgbClr val="FF0000"/>
              </a:solidFill>
            </a:endParaRPr>
          </a:p>
        </p:txBody>
      </p:sp>
      <p:sp>
        <p:nvSpPr>
          <p:cNvPr id="6" name="Rectangle 5"/>
          <p:cNvSpPr/>
          <p:nvPr/>
        </p:nvSpPr>
        <p:spPr>
          <a:xfrm>
            <a:off x="6478920" y="2386171"/>
            <a:ext cx="1361270" cy="369332"/>
          </a:xfrm>
          <a:prstGeom prst="rect">
            <a:avLst/>
          </a:prstGeom>
        </p:spPr>
        <p:txBody>
          <a:bodyPr wrap="none">
            <a:spAutoFit/>
          </a:bodyPr>
          <a:lstStyle/>
          <a:p>
            <a:r>
              <a:rPr lang="vi-VN" sz="1800" b="1" dirty="0">
                <a:solidFill>
                  <a:srgbClr val="FF0000"/>
                </a:solidFill>
              </a:rPr>
              <a:t>tinh tường</a:t>
            </a:r>
          </a:p>
        </p:txBody>
      </p:sp>
      <p:sp>
        <p:nvSpPr>
          <p:cNvPr id="7" name="Rectangle 6"/>
          <p:cNvSpPr/>
          <p:nvPr/>
        </p:nvSpPr>
        <p:spPr>
          <a:xfrm>
            <a:off x="3400425" y="4392204"/>
            <a:ext cx="718466" cy="400110"/>
          </a:xfrm>
          <a:prstGeom prst="rect">
            <a:avLst/>
          </a:prstGeom>
        </p:spPr>
        <p:txBody>
          <a:bodyPr wrap="none">
            <a:spAutoFit/>
          </a:bodyPr>
          <a:lstStyle/>
          <a:p>
            <a:r>
              <a:rPr lang="en-US" sz="2000" b="1" dirty="0" err="1">
                <a:solidFill>
                  <a:srgbClr val="FF0000"/>
                </a:solidFill>
              </a:rPr>
              <a:t>cứng</a:t>
            </a:r>
            <a:endParaRPr lang="en-US" sz="2000" b="1" dirty="0">
              <a:solidFill>
                <a:srgbClr val="FF0000"/>
              </a:solidFill>
            </a:endParaRPr>
          </a:p>
        </p:txBody>
      </p:sp>
      <p:sp>
        <p:nvSpPr>
          <p:cNvPr id="8" name="Rectangle 7"/>
          <p:cNvSpPr/>
          <p:nvPr/>
        </p:nvSpPr>
        <p:spPr>
          <a:xfrm>
            <a:off x="6478920" y="4400520"/>
            <a:ext cx="2041969" cy="400110"/>
          </a:xfrm>
          <a:prstGeom prst="rect">
            <a:avLst/>
          </a:prstGeom>
        </p:spPr>
        <p:txBody>
          <a:bodyPr wrap="none">
            <a:spAutoFit/>
          </a:bodyPr>
          <a:lstStyle/>
          <a:p>
            <a:r>
              <a:rPr lang="en-US" sz="2000" b="1" dirty="0" err="1">
                <a:solidFill>
                  <a:srgbClr val="FF0000"/>
                </a:solidFill>
              </a:rPr>
              <a:t>thẳng</a:t>
            </a:r>
            <a:r>
              <a:rPr lang="en-US" sz="2000" b="1" dirty="0">
                <a:solidFill>
                  <a:srgbClr val="FF0000"/>
                </a:solidFill>
              </a:rPr>
              <a:t> </a:t>
            </a:r>
            <a:r>
              <a:rPr lang="en-US" sz="2000" b="1" dirty="0" err="1">
                <a:solidFill>
                  <a:srgbClr val="FF0000"/>
                </a:solidFill>
              </a:rPr>
              <a:t>và</a:t>
            </a:r>
            <a:r>
              <a:rPr lang="en-US" sz="2000" b="1" dirty="0">
                <a:solidFill>
                  <a:srgbClr val="FF0000"/>
                </a:solidFill>
              </a:rPr>
              <a:t> </a:t>
            </a:r>
            <a:r>
              <a:rPr lang="en-US" sz="2000" b="1" dirty="0" err="1">
                <a:solidFill>
                  <a:srgbClr val="FF0000"/>
                </a:solidFill>
              </a:rPr>
              <a:t>rất</a:t>
            </a:r>
            <a:r>
              <a:rPr lang="en-US" sz="2000" b="1" dirty="0">
                <a:solidFill>
                  <a:srgbClr val="FF0000"/>
                </a:solidFill>
              </a:rPr>
              <a:t> </a:t>
            </a:r>
            <a:r>
              <a:rPr lang="en-US" sz="2000" b="1" dirty="0" err="1">
                <a:solidFill>
                  <a:srgbClr val="FF0000"/>
                </a:solidFill>
              </a:rPr>
              <a:t>khỏe</a:t>
            </a:r>
            <a:endParaRPr lang="en-US" sz="2000" b="1" dirty="0">
              <a:solidFill>
                <a:srgbClr val="FF0000"/>
              </a:solidFill>
            </a:endParaRPr>
          </a:p>
        </p:txBody>
      </p:sp>
    </p:spTree>
    <p:extLst>
      <p:ext uri="{BB962C8B-B14F-4D97-AF65-F5344CB8AC3E}">
        <p14:creationId xmlns:p14="http://schemas.microsoft.com/office/powerpoint/2010/main" val="300602852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66094" y="285750"/>
            <a:ext cx="8058150" cy="914400"/>
          </a:xfrm>
          <a:prstGeom prst="roundRect">
            <a:avLst/>
          </a:prstGeom>
          <a:solidFill>
            <a:srgbClr val="D24CDC"/>
          </a:solidFill>
          <a:ln>
            <a:noFill/>
          </a:ln>
        </p:spPr>
        <p:style>
          <a:lnRef idx="2">
            <a:schemeClr val="accent1">
              <a:shade val="50000"/>
            </a:schemeClr>
          </a:lnRef>
          <a:fillRef idx="1">
            <a:schemeClr val="accent1"/>
          </a:fillRef>
          <a:effectRef idx="0">
            <a:schemeClr val="accent1"/>
          </a:effectRef>
          <a:fontRef idx="minor">
            <a:schemeClr val="lt1"/>
          </a:fontRef>
        </p:style>
        <p:txBody>
          <a:bodyPr lIns="61994" tIns="30998" rIns="61994" bIns="30998" rtlCol="0" anchor="ctr"/>
          <a:lstStyle/>
          <a:p>
            <a:r>
              <a:rPr lang="en-US" sz="2700" b="1" dirty="0"/>
              <a:t>2. </a:t>
            </a:r>
            <a:r>
              <a:rPr lang="en-US" sz="2700" b="1" dirty="0" err="1"/>
              <a:t>Hỏi</a:t>
            </a:r>
            <a:r>
              <a:rPr lang="en-US" sz="2700" b="1" dirty="0"/>
              <a:t> - </a:t>
            </a:r>
            <a:r>
              <a:rPr lang="en-US" sz="2700" b="1" dirty="0" err="1"/>
              <a:t>đáp</a:t>
            </a:r>
            <a:r>
              <a:rPr lang="en-US" sz="2700" b="1" dirty="0"/>
              <a:t> </a:t>
            </a:r>
            <a:r>
              <a:rPr lang="en-US" sz="2700" b="1" dirty="0" err="1"/>
              <a:t>về</a:t>
            </a:r>
            <a:r>
              <a:rPr lang="en-US" sz="2700" b="1" dirty="0"/>
              <a:t> </a:t>
            </a:r>
            <a:r>
              <a:rPr lang="en-US" sz="2700" b="1" dirty="0" err="1"/>
              <a:t>đặc</a:t>
            </a:r>
            <a:r>
              <a:rPr lang="en-US" sz="2700" b="1" dirty="0"/>
              <a:t> </a:t>
            </a:r>
            <a:r>
              <a:rPr lang="en-US" sz="2700" b="1" dirty="0" err="1"/>
              <a:t>điểm</a:t>
            </a:r>
            <a:r>
              <a:rPr lang="en-US" sz="2700" b="1" dirty="0"/>
              <a:t> </a:t>
            </a:r>
            <a:r>
              <a:rPr lang="en-US" sz="2700" b="1" dirty="0" err="1"/>
              <a:t>các</a:t>
            </a:r>
            <a:r>
              <a:rPr lang="en-US" sz="2700" b="1" dirty="0"/>
              <a:t> </a:t>
            </a:r>
            <a:r>
              <a:rPr lang="en-US" sz="2700" b="1" dirty="0" err="1"/>
              <a:t>bộ</a:t>
            </a:r>
            <a:r>
              <a:rPr lang="en-US" sz="2700" b="1" dirty="0"/>
              <a:t> </a:t>
            </a:r>
            <a:r>
              <a:rPr lang="en-US" sz="2700" b="1" dirty="0" err="1"/>
              <a:t>phận</a:t>
            </a:r>
            <a:r>
              <a:rPr lang="en-US" sz="2700" b="1" dirty="0"/>
              <a:t> </a:t>
            </a:r>
            <a:r>
              <a:rPr lang="en-US" sz="2700" b="1" dirty="0" err="1"/>
              <a:t>của</a:t>
            </a:r>
            <a:r>
              <a:rPr lang="en-US" sz="2700" b="1" dirty="0"/>
              <a:t> </a:t>
            </a:r>
            <a:r>
              <a:rPr lang="en-US" sz="2700" b="1" dirty="0" err="1"/>
              <a:t>khủng</a:t>
            </a:r>
            <a:r>
              <a:rPr lang="en-US" sz="2700" b="1" dirty="0"/>
              <a:t> long.</a:t>
            </a:r>
            <a:endParaRPr lang="en-US" sz="3000" b="1" dirty="0">
              <a:latin typeface="Arial" pitchFamily="34" charset="0"/>
              <a:ea typeface="Arial-Rounded" pitchFamily="34" charset="0"/>
              <a:cs typeface="Arial" pitchFamily="34" charset="0"/>
            </a:endParaRPr>
          </a:p>
        </p:txBody>
      </p:sp>
      <p:sp>
        <p:nvSpPr>
          <p:cNvPr id="2" name="Rectangle 1"/>
          <p:cNvSpPr/>
          <p:nvPr/>
        </p:nvSpPr>
        <p:spPr>
          <a:xfrm>
            <a:off x="1381124" y="1485937"/>
            <a:ext cx="6090829" cy="1569660"/>
          </a:xfrm>
          <a:prstGeom prst="rect">
            <a:avLst/>
          </a:prstGeom>
        </p:spPr>
        <p:txBody>
          <a:bodyPr wrap="square">
            <a:spAutoFit/>
          </a:bodyPr>
          <a:lstStyle/>
          <a:p>
            <a:pPr>
              <a:lnSpc>
                <a:spcPct val="150000"/>
              </a:lnSpc>
            </a:pPr>
            <a:r>
              <a:rPr lang="en-US" sz="3200" dirty="0">
                <a:solidFill>
                  <a:srgbClr val="FF0000"/>
                </a:solidFill>
              </a:rPr>
              <a:t>M: - </a:t>
            </a:r>
            <a:r>
              <a:rPr lang="en-US" sz="3200" dirty="0" err="1">
                <a:solidFill>
                  <a:srgbClr val="FF0000"/>
                </a:solidFill>
              </a:rPr>
              <a:t>Đầu</a:t>
            </a:r>
            <a:r>
              <a:rPr lang="en-US" sz="3200" dirty="0">
                <a:solidFill>
                  <a:srgbClr val="FF0000"/>
                </a:solidFill>
              </a:rPr>
              <a:t> </a:t>
            </a:r>
            <a:r>
              <a:rPr lang="en-US" sz="3200" dirty="0" err="1">
                <a:solidFill>
                  <a:srgbClr val="FF0000"/>
                </a:solidFill>
              </a:rPr>
              <a:t>khủng</a:t>
            </a:r>
            <a:r>
              <a:rPr lang="en-US" sz="3200" dirty="0">
                <a:solidFill>
                  <a:srgbClr val="FF0000"/>
                </a:solidFill>
              </a:rPr>
              <a:t> long </a:t>
            </a:r>
            <a:r>
              <a:rPr lang="en-US" sz="3200" dirty="0" err="1">
                <a:solidFill>
                  <a:srgbClr val="FF0000"/>
                </a:solidFill>
              </a:rPr>
              <a:t>thế</a:t>
            </a:r>
            <a:r>
              <a:rPr lang="en-US" sz="3200" dirty="0">
                <a:solidFill>
                  <a:srgbClr val="FF0000"/>
                </a:solidFill>
              </a:rPr>
              <a:t> </a:t>
            </a:r>
            <a:r>
              <a:rPr lang="en-US" sz="3200" dirty="0" err="1">
                <a:solidFill>
                  <a:srgbClr val="FF0000"/>
                </a:solidFill>
              </a:rPr>
              <a:t>nào</a:t>
            </a:r>
            <a:r>
              <a:rPr lang="en-US" sz="3200" dirty="0" smtClean="0">
                <a:solidFill>
                  <a:srgbClr val="FF0000"/>
                </a:solidFill>
              </a:rPr>
              <a:t>?</a:t>
            </a:r>
            <a:endParaRPr lang="en-US" sz="3200" dirty="0">
              <a:solidFill>
                <a:srgbClr val="FF0000"/>
              </a:solidFill>
            </a:endParaRPr>
          </a:p>
          <a:p>
            <a:pPr>
              <a:lnSpc>
                <a:spcPct val="150000"/>
              </a:lnSpc>
            </a:pPr>
            <a:r>
              <a:rPr lang="en-US" sz="3200" dirty="0"/>
              <a:t>  </a:t>
            </a:r>
            <a:r>
              <a:rPr lang="en-US" sz="3200" dirty="0" smtClean="0"/>
              <a:t>    - </a:t>
            </a:r>
            <a:r>
              <a:rPr lang="en-US" sz="3200" dirty="0" err="1"/>
              <a:t>Đầu</a:t>
            </a:r>
            <a:r>
              <a:rPr lang="en-US" sz="3200" dirty="0"/>
              <a:t> </a:t>
            </a:r>
            <a:r>
              <a:rPr lang="en-US" sz="3200" dirty="0" err="1"/>
              <a:t>khủng</a:t>
            </a:r>
            <a:r>
              <a:rPr lang="en-US" sz="3200" dirty="0"/>
              <a:t> long </a:t>
            </a:r>
            <a:r>
              <a:rPr lang="en-US" sz="3200" dirty="0" err="1"/>
              <a:t>rất</a:t>
            </a:r>
            <a:r>
              <a:rPr lang="en-US" sz="3200" dirty="0"/>
              <a:t> </a:t>
            </a:r>
            <a:r>
              <a:rPr lang="en-US" sz="3200" dirty="0" err="1"/>
              <a:t>cứng</a:t>
            </a:r>
            <a:r>
              <a:rPr lang="en-US" sz="3200" dirty="0" smtClean="0"/>
              <a:t>.</a:t>
            </a:r>
            <a:endParaRPr lang="en-US" sz="3200" dirty="0"/>
          </a:p>
        </p:txBody>
      </p:sp>
      <p:cxnSp>
        <p:nvCxnSpPr>
          <p:cNvPr id="4" name="Straight Connector 3"/>
          <p:cNvCxnSpPr/>
          <p:nvPr/>
        </p:nvCxnSpPr>
        <p:spPr>
          <a:xfrm>
            <a:off x="4885508" y="2136566"/>
            <a:ext cx="1319349"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885508" y="2902920"/>
            <a:ext cx="1319349"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8748654"/>
      </p:ext>
    </p:extLst>
  </p:cSld>
  <p:clrMapOvr>
    <a:masterClrMapping/>
  </p:clrMapOvr>
  <p:transition spd="slow" advTm="3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left)">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circle(in)">
                                      <p:cBhvr>
                                        <p:cTn id="2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5775" y="481690"/>
            <a:ext cx="8382000" cy="2769989"/>
          </a:xfrm>
          <a:prstGeom prst="rect">
            <a:avLst/>
          </a:prstGeom>
        </p:spPr>
        <p:txBody>
          <a:bodyPr wrap="square">
            <a:spAutoFit/>
          </a:bodyPr>
          <a:lstStyle/>
          <a:p>
            <a:pPr algn="ctr">
              <a:lnSpc>
                <a:spcPct val="150000"/>
              </a:lnSpc>
            </a:pPr>
            <a:r>
              <a:rPr lang="vi-VN" sz="2000" b="1" u="sng" dirty="0">
                <a:solidFill>
                  <a:srgbClr val="FF0000"/>
                </a:solidFill>
              </a:rPr>
              <a:t>Nội </a:t>
            </a:r>
            <a:r>
              <a:rPr lang="vi-VN" sz="2000" b="1" u="sng" dirty="0" smtClean="0">
                <a:solidFill>
                  <a:srgbClr val="FF0000"/>
                </a:solidFill>
              </a:rPr>
              <a:t>dung</a:t>
            </a:r>
            <a:endParaRPr lang="vi-VN" sz="2000" dirty="0"/>
          </a:p>
          <a:p>
            <a:pPr>
              <a:lnSpc>
                <a:spcPct val="150000"/>
              </a:lnSpc>
            </a:pPr>
            <a:r>
              <a:rPr lang="en-US" sz="2400" dirty="0" smtClean="0"/>
              <a:t>    </a:t>
            </a:r>
            <a:r>
              <a:rPr lang="vi-VN" sz="2400" dirty="0" smtClean="0"/>
              <a:t>Khủng </a:t>
            </a:r>
            <a:r>
              <a:rPr lang="vi-VN" sz="2400" dirty="0"/>
              <a:t>long là loài vật sống ở các vùng đất khô. Chúng có kích thước lớn nhỏ khác nhau, thích ăn cỏ và thịt. Trước khi con người xuất hiện thì khủng long đã bị tuyệt chủng, thế nên chúng ta không thể gặp chúng ngoài đời thật</a:t>
            </a:r>
            <a:r>
              <a:rPr lang="vi-VN" sz="2400" dirty="0" smtClean="0"/>
              <a:t>.</a:t>
            </a:r>
            <a:endParaRPr lang="vi-VN" sz="2400" dirty="0"/>
          </a:p>
        </p:txBody>
      </p:sp>
    </p:spTree>
    <p:extLst>
      <p:ext uri="{BB962C8B-B14F-4D97-AF65-F5344CB8AC3E}">
        <p14:creationId xmlns:p14="http://schemas.microsoft.com/office/powerpoint/2010/main" val="1325657184"/>
      </p:ext>
    </p:extLst>
  </p:cSld>
  <p:clrMapOvr>
    <a:masterClrMapping/>
  </p:clrMapOvr>
  <p:transition spd="slow" advTm="3000">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H_Other_1"/>
          <p:cNvSpPr>
            <a:spLocks/>
          </p:cNvSpPr>
          <p:nvPr/>
        </p:nvSpPr>
        <p:spPr bwMode="auto">
          <a:xfrm>
            <a:off x="3122835" y="1452871"/>
            <a:ext cx="3053393" cy="1527389"/>
          </a:xfrm>
          <a:custGeom>
            <a:avLst/>
            <a:gdLst>
              <a:gd name="T0" fmla="*/ 1748631 w 3744416"/>
              <a:gd name="T1" fmla="*/ 0 h 1872208"/>
              <a:gd name="T2" fmla="*/ 3497262 w 3744416"/>
              <a:gd name="T3" fmla="*/ 1749425 h 1872208"/>
              <a:gd name="T4" fmla="*/ 0 w 3744416"/>
              <a:gd name="T5" fmla="*/ 1749425 h 1872208"/>
              <a:gd name="T6" fmla="*/ 1748631 w 3744416"/>
              <a:gd name="T7" fmla="*/ 0 h 18722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44416" h="1872208">
                <a:moveTo>
                  <a:pt x="1872208" y="0"/>
                </a:moveTo>
                <a:cubicBezTo>
                  <a:pt x="2906200" y="0"/>
                  <a:pt x="3744416" y="838216"/>
                  <a:pt x="3744416" y="1872208"/>
                </a:cubicBezTo>
                <a:lnTo>
                  <a:pt x="0" y="1872208"/>
                </a:lnTo>
                <a:cubicBezTo>
                  <a:pt x="0" y="838216"/>
                  <a:pt x="838216" y="0"/>
                  <a:pt x="1872208" y="0"/>
                </a:cubicBezTo>
                <a:close/>
              </a:path>
            </a:pathLst>
          </a:custGeom>
          <a:noFill/>
          <a:ln w="38100" cap="flat" cmpd="sng">
            <a:solidFill>
              <a:schemeClr val="accent5"/>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endParaRPr lang="zh-CN" altLang="en-US">
              <a:solidFill>
                <a:srgbClr val="280014"/>
              </a:solidFill>
              <a:latin typeface="Times New Roman"/>
              <a:ea typeface="微软雅黑"/>
            </a:endParaRPr>
          </a:p>
        </p:txBody>
      </p:sp>
      <p:sp>
        <p:nvSpPr>
          <p:cNvPr id="4" name="MH_Other_2"/>
          <p:cNvSpPr>
            <a:spLocks noChangeArrowheads="1"/>
          </p:cNvSpPr>
          <p:nvPr/>
        </p:nvSpPr>
        <p:spPr bwMode="auto">
          <a:xfrm>
            <a:off x="3332123" y="1710670"/>
            <a:ext cx="2583533" cy="2583533"/>
          </a:xfrm>
          <a:prstGeom prst="ellipse">
            <a:avLst/>
          </a:prstGeom>
          <a:solidFill>
            <a:schemeClr val="accent2">
              <a:lumMod val="60000"/>
              <a:lumOff val="40000"/>
            </a:schemeClr>
          </a:solidFill>
          <a:ln>
            <a:noFill/>
          </a:ln>
        </p:spPr>
        <p:txBody>
          <a:bodyPr lIns="67628" tIns="35243" rIns="67628" bIns="35243" anchor="ctr"/>
          <a:lstStyle/>
          <a:p>
            <a:pPr algn="ctr" latinLnBrk="1"/>
            <a:endParaRPr lang="zh-CN" altLang="en-US" sz="975">
              <a:solidFill>
                <a:srgbClr val="FFFFFF"/>
              </a:solidFill>
              <a:latin typeface="微软雅黑 Light" charset="-122"/>
              <a:ea typeface="微软雅黑 Light" charset="-122"/>
            </a:endParaRPr>
          </a:p>
        </p:txBody>
      </p:sp>
      <p:pic>
        <p:nvPicPr>
          <p:cNvPr id="11" name="Picture 2" descr="C:\Users\Administrator\Desktop\suc\512个各行各业背景透明人物头像png图标素材\image53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1598" y="1800739"/>
            <a:ext cx="2359039" cy="235903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8EF66A6D-BEA9-4082-A325-0BFAF506F977}"/>
              </a:ext>
            </a:extLst>
          </p:cNvPr>
          <p:cNvSpPr/>
          <p:nvPr/>
        </p:nvSpPr>
        <p:spPr>
          <a:xfrm>
            <a:off x="188843" y="178904"/>
            <a:ext cx="8766314" cy="368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 name="TextBox 12">
            <a:extLst>
              <a:ext uri="{FF2B5EF4-FFF2-40B4-BE49-F238E27FC236}">
                <a16:creationId xmlns:a16="http://schemas.microsoft.com/office/drawing/2014/main" id="{30C36D56-41F6-4CA9-BF33-6F08ED5DCDD7}"/>
              </a:ext>
            </a:extLst>
          </p:cNvPr>
          <p:cNvSpPr txBox="1"/>
          <p:nvPr/>
        </p:nvSpPr>
        <p:spPr>
          <a:xfrm>
            <a:off x="475838" y="2654831"/>
            <a:ext cx="4075279" cy="415498"/>
          </a:xfrm>
          <a:prstGeom prst="rect">
            <a:avLst/>
          </a:prstGeom>
          <a:noFill/>
        </p:spPr>
        <p:txBody>
          <a:bodyPr wrap="square" rtlCol="0">
            <a:spAutoFit/>
          </a:bodyPr>
          <a:lstStyle/>
          <a:p>
            <a:r>
              <a:rPr lang="en-US" sz="2100" b="1" dirty="0">
                <a:solidFill>
                  <a:srgbClr val="FF0000"/>
                </a:solidFill>
              </a:rPr>
              <a:t>TẠM BIỆT, HẸN GẶP LẠI</a:t>
            </a:r>
          </a:p>
        </p:txBody>
      </p:sp>
      <p:pic>
        <p:nvPicPr>
          <p:cNvPr id="14" name="图片 11">
            <a:extLst>
              <a:ext uri="{FF2B5EF4-FFF2-40B4-BE49-F238E27FC236}">
                <a16:creationId xmlns:a16="http://schemas.microsoft.com/office/drawing/2014/main" id="{AD38FB8A-3E90-45EA-9AD2-233101333FF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88843" y="63327"/>
            <a:ext cx="1848491" cy="1442972"/>
          </a:xfrm>
          <a:prstGeom prst="rect">
            <a:avLst/>
          </a:prstGeom>
        </p:spPr>
      </p:pic>
    </p:spTree>
    <p:extLst>
      <p:ext uri="{BB962C8B-B14F-4D97-AF65-F5344CB8AC3E}">
        <p14:creationId xmlns:p14="http://schemas.microsoft.com/office/powerpoint/2010/main" val="3483129086"/>
      </p:ext>
    </p:extLst>
  </p:cSld>
  <p:clrMapOvr>
    <a:masterClrMapping/>
  </p:clrMapOvr>
  <p:transition spd="slow" advTm="3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1+#ppt_w/2"/>
                                          </p:val>
                                        </p:tav>
                                        <p:tav tm="100000">
                                          <p:val>
                                            <p:strVal val="#ppt_x"/>
                                          </p:val>
                                        </p:tav>
                                      </p:tavLst>
                                    </p:anim>
                                    <p:anim calcmode="lin" valueType="num">
                                      <p:cBhvr additive="base">
                                        <p:cTn id="8" dur="1000" fill="hold"/>
                                        <p:tgtEl>
                                          <p:spTgt spid="14"/>
                                        </p:tgtEl>
                                        <p:attrNameLst>
                                          <p:attrName>ppt_y</p:attrName>
                                        </p:attrNameLst>
                                      </p:cBhvr>
                                      <p:tavLst>
                                        <p:tav tm="0">
                                          <p:val>
                                            <p:strVal val="0-#ppt_h/2"/>
                                          </p:val>
                                        </p:tav>
                                        <p:tav tm="100000">
                                          <p:val>
                                            <p:strVal val="#ppt_y"/>
                                          </p:val>
                                        </p:tav>
                                      </p:tavLst>
                                    </p:anim>
                                  </p:childTnLst>
                                </p:cTn>
                              </p:par>
                              <p:par>
                                <p:cTn id="9" presetID="32" presetClass="emph" presetSubtype="0" fill="hold" nodeType="withEffect">
                                  <p:stCondLst>
                                    <p:cond delay="0"/>
                                  </p:stCondLst>
                                  <p:childTnLst>
                                    <p:animRot by="120000">
                                      <p:cBhvr>
                                        <p:cTn id="10" dur="225" fill="hold">
                                          <p:stCondLst>
                                            <p:cond delay="0"/>
                                          </p:stCondLst>
                                        </p:cTn>
                                        <p:tgtEl>
                                          <p:spTgt spid="14"/>
                                        </p:tgtEl>
                                        <p:attrNameLst>
                                          <p:attrName>r</p:attrName>
                                        </p:attrNameLst>
                                      </p:cBhvr>
                                    </p:animRot>
                                    <p:animRot by="-240000">
                                      <p:cBhvr>
                                        <p:cTn id="11" dur="450" fill="hold">
                                          <p:stCondLst>
                                            <p:cond delay="450"/>
                                          </p:stCondLst>
                                        </p:cTn>
                                        <p:tgtEl>
                                          <p:spTgt spid="14"/>
                                        </p:tgtEl>
                                        <p:attrNameLst>
                                          <p:attrName>r</p:attrName>
                                        </p:attrNameLst>
                                      </p:cBhvr>
                                    </p:animRot>
                                    <p:animRot by="240000">
                                      <p:cBhvr>
                                        <p:cTn id="12" dur="450" fill="hold">
                                          <p:stCondLst>
                                            <p:cond delay="900"/>
                                          </p:stCondLst>
                                        </p:cTn>
                                        <p:tgtEl>
                                          <p:spTgt spid="14"/>
                                        </p:tgtEl>
                                        <p:attrNameLst>
                                          <p:attrName>r</p:attrName>
                                        </p:attrNameLst>
                                      </p:cBhvr>
                                    </p:animRot>
                                    <p:animRot by="-240000">
                                      <p:cBhvr>
                                        <p:cTn id="13" dur="450" fill="hold">
                                          <p:stCondLst>
                                            <p:cond delay="1350"/>
                                          </p:stCondLst>
                                        </p:cTn>
                                        <p:tgtEl>
                                          <p:spTgt spid="14"/>
                                        </p:tgtEl>
                                        <p:attrNameLst>
                                          <p:attrName>r</p:attrName>
                                        </p:attrNameLst>
                                      </p:cBhvr>
                                    </p:animRot>
                                    <p:animRot by="120000">
                                      <p:cBhvr>
                                        <p:cTn id="14" dur="450" fill="hold">
                                          <p:stCondLst>
                                            <p:cond delay="1800"/>
                                          </p:stCondLst>
                                        </p:cTn>
                                        <p:tgtEl>
                                          <p:spTgt spid="14"/>
                                        </p:tgtEl>
                                        <p:attrNameLst>
                                          <p:attrName>r</p:attrName>
                                        </p:attrNameLst>
                                      </p:cBhvr>
                                    </p:animRot>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par>
                          <p:cTn id="20" fill="hold">
                            <p:stCondLst>
                              <p:cond delay="2250"/>
                            </p:stCondLst>
                            <p:childTnLst>
                              <p:par>
                                <p:cTn id="21" presetID="14" presetClass="entr" presetSubtype="10"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randombar(horizontal)">
                                      <p:cBhvr>
                                        <p:cTn id="23" dur="500"/>
                                        <p:tgtEl>
                                          <p:spTgt spid="4"/>
                                        </p:tgtEl>
                                      </p:cBhvr>
                                    </p:animEffect>
                                  </p:childTnLst>
                                </p:cTn>
                              </p:par>
                            </p:childTnLst>
                          </p:cTn>
                        </p:par>
                        <p:par>
                          <p:cTn id="24" fill="hold">
                            <p:stCondLst>
                              <p:cond delay="2750"/>
                            </p:stCondLst>
                            <p:childTnLst>
                              <p:par>
                                <p:cTn id="25" presetID="16" presetClass="entr" presetSubtype="21" fill="hold" grpId="0" nodeType="after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arn(inVertical)">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27871" y="586503"/>
            <a:ext cx="4172665" cy="2721055"/>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1219702" y="866535"/>
            <a:ext cx="2237444" cy="1853177"/>
          </a:xfrm>
          <a:prstGeom prst="rect">
            <a:avLst/>
          </a:prstGeom>
        </p:spPr>
      </p:pic>
      <p:cxnSp>
        <p:nvCxnSpPr>
          <p:cNvPr id="6" name="7"/>
          <p:cNvCxnSpPr/>
          <p:nvPr/>
        </p:nvCxnSpPr>
        <p:spPr>
          <a:xfrm>
            <a:off x="2563893" y="49808"/>
            <a:ext cx="326808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sp>
        <p:nvSpPr>
          <p:cNvPr id="10" name="TextBox 67"/>
          <p:cNvSpPr txBox="1"/>
          <p:nvPr/>
        </p:nvSpPr>
        <p:spPr>
          <a:xfrm>
            <a:off x="3077222" y="1515190"/>
            <a:ext cx="4178621" cy="1015663"/>
          </a:xfrm>
          <a:prstGeom prst="rect">
            <a:avLst/>
          </a:prstGeom>
          <a:noFill/>
        </p:spPr>
        <p:txBody>
          <a:bodyPr wrap="square" rtlCol="0">
            <a:spAutoFit/>
          </a:bodyPr>
          <a:lstStyle/>
          <a:p>
            <a:pPr marL="0" lvl="1" algn="ctr" defTabSz="1219200">
              <a:defRPr/>
            </a:pPr>
            <a:r>
              <a:rPr lang="en-US" altLang="zh-CN" sz="6000" spc="300" dirty="0" err="1">
                <a:solidFill>
                  <a:srgbClr val="FF0000"/>
                </a:solidFill>
                <a:latin typeface="Arial Rounded MT Bold" panose="020F0704030504030204" charset="0"/>
                <a:ea typeface="Microsoft YaHei" panose="020B0503020204020204" charset="-122"/>
                <a:cs typeface="Arial Rounded MT Bold" panose="020F0704030504030204" charset="0"/>
              </a:rPr>
              <a:t>Tiết</a:t>
            </a:r>
            <a:r>
              <a:rPr lang="en-US" altLang="zh-CN" sz="6000" spc="300" dirty="0">
                <a:solidFill>
                  <a:srgbClr val="FF0000"/>
                </a:solidFill>
                <a:latin typeface="Arial Rounded MT Bold" panose="020F0704030504030204" charset="0"/>
                <a:ea typeface="Microsoft YaHei" panose="020B0503020204020204" charset="-122"/>
                <a:cs typeface="Arial Rounded MT Bold" panose="020F0704030504030204" charset="0"/>
              </a:rPr>
              <a:t> </a:t>
            </a:r>
            <a:r>
              <a:rPr lang="en-US" altLang="zh-CN" sz="6000" spc="300" dirty="0" smtClean="0">
                <a:solidFill>
                  <a:srgbClr val="FF0000"/>
                </a:solidFill>
                <a:latin typeface="Arial Rounded MT Bold" panose="020F0704030504030204" charset="0"/>
                <a:ea typeface="Microsoft YaHei" panose="020B0503020204020204" charset="-122"/>
                <a:cs typeface="Arial Rounded MT Bold" panose="020F0704030504030204" charset="0"/>
              </a:rPr>
              <a:t>2 </a:t>
            </a:r>
            <a:endParaRPr lang="zh-CN" altLang="en-US" sz="6000" spc="300" dirty="0">
              <a:solidFill>
                <a:srgbClr val="FF0000"/>
              </a:solidFill>
              <a:latin typeface="Arial Rounded MT Bold" panose="020F0704030504030204" charset="0"/>
              <a:ea typeface="Microsoft YaHei" panose="020B0503020204020204" charset="-122"/>
              <a:cs typeface="Arial Rounded MT Bold" panose="020F0704030504030204" charset="0"/>
            </a:endParaRPr>
          </a:p>
        </p:txBody>
      </p:sp>
    </p:spTree>
    <p:extLst>
      <p:ext uri="{BB962C8B-B14F-4D97-AF65-F5344CB8AC3E}">
        <p14:creationId xmlns:p14="http://schemas.microsoft.com/office/powerpoint/2010/main" val="2858314395"/>
      </p:ext>
    </p:extLst>
  </p:cSld>
  <p:clrMapOvr>
    <a:masterClrMapping/>
  </p:clrMapOvr>
  <p:transition advClick="0">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9" name="组合 1048"/>
          <p:cNvGrpSpPr/>
          <p:nvPr/>
        </p:nvGrpSpPr>
        <p:grpSpPr>
          <a:xfrm>
            <a:off x="-607943" y="-378904"/>
            <a:ext cx="10143621" cy="5178480"/>
            <a:chOff x="1620838" y="91129"/>
            <a:chExt cx="8872538" cy="6227122"/>
          </a:xfrm>
        </p:grpSpPr>
        <p:sp>
          <p:nvSpPr>
            <p:cNvPr id="1042" name="Freeform 42"/>
            <p:cNvSpPr>
              <a:spLocks/>
            </p:cNvSpPr>
            <p:nvPr/>
          </p:nvSpPr>
          <p:spPr bwMode="auto">
            <a:xfrm>
              <a:off x="2287588" y="503238"/>
              <a:ext cx="7613650" cy="5815013"/>
            </a:xfrm>
            <a:custGeom>
              <a:avLst/>
              <a:gdLst>
                <a:gd name="T0" fmla="*/ 589 w 2027"/>
                <a:gd name="T1" fmla="*/ 1462 h 1548"/>
                <a:gd name="T2" fmla="*/ 219 w 2027"/>
                <a:gd name="T3" fmla="*/ 1252 h 1548"/>
                <a:gd name="T4" fmla="*/ 11 w 2027"/>
                <a:gd name="T5" fmla="*/ 902 h 1548"/>
                <a:gd name="T6" fmla="*/ 56 w 2027"/>
                <a:gd name="T7" fmla="*/ 607 h 1548"/>
                <a:gd name="T8" fmla="*/ 242 w 2027"/>
                <a:gd name="T9" fmla="*/ 452 h 1548"/>
                <a:gd name="T10" fmla="*/ 290 w 2027"/>
                <a:gd name="T11" fmla="*/ 421 h 1548"/>
                <a:gd name="T12" fmla="*/ 246 w 2027"/>
                <a:gd name="T13" fmla="*/ 380 h 1548"/>
                <a:gd name="T14" fmla="*/ 265 w 2027"/>
                <a:gd name="T15" fmla="*/ 175 h 1548"/>
                <a:gd name="T16" fmla="*/ 685 w 2027"/>
                <a:gd name="T17" fmla="*/ 110 h 1548"/>
                <a:gd name="T18" fmla="*/ 1190 w 2027"/>
                <a:gd name="T19" fmla="*/ 108 h 1548"/>
                <a:gd name="T20" fmla="*/ 1616 w 2027"/>
                <a:gd name="T21" fmla="*/ 26 h 1548"/>
                <a:gd name="T22" fmla="*/ 1892 w 2027"/>
                <a:gd name="T23" fmla="*/ 138 h 1548"/>
                <a:gd name="T24" fmla="*/ 2002 w 2027"/>
                <a:gd name="T25" fmla="*/ 308 h 1548"/>
                <a:gd name="T26" fmla="*/ 2007 w 2027"/>
                <a:gd name="T27" fmla="*/ 528 h 1548"/>
                <a:gd name="T28" fmla="*/ 1926 w 2027"/>
                <a:gd name="T29" fmla="*/ 706 h 1548"/>
                <a:gd name="T30" fmla="*/ 1978 w 2027"/>
                <a:gd name="T31" fmla="*/ 874 h 1548"/>
                <a:gd name="T32" fmla="*/ 1809 w 2027"/>
                <a:gd name="T33" fmla="*/ 1249 h 1548"/>
                <a:gd name="T34" fmla="*/ 1691 w 2027"/>
                <a:gd name="T35" fmla="*/ 1349 h 1548"/>
                <a:gd name="T36" fmla="*/ 1176 w 2027"/>
                <a:gd name="T37" fmla="*/ 1529 h 1548"/>
                <a:gd name="T38" fmla="*/ 589 w 2027"/>
                <a:gd name="T39" fmla="*/ 1462 h 1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27" h="1548">
                  <a:moveTo>
                    <a:pt x="589" y="1462"/>
                  </a:moveTo>
                  <a:cubicBezTo>
                    <a:pt x="457" y="1410"/>
                    <a:pt x="325" y="1341"/>
                    <a:pt x="219" y="1252"/>
                  </a:cubicBezTo>
                  <a:cubicBezTo>
                    <a:pt x="113" y="1162"/>
                    <a:pt x="27" y="1043"/>
                    <a:pt x="11" y="902"/>
                  </a:cubicBezTo>
                  <a:cubicBezTo>
                    <a:pt x="0" y="811"/>
                    <a:pt x="7" y="686"/>
                    <a:pt x="56" y="607"/>
                  </a:cubicBezTo>
                  <a:cubicBezTo>
                    <a:pt x="98" y="539"/>
                    <a:pt x="170" y="487"/>
                    <a:pt x="242" y="452"/>
                  </a:cubicBezTo>
                  <a:cubicBezTo>
                    <a:pt x="254" y="447"/>
                    <a:pt x="290" y="439"/>
                    <a:pt x="290" y="421"/>
                  </a:cubicBezTo>
                  <a:cubicBezTo>
                    <a:pt x="290" y="409"/>
                    <a:pt x="253" y="388"/>
                    <a:pt x="246" y="380"/>
                  </a:cubicBezTo>
                  <a:cubicBezTo>
                    <a:pt x="181" y="312"/>
                    <a:pt x="203" y="236"/>
                    <a:pt x="265" y="175"/>
                  </a:cubicBezTo>
                  <a:cubicBezTo>
                    <a:pt x="376" y="67"/>
                    <a:pt x="546" y="84"/>
                    <a:pt x="685" y="110"/>
                  </a:cubicBezTo>
                  <a:cubicBezTo>
                    <a:pt x="853" y="142"/>
                    <a:pt x="1026" y="172"/>
                    <a:pt x="1190" y="108"/>
                  </a:cubicBezTo>
                  <a:cubicBezTo>
                    <a:pt x="1325" y="56"/>
                    <a:pt x="1469" y="0"/>
                    <a:pt x="1616" y="26"/>
                  </a:cubicBezTo>
                  <a:cubicBezTo>
                    <a:pt x="1714" y="43"/>
                    <a:pt x="1811" y="81"/>
                    <a:pt x="1892" y="138"/>
                  </a:cubicBezTo>
                  <a:cubicBezTo>
                    <a:pt x="1948" y="179"/>
                    <a:pt x="1980" y="244"/>
                    <a:pt x="2002" y="308"/>
                  </a:cubicBezTo>
                  <a:cubicBezTo>
                    <a:pt x="2026" y="380"/>
                    <a:pt x="2027" y="457"/>
                    <a:pt x="2007" y="528"/>
                  </a:cubicBezTo>
                  <a:cubicBezTo>
                    <a:pt x="1989" y="592"/>
                    <a:pt x="1940" y="642"/>
                    <a:pt x="1926" y="706"/>
                  </a:cubicBezTo>
                  <a:cubicBezTo>
                    <a:pt x="1913" y="767"/>
                    <a:pt x="1961" y="819"/>
                    <a:pt x="1978" y="874"/>
                  </a:cubicBezTo>
                  <a:cubicBezTo>
                    <a:pt x="2027" y="1029"/>
                    <a:pt x="1920" y="1157"/>
                    <a:pt x="1809" y="1249"/>
                  </a:cubicBezTo>
                  <a:cubicBezTo>
                    <a:pt x="1769" y="1282"/>
                    <a:pt x="1731" y="1317"/>
                    <a:pt x="1691" y="1349"/>
                  </a:cubicBezTo>
                  <a:cubicBezTo>
                    <a:pt x="1560" y="1453"/>
                    <a:pt x="1341" y="1514"/>
                    <a:pt x="1176" y="1529"/>
                  </a:cubicBezTo>
                  <a:cubicBezTo>
                    <a:pt x="982" y="1548"/>
                    <a:pt x="773" y="1533"/>
                    <a:pt x="589" y="1462"/>
                  </a:cubicBezTo>
                  <a:close/>
                </a:path>
              </a:pathLst>
            </a:custGeom>
            <a:gradFill>
              <a:gsLst>
                <a:gs pos="0">
                  <a:srgbClr val="44C7CA"/>
                </a:gs>
                <a:gs pos="100000">
                  <a:srgbClr val="394E6C"/>
                </a:gs>
              </a:gsLst>
              <a:lin ang="5400000" scaled="1"/>
            </a:gradFill>
            <a:ln>
              <a:noFill/>
            </a:ln>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030" name="AutoShape 32"/>
            <p:cNvSpPr>
              <a:spLocks noChangeAspect="1" noChangeArrowheads="1" noTextEdit="1"/>
            </p:cNvSpPr>
            <p:nvPr/>
          </p:nvSpPr>
          <p:spPr bwMode="auto">
            <a:xfrm>
              <a:off x="2349500" y="2816225"/>
              <a:ext cx="7493000"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045" name="Freeform 46"/>
            <p:cNvSpPr>
              <a:spLocks/>
            </p:cNvSpPr>
            <p:nvPr/>
          </p:nvSpPr>
          <p:spPr bwMode="auto">
            <a:xfrm>
              <a:off x="1726177" y="91129"/>
              <a:ext cx="8682637" cy="3569649"/>
            </a:xfrm>
            <a:custGeom>
              <a:avLst/>
              <a:gdLst>
                <a:gd name="T0" fmla="*/ 147 w 1995"/>
                <a:gd name="T1" fmla="*/ 194 h 356"/>
                <a:gd name="T2" fmla="*/ 193 w 1995"/>
                <a:gd name="T3" fmla="*/ 190 h 356"/>
                <a:gd name="T4" fmla="*/ 290 w 1995"/>
                <a:gd name="T5" fmla="*/ 205 h 356"/>
                <a:gd name="T6" fmla="*/ 1082 w 1995"/>
                <a:gd name="T7" fmla="*/ 309 h 356"/>
                <a:gd name="T8" fmla="*/ 1384 w 1995"/>
                <a:gd name="T9" fmla="*/ 233 h 356"/>
                <a:gd name="T10" fmla="*/ 1924 w 1995"/>
                <a:gd name="T11" fmla="*/ 170 h 356"/>
                <a:gd name="T12" fmla="*/ 1985 w 1995"/>
                <a:gd name="T13" fmla="*/ 45 h 356"/>
                <a:gd name="T14" fmla="*/ 1995 w 1995"/>
                <a:gd name="T15" fmla="*/ 0 h 356"/>
                <a:gd name="T16" fmla="*/ 1474 w 1995"/>
                <a:gd name="T17" fmla="*/ 156 h 356"/>
                <a:gd name="T18" fmla="*/ 717 w 1995"/>
                <a:gd name="T19" fmla="*/ 237 h 356"/>
                <a:gd name="T20" fmla="*/ 87 w 1995"/>
                <a:gd name="T21" fmla="*/ 141 h 356"/>
                <a:gd name="T22" fmla="*/ 25 w 1995"/>
                <a:gd name="T23" fmla="*/ 141 h 356"/>
                <a:gd name="T24" fmla="*/ 0 w 1995"/>
                <a:gd name="T25" fmla="*/ 210 h 356"/>
                <a:gd name="T26" fmla="*/ 147 w 1995"/>
                <a:gd name="T27" fmla="*/ 194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95" h="356">
                  <a:moveTo>
                    <a:pt x="147" y="194"/>
                  </a:moveTo>
                  <a:cubicBezTo>
                    <a:pt x="161" y="192"/>
                    <a:pt x="178" y="192"/>
                    <a:pt x="193" y="190"/>
                  </a:cubicBezTo>
                  <a:cubicBezTo>
                    <a:pt x="224" y="188"/>
                    <a:pt x="260" y="194"/>
                    <a:pt x="290" y="205"/>
                  </a:cubicBezTo>
                  <a:cubicBezTo>
                    <a:pt x="548" y="289"/>
                    <a:pt x="808" y="356"/>
                    <a:pt x="1082" y="309"/>
                  </a:cubicBezTo>
                  <a:cubicBezTo>
                    <a:pt x="1188" y="292"/>
                    <a:pt x="1283" y="265"/>
                    <a:pt x="1384" y="233"/>
                  </a:cubicBezTo>
                  <a:cubicBezTo>
                    <a:pt x="1564" y="172"/>
                    <a:pt x="1745" y="155"/>
                    <a:pt x="1924" y="170"/>
                  </a:cubicBezTo>
                  <a:cubicBezTo>
                    <a:pt x="1944" y="128"/>
                    <a:pt x="1972" y="90"/>
                    <a:pt x="1985" y="45"/>
                  </a:cubicBezTo>
                  <a:cubicBezTo>
                    <a:pt x="1989" y="31"/>
                    <a:pt x="1993" y="16"/>
                    <a:pt x="1995" y="0"/>
                  </a:cubicBezTo>
                  <a:cubicBezTo>
                    <a:pt x="1819" y="31"/>
                    <a:pt x="1654" y="101"/>
                    <a:pt x="1474" y="156"/>
                  </a:cubicBezTo>
                  <a:cubicBezTo>
                    <a:pt x="1219" y="235"/>
                    <a:pt x="983" y="279"/>
                    <a:pt x="717" y="237"/>
                  </a:cubicBezTo>
                  <a:cubicBezTo>
                    <a:pt x="500" y="203"/>
                    <a:pt x="305" y="145"/>
                    <a:pt x="87" y="141"/>
                  </a:cubicBezTo>
                  <a:cubicBezTo>
                    <a:pt x="66" y="140"/>
                    <a:pt x="46" y="140"/>
                    <a:pt x="25" y="141"/>
                  </a:cubicBezTo>
                  <a:cubicBezTo>
                    <a:pt x="14" y="162"/>
                    <a:pt x="6" y="185"/>
                    <a:pt x="0" y="210"/>
                  </a:cubicBezTo>
                  <a:cubicBezTo>
                    <a:pt x="48" y="201"/>
                    <a:pt x="98" y="196"/>
                    <a:pt x="147" y="194"/>
                  </a:cubicBezTo>
                  <a:close/>
                </a:path>
              </a:pathLst>
            </a:custGeom>
            <a:solidFill>
              <a:schemeClr val="bg1">
                <a:alpha val="21000"/>
              </a:schemeClr>
            </a:solidFill>
            <a:ln>
              <a:noFill/>
            </a:ln>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grpSp>
          <p:nvGrpSpPr>
            <p:cNvPr id="1046" name="Group 49"/>
            <p:cNvGrpSpPr>
              <a:grpSpLocks noChangeAspect="1"/>
            </p:cNvGrpSpPr>
            <p:nvPr/>
          </p:nvGrpSpPr>
          <p:grpSpPr bwMode="auto">
            <a:xfrm>
              <a:off x="1620838" y="3263900"/>
              <a:ext cx="8872538" cy="2816225"/>
              <a:chOff x="1021" y="2056"/>
              <a:chExt cx="5589" cy="1774"/>
            </a:xfrm>
          </p:grpSpPr>
          <p:sp>
            <p:nvSpPr>
              <p:cNvPr id="1047" name="AutoShape 48"/>
              <p:cNvSpPr>
                <a:spLocks noChangeAspect="1" noChangeArrowheads="1" noTextEdit="1"/>
              </p:cNvSpPr>
              <p:nvPr/>
            </p:nvSpPr>
            <p:spPr bwMode="auto">
              <a:xfrm>
                <a:off x="1463" y="2130"/>
                <a:ext cx="4698" cy="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048" name="Freeform 50"/>
              <p:cNvSpPr>
                <a:spLocks/>
              </p:cNvSpPr>
              <p:nvPr/>
            </p:nvSpPr>
            <p:spPr bwMode="auto">
              <a:xfrm>
                <a:off x="1021" y="2056"/>
                <a:ext cx="5589" cy="1774"/>
              </a:xfrm>
              <a:custGeom>
                <a:avLst/>
                <a:gdLst>
                  <a:gd name="T0" fmla="*/ 1181 w 1993"/>
                  <a:gd name="T1" fmla="*/ 217 h 325"/>
                  <a:gd name="T2" fmla="*/ 1955 w 1993"/>
                  <a:gd name="T3" fmla="*/ 324 h 325"/>
                  <a:gd name="T4" fmla="*/ 1957 w 1993"/>
                  <a:gd name="T5" fmla="*/ 325 h 325"/>
                  <a:gd name="T6" fmla="*/ 1971 w 1993"/>
                  <a:gd name="T7" fmla="*/ 135 h 325"/>
                  <a:gd name="T8" fmla="*/ 1961 w 1993"/>
                  <a:gd name="T9" fmla="*/ 108 h 325"/>
                  <a:gd name="T10" fmla="*/ 1858 w 1993"/>
                  <a:gd name="T11" fmla="*/ 93 h 325"/>
                  <a:gd name="T12" fmla="*/ 1076 w 1993"/>
                  <a:gd name="T13" fmla="*/ 168 h 325"/>
                  <a:gd name="T14" fmla="*/ 678 w 1993"/>
                  <a:gd name="T15" fmla="*/ 130 h 325"/>
                  <a:gd name="T16" fmla="*/ 1 w 1993"/>
                  <a:gd name="T17" fmla="*/ 43 h 325"/>
                  <a:gd name="T18" fmla="*/ 0 w 1993"/>
                  <a:gd name="T19" fmla="*/ 59 h 325"/>
                  <a:gd name="T20" fmla="*/ 425 w 1993"/>
                  <a:gd name="T21" fmla="*/ 89 h 325"/>
                  <a:gd name="T22" fmla="*/ 1181 w 1993"/>
                  <a:gd name="T23" fmla="*/ 217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93" h="325">
                    <a:moveTo>
                      <a:pt x="1181" y="217"/>
                    </a:moveTo>
                    <a:cubicBezTo>
                      <a:pt x="1452" y="171"/>
                      <a:pt x="1714" y="195"/>
                      <a:pt x="1955" y="324"/>
                    </a:cubicBezTo>
                    <a:cubicBezTo>
                      <a:pt x="1956" y="325"/>
                      <a:pt x="1957" y="325"/>
                      <a:pt x="1957" y="325"/>
                    </a:cubicBezTo>
                    <a:cubicBezTo>
                      <a:pt x="1984" y="268"/>
                      <a:pt x="1993" y="204"/>
                      <a:pt x="1971" y="135"/>
                    </a:cubicBezTo>
                    <a:cubicBezTo>
                      <a:pt x="1969" y="126"/>
                      <a:pt x="1965" y="117"/>
                      <a:pt x="1961" y="108"/>
                    </a:cubicBezTo>
                    <a:cubicBezTo>
                      <a:pt x="1927" y="102"/>
                      <a:pt x="1892" y="97"/>
                      <a:pt x="1858" y="93"/>
                    </a:cubicBezTo>
                    <a:cubicBezTo>
                      <a:pt x="1587" y="63"/>
                      <a:pt x="1341" y="145"/>
                      <a:pt x="1076" y="168"/>
                    </a:cubicBezTo>
                    <a:cubicBezTo>
                      <a:pt x="942" y="178"/>
                      <a:pt x="811" y="161"/>
                      <a:pt x="678" y="130"/>
                    </a:cubicBezTo>
                    <a:cubicBezTo>
                      <a:pt x="457" y="76"/>
                      <a:pt x="225" y="0"/>
                      <a:pt x="1" y="43"/>
                    </a:cubicBezTo>
                    <a:cubicBezTo>
                      <a:pt x="1" y="49"/>
                      <a:pt x="0" y="54"/>
                      <a:pt x="0" y="59"/>
                    </a:cubicBezTo>
                    <a:cubicBezTo>
                      <a:pt x="140" y="26"/>
                      <a:pt x="290" y="48"/>
                      <a:pt x="425" y="89"/>
                    </a:cubicBezTo>
                    <a:cubicBezTo>
                      <a:pt x="672" y="165"/>
                      <a:pt x="918" y="262"/>
                      <a:pt x="1181" y="217"/>
                    </a:cubicBezTo>
                    <a:close/>
                  </a:path>
                </a:pathLst>
              </a:custGeom>
              <a:solidFill>
                <a:schemeClr val="bg1">
                  <a:alpha val="11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grpSp>
      </p:grpSp>
      <p:pic>
        <p:nvPicPr>
          <p:cNvPr id="1050" name="图片 1049"/>
          <p:cNvPicPr>
            <a:picLocks noChangeAspect="1"/>
          </p:cNvPicPr>
          <p:nvPr/>
        </p:nvPicPr>
        <p:blipFill>
          <a:blip r:embed="rId3"/>
          <a:stretch>
            <a:fillRect/>
          </a:stretch>
        </p:blipFill>
        <p:spPr>
          <a:xfrm>
            <a:off x="7380356" y="388686"/>
            <a:ext cx="1382575" cy="1327999"/>
          </a:xfrm>
          <a:prstGeom prst="rect">
            <a:avLst/>
          </a:prstGeom>
        </p:spPr>
      </p:pic>
      <p:pic>
        <p:nvPicPr>
          <p:cNvPr id="1055" name="图片 1054"/>
          <p:cNvPicPr>
            <a:picLocks noChangeAspect="1"/>
          </p:cNvPicPr>
          <p:nvPr/>
        </p:nvPicPr>
        <p:blipFill>
          <a:blip r:embed="rId4"/>
          <a:stretch>
            <a:fillRect/>
          </a:stretch>
        </p:blipFill>
        <p:spPr>
          <a:xfrm>
            <a:off x="-284030" y="-60715"/>
            <a:ext cx="1425938" cy="1164375"/>
          </a:xfrm>
          <a:prstGeom prst="rect">
            <a:avLst/>
          </a:prstGeom>
        </p:spPr>
      </p:pic>
      <p:pic>
        <p:nvPicPr>
          <p:cNvPr id="1061" name="图片 1060"/>
          <p:cNvPicPr>
            <a:picLocks noChangeAspect="1"/>
          </p:cNvPicPr>
          <p:nvPr/>
        </p:nvPicPr>
        <p:blipFill>
          <a:blip r:embed="rId5"/>
          <a:stretch>
            <a:fillRect/>
          </a:stretch>
        </p:blipFill>
        <p:spPr>
          <a:xfrm>
            <a:off x="2915017" y="3496219"/>
            <a:ext cx="280661" cy="259071"/>
          </a:xfrm>
          <a:prstGeom prst="rect">
            <a:avLst/>
          </a:prstGeom>
        </p:spPr>
      </p:pic>
      <p:pic>
        <p:nvPicPr>
          <p:cNvPr id="71" name="图片 70"/>
          <p:cNvPicPr>
            <a:picLocks noChangeAspect="1"/>
          </p:cNvPicPr>
          <p:nvPr/>
        </p:nvPicPr>
        <p:blipFill>
          <a:blip r:embed="rId5"/>
          <a:stretch>
            <a:fillRect/>
          </a:stretch>
        </p:blipFill>
        <p:spPr>
          <a:xfrm rot="2867381">
            <a:off x="2615398" y="304031"/>
            <a:ext cx="424478" cy="391826"/>
          </a:xfrm>
          <a:prstGeom prst="rect">
            <a:avLst/>
          </a:prstGeom>
        </p:spPr>
      </p:pic>
      <p:pic>
        <p:nvPicPr>
          <p:cNvPr id="72" name="图片 71"/>
          <p:cNvPicPr>
            <a:picLocks noChangeAspect="1"/>
          </p:cNvPicPr>
          <p:nvPr/>
        </p:nvPicPr>
        <p:blipFill>
          <a:blip r:embed="rId5"/>
          <a:stretch>
            <a:fillRect/>
          </a:stretch>
        </p:blipFill>
        <p:spPr>
          <a:xfrm rot="20238488">
            <a:off x="292393" y="2253330"/>
            <a:ext cx="273563" cy="252520"/>
          </a:xfrm>
          <a:prstGeom prst="rect">
            <a:avLst/>
          </a:prstGeom>
        </p:spPr>
      </p:pic>
      <p:pic>
        <p:nvPicPr>
          <p:cNvPr id="74" name="图片 73"/>
          <p:cNvPicPr>
            <a:picLocks noChangeAspect="1"/>
          </p:cNvPicPr>
          <p:nvPr/>
        </p:nvPicPr>
        <p:blipFill>
          <a:blip r:embed="rId5"/>
          <a:stretch>
            <a:fillRect/>
          </a:stretch>
        </p:blipFill>
        <p:spPr>
          <a:xfrm rot="4407889">
            <a:off x="6113143" y="2795503"/>
            <a:ext cx="431624" cy="398422"/>
          </a:xfrm>
          <a:prstGeom prst="rect">
            <a:avLst/>
          </a:prstGeom>
        </p:spPr>
      </p:pic>
      <p:pic>
        <p:nvPicPr>
          <p:cNvPr id="77" name="图片 76"/>
          <p:cNvPicPr>
            <a:picLocks noChangeAspect="1"/>
          </p:cNvPicPr>
          <p:nvPr/>
        </p:nvPicPr>
        <p:blipFill>
          <a:blip r:embed="rId5"/>
          <a:stretch>
            <a:fillRect/>
          </a:stretch>
        </p:blipFill>
        <p:spPr>
          <a:xfrm rot="4407889">
            <a:off x="5194474" y="945158"/>
            <a:ext cx="206451" cy="190571"/>
          </a:xfrm>
          <a:prstGeom prst="rect">
            <a:avLst/>
          </a:prstGeom>
        </p:spPr>
      </p:pic>
      <p:pic>
        <p:nvPicPr>
          <p:cNvPr id="78" name="图片 77"/>
          <p:cNvPicPr>
            <a:picLocks noChangeAspect="1"/>
          </p:cNvPicPr>
          <p:nvPr/>
        </p:nvPicPr>
        <p:blipFill>
          <a:blip r:embed="rId5"/>
          <a:stretch>
            <a:fillRect/>
          </a:stretch>
        </p:blipFill>
        <p:spPr>
          <a:xfrm rot="4407889">
            <a:off x="3270971" y="1192933"/>
            <a:ext cx="206451" cy="190571"/>
          </a:xfrm>
          <a:prstGeom prst="rect">
            <a:avLst/>
          </a:prstGeom>
        </p:spPr>
      </p:pic>
      <p:pic>
        <p:nvPicPr>
          <p:cNvPr id="79" name="图片 78"/>
          <p:cNvPicPr>
            <a:picLocks noChangeAspect="1"/>
          </p:cNvPicPr>
          <p:nvPr/>
        </p:nvPicPr>
        <p:blipFill>
          <a:blip r:embed="rId5"/>
          <a:stretch>
            <a:fillRect/>
          </a:stretch>
        </p:blipFill>
        <p:spPr>
          <a:xfrm rot="9063472">
            <a:off x="4820729" y="4006367"/>
            <a:ext cx="159429" cy="147166"/>
          </a:xfrm>
          <a:prstGeom prst="rect">
            <a:avLst/>
          </a:prstGeom>
        </p:spPr>
      </p:pic>
      <p:pic>
        <p:nvPicPr>
          <p:cNvPr id="80" name="图片 79"/>
          <p:cNvPicPr>
            <a:picLocks noChangeAspect="1"/>
          </p:cNvPicPr>
          <p:nvPr/>
        </p:nvPicPr>
        <p:blipFill>
          <a:blip r:embed="rId5"/>
          <a:stretch>
            <a:fillRect/>
          </a:stretch>
        </p:blipFill>
        <p:spPr>
          <a:xfrm rot="9063472">
            <a:off x="6614152" y="257351"/>
            <a:ext cx="291083" cy="268694"/>
          </a:xfrm>
          <a:prstGeom prst="rect">
            <a:avLst/>
          </a:prstGeom>
        </p:spPr>
      </p:pic>
      <p:pic>
        <p:nvPicPr>
          <p:cNvPr id="83" name="图片 82"/>
          <p:cNvPicPr>
            <a:picLocks noChangeAspect="1"/>
          </p:cNvPicPr>
          <p:nvPr/>
        </p:nvPicPr>
        <p:blipFill>
          <a:blip r:embed="rId5"/>
          <a:stretch>
            <a:fillRect/>
          </a:stretch>
        </p:blipFill>
        <p:spPr>
          <a:xfrm rot="9063472">
            <a:off x="5874907" y="1276246"/>
            <a:ext cx="77798" cy="71813"/>
          </a:xfrm>
          <a:prstGeom prst="rect">
            <a:avLst/>
          </a:prstGeom>
        </p:spPr>
      </p:pic>
      <p:pic>
        <p:nvPicPr>
          <p:cNvPr id="84" name="图片 83"/>
          <p:cNvPicPr>
            <a:picLocks noChangeAspect="1"/>
          </p:cNvPicPr>
          <p:nvPr/>
        </p:nvPicPr>
        <p:blipFill>
          <a:blip r:embed="rId5"/>
          <a:stretch>
            <a:fillRect/>
          </a:stretch>
        </p:blipFill>
        <p:spPr>
          <a:xfrm rot="9063472">
            <a:off x="7285508" y="362695"/>
            <a:ext cx="77798" cy="71813"/>
          </a:xfrm>
          <a:prstGeom prst="rect">
            <a:avLst/>
          </a:prstGeom>
        </p:spPr>
      </p:pic>
      <p:pic>
        <p:nvPicPr>
          <p:cNvPr id="85" name="图片 84"/>
          <p:cNvPicPr>
            <a:picLocks noChangeAspect="1"/>
          </p:cNvPicPr>
          <p:nvPr/>
        </p:nvPicPr>
        <p:blipFill>
          <a:blip r:embed="rId5"/>
          <a:stretch>
            <a:fillRect/>
          </a:stretch>
        </p:blipFill>
        <p:spPr>
          <a:xfrm rot="9063472">
            <a:off x="1024765" y="1910095"/>
            <a:ext cx="77798" cy="71813"/>
          </a:xfrm>
          <a:prstGeom prst="rect">
            <a:avLst/>
          </a:prstGeom>
        </p:spPr>
      </p:pic>
      <p:pic>
        <p:nvPicPr>
          <p:cNvPr id="87" name="图片 86"/>
          <p:cNvPicPr>
            <a:picLocks noChangeAspect="1"/>
          </p:cNvPicPr>
          <p:nvPr/>
        </p:nvPicPr>
        <p:blipFill>
          <a:blip r:embed="rId5"/>
          <a:stretch>
            <a:fillRect/>
          </a:stretch>
        </p:blipFill>
        <p:spPr>
          <a:xfrm rot="9063472">
            <a:off x="1436305" y="228887"/>
            <a:ext cx="184668" cy="170463"/>
          </a:xfrm>
          <a:prstGeom prst="rect">
            <a:avLst/>
          </a:prstGeom>
        </p:spPr>
      </p:pic>
      <p:pic>
        <p:nvPicPr>
          <p:cNvPr id="583" name="图片 77"/>
          <p:cNvPicPr>
            <a:picLocks noChangeAspect="1"/>
          </p:cNvPicPr>
          <p:nvPr/>
        </p:nvPicPr>
        <p:blipFill>
          <a:blip r:embed="rId5"/>
          <a:stretch>
            <a:fillRect/>
          </a:stretch>
        </p:blipFill>
        <p:spPr>
          <a:xfrm rot="4407889">
            <a:off x="6498308" y="4183156"/>
            <a:ext cx="206451" cy="190571"/>
          </a:xfrm>
          <a:prstGeom prst="rect">
            <a:avLst/>
          </a:prstGeom>
        </p:spPr>
      </p:pic>
      <p:pic>
        <p:nvPicPr>
          <p:cNvPr id="584" name="图片 70"/>
          <p:cNvPicPr>
            <a:picLocks noChangeAspect="1"/>
          </p:cNvPicPr>
          <p:nvPr/>
        </p:nvPicPr>
        <p:blipFill>
          <a:blip r:embed="rId5"/>
          <a:stretch>
            <a:fillRect/>
          </a:stretch>
        </p:blipFill>
        <p:spPr>
          <a:xfrm rot="2867381">
            <a:off x="1502992" y="4317188"/>
            <a:ext cx="424478" cy="391826"/>
          </a:xfrm>
          <a:prstGeom prst="rect">
            <a:avLst/>
          </a:prstGeom>
        </p:spPr>
      </p:pic>
      <p:sp>
        <p:nvSpPr>
          <p:cNvPr id="1060" name="文本框 1059"/>
          <p:cNvSpPr txBox="1"/>
          <p:nvPr/>
        </p:nvSpPr>
        <p:spPr>
          <a:xfrm>
            <a:off x="1012247" y="1540059"/>
            <a:ext cx="7275864" cy="1784146"/>
          </a:xfrm>
          <a:prstGeom prst="rect">
            <a:avLst/>
          </a:prstGeom>
          <a:noFill/>
          <a:effectLst>
            <a:outerShdw blurRad="50800" dist="38100" dir="2700000" algn="tl" rotWithShape="0">
              <a:prstClr val="black">
                <a:alpha val="40000"/>
              </a:prstClr>
            </a:outerShdw>
          </a:effectLst>
        </p:spPr>
        <p:txBody>
          <a:bodyPr wrap="square" rtlCol="0">
            <a:prstTxWarp prst="textDeflate">
              <a:avLst/>
            </a:prstTxWarp>
            <a:spAutoFit/>
          </a:bodyPr>
          <a:lstStyle/>
          <a:p>
            <a:pPr algn="ctr">
              <a:lnSpc>
                <a:spcPct val="150000"/>
              </a:lnSpc>
            </a:pPr>
            <a:r>
              <a:rPr lang="en-US" altLang="zh-CN" sz="4050" b="1" dirty="0" smtClean="0">
                <a:ln w="22225">
                  <a:solidFill>
                    <a:srgbClr val="FE817E"/>
                  </a:solidFill>
                  <a:prstDash val="solid"/>
                </a:ln>
                <a:solidFill>
                  <a:srgbClr val="FFC000"/>
                </a:solidFill>
                <a:effectLst>
                  <a:glow rad="101600">
                    <a:schemeClr val="bg1"/>
                  </a:glow>
                </a:effectLst>
                <a:latin typeface="Times New Roman" panose="02020603050405020304" pitchFamily="18" charset="0"/>
                <a:ea typeface="微软雅黑 Light" panose="020B0502040204020203" pitchFamily="34" charset="-122"/>
                <a:cs typeface="Times New Roman" panose="02020603050405020304" pitchFamily="18" charset="0"/>
                <a:sym typeface="微软雅黑 Light" panose="020B0502040204020203" pitchFamily="34" charset="-122"/>
              </a:rPr>
              <a:t>KHỞI ĐỘNG</a:t>
            </a:r>
            <a:endParaRPr lang="en-US" altLang="zh-CN" sz="4050" b="1" dirty="0">
              <a:ln w="22225">
                <a:solidFill>
                  <a:srgbClr val="FE817E"/>
                </a:solidFill>
                <a:prstDash val="solid"/>
              </a:ln>
              <a:solidFill>
                <a:srgbClr val="FFC000"/>
              </a:solidFill>
              <a:effectLst>
                <a:glow rad="101600">
                  <a:schemeClr val="bg1"/>
                </a:glow>
              </a:effectLst>
              <a:latin typeface="Times New Roman" panose="02020603050405020304" pitchFamily="18" charset="0"/>
              <a:ea typeface="微软雅黑 Light" panose="020B0502040204020203" pitchFamily="34" charset="-122"/>
              <a:cs typeface="Times New Roman" panose="02020603050405020304" pitchFamily="18" charset="0"/>
              <a:sym typeface="微软雅黑 Light" panose="020B0502040204020203" pitchFamily="34" charset="-122"/>
            </a:endParaRPr>
          </a:p>
        </p:txBody>
      </p:sp>
    </p:spTree>
    <p:extLst>
      <p:ext uri="{BB962C8B-B14F-4D97-AF65-F5344CB8AC3E}">
        <p14:creationId xmlns:p14="http://schemas.microsoft.com/office/powerpoint/2010/main" val="609147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1060"/>
                                        </p:tgtEl>
                                        <p:attrNameLst>
                                          <p:attrName>style.visibility</p:attrName>
                                        </p:attrNameLst>
                                      </p:cBhvr>
                                      <p:to>
                                        <p:strVal val="visible"/>
                                      </p:to>
                                    </p:set>
                                    <p:anim calcmode="lin" valueType="num">
                                      <p:cBhvr>
                                        <p:cTn id="7" dur="1500" fill="hold"/>
                                        <p:tgtEl>
                                          <p:spTgt spid="1060"/>
                                        </p:tgtEl>
                                        <p:attrNameLst>
                                          <p:attrName>ppt_w</p:attrName>
                                        </p:attrNameLst>
                                      </p:cBhvr>
                                      <p:tavLst>
                                        <p:tav tm="0">
                                          <p:val>
                                            <p:strVal val="#ppt_w+.3"/>
                                          </p:val>
                                        </p:tav>
                                        <p:tav tm="100000">
                                          <p:val>
                                            <p:strVal val="#ppt_w"/>
                                          </p:val>
                                        </p:tav>
                                      </p:tavLst>
                                    </p:anim>
                                    <p:anim calcmode="lin" valueType="num">
                                      <p:cBhvr>
                                        <p:cTn id="8" dur="1500" fill="hold"/>
                                        <p:tgtEl>
                                          <p:spTgt spid="1060"/>
                                        </p:tgtEl>
                                        <p:attrNameLst>
                                          <p:attrName>ppt_h</p:attrName>
                                        </p:attrNameLst>
                                      </p:cBhvr>
                                      <p:tavLst>
                                        <p:tav tm="0">
                                          <p:val>
                                            <p:strVal val="#ppt_h"/>
                                          </p:val>
                                        </p:tav>
                                        <p:tav tm="100000">
                                          <p:val>
                                            <p:strVal val="#ppt_h"/>
                                          </p:val>
                                        </p:tav>
                                      </p:tavLst>
                                    </p:anim>
                                    <p:animEffect transition="in" filter="fade">
                                      <p:cBhvr>
                                        <p:cTn id="9" dur="1500"/>
                                        <p:tgtEl>
                                          <p:spTgt spid="1060"/>
                                        </p:tgtEl>
                                      </p:cBhvr>
                                    </p:animEffect>
                                  </p:childTnLst>
                                </p:cTn>
                              </p:par>
                              <p:par>
                                <p:cTn id="10" presetID="10" presetClass="entr" presetSubtype="0" fill="hold" nodeType="withEffect">
                                  <p:stCondLst>
                                    <p:cond delay="0"/>
                                  </p:stCondLst>
                                  <p:childTnLst>
                                    <p:set>
                                      <p:cBhvr>
                                        <p:cTn id="11" dur="1" fill="hold">
                                          <p:stCondLst>
                                            <p:cond delay="0"/>
                                          </p:stCondLst>
                                        </p:cTn>
                                        <p:tgtEl>
                                          <p:spTgt spid="1049"/>
                                        </p:tgtEl>
                                        <p:attrNameLst>
                                          <p:attrName>style.visibility</p:attrName>
                                        </p:attrNameLst>
                                      </p:cBhvr>
                                      <p:to>
                                        <p:strVal val="visible"/>
                                      </p:to>
                                    </p:set>
                                    <p:animEffect transition="in" filter="fade">
                                      <p:cBhvr>
                                        <p:cTn id="12" dur="2500"/>
                                        <p:tgtEl>
                                          <p:spTgt spid="1049"/>
                                        </p:tgtEl>
                                      </p:cBhvr>
                                    </p:animEffect>
                                  </p:childTnLst>
                                </p:cTn>
                              </p:par>
                              <p:par>
                                <p:cTn id="13" presetID="49" presetClass="entr" presetSubtype="0" decel="100000" fill="hold" nodeType="withEffect">
                                  <p:stCondLst>
                                    <p:cond delay="1300"/>
                                  </p:stCondLst>
                                  <p:childTnLst>
                                    <p:set>
                                      <p:cBhvr>
                                        <p:cTn id="14" dur="1" fill="hold">
                                          <p:stCondLst>
                                            <p:cond delay="0"/>
                                          </p:stCondLst>
                                        </p:cTn>
                                        <p:tgtEl>
                                          <p:spTgt spid="1050"/>
                                        </p:tgtEl>
                                        <p:attrNameLst>
                                          <p:attrName>style.visibility</p:attrName>
                                        </p:attrNameLst>
                                      </p:cBhvr>
                                      <p:to>
                                        <p:strVal val="visible"/>
                                      </p:to>
                                    </p:set>
                                    <p:anim calcmode="lin" valueType="num">
                                      <p:cBhvr>
                                        <p:cTn id="15" dur="500" fill="hold"/>
                                        <p:tgtEl>
                                          <p:spTgt spid="1050"/>
                                        </p:tgtEl>
                                        <p:attrNameLst>
                                          <p:attrName>ppt_w</p:attrName>
                                        </p:attrNameLst>
                                      </p:cBhvr>
                                      <p:tavLst>
                                        <p:tav tm="0">
                                          <p:val>
                                            <p:fltVal val="0"/>
                                          </p:val>
                                        </p:tav>
                                        <p:tav tm="100000">
                                          <p:val>
                                            <p:strVal val="#ppt_w"/>
                                          </p:val>
                                        </p:tav>
                                      </p:tavLst>
                                    </p:anim>
                                    <p:anim calcmode="lin" valueType="num">
                                      <p:cBhvr>
                                        <p:cTn id="16" dur="500" fill="hold"/>
                                        <p:tgtEl>
                                          <p:spTgt spid="1050"/>
                                        </p:tgtEl>
                                        <p:attrNameLst>
                                          <p:attrName>ppt_h</p:attrName>
                                        </p:attrNameLst>
                                      </p:cBhvr>
                                      <p:tavLst>
                                        <p:tav tm="0">
                                          <p:val>
                                            <p:fltVal val="0"/>
                                          </p:val>
                                        </p:tav>
                                        <p:tav tm="100000">
                                          <p:val>
                                            <p:strVal val="#ppt_h"/>
                                          </p:val>
                                        </p:tav>
                                      </p:tavLst>
                                    </p:anim>
                                    <p:anim calcmode="lin" valueType="num">
                                      <p:cBhvr>
                                        <p:cTn id="17" dur="500" fill="hold"/>
                                        <p:tgtEl>
                                          <p:spTgt spid="1050"/>
                                        </p:tgtEl>
                                        <p:attrNameLst>
                                          <p:attrName>style.rotation</p:attrName>
                                        </p:attrNameLst>
                                      </p:cBhvr>
                                      <p:tavLst>
                                        <p:tav tm="0">
                                          <p:val>
                                            <p:fltVal val="360"/>
                                          </p:val>
                                        </p:tav>
                                        <p:tav tm="100000">
                                          <p:val>
                                            <p:fltVal val="0"/>
                                          </p:val>
                                        </p:tav>
                                      </p:tavLst>
                                    </p:anim>
                                    <p:animEffect transition="in" filter="fade">
                                      <p:cBhvr>
                                        <p:cTn id="18" dur="500"/>
                                        <p:tgtEl>
                                          <p:spTgt spid="1050"/>
                                        </p:tgtEl>
                                      </p:cBhvr>
                                    </p:animEffect>
                                  </p:childTnLst>
                                </p:cTn>
                              </p:par>
                              <p:par>
                                <p:cTn id="19" presetID="47" presetClass="entr" presetSubtype="0" fill="hold" nodeType="withEffect">
                                  <p:stCondLst>
                                    <p:cond delay="1300"/>
                                  </p:stCondLst>
                                  <p:childTnLst>
                                    <p:set>
                                      <p:cBhvr>
                                        <p:cTn id="20" dur="1" fill="hold">
                                          <p:stCondLst>
                                            <p:cond delay="0"/>
                                          </p:stCondLst>
                                        </p:cTn>
                                        <p:tgtEl>
                                          <p:spTgt spid="1055"/>
                                        </p:tgtEl>
                                        <p:attrNameLst>
                                          <p:attrName>style.visibility</p:attrName>
                                        </p:attrNameLst>
                                      </p:cBhvr>
                                      <p:to>
                                        <p:strVal val="visible"/>
                                      </p:to>
                                    </p:set>
                                    <p:animEffect transition="in" filter="fade">
                                      <p:cBhvr>
                                        <p:cTn id="21" dur="1000"/>
                                        <p:tgtEl>
                                          <p:spTgt spid="1055"/>
                                        </p:tgtEl>
                                      </p:cBhvr>
                                    </p:animEffect>
                                    <p:anim calcmode="lin" valueType="num">
                                      <p:cBhvr>
                                        <p:cTn id="22" dur="1000" fill="hold"/>
                                        <p:tgtEl>
                                          <p:spTgt spid="1055"/>
                                        </p:tgtEl>
                                        <p:attrNameLst>
                                          <p:attrName>ppt_x</p:attrName>
                                        </p:attrNameLst>
                                      </p:cBhvr>
                                      <p:tavLst>
                                        <p:tav tm="0">
                                          <p:val>
                                            <p:strVal val="#ppt_x"/>
                                          </p:val>
                                        </p:tav>
                                        <p:tav tm="100000">
                                          <p:val>
                                            <p:strVal val="#ppt_x"/>
                                          </p:val>
                                        </p:tav>
                                      </p:tavLst>
                                    </p:anim>
                                    <p:anim calcmode="lin" valueType="num">
                                      <p:cBhvr>
                                        <p:cTn id="23" dur="1000" fill="hold"/>
                                        <p:tgtEl>
                                          <p:spTgt spid="1055"/>
                                        </p:tgtEl>
                                        <p:attrNameLst>
                                          <p:attrName>ppt_y</p:attrName>
                                        </p:attrNameLst>
                                      </p:cBhvr>
                                      <p:tavLst>
                                        <p:tav tm="0">
                                          <p:val>
                                            <p:strVal val="#ppt_y-.1"/>
                                          </p:val>
                                        </p:tav>
                                        <p:tav tm="100000">
                                          <p:val>
                                            <p:strVal val="#ppt_y"/>
                                          </p:val>
                                        </p:tav>
                                      </p:tavLst>
                                    </p:anim>
                                  </p:childTnLst>
                                </p:cTn>
                              </p:par>
                              <p:par>
                                <p:cTn id="24" presetID="15" presetClass="entr" presetSubtype="0" fill="hold" nodeType="withEffect">
                                  <p:stCondLst>
                                    <p:cond delay="0"/>
                                  </p:stCondLst>
                                  <p:childTnLst>
                                    <p:set>
                                      <p:cBhvr>
                                        <p:cTn id="25" dur="1" fill="hold">
                                          <p:stCondLst>
                                            <p:cond delay="0"/>
                                          </p:stCondLst>
                                        </p:cTn>
                                        <p:tgtEl>
                                          <p:spTgt spid="71"/>
                                        </p:tgtEl>
                                        <p:attrNameLst>
                                          <p:attrName>style.visibility</p:attrName>
                                        </p:attrNameLst>
                                      </p:cBhvr>
                                      <p:to>
                                        <p:strVal val="visible"/>
                                      </p:to>
                                    </p:set>
                                    <p:anim calcmode="lin" valueType="num">
                                      <p:cBhvr>
                                        <p:cTn id="26" dur="1000" fill="hold"/>
                                        <p:tgtEl>
                                          <p:spTgt spid="71"/>
                                        </p:tgtEl>
                                        <p:attrNameLst>
                                          <p:attrName>ppt_w</p:attrName>
                                        </p:attrNameLst>
                                      </p:cBhvr>
                                      <p:tavLst>
                                        <p:tav tm="0">
                                          <p:val>
                                            <p:fltVal val="0"/>
                                          </p:val>
                                        </p:tav>
                                        <p:tav tm="100000">
                                          <p:val>
                                            <p:strVal val="#ppt_w"/>
                                          </p:val>
                                        </p:tav>
                                      </p:tavLst>
                                    </p:anim>
                                    <p:anim calcmode="lin" valueType="num">
                                      <p:cBhvr>
                                        <p:cTn id="27" dur="1000" fill="hold"/>
                                        <p:tgtEl>
                                          <p:spTgt spid="71"/>
                                        </p:tgtEl>
                                        <p:attrNameLst>
                                          <p:attrName>ppt_h</p:attrName>
                                        </p:attrNameLst>
                                      </p:cBhvr>
                                      <p:tavLst>
                                        <p:tav tm="0">
                                          <p:val>
                                            <p:fltVal val="0"/>
                                          </p:val>
                                        </p:tav>
                                        <p:tav tm="100000">
                                          <p:val>
                                            <p:strVal val="#ppt_h"/>
                                          </p:val>
                                        </p:tav>
                                      </p:tavLst>
                                    </p:anim>
                                    <p:anim calcmode="lin" valueType="num">
                                      <p:cBhvr>
                                        <p:cTn id="28" dur="1000" fill="hold"/>
                                        <p:tgtEl>
                                          <p:spTgt spid="71"/>
                                        </p:tgtEl>
                                        <p:attrNameLst>
                                          <p:attrName>ppt_x</p:attrName>
                                        </p:attrNameLst>
                                      </p:cBhvr>
                                      <p:tavLst>
                                        <p:tav tm="0" fmla="#ppt_x+(cos(-2*pi*(1-$))*-#ppt_x-sin(-2*pi*(1-$))*(1-#ppt_y))*(1-$)">
                                          <p:val>
                                            <p:fltVal val="0"/>
                                          </p:val>
                                        </p:tav>
                                        <p:tav tm="100000">
                                          <p:val>
                                            <p:fltVal val="1"/>
                                          </p:val>
                                        </p:tav>
                                      </p:tavLst>
                                    </p:anim>
                                    <p:anim calcmode="lin" valueType="num">
                                      <p:cBhvr>
                                        <p:cTn id="29" dur="1000" fill="hold"/>
                                        <p:tgtEl>
                                          <p:spTgt spid="71"/>
                                        </p:tgtEl>
                                        <p:attrNameLst>
                                          <p:attrName>ppt_y</p:attrName>
                                        </p:attrNameLst>
                                      </p:cBhvr>
                                      <p:tavLst>
                                        <p:tav tm="0" fmla="#ppt_y+(sin(-2*pi*(1-$))*-#ppt_x+cos(-2*pi*(1-$))*(1-#ppt_y))*(1-$)">
                                          <p:val>
                                            <p:fltVal val="0"/>
                                          </p:val>
                                        </p:tav>
                                        <p:tav tm="100000">
                                          <p:val>
                                            <p:fltVal val="1"/>
                                          </p:val>
                                        </p:tav>
                                      </p:tavLst>
                                    </p:anim>
                                  </p:childTnLst>
                                </p:cTn>
                              </p:par>
                              <p:par>
                                <p:cTn id="30" presetID="15" presetClass="entr" presetSubtype="0" fill="hold" nodeType="withEffect">
                                  <p:stCondLst>
                                    <p:cond delay="300"/>
                                  </p:stCondLst>
                                  <p:childTnLst>
                                    <p:set>
                                      <p:cBhvr>
                                        <p:cTn id="31" dur="1" fill="hold">
                                          <p:stCondLst>
                                            <p:cond delay="0"/>
                                          </p:stCondLst>
                                        </p:cTn>
                                        <p:tgtEl>
                                          <p:spTgt spid="87"/>
                                        </p:tgtEl>
                                        <p:attrNameLst>
                                          <p:attrName>style.visibility</p:attrName>
                                        </p:attrNameLst>
                                      </p:cBhvr>
                                      <p:to>
                                        <p:strVal val="visible"/>
                                      </p:to>
                                    </p:set>
                                    <p:anim calcmode="lin" valueType="num">
                                      <p:cBhvr>
                                        <p:cTn id="32" dur="1000" fill="hold"/>
                                        <p:tgtEl>
                                          <p:spTgt spid="87"/>
                                        </p:tgtEl>
                                        <p:attrNameLst>
                                          <p:attrName>ppt_w</p:attrName>
                                        </p:attrNameLst>
                                      </p:cBhvr>
                                      <p:tavLst>
                                        <p:tav tm="0">
                                          <p:val>
                                            <p:fltVal val="0"/>
                                          </p:val>
                                        </p:tav>
                                        <p:tav tm="100000">
                                          <p:val>
                                            <p:strVal val="#ppt_w"/>
                                          </p:val>
                                        </p:tav>
                                      </p:tavLst>
                                    </p:anim>
                                    <p:anim calcmode="lin" valueType="num">
                                      <p:cBhvr>
                                        <p:cTn id="33" dur="1000" fill="hold"/>
                                        <p:tgtEl>
                                          <p:spTgt spid="87"/>
                                        </p:tgtEl>
                                        <p:attrNameLst>
                                          <p:attrName>ppt_h</p:attrName>
                                        </p:attrNameLst>
                                      </p:cBhvr>
                                      <p:tavLst>
                                        <p:tav tm="0">
                                          <p:val>
                                            <p:fltVal val="0"/>
                                          </p:val>
                                        </p:tav>
                                        <p:tav tm="100000">
                                          <p:val>
                                            <p:strVal val="#ppt_h"/>
                                          </p:val>
                                        </p:tav>
                                      </p:tavLst>
                                    </p:anim>
                                    <p:anim calcmode="lin" valueType="num">
                                      <p:cBhvr>
                                        <p:cTn id="34" dur="1000" fill="hold"/>
                                        <p:tgtEl>
                                          <p:spTgt spid="87"/>
                                        </p:tgtEl>
                                        <p:attrNameLst>
                                          <p:attrName>ppt_x</p:attrName>
                                        </p:attrNameLst>
                                      </p:cBhvr>
                                      <p:tavLst>
                                        <p:tav tm="0" fmla="#ppt_x+(cos(-2*pi*(1-$))*-#ppt_x-sin(-2*pi*(1-$))*(1-#ppt_y))*(1-$)">
                                          <p:val>
                                            <p:fltVal val="0"/>
                                          </p:val>
                                        </p:tav>
                                        <p:tav tm="100000">
                                          <p:val>
                                            <p:fltVal val="1"/>
                                          </p:val>
                                        </p:tav>
                                      </p:tavLst>
                                    </p:anim>
                                    <p:anim calcmode="lin" valueType="num">
                                      <p:cBhvr>
                                        <p:cTn id="35" dur="1000" fill="hold"/>
                                        <p:tgtEl>
                                          <p:spTgt spid="87"/>
                                        </p:tgtEl>
                                        <p:attrNameLst>
                                          <p:attrName>ppt_y</p:attrName>
                                        </p:attrNameLst>
                                      </p:cBhvr>
                                      <p:tavLst>
                                        <p:tav tm="0" fmla="#ppt_y+(sin(-2*pi*(1-$))*-#ppt_x+cos(-2*pi*(1-$))*(1-#ppt_y))*(1-$)">
                                          <p:val>
                                            <p:fltVal val="0"/>
                                          </p:val>
                                        </p:tav>
                                        <p:tav tm="100000">
                                          <p:val>
                                            <p:fltVal val="1"/>
                                          </p:val>
                                        </p:tav>
                                      </p:tavLst>
                                    </p:anim>
                                  </p:childTnLst>
                                </p:cTn>
                              </p:par>
                              <p:par>
                                <p:cTn id="36" presetID="15" presetClass="entr" presetSubtype="0" fill="hold" nodeType="withEffect">
                                  <p:stCondLst>
                                    <p:cond delay="900"/>
                                  </p:stCondLst>
                                  <p:childTnLst>
                                    <p:set>
                                      <p:cBhvr>
                                        <p:cTn id="37" dur="1" fill="hold">
                                          <p:stCondLst>
                                            <p:cond delay="0"/>
                                          </p:stCondLst>
                                        </p:cTn>
                                        <p:tgtEl>
                                          <p:spTgt spid="72"/>
                                        </p:tgtEl>
                                        <p:attrNameLst>
                                          <p:attrName>style.visibility</p:attrName>
                                        </p:attrNameLst>
                                      </p:cBhvr>
                                      <p:to>
                                        <p:strVal val="visible"/>
                                      </p:to>
                                    </p:set>
                                    <p:anim calcmode="lin" valueType="num">
                                      <p:cBhvr>
                                        <p:cTn id="38" dur="1000" fill="hold"/>
                                        <p:tgtEl>
                                          <p:spTgt spid="72"/>
                                        </p:tgtEl>
                                        <p:attrNameLst>
                                          <p:attrName>ppt_w</p:attrName>
                                        </p:attrNameLst>
                                      </p:cBhvr>
                                      <p:tavLst>
                                        <p:tav tm="0">
                                          <p:val>
                                            <p:fltVal val="0"/>
                                          </p:val>
                                        </p:tav>
                                        <p:tav tm="100000">
                                          <p:val>
                                            <p:strVal val="#ppt_w"/>
                                          </p:val>
                                        </p:tav>
                                      </p:tavLst>
                                    </p:anim>
                                    <p:anim calcmode="lin" valueType="num">
                                      <p:cBhvr>
                                        <p:cTn id="39" dur="1000" fill="hold"/>
                                        <p:tgtEl>
                                          <p:spTgt spid="72"/>
                                        </p:tgtEl>
                                        <p:attrNameLst>
                                          <p:attrName>ppt_h</p:attrName>
                                        </p:attrNameLst>
                                      </p:cBhvr>
                                      <p:tavLst>
                                        <p:tav tm="0">
                                          <p:val>
                                            <p:fltVal val="0"/>
                                          </p:val>
                                        </p:tav>
                                        <p:tav tm="100000">
                                          <p:val>
                                            <p:strVal val="#ppt_h"/>
                                          </p:val>
                                        </p:tav>
                                      </p:tavLst>
                                    </p:anim>
                                    <p:anim calcmode="lin" valueType="num">
                                      <p:cBhvr>
                                        <p:cTn id="40" dur="1000" fill="hold"/>
                                        <p:tgtEl>
                                          <p:spTgt spid="72"/>
                                        </p:tgtEl>
                                        <p:attrNameLst>
                                          <p:attrName>ppt_x</p:attrName>
                                        </p:attrNameLst>
                                      </p:cBhvr>
                                      <p:tavLst>
                                        <p:tav tm="0" fmla="#ppt_x+(cos(-2*pi*(1-$))*-#ppt_x-sin(-2*pi*(1-$))*(1-#ppt_y))*(1-$)">
                                          <p:val>
                                            <p:fltVal val="0"/>
                                          </p:val>
                                        </p:tav>
                                        <p:tav tm="100000">
                                          <p:val>
                                            <p:fltVal val="1"/>
                                          </p:val>
                                        </p:tav>
                                      </p:tavLst>
                                    </p:anim>
                                    <p:anim calcmode="lin" valueType="num">
                                      <p:cBhvr>
                                        <p:cTn id="41" dur="1000" fill="hold"/>
                                        <p:tgtEl>
                                          <p:spTgt spid="72"/>
                                        </p:tgtEl>
                                        <p:attrNameLst>
                                          <p:attrName>ppt_y</p:attrName>
                                        </p:attrNameLst>
                                      </p:cBhvr>
                                      <p:tavLst>
                                        <p:tav tm="0" fmla="#ppt_y+(sin(-2*pi*(1-$))*-#ppt_x+cos(-2*pi*(1-$))*(1-#ppt_y))*(1-$)">
                                          <p:val>
                                            <p:fltVal val="0"/>
                                          </p:val>
                                        </p:tav>
                                        <p:tav tm="100000">
                                          <p:val>
                                            <p:fltVal val="1"/>
                                          </p:val>
                                        </p:tav>
                                      </p:tavLst>
                                    </p:anim>
                                  </p:childTnLst>
                                </p:cTn>
                              </p:par>
                              <p:par>
                                <p:cTn id="42" presetID="15" presetClass="entr" presetSubtype="0" fill="hold" nodeType="withEffect">
                                  <p:stCondLst>
                                    <p:cond delay="1300"/>
                                  </p:stCondLst>
                                  <p:childTnLst>
                                    <p:set>
                                      <p:cBhvr>
                                        <p:cTn id="43" dur="1" fill="hold">
                                          <p:stCondLst>
                                            <p:cond delay="0"/>
                                          </p:stCondLst>
                                        </p:cTn>
                                        <p:tgtEl>
                                          <p:spTgt spid="79"/>
                                        </p:tgtEl>
                                        <p:attrNameLst>
                                          <p:attrName>style.visibility</p:attrName>
                                        </p:attrNameLst>
                                      </p:cBhvr>
                                      <p:to>
                                        <p:strVal val="visible"/>
                                      </p:to>
                                    </p:set>
                                    <p:anim calcmode="lin" valueType="num">
                                      <p:cBhvr>
                                        <p:cTn id="44" dur="1000" fill="hold"/>
                                        <p:tgtEl>
                                          <p:spTgt spid="79"/>
                                        </p:tgtEl>
                                        <p:attrNameLst>
                                          <p:attrName>ppt_w</p:attrName>
                                        </p:attrNameLst>
                                      </p:cBhvr>
                                      <p:tavLst>
                                        <p:tav tm="0">
                                          <p:val>
                                            <p:fltVal val="0"/>
                                          </p:val>
                                        </p:tav>
                                        <p:tav tm="100000">
                                          <p:val>
                                            <p:strVal val="#ppt_w"/>
                                          </p:val>
                                        </p:tav>
                                      </p:tavLst>
                                    </p:anim>
                                    <p:anim calcmode="lin" valueType="num">
                                      <p:cBhvr>
                                        <p:cTn id="45" dur="1000" fill="hold"/>
                                        <p:tgtEl>
                                          <p:spTgt spid="79"/>
                                        </p:tgtEl>
                                        <p:attrNameLst>
                                          <p:attrName>ppt_h</p:attrName>
                                        </p:attrNameLst>
                                      </p:cBhvr>
                                      <p:tavLst>
                                        <p:tav tm="0">
                                          <p:val>
                                            <p:fltVal val="0"/>
                                          </p:val>
                                        </p:tav>
                                        <p:tav tm="100000">
                                          <p:val>
                                            <p:strVal val="#ppt_h"/>
                                          </p:val>
                                        </p:tav>
                                      </p:tavLst>
                                    </p:anim>
                                    <p:anim calcmode="lin" valueType="num">
                                      <p:cBhvr>
                                        <p:cTn id="46" dur="1000" fill="hold"/>
                                        <p:tgtEl>
                                          <p:spTgt spid="79"/>
                                        </p:tgtEl>
                                        <p:attrNameLst>
                                          <p:attrName>ppt_x</p:attrName>
                                        </p:attrNameLst>
                                      </p:cBhvr>
                                      <p:tavLst>
                                        <p:tav tm="0" fmla="#ppt_x+(cos(-2*pi*(1-$))*-#ppt_x-sin(-2*pi*(1-$))*(1-#ppt_y))*(1-$)">
                                          <p:val>
                                            <p:fltVal val="0"/>
                                          </p:val>
                                        </p:tav>
                                        <p:tav tm="100000">
                                          <p:val>
                                            <p:fltVal val="1"/>
                                          </p:val>
                                        </p:tav>
                                      </p:tavLst>
                                    </p:anim>
                                    <p:anim calcmode="lin" valueType="num">
                                      <p:cBhvr>
                                        <p:cTn id="47" dur="1000" fill="hold"/>
                                        <p:tgtEl>
                                          <p:spTgt spid="79"/>
                                        </p:tgtEl>
                                        <p:attrNameLst>
                                          <p:attrName>ppt_y</p:attrName>
                                        </p:attrNameLst>
                                      </p:cBhvr>
                                      <p:tavLst>
                                        <p:tav tm="0" fmla="#ppt_y+(sin(-2*pi*(1-$))*-#ppt_x+cos(-2*pi*(1-$))*(1-#ppt_y))*(1-$)">
                                          <p:val>
                                            <p:fltVal val="0"/>
                                          </p:val>
                                        </p:tav>
                                        <p:tav tm="100000">
                                          <p:val>
                                            <p:fltVal val="1"/>
                                          </p:val>
                                        </p:tav>
                                      </p:tavLst>
                                    </p:anim>
                                  </p:childTnLst>
                                </p:cTn>
                              </p:par>
                              <p:par>
                                <p:cTn id="48" presetID="15" presetClass="entr" presetSubtype="0" fill="hold" nodeType="withEffect">
                                  <p:stCondLst>
                                    <p:cond delay="800"/>
                                  </p:stCondLst>
                                  <p:childTnLst>
                                    <p:set>
                                      <p:cBhvr>
                                        <p:cTn id="49" dur="1" fill="hold">
                                          <p:stCondLst>
                                            <p:cond delay="0"/>
                                          </p:stCondLst>
                                        </p:cTn>
                                        <p:tgtEl>
                                          <p:spTgt spid="78"/>
                                        </p:tgtEl>
                                        <p:attrNameLst>
                                          <p:attrName>style.visibility</p:attrName>
                                        </p:attrNameLst>
                                      </p:cBhvr>
                                      <p:to>
                                        <p:strVal val="visible"/>
                                      </p:to>
                                    </p:set>
                                    <p:anim calcmode="lin" valueType="num">
                                      <p:cBhvr>
                                        <p:cTn id="50" dur="1000" fill="hold"/>
                                        <p:tgtEl>
                                          <p:spTgt spid="78"/>
                                        </p:tgtEl>
                                        <p:attrNameLst>
                                          <p:attrName>ppt_w</p:attrName>
                                        </p:attrNameLst>
                                      </p:cBhvr>
                                      <p:tavLst>
                                        <p:tav tm="0">
                                          <p:val>
                                            <p:fltVal val="0"/>
                                          </p:val>
                                        </p:tav>
                                        <p:tav tm="100000">
                                          <p:val>
                                            <p:strVal val="#ppt_w"/>
                                          </p:val>
                                        </p:tav>
                                      </p:tavLst>
                                    </p:anim>
                                    <p:anim calcmode="lin" valueType="num">
                                      <p:cBhvr>
                                        <p:cTn id="51" dur="1000" fill="hold"/>
                                        <p:tgtEl>
                                          <p:spTgt spid="78"/>
                                        </p:tgtEl>
                                        <p:attrNameLst>
                                          <p:attrName>ppt_h</p:attrName>
                                        </p:attrNameLst>
                                      </p:cBhvr>
                                      <p:tavLst>
                                        <p:tav tm="0">
                                          <p:val>
                                            <p:fltVal val="0"/>
                                          </p:val>
                                        </p:tav>
                                        <p:tav tm="100000">
                                          <p:val>
                                            <p:strVal val="#ppt_h"/>
                                          </p:val>
                                        </p:tav>
                                      </p:tavLst>
                                    </p:anim>
                                    <p:anim calcmode="lin" valueType="num">
                                      <p:cBhvr>
                                        <p:cTn id="52" dur="1000" fill="hold"/>
                                        <p:tgtEl>
                                          <p:spTgt spid="78"/>
                                        </p:tgtEl>
                                        <p:attrNameLst>
                                          <p:attrName>ppt_x</p:attrName>
                                        </p:attrNameLst>
                                      </p:cBhvr>
                                      <p:tavLst>
                                        <p:tav tm="0" fmla="#ppt_x+(cos(-2*pi*(1-$))*-#ppt_x-sin(-2*pi*(1-$))*(1-#ppt_y))*(1-$)">
                                          <p:val>
                                            <p:fltVal val="0"/>
                                          </p:val>
                                        </p:tav>
                                        <p:tav tm="100000">
                                          <p:val>
                                            <p:fltVal val="1"/>
                                          </p:val>
                                        </p:tav>
                                      </p:tavLst>
                                    </p:anim>
                                    <p:anim calcmode="lin" valueType="num">
                                      <p:cBhvr>
                                        <p:cTn id="53" dur="1000" fill="hold"/>
                                        <p:tgtEl>
                                          <p:spTgt spid="78"/>
                                        </p:tgtEl>
                                        <p:attrNameLst>
                                          <p:attrName>ppt_y</p:attrName>
                                        </p:attrNameLst>
                                      </p:cBhvr>
                                      <p:tavLst>
                                        <p:tav tm="0" fmla="#ppt_y+(sin(-2*pi*(1-$))*-#ppt_x+cos(-2*pi*(1-$))*(1-#ppt_y))*(1-$)">
                                          <p:val>
                                            <p:fltVal val="0"/>
                                          </p:val>
                                        </p:tav>
                                        <p:tav tm="100000">
                                          <p:val>
                                            <p:fltVal val="1"/>
                                          </p:val>
                                        </p:tav>
                                      </p:tavLst>
                                    </p:anim>
                                  </p:childTnLst>
                                </p:cTn>
                              </p:par>
                              <p:par>
                                <p:cTn id="54" presetID="15" presetClass="entr" presetSubtype="0" fill="hold" nodeType="withEffect">
                                  <p:stCondLst>
                                    <p:cond delay="1100"/>
                                  </p:stCondLst>
                                  <p:childTnLst>
                                    <p:set>
                                      <p:cBhvr>
                                        <p:cTn id="55" dur="1" fill="hold">
                                          <p:stCondLst>
                                            <p:cond delay="0"/>
                                          </p:stCondLst>
                                        </p:cTn>
                                        <p:tgtEl>
                                          <p:spTgt spid="77"/>
                                        </p:tgtEl>
                                        <p:attrNameLst>
                                          <p:attrName>style.visibility</p:attrName>
                                        </p:attrNameLst>
                                      </p:cBhvr>
                                      <p:to>
                                        <p:strVal val="visible"/>
                                      </p:to>
                                    </p:set>
                                    <p:anim calcmode="lin" valueType="num">
                                      <p:cBhvr>
                                        <p:cTn id="56" dur="1000" fill="hold"/>
                                        <p:tgtEl>
                                          <p:spTgt spid="77"/>
                                        </p:tgtEl>
                                        <p:attrNameLst>
                                          <p:attrName>ppt_w</p:attrName>
                                        </p:attrNameLst>
                                      </p:cBhvr>
                                      <p:tavLst>
                                        <p:tav tm="0">
                                          <p:val>
                                            <p:fltVal val="0"/>
                                          </p:val>
                                        </p:tav>
                                        <p:tav tm="100000">
                                          <p:val>
                                            <p:strVal val="#ppt_w"/>
                                          </p:val>
                                        </p:tav>
                                      </p:tavLst>
                                    </p:anim>
                                    <p:anim calcmode="lin" valueType="num">
                                      <p:cBhvr>
                                        <p:cTn id="57" dur="1000" fill="hold"/>
                                        <p:tgtEl>
                                          <p:spTgt spid="77"/>
                                        </p:tgtEl>
                                        <p:attrNameLst>
                                          <p:attrName>ppt_h</p:attrName>
                                        </p:attrNameLst>
                                      </p:cBhvr>
                                      <p:tavLst>
                                        <p:tav tm="0">
                                          <p:val>
                                            <p:fltVal val="0"/>
                                          </p:val>
                                        </p:tav>
                                        <p:tav tm="100000">
                                          <p:val>
                                            <p:strVal val="#ppt_h"/>
                                          </p:val>
                                        </p:tav>
                                      </p:tavLst>
                                    </p:anim>
                                    <p:anim calcmode="lin" valueType="num">
                                      <p:cBhvr>
                                        <p:cTn id="58" dur="1000" fill="hold"/>
                                        <p:tgtEl>
                                          <p:spTgt spid="77"/>
                                        </p:tgtEl>
                                        <p:attrNameLst>
                                          <p:attrName>ppt_x</p:attrName>
                                        </p:attrNameLst>
                                      </p:cBhvr>
                                      <p:tavLst>
                                        <p:tav tm="0" fmla="#ppt_x+(cos(-2*pi*(1-$))*-#ppt_x-sin(-2*pi*(1-$))*(1-#ppt_y))*(1-$)">
                                          <p:val>
                                            <p:fltVal val="0"/>
                                          </p:val>
                                        </p:tav>
                                        <p:tav tm="100000">
                                          <p:val>
                                            <p:fltVal val="1"/>
                                          </p:val>
                                        </p:tav>
                                      </p:tavLst>
                                    </p:anim>
                                    <p:anim calcmode="lin" valueType="num">
                                      <p:cBhvr>
                                        <p:cTn id="59" dur="1000" fill="hold"/>
                                        <p:tgtEl>
                                          <p:spTgt spid="77"/>
                                        </p:tgtEl>
                                        <p:attrNameLst>
                                          <p:attrName>ppt_y</p:attrName>
                                        </p:attrNameLst>
                                      </p:cBhvr>
                                      <p:tavLst>
                                        <p:tav tm="0" fmla="#ppt_y+(sin(-2*pi*(1-$))*-#ppt_x+cos(-2*pi*(1-$))*(1-#ppt_y))*(1-$)">
                                          <p:val>
                                            <p:fltVal val="0"/>
                                          </p:val>
                                        </p:tav>
                                        <p:tav tm="100000">
                                          <p:val>
                                            <p:fltVal val="1"/>
                                          </p:val>
                                        </p:tav>
                                      </p:tavLst>
                                    </p:anim>
                                  </p:childTnLst>
                                </p:cTn>
                              </p:par>
                              <p:par>
                                <p:cTn id="60" presetID="15" presetClass="entr" presetSubtype="0" fill="hold" nodeType="withEffect">
                                  <p:stCondLst>
                                    <p:cond delay="500"/>
                                  </p:stCondLst>
                                  <p:childTnLst>
                                    <p:set>
                                      <p:cBhvr>
                                        <p:cTn id="61" dur="1" fill="hold">
                                          <p:stCondLst>
                                            <p:cond delay="0"/>
                                          </p:stCondLst>
                                        </p:cTn>
                                        <p:tgtEl>
                                          <p:spTgt spid="83"/>
                                        </p:tgtEl>
                                        <p:attrNameLst>
                                          <p:attrName>style.visibility</p:attrName>
                                        </p:attrNameLst>
                                      </p:cBhvr>
                                      <p:to>
                                        <p:strVal val="visible"/>
                                      </p:to>
                                    </p:set>
                                    <p:anim calcmode="lin" valueType="num">
                                      <p:cBhvr>
                                        <p:cTn id="62" dur="1000" fill="hold"/>
                                        <p:tgtEl>
                                          <p:spTgt spid="83"/>
                                        </p:tgtEl>
                                        <p:attrNameLst>
                                          <p:attrName>ppt_w</p:attrName>
                                        </p:attrNameLst>
                                      </p:cBhvr>
                                      <p:tavLst>
                                        <p:tav tm="0">
                                          <p:val>
                                            <p:fltVal val="0"/>
                                          </p:val>
                                        </p:tav>
                                        <p:tav tm="100000">
                                          <p:val>
                                            <p:strVal val="#ppt_w"/>
                                          </p:val>
                                        </p:tav>
                                      </p:tavLst>
                                    </p:anim>
                                    <p:anim calcmode="lin" valueType="num">
                                      <p:cBhvr>
                                        <p:cTn id="63" dur="1000" fill="hold"/>
                                        <p:tgtEl>
                                          <p:spTgt spid="83"/>
                                        </p:tgtEl>
                                        <p:attrNameLst>
                                          <p:attrName>ppt_h</p:attrName>
                                        </p:attrNameLst>
                                      </p:cBhvr>
                                      <p:tavLst>
                                        <p:tav tm="0">
                                          <p:val>
                                            <p:fltVal val="0"/>
                                          </p:val>
                                        </p:tav>
                                        <p:tav tm="100000">
                                          <p:val>
                                            <p:strVal val="#ppt_h"/>
                                          </p:val>
                                        </p:tav>
                                      </p:tavLst>
                                    </p:anim>
                                    <p:anim calcmode="lin" valueType="num">
                                      <p:cBhvr>
                                        <p:cTn id="64" dur="1000" fill="hold"/>
                                        <p:tgtEl>
                                          <p:spTgt spid="83"/>
                                        </p:tgtEl>
                                        <p:attrNameLst>
                                          <p:attrName>ppt_x</p:attrName>
                                        </p:attrNameLst>
                                      </p:cBhvr>
                                      <p:tavLst>
                                        <p:tav tm="0" fmla="#ppt_x+(cos(-2*pi*(1-$))*-#ppt_x-sin(-2*pi*(1-$))*(1-#ppt_y))*(1-$)">
                                          <p:val>
                                            <p:fltVal val="0"/>
                                          </p:val>
                                        </p:tav>
                                        <p:tav tm="100000">
                                          <p:val>
                                            <p:fltVal val="1"/>
                                          </p:val>
                                        </p:tav>
                                      </p:tavLst>
                                    </p:anim>
                                    <p:anim calcmode="lin" valueType="num">
                                      <p:cBhvr>
                                        <p:cTn id="65" dur="1000" fill="hold"/>
                                        <p:tgtEl>
                                          <p:spTgt spid="83"/>
                                        </p:tgtEl>
                                        <p:attrNameLst>
                                          <p:attrName>ppt_y</p:attrName>
                                        </p:attrNameLst>
                                      </p:cBhvr>
                                      <p:tavLst>
                                        <p:tav tm="0" fmla="#ppt_y+(sin(-2*pi*(1-$))*-#ppt_x+cos(-2*pi*(1-$))*(1-#ppt_y))*(1-$)">
                                          <p:val>
                                            <p:fltVal val="0"/>
                                          </p:val>
                                        </p:tav>
                                        <p:tav tm="100000">
                                          <p:val>
                                            <p:fltVal val="1"/>
                                          </p:val>
                                        </p:tav>
                                      </p:tavLst>
                                    </p:anim>
                                  </p:childTnLst>
                                </p:cTn>
                              </p:par>
                              <p:par>
                                <p:cTn id="66" presetID="15" presetClass="entr" presetSubtype="0" fill="hold" nodeType="withEffect">
                                  <p:stCondLst>
                                    <p:cond delay="1000"/>
                                  </p:stCondLst>
                                  <p:childTnLst>
                                    <p:set>
                                      <p:cBhvr>
                                        <p:cTn id="67" dur="1" fill="hold">
                                          <p:stCondLst>
                                            <p:cond delay="0"/>
                                          </p:stCondLst>
                                        </p:cTn>
                                        <p:tgtEl>
                                          <p:spTgt spid="84"/>
                                        </p:tgtEl>
                                        <p:attrNameLst>
                                          <p:attrName>style.visibility</p:attrName>
                                        </p:attrNameLst>
                                      </p:cBhvr>
                                      <p:to>
                                        <p:strVal val="visible"/>
                                      </p:to>
                                    </p:set>
                                    <p:anim calcmode="lin" valueType="num">
                                      <p:cBhvr>
                                        <p:cTn id="68" dur="1000" fill="hold"/>
                                        <p:tgtEl>
                                          <p:spTgt spid="84"/>
                                        </p:tgtEl>
                                        <p:attrNameLst>
                                          <p:attrName>ppt_w</p:attrName>
                                        </p:attrNameLst>
                                      </p:cBhvr>
                                      <p:tavLst>
                                        <p:tav tm="0">
                                          <p:val>
                                            <p:fltVal val="0"/>
                                          </p:val>
                                        </p:tav>
                                        <p:tav tm="100000">
                                          <p:val>
                                            <p:strVal val="#ppt_w"/>
                                          </p:val>
                                        </p:tav>
                                      </p:tavLst>
                                    </p:anim>
                                    <p:anim calcmode="lin" valueType="num">
                                      <p:cBhvr>
                                        <p:cTn id="69" dur="1000" fill="hold"/>
                                        <p:tgtEl>
                                          <p:spTgt spid="84"/>
                                        </p:tgtEl>
                                        <p:attrNameLst>
                                          <p:attrName>ppt_h</p:attrName>
                                        </p:attrNameLst>
                                      </p:cBhvr>
                                      <p:tavLst>
                                        <p:tav tm="0">
                                          <p:val>
                                            <p:fltVal val="0"/>
                                          </p:val>
                                        </p:tav>
                                        <p:tav tm="100000">
                                          <p:val>
                                            <p:strVal val="#ppt_h"/>
                                          </p:val>
                                        </p:tav>
                                      </p:tavLst>
                                    </p:anim>
                                    <p:anim calcmode="lin" valueType="num">
                                      <p:cBhvr>
                                        <p:cTn id="70" dur="1000" fill="hold"/>
                                        <p:tgtEl>
                                          <p:spTgt spid="84"/>
                                        </p:tgtEl>
                                        <p:attrNameLst>
                                          <p:attrName>ppt_x</p:attrName>
                                        </p:attrNameLst>
                                      </p:cBhvr>
                                      <p:tavLst>
                                        <p:tav tm="0" fmla="#ppt_x+(cos(-2*pi*(1-$))*-#ppt_x-sin(-2*pi*(1-$))*(1-#ppt_y))*(1-$)">
                                          <p:val>
                                            <p:fltVal val="0"/>
                                          </p:val>
                                        </p:tav>
                                        <p:tav tm="100000">
                                          <p:val>
                                            <p:fltVal val="1"/>
                                          </p:val>
                                        </p:tav>
                                      </p:tavLst>
                                    </p:anim>
                                    <p:anim calcmode="lin" valueType="num">
                                      <p:cBhvr>
                                        <p:cTn id="71" dur="1000" fill="hold"/>
                                        <p:tgtEl>
                                          <p:spTgt spid="84"/>
                                        </p:tgtEl>
                                        <p:attrNameLst>
                                          <p:attrName>ppt_y</p:attrName>
                                        </p:attrNameLst>
                                      </p:cBhvr>
                                      <p:tavLst>
                                        <p:tav tm="0" fmla="#ppt_y+(sin(-2*pi*(1-$))*-#ppt_x+cos(-2*pi*(1-$))*(1-#ppt_y))*(1-$)">
                                          <p:val>
                                            <p:fltVal val="0"/>
                                          </p:val>
                                        </p:tav>
                                        <p:tav tm="100000">
                                          <p:val>
                                            <p:fltVal val="1"/>
                                          </p:val>
                                        </p:tav>
                                      </p:tavLst>
                                    </p:anim>
                                  </p:childTnLst>
                                </p:cTn>
                              </p:par>
                              <p:par>
                                <p:cTn id="72" presetID="15" presetClass="entr" presetSubtype="0" fill="hold" nodeType="withEffect">
                                  <p:stCondLst>
                                    <p:cond delay="1300"/>
                                  </p:stCondLst>
                                  <p:childTnLst>
                                    <p:set>
                                      <p:cBhvr>
                                        <p:cTn id="73" dur="1" fill="hold">
                                          <p:stCondLst>
                                            <p:cond delay="0"/>
                                          </p:stCondLst>
                                        </p:cTn>
                                        <p:tgtEl>
                                          <p:spTgt spid="80"/>
                                        </p:tgtEl>
                                        <p:attrNameLst>
                                          <p:attrName>style.visibility</p:attrName>
                                        </p:attrNameLst>
                                      </p:cBhvr>
                                      <p:to>
                                        <p:strVal val="visible"/>
                                      </p:to>
                                    </p:set>
                                    <p:anim calcmode="lin" valueType="num">
                                      <p:cBhvr>
                                        <p:cTn id="74" dur="1000" fill="hold"/>
                                        <p:tgtEl>
                                          <p:spTgt spid="80"/>
                                        </p:tgtEl>
                                        <p:attrNameLst>
                                          <p:attrName>ppt_w</p:attrName>
                                        </p:attrNameLst>
                                      </p:cBhvr>
                                      <p:tavLst>
                                        <p:tav tm="0">
                                          <p:val>
                                            <p:fltVal val="0"/>
                                          </p:val>
                                        </p:tav>
                                        <p:tav tm="100000">
                                          <p:val>
                                            <p:strVal val="#ppt_w"/>
                                          </p:val>
                                        </p:tav>
                                      </p:tavLst>
                                    </p:anim>
                                    <p:anim calcmode="lin" valueType="num">
                                      <p:cBhvr>
                                        <p:cTn id="75" dur="1000" fill="hold"/>
                                        <p:tgtEl>
                                          <p:spTgt spid="80"/>
                                        </p:tgtEl>
                                        <p:attrNameLst>
                                          <p:attrName>ppt_h</p:attrName>
                                        </p:attrNameLst>
                                      </p:cBhvr>
                                      <p:tavLst>
                                        <p:tav tm="0">
                                          <p:val>
                                            <p:fltVal val="0"/>
                                          </p:val>
                                        </p:tav>
                                        <p:tav tm="100000">
                                          <p:val>
                                            <p:strVal val="#ppt_h"/>
                                          </p:val>
                                        </p:tav>
                                      </p:tavLst>
                                    </p:anim>
                                    <p:anim calcmode="lin" valueType="num">
                                      <p:cBhvr>
                                        <p:cTn id="76" dur="1000" fill="hold"/>
                                        <p:tgtEl>
                                          <p:spTgt spid="80"/>
                                        </p:tgtEl>
                                        <p:attrNameLst>
                                          <p:attrName>ppt_x</p:attrName>
                                        </p:attrNameLst>
                                      </p:cBhvr>
                                      <p:tavLst>
                                        <p:tav tm="0" fmla="#ppt_x+(cos(-2*pi*(1-$))*-#ppt_x-sin(-2*pi*(1-$))*(1-#ppt_y))*(1-$)">
                                          <p:val>
                                            <p:fltVal val="0"/>
                                          </p:val>
                                        </p:tav>
                                        <p:tav tm="100000">
                                          <p:val>
                                            <p:fltVal val="1"/>
                                          </p:val>
                                        </p:tav>
                                      </p:tavLst>
                                    </p:anim>
                                    <p:anim calcmode="lin" valueType="num">
                                      <p:cBhvr>
                                        <p:cTn id="77" dur="1000" fill="hold"/>
                                        <p:tgtEl>
                                          <p:spTgt spid="80"/>
                                        </p:tgtEl>
                                        <p:attrNameLst>
                                          <p:attrName>ppt_y</p:attrName>
                                        </p:attrNameLst>
                                      </p:cBhvr>
                                      <p:tavLst>
                                        <p:tav tm="0" fmla="#ppt_y+(sin(-2*pi*(1-$))*-#ppt_x+cos(-2*pi*(1-$))*(1-#ppt_y))*(1-$)">
                                          <p:val>
                                            <p:fltVal val="0"/>
                                          </p:val>
                                        </p:tav>
                                        <p:tav tm="100000">
                                          <p:val>
                                            <p:fltVal val="1"/>
                                          </p:val>
                                        </p:tav>
                                      </p:tavLst>
                                    </p:anim>
                                  </p:childTnLst>
                                </p:cTn>
                              </p:par>
                              <p:par>
                                <p:cTn id="78" presetID="15" presetClass="entr" presetSubtype="0" fill="hold" nodeType="withEffect">
                                  <p:stCondLst>
                                    <p:cond delay="1200"/>
                                  </p:stCondLst>
                                  <p:childTnLst>
                                    <p:set>
                                      <p:cBhvr>
                                        <p:cTn id="79" dur="1" fill="hold">
                                          <p:stCondLst>
                                            <p:cond delay="0"/>
                                          </p:stCondLst>
                                        </p:cTn>
                                        <p:tgtEl>
                                          <p:spTgt spid="74"/>
                                        </p:tgtEl>
                                        <p:attrNameLst>
                                          <p:attrName>style.visibility</p:attrName>
                                        </p:attrNameLst>
                                      </p:cBhvr>
                                      <p:to>
                                        <p:strVal val="visible"/>
                                      </p:to>
                                    </p:set>
                                    <p:anim calcmode="lin" valueType="num">
                                      <p:cBhvr>
                                        <p:cTn id="80" dur="1000" fill="hold"/>
                                        <p:tgtEl>
                                          <p:spTgt spid="74"/>
                                        </p:tgtEl>
                                        <p:attrNameLst>
                                          <p:attrName>ppt_w</p:attrName>
                                        </p:attrNameLst>
                                      </p:cBhvr>
                                      <p:tavLst>
                                        <p:tav tm="0">
                                          <p:val>
                                            <p:fltVal val="0"/>
                                          </p:val>
                                        </p:tav>
                                        <p:tav tm="100000">
                                          <p:val>
                                            <p:strVal val="#ppt_w"/>
                                          </p:val>
                                        </p:tav>
                                      </p:tavLst>
                                    </p:anim>
                                    <p:anim calcmode="lin" valueType="num">
                                      <p:cBhvr>
                                        <p:cTn id="81" dur="1000" fill="hold"/>
                                        <p:tgtEl>
                                          <p:spTgt spid="74"/>
                                        </p:tgtEl>
                                        <p:attrNameLst>
                                          <p:attrName>ppt_h</p:attrName>
                                        </p:attrNameLst>
                                      </p:cBhvr>
                                      <p:tavLst>
                                        <p:tav tm="0">
                                          <p:val>
                                            <p:fltVal val="0"/>
                                          </p:val>
                                        </p:tav>
                                        <p:tav tm="100000">
                                          <p:val>
                                            <p:strVal val="#ppt_h"/>
                                          </p:val>
                                        </p:tav>
                                      </p:tavLst>
                                    </p:anim>
                                    <p:anim calcmode="lin" valueType="num">
                                      <p:cBhvr>
                                        <p:cTn id="82" dur="1000" fill="hold"/>
                                        <p:tgtEl>
                                          <p:spTgt spid="74"/>
                                        </p:tgtEl>
                                        <p:attrNameLst>
                                          <p:attrName>ppt_x</p:attrName>
                                        </p:attrNameLst>
                                      </p:cBhvr>
                                      <p:tavLst>
                                        <p:tav tm="0" fmla="#ppt_x+(cos(-2*pi*(1-$))*-#ppt_x-sin(-2*pi*(1-$))*(1-#ppt_y))*(1-$)">
                                          <p:val>
                                            <p:fltVal val="0"/>
                                          </p:val>
                                        </p:tav>
                                        <p:tav tm="100000">
                                          <p:val>
                                            <p:fltVal val="1"/>
                                          </p:val>
                                        </p:tav>
                                      </p:tavLst>
                                    </p:anim>
                                    <p:anim calcmode="lin" valueType="num">
                                      <p:cBhvr>
                                        <p:cTn id="83" dur="1000" fill="hold"/>
                                        <p:tgtEl>
                                          <p:spTgt spid="74"/>
                                        </p:tgtEl>
                                        <p:attrNameLst>
                                          <p:attrName>ppt_y</p:attrName>
                                        </p:attrNameLst>
                                      </p:cBhvr>
                                      <p:tavLst>
                                        <p:tav tm="0" fmla="#ppt_y+(sin(-2*pi*(1-$))*-#ppt_x+cos(-2*pi*(1-$))*(1-#ppt_y))*(1-$)">
                                          <p:val>
                                            <p:fltVal val="0"/>
                                          </p:val>
                                        </p:tav>
                                        <p:tav tm="100000">
                                          <p:val>
                                            <p:fltVal val="1"/>
                                          </p:val>
                                        </p:tav>
                                      </p:tavLst>
                                    </p:anim>
                                  </p:childTnLst>
                                </p:cTn>
                              </p:par>
                              <p:par>
                                <p:cTn id="84" presetID="15" presetClass="entr" presetSubtype="0" fill="hold" nodeType="withEffect">
                                  <p:stCondLst>
                                    <p:cond delay="200"/>
                                  </p:stCondLst>
                                  <p:childTnLst>
                                    <p:set>
                                      <p:cBhvr>
                                        <p:cTn id="85" dur="1" fill="hold">
                                          <p:stCondLst>
                                            <p:cond delay="0"/>
                                          </p:stCondLst>
                                        </p:cTn>
                                        <p:tgtEl>
                                          <p:spTgt spid="1061"/>
                                        </p:tgtEl>
                                        <p:attrNameLst>
                                          <p:attrName>style.visibility</p:attrName>
                                        </p:attrNameLst>
                                      </p:cBhvr>
                                      <p:to>
                                        <p:strVal val="visible"/>
                                      </p:to>
                                    </p:set>
                                    <p:anim calcmode="lin" valueType="num">
                                      <p:cBhvr>
                                        <p:cTn id="86" dur="1000" fill="hold"/>
                                        <p:tgtEl>
                                          <p:spTgt spid="1061"/>
                                        </p:tgtEl>
                                        <p:attrNameLst>
                                          <p:attrName>ppt_w</p:attrName>
                                        </p:attrNameLst>
                                      </p:cBhvr>
                                      <p:tavLst>
                                        <p:tav tm="0">
                                          <p:val>
                                            <p:fltVal val="0"/>
                                          </p:val>
                                        </p:tav>
                                        <p:tav tm="100000">
                                          <p:val>
                                            <p:strVal val="#ppt_w"/>
                                          </p:val>
                                        </p:tav>
                                      </p:tavLst>
                                    </p:anim>
                                    <p:anim calcmode="lin" valueType="num">
                                      <p:cBhvr>
                                        <p:cTn id="87" dur="1000" fill="hold"/>
                                        <p:tgtEl>
                                          <p:spTgt spid="1061"/>
                                        </p:tgtEl>
                                        <p:attrNameLst>
                                          <p:attrName>ppt_h</p:attrName>
                                        </p:attrNameLst>
                                      </p:cBhvr>
                                      <p:tavLst>
                                        <p:tav tm="0">
                                          <p:val>
                                            <p:fltVal val="0"/>
                                          </p:val>
                                        </p:tav>
                                        <p:tav tm="100000">
                                          <p:val>
                                            <p:strVal val="#ppt_h"/>
                                          </p:val>
                                        </p:tav>
                                      </p:tavLst>
                                    </p:anim>
                                    <p:anim calcmode="lin" valueType="num">
                                      <p:cBhvr>
                                        <p:cTn id="88" dur="1000" fill="hold"/>
                                        <p:tgtEl>
                                          <p:spTgt spid="1061"/>
                                        </p:tgtEl>
                                        <p:attrNameLst>
                                          <p:attrName>ppt_x</p:attrName>
                                        </p:attrNameLst>
                                      </p:cBhvr>
                                      <p:tavLst>
                                        <p:tav tm="0" fmla="#ppt_x+(cos(-2*pi*(1-$))*-#ppt_x-sin(-2*pi*(1-$))*(1-#ppt_y))*(1-$)">
                                          <p:val>
                                            <p:fltVal val="0"/>
                                          </p:val>
                                        </p:tav>
                                        <p:tav tm="100000">
                                          <p:val>
                                            <p:fltVal val="1"/>
                                          </p:val>
                                        </p:tav>
                                      </p:tavLst>
                                    </p:anim>
                                    <p:anim calcmode="lin" valueType="num">
                                      <p:cBhvr>
                                        <p:cTn id="89" dur="1000" fill="hold"/>
                                        <p:tgtEl>
                                          <p:spTgt spid="1061"/>
                                        </p:tgtEl>
                                        <p:attrNameLst>
                                          <p:attrName>ppt_y</p:attrName>
                                        </p:attrNameLst>
                                      </p:cBhvr>
                                      <p:tavLst>
                                        <p:tav tm="0" fmla="#ppt_y+(sin(-2*pi*(1-$))*-#ppt_x+cos(-2*pi*(1-$))*(1-#ppt_y))*(1-$)">
                                          <p:val>
                                            <p:fltVal val="0"/>
                                          </p:val>
                                        </p:tav>
                                        <p:tav tm="100000">
                                          <p:val>
                                            <p:fltVal val="1"/>
                                          </p:val>
                                        </p:tav>
                                      </p:tavLst>
                                    </p:anim>
                                  </p:childTnLst>
                                </p:cTn>
                              </p:par>
                              <p:par>
                                <p:cTn id="90" presetID="15" presetClass="entr" presetSubtype="0" fill="hold" nodeType="withEffect">
                                  <p:stCondLst>
                                    <p:cond delay="900"/>
                                  </p:stCondLst>
                                  <p:childTnLst>
                                    <p:set>
                                      <p:cBhvr>
                                        <p:cTn id="91" dur="1" fill="hold">
                                          <p:stCondLst>
                                            <p:cond delay="0"/>
                                          </p:stCondLst>
                                        </p:cTn>
                                        <p:tgtEl>
                                          <p:spTgt spid="85"/>
                                        </p:tgtEl>
                                        <p:attrNameLst>
                                          <p:attrName>style.visibility</p:attrName>
                                        </p:attrNameLst>
                                      </p:cBhvr>
                                      <p:to>
                                        <p:strVal val="visible"/>
                                      </p:to>
                                    </p:set>
                                    <p:anim calcmode="lin" valueType="num">
                                      <p:cBhvr>
                                        <p:cTn id="92" dur="1000" fill="hold"/>
                                        <p:tgtEl>
                                          <p:spTgt spid="85"/>
                                        </p:tgtEl>
                                        <p:attrNameLst>
                                          <p:attrName>ppt_w</p:attrName>
                                        </p:attrNameLst>
                                      </p:cBhvr>
                                      <p:tavLst>
                                        <p:tav tm="0">
                                          <p:val>
                                            <p:fltVal val="0"/>
                                          </p:val>
                                        </p:tav>
                                        <p:tav tm="100000">
                                          <p:val>
                                            <p:strVal val="#ppt_w"/>
                                          </p:val>
                                        </p:tav>
                                      </p:tavLst>
                                    </p:anim>
                                    <p:anim calcmode="lin" valueType="num">
                                      <p:cBhvr>
                                        <p:cTn id="93" dur="1000" fill="hold"/>
                                        <p:tgtEl>
                                          <p:spTgt spid="85"/>
                                        </p:tgtEl>
                                        <p:attrNameLst>
                                          <p:attrName>ppt_h</p:attrName>
                                        </p:attrNameLst>
                                      </p:cBhvr>
                                      <p:tavLst>
                                        <p:tav tm="0">
                                          <p:val>
                                            <p:fltVal val="0"/>
                                          </p:val>
                                        </p:tav>
                                        <p:tav tm="100000">
                                          <p:val>
                                            <p:strVal val="#ppt_h"/>
                                          </p:val>
                                        </p:tav>
                                      </p:tavLst>
                                    </p:anim>
                                    <p:anim calcmode="lin" valueType="num">
                                      <p:cBhvr>
                                        <p:cTn id="94" dur="1000" fill="hold"/>
                                        <p:tgtEl>
                                          <p:spTgt spid="85"/>
                                        </p:tgtEl>
                                        <p:attrNameLst>
                                          <p:attrName>ppt_x</p:attrName>
                                        </p:attrNameLst>
                                      </p:cBhvr>
                                      <p:tavLst>
                                        <p:tav tm="0" fmla="#ppt_x+(cos(-2*pi*(1-$))*-#ppt_x-sin(-2*pi*(1-$))*(1-#ppt_y))*(1-$)">
                                          <p:val>
                                            <p:fltVal val="0"/>
                                          </p:val>
                                        </p:tav>
                                        <p:tav tm="100000">
                                          <p:val>
                                            <p:fltVal val="1"/>
                                          </p:val>
                                        </p:tav>
                                      </p:tavLst>
                                    </p:anim>
                                    <p:anim calcmode="lin" valueType="num">
                                      <p:cBhvr>
                                        <p:cTn id="95" dur="1000" fill="hold"/>
                                        <p:tgtEl>
                                          <p:spTgt spid="85"/>
                                        </p:tgtEl>
                                        <p:attrNameLst>
                                          <p:attrName>ppt_y</p:attrName>
                                        </p:attrNameLst>
                                      </p:cBhvr>
                                      <p:tavLst>
                                        <p:tav tm="0" fmla="#ppt_y+(sin(-2*pi*(1-$))*-#ppt_x+cos(-2*pi*(1-$))*(1-#ppt_y))*(1-$)">
                                          <p:val>
                                            <p:fltVal val="0"/>
                                          </p:val>
                                        </p:tav>
                                        <p:tav tm="100000">
                                          <p:val>
                                            <p:fltVal val="1"/>
                                          </p:val>
                                        </p:tav>
                                      </p:tavLst>
                                    </p:anim>
                                  </p:childTnLst>
                                </p:cTn>
                              </p:par>
                              <p:par>
                                <p:cTn id="96" presetID="15" presetClass="entr" presetSubtype="0" fill="hold" nodeType="withEffect">
                                  <p:stCondLst>
                                    <p:cond delay="800"/>
                                  </p:stCondLst>
                                  <p:childTnLst>
                                    <p:set>
                                      <p:cBhvr>
                                        <p:cTn id="97" dur="1" fill="hold">
                                          <p:stCondLst>
                                            <p:cond delay="0"/>
                                          </p:stCondLst>
                                        </p:cTn>
                                        <p:tgtEl>
                                          <p:spTgt spid="583"/>
                                        </p:tgtEl>
                                        <p:attrNameLst>
                                          <p:attrName>style.visibility</p:attrName>
                                        </p:attrNameLst>
                                      </p:cBhvr>
                                      <p:to>
                                        <p:strVal val="visible"/>
                                      </p:to>
                                    </p:set>
                                    <p:anim calcmode="lin" valueType="num">
                                      <p:cBhvr>
                                        <p:cTn id="98" dur="1000" fill="hold"/>
                                        <p:tgtEl>
                                          <p:spTgt spid="583"/>
                                        </p:tgtEl>
                                        <p:attrNameLst>
                                          <p:attrName>ppt_w</p:attrName>
                                        </p:attrNameLst>
                                      </p:cBhvr>
                                      <p:tavLst>
                                        <p:tav tm="0">
                                          <p:val>
                                            <p:fltVal val="0"/>
                                          </p:val>
                                        </p:tav>
                                        <p:tav tm="100000">
                                          <p:val>
                                            <p:strVal val="#ppt_w"/>
                                          </p:val>
                                        </p:tav>
                                      </p:tavLst>
                                    </p:anim>
                                    <p:anim calcmode="lin" valueType="num">
                                      <p:cBhvr>
                                        <p:cTn id="99" dur="1000" fill="hold"/>
                                        <p:tgtEl>
                                          <p:spTgt spid="583"/>
                                        </p:tgtEl>
                                        <p:attrNameLst>
                                          <p:attrName>ppt_h</p:attrName>
                                        </p:attrNameLst>
                                      </p:cBhvr>
                                      <p:tavLst>
                                        <p:tav tm="0">
                                          <p:val>
                                            <p:fltVal val="0"/>
                                          </p:val>
                                        </p:tav>
                                        <p:tav tm="100000">
                                          <p:val>
                                            <p:strVal val="#ppt_h"/>
                                          </p:val>
                                        </p:tav>
                                      </p:tavLst>
                                    </p:anim>
                                    <p:anim calcmode="lin" valueType="num">
                                      <p:cBhvr>
                                        <p:cTn id="100" dur="1000" fill="hold"/>
                                        <p:tgtEl>
                                          <p:spTgt spid="583"/>
                                        </p:tgtEl>
                                        <p:attrNameLst>
                                          <p:attrName>ppt_x</p:attrName>
                                        </p:attrNameLst>
                                      </p:cBhvr>
                                      <p:tavLst>
                                        <p:tav tm="0" fmla="#ppt_x+(cos(-2*pi*(1-$))*-#ppt_x-sin(-2*pi*(1-$))*(1-#ppt_y))*(1-$)">
                                          <p:val>
                                            <p:fltVal val="0"/>
                                          </p:val>
                                        </p:tav>
                                        <p:tav tm="100000">
                                          <p:val>
                                            <p:fltVal val="1"/>
                                          </p:val>
                                        </p:tav>
                                      </p:tavLst>
                                    </p:anim>
                                    <p:anim calcmode="lin" valueType="num">
                                      <p:cBhvr>
                                        <p:cTn id="101" dur="1000" fill="hold"/>
                                        <p:tgtEl>
                                          <p:spTgt spid="583"/>
                                        </p:tgtEl>
                                        <p:attrNameLst>
                                          <p:attrName>ppt_y</p:attrName>
                                        </p:attrNameLst>
                                      </p:cBhvr>
                                      <p:tavLst>
                                        <p:tav tm="0" fmla="#ppt_y+(sin(-2*pi*(1-$))*-#ppt_x+cos(-2*pi*(1-$))*(1-#ppt_y))*(1-$)">
                                          <p:val>
                                            <p:fltVal val="0"/>
                                          </p:val>
                                        </p:tav>
                                        <p:tav tm="100000">
                                          <p:val>
                                            <p:fltVal val="1"/>
                                          </p:val>
                                        </p:tav>
                                      </p:tavLst>
                                    </p:anim>
                                  </p:childTnLst>
                                </p:cTn>
                              </p:par>
                              <p:par>
                                <p:cTn id="102" presetID="15" presetClass="entr" presetSubtype="0" fill="hold" nodeType="withEffect">
                                  <p:stCondLst>
                                    <p:cond delay="0"/>
                                  </p:stCondLst>
                                  <p:childTnLst>
                                    <p:set>
                                      <p:cBhvr>
                                        <p:cTn id="103" dur="1" fill="hold">
                                          <p:stCondLst>
                                            <p:cond delay="0"/>
                                          </p:stCondLst>
                                        </p:cTn>
                                        <p:tgtEl>
                                          <p:spTgt spid="584"/>
                                        </p:tgtEl>
                                        <p:attrNameLst>
                                          <p:attrName>style.visibility</p:attrName>
                                        </p:attrNameLst>
                                      </p:cBhvr>
                                      <p:to>
                                        <p:strVal val="visible"/>
                                      </p:to>
                                    </p:set>
                                    <p:anim calcmode="lin" valueType="num">
                                      <p:cBhvr>
                                        <p:cTn id="104" dur="1000" fill="hold"/>
                                        <p:tgtEl>
                                          <p:spTgt spid="584"/>
                                        </p:tgtEl>
                                        <p:attrNameLst>
                                          <p:attrName>ppt_w</p:attrName>
                                        </p:attrNameLst>
                                      </p:cBhvr>
                                      <p:tavLst>
                                        <p:tav tm="0">
                                          <p:val>
                                            <p:fltVal val="0"/>
                                          </p:val>
                                        </p:tav>
                                        <p:tav tm="100000">
                                          <p:val>
                                            <p:strVal val="#ppt_w"/>
                                          </p:val>
                                        </p:tav>
                                      </p:tavLst>
                                    </p:anim>
                                    <p:anim calcmode="lin" valueType="num">
                                      <p:cBhvr>
                                        <p:cTn id="105" dur="1000" fill="hold"/>
                                        <p:tgtEl>
                                          <p:spTgt spid="584"/>
                                        </p:tgtEl>
                                        <p:attrNameLst>
                                          <p:attrName>ppt_h</p:attrName>
                                        </p:attrNameLst>
                                      </p:cBhvr>
                                      <p:tavLst>
                                        <p:tav tm="0">
                                          <p:val>
                                            <p:fltVal val="0"/>
                                          </p:val>
                                        </p:tav>
                                        <p:tav tm="100000">
                                          <p:val>
                                            <p:strVal val="#ppt_h"/>
                                          </p:val>
                                        </p:tav>
                                      </p:tavLst>
                                    </p:anim>
                                    <p:anim calcmode="lin" valueType="num">
                                      <p:cBhvr>
                                        <p:cTn id="106" dur="1000" fill="hold"/>
                                        <p:tgtEl>
                                          <p:spTgt spid="584"/>
                                        </p:tgtEl>
                                        <p:attrNameLst>
                                          <p:attrName>ppt_x</p:attrName>
                                        </p:attrNameLst>
                                      </p:cBhvr>
                                      <p:tavLst>
                                        <p:tav tm="0" fmla="#ppt_x+(cos(-2*pi*(1-$))*-#ppt_x-sin(-2*pi*(1-$))*(1-#ppt_y))*(1-$)">
                                          <p:val>
                                            <p:fltVal val="0"/>
                                          </p:val>
                                        </p:tav>
                                        <p:tav tm="100000">
                                          <p:val>
                                            <p:fltVal val="1"/>
                                          </p:val>
                                        </p:tav>
                                      </p:tavLst>
                                    </p:anim>
                                    <p:anim calcmode="lin" valueType="num">
                                      <p:cBhvr>
                                        <p:cTn id="107" dur="1000" fill="hold"/>
                                        <p:tgtEl>
                                          <p:spTgt spid="58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1"/>
          <p:cNvSpPr txBox="1">
            <a:spLocks noChangeArrowheads="1"/>
          </p:cNvSpPr>
          <p:nvPr/>
        </p:nvSpPr>
        <p:spPr bwMode="auto">
          <a:xfrm>
            <a:off x="0" y="258196"/>
            <a:ext cx="896064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r>
              <a:rPr lang="en-US" sz="2700" b="1" u="sng" dirty="0" err="1">
                <a:latin typeface="HP001 4 hàng" pitchFamily="34" charset="0"/>
                <a:cs typeface="Times New Roman" pitchFamily="18" charset="0"/>
              </a:rPr>
              <a:t>Tiếng</a:t>
            </a:r>
            <a:r>
              <a:rPr lang="en-US" sz="2700" b="1" u="sng" dirty="0">
                <a:latin typeface="HP001 4 hàng" pitchFamily="34" charset="0"/>
                <a:cs typeface="Times New Roman" pitchFamily="18" charset="0"/>
              </a:rPr>
              <a:t> </a:t>
            </a:r>
            <a:r>
              <a:rPr lang="en-US" sz="2700" b="1" u="sng" dirty="0" err="1">
                <a:latin typeface="HP001 4 hàng" pitchFamily="34" charset="0"/>
                <a:cs typeface="Times New Roman" pitchFamily="18" charset="0"/>
              </a:rPr>
              <a:t>việt</a:t>
            </a:r>
            <a:endParaRPr lang="en-US" sz="2700" b="1" u="sng" dirty="0">
              <a:latin typeface="HP001 4 hàng" pitchFamily="34" charset="0"/>
              <a:cs typeface="Times New Roman" pitchFamily="18" charset="0"/>
            </a:endParaRPr>
          </a:p>
          <a:p>
            <a:pPr algn="ctr" eaLnBrk="1" hangingPunct="1"/>
            <a:r>
              <a:rPr lang="en-US" sz="2700" b="1" dirty="0">
                <a:solidFill>
                  <a:schemeClr val="bg2"/>
                </a:solidFill>
                <a:latin typeface="HP001 4 hàng" pitchFamily="34" charset="0"/>
                <a:cs typeface="Times New Roman" pitchFamily="18" charset="0"/>
              </a:rPr>
              <a:t> </a:t>
            </a:r>
          </a:p>
        </p:txBody>
      </p:sp>
      <p:sp>
        <p:nvSpPr>
          <p:cNvPr id="6149" name="TextBox 4"/>
          <p:cNvSpPr txBox="1">
            <a:spLocks noChangeArrowheads="1"/>
          </p:cNvSpPr>
          <p:nvPr/>
        </p:nvSpPr>
        <p:spPr bwMode="auto">
          <a:xfrm>
            <a:off x="2053460" y="891159"/>
            <a:ext cx="5322259" cy="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r>
              <a:rPr lang="vi-VN" sz="2700" b="1" dirty="0">
                <a:solidFill>
                  <a:srgbClr val="FF0000"/>
                </a:solidFill>
                <a:latin typeface="HP001 4 hàng" pitchFamily="34" charset="0"/>
                <a:cs typeface="Times New Roman" pitchFamily="18" charset="0"/>
              </a:rPr>
              <a:t> </a:t>
            </a:r>
            <a:r>
              <a:rPr lang="vi-VN" sz="2700" b="1" dirty="0" smtClean="0">
                <a:solidFill>
                  <a:srgbClr val="FF0000"/>
                </a:solidFill>
                <a:latin typeface="HP001 4 hàng" pitchFamily="34" charset="0"/>
                <a:cs typeface="Times New Roman" pitchFamily="18" charset="0"/>
              </a:rPr>
              <a:t>Đǌ: Khủng long</a:t>
            </a:r>
            <a:r>
              <a:rPr lang="en-US" sz="2700" b="1" dirty="0" smtClean="0">
                <a:solidFill>
                  <a:srgbClr val="FF0000"/>
                </a:solidFill>
                <a:latin typeface="HP001 4 hàng" pitchFamily="34" charset="0"/>
                <a:cs typeface="Times New Roman" pitchFamily="18" charset="0"/>
              </a:rPr>
              <a:t> ( </a:t>
            </a:r>
            <a:r>
              <a:rPr lang="en-US" sz="2700" b="1" dirty="0" err="1" smtClean="0">
                <a:solidFill>
                  <a:srgbClr val="FF0000"/>
                </a:solidFill>
                <a:latin typeface="HP001 4 hàng" pitchFamily="34" charset="0"/>
                <a:cs typeface="Times New Roman" pitchFamily="18" charset="0"/>
              </a:rPr>
              <a:t>tiết</a:t>
            </a:r>
            <a:r>
              <a:rPr lang="en-US" sz="2700" b="1" dirty="0" smtClean="0">
                <a:solidFill>
                  <a:srgbClr val="FF0000"/>
                </a:solidFill>
                <a:latin typeface="HP001 4 hàng" pitchFamily="34" charset="0"/>
                <a:cs typeface="Times New Roman" pitchFamily="18" charset="0"/>
              </a:rPr>
              <a:t> 2)</a:t>
            </a:r>
            <a:endParaRPr lang="en-US" sz="2700" b="1" dirty="0">
              <a:solidFill>
                <a:srgbClr val="FF0000"/>
              </a:solidFill>
              <a:latin typeface="HP001 4 hàng" pitchFamily="34" charset="0"/>
              <a:cs typeface="Times New Roman" pitchFamily="18" charset="0"/>
            </a:endParaRPr>
          </a:p>
        </p:txBody>
      </p:sp>
    </p:spTree>
    <p:extLst>
      <p:ext uri="{BB962C8B-B14F-4D97-AF65-F5344CB8AC3E}">
        <p14:creationId xmlns:p14="http://schemas.microsoft.com/office/powerpoint/2010/main" val="60277856"/>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CC238813-6EDC-49C5-8D5C-B80523462C08}"/>
              </a:ext>
            </a:extLst>
          </p:cNvPr>
          <p:cNvSpPr txBox="1"/>
          <p:nvPr/>
        </p:nvSpPr>
        <p:spPr>
          <a:xfrm>
            <a:off x="901337" y="2057400"/>
            <a:ext cx="7526496" cy="1200329"/>
          </a:xfrm>
          <a:prstGeom prst="rect">
            <a:avLst/>
          </a:prstGeom>
          <a:noFill/>
        </p:spPr>
        <p:txBody>
          <a:bodyPr wrap="square" rtlCol="0">
            <a:spAutoFit/>
          </a:bodyPr>
          <a:lstStyle/>
          <a:p>
            <a:pPr algn="ctr">
              <a:buClr>
                <a:srgbClr val="000000"/>
              </a:buClr>
              <a:buFont typeface="Arial"/>
              <a:buNone/>
            </a:pPr>
            <a:r>
              <a:rPr lang="vi-VN" sz="7200" kern="0" dirty="0" smtClean="0">
                <a:solidFill>
                  <a:schemeClr val="tx2"/>
                </a:solidFill>
                <a:latin typeface="UTM Cookies" panose="02040603050506020204" pitchFamily="18" charset="0"/>
                <a:cs typeface="Arial"/>
                <a:sym typeface="Arial"/>
              </a:rPr>
              <a:t>TRẢ </a:t>
            </a:r>
            <a:r>
              <a:rPr lang="vi-VN" sz="7200" kern="0" dirty="0">
                <a:solidFill>
                  <a:schemeClr val="tx2"/>
                </a:solidFill>
                <a:latin typeface="UTM Cookies" panose="02040603050506020204" pitchFamily="18" charset="0"/>
                <a:cs typeface="Arial"/>
                <a:sym typeface="Arial"/>
              </a:rPr>
              <a:t>LỜI CÂU HỎI</a:t>
            </a:r>
            <a:endParaRPr lang="en-US" sz="7200" kern="0" dirty="0">
              <a:solidFill>
                <a:schemeClr val="tx2"/>
              </a:solidFill>
              <a:latin typeface="UTM Cookies" panose="02040603050506020204" pitchFamily="18" charset="0"/>
              <a:cs typeface="Arial"/>
              <a:sym typeface="Arial"/>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327"/>
          <a:stretch/>
        </p:blipFill>
        <p:spPr bwMode="auto">
          <a:xfrm>
            <a:off x="2299063" y="1"/>
            <a:ext cx="6425620" cy="8098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D27C27E7-3EBB-44E4-B587-606D4BE648FB}"/>
              </a:ext>
            </a:extLst>
          </p:cNvPr>
          <p:cNvSpPr txBox="1"/>
          <p:nvPr/>
        </p:nvSpPr>
        <p:spPr>
          <a:xfrm>
            <a:off x="-339633" y="658043"/>
            <a:ext cx="3352800" cy="707886"/>
          </a:xfrm>
          <a:prstGeom prst="rect">
            <a:avLst/>
          </a:prstGeom>
          <a:noFill/>
        </p:spPr>
        <p:txBody>
          <a:bodyPr wrap="square" rtlCol="0">
            <a:spAutoFit/>
          </a:bodyPr>
          <a:lstStyle/>
          <a:p>
            <a:pPr algn="ctr"/>
            <a:r>
              <a:rPr lang="en-US" sz="4000" b="1" dirty="0" err="1">
                <a:solidFill>
                  <a:srgbClr val="FF0000"/>
                </a:solidFill>
              </a:rPr>
              <a:t>Tiết</a:t>
            </a:r>
            <a:r>
              <a:rPr lang="en-US" sz="4000" b="1" dirty="0">
                <a:solidFill>
                  <a:srgbClr val="FF0000"/>
                </a:solidFill>
              </a:rPr>
              <a:t> </a:t>
            </a:r>
            <a:r>
              <a:rPr lang="en-US" sz="4000" b="1" dirty="0" smtClean="0">
                <a:solidFill>
                  <a:srgbClr val="FF0000"/>
                </a:solidFill>
              </a:rPr>
              <a:t>2</a:t>
            </a:r>
            <a:endParaRPr lang="en-US" sz="4000" b="1" dirty="0">
              <a:solidFill>
                <a:srgbClr val="FF0000"/>
              </a:solidFill>
            </a:endParaRPr>
          </a:p>
        </p:txBody>
      </p:sp>
    </p:spTree>
    <p:extLst>
      <p:ext uri="{BB962C8B-B14F-4D97-AF65-F5344CB8AC3E}">
        <p14:creationId xmlns:p14="http://schemas.microsoft.com/office/powerpoint/2010/main" val="5232969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16228" y="285882"/>
            <a:ext cx="8058150" cy="61899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1994" tIns="30998" rIns="61994" bIns="30998" rtlCol="0" anchor="ctr"/>
          <a:lstStyle/>
          <a:p>
            <a:r>
              <a:rPr lang="en-US" sz="2400" dirty="0">
                <a:solidFill>
                  <a:srgbClr val="FF0000"/>
                </a:solidFill>
                <a:latin typeface="Arial" pitchFamily="34" charset="0"/>
                <a:ea typeface="Arial-Rounded" pitchFamily="34" charset="0"/>
                <a:cs typeface="Arial" pitchFamily="34" charset="0"/>
              </a:rPr>
              <a:t>1. </a:t>
            </a:r>
            <a:r>
              <a:rPr lang="en-US" sz="2400" dirty="0" err="1">
                <a:solidFill>
                  <a:schemeClr val="tx1"/>
                </a:solidFill>
                <a:latin typeface="Arial" pitchFamily="34" charset="0"/>
                <a:ea typeface="Arial-Rounded" pitchFamily="34" charset="0"/>
                <a:cs typeface="Arial" pitchFamily="34" charset="0"/>
              </a:rPr>
              <a:t>Bài</a:t>
            </a:r>
            <a:r>
              <a:rPr lang="en-US" sz="2400" dirty="0">
                <a:solidFill>
                  <a:schemeClr val="tx1"/>
                </a:solidFill>
                <a:latin typeface="Arial" pitchFamily="34" charset="0"/>
                <a:ea typeface="Arial-Rounded" pitchFamily="34" charset="0"/>
                <a:cs typeface="Arial" pitchFamily="34" charset="0"/>
              </a:rPr>
              <a:t> </a:t>
            </a:r>
            <a:r>
              <a:rPr lang="en-US" sz="2400" dirty="0" err="1">
                <a:solidFill>
                  <a:schemeClr val="tx1"/>
                </a:solidFill>
                <a:latin typeface="Arial" pitchFamily="34" charset="0"/>
                <a:ea typeface="Arial-Rounded" pitchFamily="34" charset="0"/>
                <a:cs typeface="Arial" pitchFamily="34" charset="0"/>
              </a:rPr>
              <a:t>đọc</a:t>
            </a:r>
            <a:r>
              <a:rPr lang="en-US" sz="2400" dirty="0">
                <a:solidFill>
                  <a:schemeClr val="tx1"/>
                </a:solidFill>
                <a:latin typeface="Arial" pitchFamily="34" charset="0"/>
                <a:ea typeface="Arial-Rounded" pitchFamily="34" charset="0"/>
                <a:cs typeface="Arial" pitchFamily="34" charset="0"/>
              </a:rPr>
              <a:t> </a:t>
            </a:r>
            <a:r>
              <a:rPr lang="en-US" sz="2400" dirty="0" err="1">
                <a:solidFill>
                  <a:schemeClr val="tx1"/>
                </a:solidFill>
                <a:latin typeface="Arial" pitchFamily="34" charset="0"/>
                <a:ea typeface="Arial-Rounded" pitchFamily="34" charset="0"/>
                <a:cs typeface="Arial" pitchFamily="34" charset="0"/>
              </a:rPr>
              <a:t>cho</a:t>
            </a:r>
            <a:r>
              <a:rPr lang="en-US" sz="2400" dirty="0">
                <a:solidFill>
                  <a:schemeClr val="tx1"/>
                </a:solidFill>
                <a:latin typeface="Arial" pitchFamily="34" charset="0"/>
                <a:ea typeface="Arial-Rounded" pitchFamily="34" charset="0"/>
                <a:cs typeface="Arial" pitchFamily="34" charset="0"/>
              </a:rPr>
              <a:t> </a:t>
            </a:r>
            <a:r>
              <a:rPr lang="en-US" sz="2400" dirty="0" err="1">
                <a:solidFill>
                  <a:schemeClr val="tx1"/>
                </a:solidFill>
                <a:latin typeface="Arial" pitchFamily="34" charset="0"/>
                <a:ea typeface="Arial-Rounded" pitchFamily="34" charset="0"/>
                <a:cs typeface="Arial" pitchFamily="34" charset="0"/>
              </a:rPr>
              <a:t>biết</a:t>
            </a:r>
            <a:r>
              <a:rPr lang="en-US" sz="2400" dirty="0">
                <a:solidFill>
                  <a:schemeClr val="tx1"/>
                </a:solidFill>
                <a:latin typeface="Arial" pitchFamily="34" charset="0"/>
                <a:ea typeface="Arial-Rounded" pitchFamily="34" charset="0"/>
                <a:cs typeface="Arial" pitchFamily="34" charset="0"/>
              </a:rPr>
              <a:t> </a:t>
            </a:r>
            <a:r>
              <a:rPr lang="en-US" sz="2400" dirty="0" err="1">
                <a:solidFill>
                  <a:schemeClr val="tx1"/>
                </a:solidFill>
                <a:latin typeface="Arial" pitchFamily="34" charset="0"/>
                <a:ea typeface="Arial-Rounded" pitchFamily="34" charset="0"/>
                <a:cs typeface="Arial" pitchFamily="34" charset="0"/>
              </a:rPr>
              <a:t>những</a:t>
            </a:r>
            <a:r>
              <a:rPr lang="en-US" sz="2400" dirty="0">
                <a:solidFill>
                  <a:schemeClr val="tx1"/>
                </a:solidFill>
                <a:latin typeface="Arial" pitchFamily="34" charset="0"/>
                <a:ea typeface="Arial-Rounded" pitchFamily="34" charset="0"/>
                <a:cs typeface="Arial" pitchFamily="34" charset="0"/>
              </a:rPr>
              <a:t> </a:t>
            </a:r>
            <a:r>
              <a:rPr lang="en-US" sz="2400" dirty="0" err="1">
                <a:solidFill>
                  <a:schemeClr val="tx1"/>
                </a:solidFill>
                <a:latin typeface="Arial" pitchFamily="34" charset="0"/>
                <a:ea typeface="Arial-Rounded" pitchFamily="34" charset="0"/>
                <a:cs typeface="Arial" pitchFamily="34" charset="0"/>
              </a:rPr>
              <a:t>thông</a:t>
            </a:r>
            <a:r>
              <a:rPr lang="en-US" sz="2400" dirty="0">
                <a:solidFill>
                  <a:schemeClr val="tx1"/>
                </a:solidFill>
                <a:latin typeface="Arial" pitchFamily="34" charset="0"/>
                <a:ea typeface="Arial-Rounded" pitchFamily="34" charset="0"/>
                <a:cs typeface="Arial" pitchFamily="34" charset="0"/>
              </a:rPr>
              <a:t> tin </a:t>
            </a:r>
            <a:r>
              <a:rPr lang="en-US" sz="2400" dirty="0" err="1">
                <a:solidFill>
                  <a:schemeClr val="tx1"/>
                </a:solidFill>
                <a:latin typeface="Arial" pitchFamily="34" charset="0"/>
                <a:ea typeface="Arial-Rounded" pitchFamily="34" charset="0"/>
                <a:cs typeface="Arial" pitchFamily="34" charset="0"/>
              </a:rPr>
              <a:t>nào</a:t>
            </a:r>
            <a:r>
              <a:rPr lang="en-US" sz="2400" dirty="0">
                <a:solidFill>
                  <a:schemeClr val="tx1"/>
                </a:solidFill>
                <a:latin typeface="Arial" pitchFamily="34" charset="0"/>
                <a:ea typeface="Arial-Rounded" pitchFamily="34" charset="0"/>
                <a:cs typeface="Arial" pitchFamily="34" charset="0"/>
              </a:rPr>
              <a:t> </a:t>
            </a:r>
            <a:r>
              <a:rPr lang="en-US" sz="2400" dirty="0" err="1">
                <a:solidFill>
                  <a:schemeClr val="tx1"/>
                </a:solidFill>
                <a:latin typeface="Arial" pitchFamily="34" charset="0"/>
                <a:ea typeface="Arial-Rounded" pitchFamily="34" charset="0"/>
                <a:cs typeface="Arial" pitchFamily="34" charset="0"/>
              </a:rPr>
              <a:t>về</a:t>
            </a:r>
            <a:r>
              <a:rPr lang="en-US" sz="2400" dirty="0">
                <a:solidFill>
                  <a:schemeClr val="tx1"/>
                </a:solidFill>
                <a:latin typeface="Arial" pitchFamily="34" charset="0"/>
                <a:ea typeface="Arial-Rounded" pitchFamily="34" charset="0"/>
                <a:cs typeface="Arial" pitchFamily="34" charset="0"/>
              </a:rPr>
              <a:t> </a:t>
            </a:r>
            <a:r>
              <a:rPr lang="en-US" sz="2400" dirty="0" err="1">
                <a:solidFill>
                  <a:schemeClr val="tx1"/>
                </a:solidFill>
                <a:latin typeface="Arial" pitchFamily="34" charset="0"/>
                <a:ea typeface="Arial-Rounded" pitchFamily="34" charset="0"/>
                <a:cs typeface="Arial" pitchFamily="34" charset="0"/>
              </a:rPr>
              <a:t>khủng</a:t>
            </a:r>
            <a:r>
              <a:rPr lang="en-US" sz="2400" dirty="0">
                <a:solidFill>
                  <a:schemeClr val="tx1"/>
                </a:solidFill>
                <a:latin typeface="Arial" pitchFamily="34" charset="0"/>
                <a:ea typeface="Arial-Rounded" pitchFamily="34" charset="0"/>
                <a:cs typeface="Arial" pitchFamily="34" charset="0"/>
              </a:rPr>
              <a:t> </a:t>
            </a:r>
            <a:r>
              <a:rPr lang="en-US" sz="2400" dirty="0" smtClean="0">
                <a:solidFill>
                  <a:schemeClr val="tx1"/>
                </a:solidFill>
                <a:latin typeface="Arial" pitchFamily="34" charset="0"/>
                <a:ea typeface="Arial-Rounded" pitchFamily="34" charset="0"/>
                <a:cs typeface="Arial" pitchFamily="34" charset="0"/>
              </a:rPr>
              <a:t>long?</a:t>
            </a:r>
            <a:endParaRPr lang="en-US" sz="2400" dirty="0">
              <a:solidFill>
                <a:schemeClr val="tx1"/>
              </a:solidFill>
            </a:endParaRP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45931"/>
          <a:stretch/>
        </p:blipFill>
        <p:spPr bwMode="auto">
          <a:xfrm>
            <a:off x="247650" y="1100138"/>
            <a:ext cx="4810125" cy="160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421003" y="1304925"/>
            <a:ext cx="388622" cy="40957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421003" y="2162174"/>
            <a:ext cx="388622" cy="40957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3" name="Picture 5" descr="https://img.loigiaihay.com/picture/question_lgh/2021_51/1623837283-otbj.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0328" y="904875"/>
            <a:ext cx="4833622" cy="393382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8030"/>
          <a:stretch/>
        </p:blipFill>
        <p:spPr bwMode="auto">
          <a:xfrm>
            <a:off x="247650" y="2767013"/>
            <a:ext cx="3733800" cy="160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Oval 10"/>
          <p:cNvSpPr/>
          <p:nvPr/>
        </p:nvSpPr>
        <p:spPr>
          <a:xfrm>
            <a:off x="426717" y="2962274"/>
            <a:ext cx="388622" cy="40957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5363373"/>
      </p:ext>
    </p:extLst>
  </p:cSld>
  <p:clrMapOvr>
    <a:masterClrMapping/>
  </p:clrMapOvr>
  <p:transition spd="slow" advTm="3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53"/>
                                        </p:tgtEl>
                                        <p:attrNameLst>
                                          <p:attrName>style.visibility</p:attrName>
                                        </p:attrNameLst>
                                      </p:cBhvr>
                                      <p:to>
                                        <p:strVal val="visible"/>
                                      </p:to>
                                    </p:set>
                                    <p:animEffect transition="in" filter="fade">
                                      <p:cBhvr>
                                        <p:cTn id="17" dur="1000"/>
                                        <p:tgtEl>
                                          <p:spTgt spid="2053"/>
                                        </p:tgtEl>
                                      </p:cBhvr>
                                    </p:animEffect>
                                    <p:anim calcmode="lin" valueType="num">
                                      <p:cBhvr>
                                        <p:cTn id="18" dur="1000" fill="hold"/>
                                        <p:tgtEl>
                                          <p:spTgt spid="2053"/>
                                        </p:tgtEl>
                                        <p:attrNameLst>
                                          <p:attrName>ppt_x</p:attrName>
                                        </p:attrNameLst>
                                      </p:cBhvr>
                                      <p:tavLst>
                                        <p:tav tm="0">
                                          <p:val>
                                            <p:strVal val="#ppt_x"/>
                                          </p:val>
                                        </p:tav>
                                        <p:tav tm="100000">
                                          <p:val>
                                            <p:strVal val="#ppt_x"/>
                                          </p:val>
                                        </p:tav>
                                      </p:tavLst>
                                    </p:anim>
                                    <p:anim calcmode="lin" valueType="num">
                                      <p:cBhvr>
                                        <p:cTn id="19" dur="1000" fill="hold"/>
                                        <p:tgtEl>
                                          <p:spTgt spid="205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anim calcmode="lin" valueType="num">
                                      <p:cBhvr>
                                        <p:cTn id="39" dur="1000" fill="hold"/>
                                        <p:tgtEl>
                                          <p:spTgt spid="11"/>
                                        </p:tgtEl>
                                        <p:attrNameLst>
                                          <p:attrName>ppt_x</p:attrName>
                                        </p:attrNameLst>
                                      </p:cBhvr>
                                      <p:tavLst>
                                        <p:tav tm="0">
                                          <p:val>
                                            <p:strVal val="#ppt_x"/>
                                          </p:val>
                                        </p:tav>
                                        <p:tav tm="100000">
                                          <p:val>
                                            <p:strVal val="#ppt_x"/>
                                          </p:val>
                                        </p:tav>
                                      </p:tavLst>
                                    </p:anim>
                                    <p:anim calcmode="lin" valueType="num">
                                      <p:cBhvr>
                                        <p:cTn id="4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16228" y="152532"/>
            <a:ext cx="8058150" cy="85725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1994" tIns="30998" rIns="61994" bIns="30998" rtlCol="0" anchor="ctr"/>
          <a:lstStyle/>
          <a:p>
            <a:r>
              <a:rPr lang="en-US" sz="2400" b="1" dirty="0">
                <a:solidFill>
                  <a:srgbClr val="FF0000"/>
                </a:solidFill>
                <a:latin typeface="Arial" pitchFamily="34" charset="0"/>
                <a:ea typeface="Arial-Rounded" pitchFamily="34" charset="0"/>
                <a:cs typeface="Arial" pitchFamily="34" charset="0"/>
              </a:rPr>
              <a:t> 2. </a:t>
            </a:r>
            <a:r>
              <a:rPr lang="en-US" sz="2400" dirty="0" err="1">
                <a:solidFill>
                  <a:schemeClr val="tx1"/>
                </a:solidFill>
                <a:latin typeface="Arial" pitchFamily="34" charset="0"/>
                <a:ea typeface="Arial-Rounded" pitchFamily="34" charset="0"/>
                <a:cs typeface="Arial" pitchFamily="34" charset="0"/>
              </a:rPr>
              <a:t>Những</a:t>
            </a:r>
            <a:r>
              <a:rPr lang="en-US" sz="2400" dirty="0">
                <a:solidFill>
                  <a:schemeClr val="tx1"/>
                </a:solidFill>
                <a:latin typeface="Arial" pitchFamily="34" charset="0"/>
                <a:ea typeface="Arial-Rounded" pitchFamily="34" charset="0"/>
                <a:cs typeface="Arial" pitchFamily="34" charset="0"/>
              </a:rPr>
              <a:t> </a:t>
            </a:r>
            <a:r>
              <a:rPr lang="en-US" sz="2400" dirty="0" err="1">
                <a:solidFill>
                  <a:schemeClr val="tx1"/>
                </a:solidFill>
                <a:latin typeface="Arial" pitchFamily="34" charset="0"/>
                <a:ea typeface="Arial-Rounded" pitchFamily="34" charset="0"/>
                <a:cs typeface="Arial" pitchFamily="34" charset="0"/>
              </a:rPr>
              <a:t>bộ</a:t>
            </a:r>
            <a:r>
              <a:rPr lang="en-US" sz="2400" dirty="0">
                <a:solidFill>
                  <a:schemeClr val="tx1"/>
                </a:solidFill>
                <a:latin typeface="Arial" pitchFamily="34" charset="0"/>
                <a:ea typeface="Arial-Rounded" pitchFamily="34" charset="0"/>
                <a:cs typeface="Arial" pitchFamily="34" charset="0"/>
              </a:rPr>
              <a:t> </a:t>
            </a:r>
            <a:r>
              <a:rPr lang="en-US" sz="2400" dirty="0" err="1">
                <a:solidFill>
                  <a:schemeClr val="tx1"/>
                </a:solidFill>
                <a:latin typeface="Arial" pitchFamily="34" charset="0"/>
                <a:ea typeface="Arial-Rounded" pitchFamily="34" charset="0"/>
                <a:cs typeface="Arial" pitchFamily="34" charset="0"/>
              </a:rPr>
              <a:t>phận</a:t>
            </a:r>
            <a:r>
              <a:rPr lang="en-US" sz="2400" dirty="0">
                <a:solidFill>
                  <a:schemeClr val="tx1"/>
                </a:solidFill>
                <a:latin typeface="Arial" pitchFamily="34" charset="0"/>
                <a:ea typeface="Arial-Rounded" pitchFamily="34" charset="0"/>
                <a:cs typeface="Arial" pitchFamily="34" charset="0"/>
              </a:rPr>
              <a:t> </a:t>
            </a:r>
            <a:r>
              <a:rPr lang="en-US" sz="2400" dirty="0" err="1">
                <a:solidFill>
                  <a:schemeClr val="tx1"/>
                </a:solidFill>
                <a:latin typeface="Arial" pitchFamily="34" charset="0"/>
                <a:ea typeface="Arial-Rounded" pitchFamily="34" charset="0"/>
                <a:cs typeface="Arial" pitchFamily="34" charset="0"/>
              </a:rPr>
              <a:t>nào</a:t>
            </a:r>
            <a:r>
              <a:rPr lang="en-US" sz="2400" dirty="0">
                <a:solidFill>
                  <a:schemeClr val="tx1"/>
                </a:solidFill>
                <a:latin typeface="Arial" pitchFamily="34" charset="0"/>
                <a:ea typeface="Arial-Rounded" pitchFamily="34" charset="0"/>
                <a:cs typeface="Arial" pitchFamily="34" charset="0"/>
              </a:rPr>
              <a:t> </a:t>
            </a:r>
            <a:r>
              <a:rPr lang="en-US" sz="2400" dirty="0" err="1">
                <a:solidFill>
                  <a:schemeClr val="tx1"/>
                </a:solidFill>
                <a:latin typeface="Arial" pitchFamily="34" charset="0"/>
                <a:ea typeface="Arial-Rounded" pitchFamily="34" charset="0"/>
                <a:cs typeface="Arial" pitchFamily="34" charset="0"/>
              </a:rPr>
              <a:t>giúp</a:t>
            </a:r>
            <a:r>
              <a:rPr lang="en-US" sz="2400" dirty="0">
                <a:solidFill>
                  <a:schemeClr val="tx1"/>
                </a:solidFill>
                <a:latin typeface="Arial" pitchFamily="34" charset="0"/>
                <a:ea typeface="Arial-Rounded" pitchFamily="34" charset="0"/>
                <a:cs typeface="Arial" pitchFamily="34" charset="0"/>
              </a:rPr>
              <a:t> </a:t>
            </a:r>
            <a:r>
              <a:rPr lang="en-US" sz="2400" dirty="0" err="1">
                <a:solidFill>
                  <a:schemeClr val="tx1"/>
                </a:solidFill>
                <a:latin typeface="Arial" pitchFamily="34" charset="0"/>
                <a:ea typeface="Arial-Rounded" pitchFamily="34" charset="0"/>
                <a:cs typeface="Arial" pitchFamily="34" charset="0"/>
              </a:rPr>
              <a:t>khủng</a:t>
            </a:r>
            <a:r>
              <a:rPr lang="en-US" sz="2400" dirty="0">
                <a:solidFill>
                  <a:schemeClr val="tx1"/>
                </a:solidFill>
                <a:latin typeface="Arial" pitchFamily="34" charset="0"/>
                <a:ea typeface="Arial-Rounded" pitchFamily="34" charset="0"/>
                <a:cs typeface="Arial" pitchFamily="34" charset="0"/>
              </a:rPr>
              <a:t> long </a:t>
            </a:r>
            <a:r>
              <a:rPr lang="en-US" sz="2400" dirty="0" err="1">
                <a:solidFill>
                  <a:schemeClr val="tx1"/>
                </a:solidFill>
                <a:latin typeface="Arial" pitchFamily="34" charset="0"/>
                <a:ea typeface="Arial-Rounded" pitchFamily="34" charset="0"/>
                <a:cs typeface="Arial" pitchFamily="34" charset="0"/>
              </a:rPr>
              <a:t>săn</a:t>
            </a:r>
            <a:r>
              <a:rPr lang="en-US" sz="2400" dirty="0">
                <a:solidFill>
                  <a:schemeClr val="tx1"/>
                </a:solidFill>
                <a:latin typeface="Arial" pitchFamily="34" charset="0"/>
                <a:ea typeface="Arial-Rounded" pitchFamily="34" charset="0"/>
                <a:cs typeface="Arial" pitchFamily="34" charset="0"/>
              </a:rPr>
              <a:t> </a:t>
            </a:r>
            <a:r>
              <a:rPr lang="en-US" sz="2400" dirty="0" err="1">
                <a:solidFill>
                  <a:schemeClr val="tx1"/>
                </a:solidFill>
                <a:latin typeface="Arial" pitchFamily="34" charset="0"/>
                <a:ea typeface="Arial-Rounded" pitchFamily="34" charset="0"/>
                <a:cs typeface="Arial" pitchFamily="34" charset="0"/>
              </a:rPr>
              <a:t>mồi</a:t>
            </a:r>
            <a:r>
              <a:rPr lang="en-US" sz="2400" dirty="0">
                <a:solidFill>
                  <a:schemeClr val="tx1"/>
                </a:solidFill>
                <a:latin typeface="Arial" pitchFamily="34" charset="0"/>
                <a:ea typeface="Arial-Rounded" pitchFamily="34" charset="0"/>
                <a:cs typeface="Arial" pitchFamily="34" charset="0"/>
              </a:rPr>
              <a:t> </a:t>
            </a:r>
            <a:r>
              <a:rPr lang="en-US" sz="2400" dirty="0" err="1">
                <a:solidFill>
                  <a:schemeClr val="tx1"/>
                </a:solidFill>
                <a:latin typeface="Arial" pitchFamily="34" charset="0"/>
                <a:ea typeface="Arial-Rounded" pitchFamily="34" charset="0"/>
                <a:cs typeface="Arial" pitchFamily="34" charset="0"/>
              </a:rPr>
              <a:t>tốt</a:t>
            </a:r>
            <a:r>
              <a:rPr lang="en-US" sz="2400" dirty="0">
                <a:solidFill>
                  <a:schemeClr val="tx1"/>
                </a:solidFill>
                <a:latin typeface="Arial" pitchFamily="34" charset="0"/>
                <a:ea typeface="Arial-Rounded" pitchFamily="34" charset="0"/>
                <a:cs typeface="Arial" pitchFamily="34" charset="0"/>
              </a:rPr>
              <a:t>?</a:t>
            </a:r>
            <a:endParaRPr lang="en-US" sz="2400" dirty="0">
              <a:solidFill>
                <a:schemeClr val="tx1"/>
              </a:solidFill>
            </a:endParaRPr>
          </a:p>
        </p:txBody>
      </p:sp>
      <p:sp>
        <p:nvSpPr>
          <p:cNvPr id="2" name="Rectangle 1"/>
          <p:cNvSpPr/>
          <p:nvPr/>
        </p:nvSpPr>
        <p:spPr>
          <a:xfrm>
            <a:off x="782952" y="885957"/>
            <a:ext cx="8046723" cy="1292662"/>
          </a:xfrm>
          <a:prstGeom prst="rect">
            <a:avLst/>
          </a:prstGeom>
        </p:spPr>
        <p:txBody>
          <a:bodyPr wrap="square">
            <a:spAutoFit/>
          </a:bodyPr>
          <a:lstStyle/>
          <a:p>
            <a:pPr>
              <a:lnSpc>
                <a:spcPct val="150000"/>
              </a:lnSpc>
            </a:pPr>
            <a:r>
              <a:rPr lang="en-US" sz="2800" dirty="0" smtClean="0">
                <a:solidFill>
                  <a:srgbClr val="FF0000"/>
                </a:solidFill>
              </a:rPr>
              <a:t>- K</a:t>
            </a:r>
            <a:r>
              <a:rPr lang="vi-VN" sz="2400" dirty="0" smtClean="0">
                <a:solidFill>
                  <a:srgbClr val="FF0000"/>
                </a:solidFill>
              </a:rPr>
              <a:t>hủng </a:t>
            </a:r>
            <a:r>
              <a:rPr lang="vi-VN" sz="2400" dirty="0">
                <a:solidFill>
                  <a:srgbClr val="FF0000"/>
                </a:solidFill>
              </a:rPr>
              <a:t>long săn mồi tốt là: đôi mắt tinh tường cùng với mũi và đôi tai thính</a:t>
            </a:r>
            <a:r>
              <a:rPr lang="vi-VN" sz="2400" dirty="0" smtClean="0">
                <a:solidFill>
                  <a:srgbClr val="FF0000"/>
                </a:solidFill>
              </a:rPr>
              <a:t>.</a:t>
            </a:r>
            <a:endParaRPr lang="vi-VN" sz="2400" dirty="0">
              <a:solidFill>
                <a:srgbClr val="FF0000"/>
              </a:solidFill>
            </a:endParaRPr>
          </a:p>
        </p:txBody>
      </p:sp>
      <p:sp>
        <p:nvSpPr>
          <p:cNvPr id="3" name="Rectangle 2"/>
          <p:cNvSpPr/>
          <p:nvPr/>
        </p:nvSpPr>
        <p:spPr>
          <a:xfrm>
            <a:off x="467660" y="2329033"/>
            <a:ext cx="6463629" cy="461665"/>
          </a:xfrm>
          <a:prstGeom prst="rect">
            <a:avLst/>
          </a:prstGeom>
        </p:spPr>
        <p:txBody>
          <a:bodyPr wrap="none">
            <a:spAutoFit/>
          </a:bodyPr>
          <a:lstStyle/>
          <a:p>
            <a:r>
              <a:rPr lang="vi-VN" sz="2400" b="1" dirty="0">
                <a:solidFill>
                  <a:srgbClr val="FF0000"/>
                </a:solidFill>
              </a:rPr>
              <a:t>3. </a:t>
            </a:r>
            <a:r>
              <a:rPr lang="vi-VN" sz="2400" dirty="0"/>
              <a:t>Nhờ đâu khủng long có khả năng tự vệ tốt?</a:t>
            </a:r>
          </a:p>
        </p:txBody>
      </p:sp>
      <p:sp>
        <p:nvSpPr>
          <p:cNvPr id="7" name="TextBox 6">
            <a:extLst>
              <a:ext uri="{FF2B5EF4-FFF2-40B4-BE49-F238E27FC236}">
                <a16:creationId xmlns:a16="http://schemas.microsoft.com/office/drawing/2014/main" id="{42DCF74A-5C21-4D9E-A515-EF3CCF8DA502}"/>
              </a:ext>
            </a:extLst>
          </p:cNvPr>
          <p:cNvSpPr txBox="1"/>
          <p:nvPr/>
        </p:nvSpPr>
        <p:spPr>
          <a:xfrm>
            <a:off x="782951" y="2889409"/>
            <a:ext cx="8046724" cy="1200329"/>
          </a:xfrm>
          <a:prstGeom prst="rect">
            <a:avLst/>
          </a:prstGeom>
          <a:noFill/>
        </p:spPr>
        <p:txBody>
          <a:bodyPr wrap="square">
            <a:spAutoFit/>
          </a:bodyPr>
          <a:lstStyle/>
          <a:p>
            <a:pPr>
              <a:lnSpc>
                <a:spcPct val="150000"/>
              </a:lnSpc>
            </a:pPr>
            <a:r>
              <a:rPr lang="en-US" sz="2400" dirty="0" smtClean="0">
                <a:solidFill>
                  <a:srgbClr val="0070C0"/>
                </a:solidFill>
              </a:rPr>
              <a:t>- </a:t>
            </a:r>
            <a:r>
              <a:rPr lang="vi-VN" sz="2400" dirty="0" smtClean="0">
                <a:solidFill>
                  <a:srgbClr val="0070C0"/>
                </a:solidFill>
              </a:rPr>
              <a:t>Khủng</a:t>
            </a:r>
            <a:r>
              <a:rPr lang="en-US" sz="2400" dirty="0" smtClean="0">
                <a:solidFill>
                  <a:srgbClr val="0070C0"/>
                </a:solidFill>
              </a:rPr>
              <a:t> l</a:t>
            </a:r>
            <a:r>
              <a:rPr lang="vi-VN" sz="2400" dirty="0" smtClean="0">
                <a:solidFill>
                  <a:srgbClr val="0070C0"/>
                </a:solidFill>
              </a:rPr>
              <a:t>ong </a:t>
            </a:r>
            <a:r>
              <a:rPr lang="vi-VN" sz="2400" dirty="0">
                <a:solidFill>
                  <a:srgbClr val="0070C0"/>
                </a:solidFill>
              </a:rPr>
              <a:t>có khả năng tự vệ tốt nhờ cái đầu cứng và cái </a:t>
            </a:r>
            <a:r>
              <a:rPr lang="vi-VN" sz="2400" dirty="0" smtClean="0">
                <a:solidFill>
                  <a:srgbClr val="0070C0"/>
                </a:solidFill>
              </a:rPr>
              <a:t>quất đuôi </a:t>
            </a:r>
            <a:r>
              <a:rPr lang="vi-VN" sz="2400" dirty="0">
                <a:solidFill>
                  <a:srgbClr val="0070C0"/>
                </a:solidFill>
              </a:rPr>
              <a:t>dũng mãnh.</a:t>
            </a:r>
            <a:endParaRPr lang="en-US" sz="2400" dirty="0">
              <a:solidFill>
                <a:srgbClr val="0070C0"/>
              </a:solidFill>
              <a:highlight>
                <a:srgbClr val="FFFF00"/>
              </a:highlight>
            </a:endParaRPr>
          </a:p>
        </p:txBody>
      </p:sp>
    </p:spTree>
    <p:extLst>
      <p:ext uri="{BB962C8B-B14F-4D97-AF65-F5344CB8AC3E}">
        <p14:creationId xmlns:p14="http://schemas.microsoft.com/office/powerpoint/2010/main" val="3155194325"/>
      </p:ext>
    </p:extLst>
  </p:cSld>
  <p:clrMapOvr>
    <a:masterClrMapping/>
  </p:clrMapOvr>
  <p:transition spd="slow" advTm="3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978" y="186705"/>
            <a:ext cx="7397206" cy="4676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4"/>
          <p:cNvSpPr/>
          <p:nvPr/>
        </p:nvSpPr>
        <p:spPr>
          <a:xfrm>
            <a:off x="2808515" y="822961"/>
            <a:ext cx="679268" cy="642550"/>
          </a:xfrm>
          <a:prstGeom prst="ellipse">
            <a:avLst/>
          </a:prstGeom>
          <a:noFill/>
          <a:ln w="28575">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344195" y="318806"/>
            <a:ext cx="679268" cy="642550"/>
          </a:xfrm>
          <a:prstGeom prst="ellipse">
            <a:avLst/>
          </a:prstGeom>
          <a:noFill/>
          <a:ln w="28575">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a:off x="1441695" y="2970474"/>
            <a:ext cx="496388" cy="161107"/>
          </a:xfrm>
          <a:prstGeom prst="rightArrow">
            <a:avLst/>
          </a:prstGeom>
          <a:solidFill>
            <a:srgbClr val="00B0F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rot="16445723">
            <a:off x="7241179" y="3457302"/>
            <a:ext cx="496388" cy="161107"/>
          </a:xfrm>
          <a:prstGeom prst="rightArrow">
            <a:avLst/>
          </a:prstGeom>
          <a:solidFill>
            <a:srgbClr val="00B0F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0005284"/>
      </p:ext>
    </p:extLst>
  </p:cSld>
  <p:clrMapOvr>
    <a:masterClrMapping/>
  </p:clrMapOvr>
  <p:transition spd="slow" advTm="3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6"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60274" y="207092"/>
            <a:ext cx="8435531" cy="857250"/>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61994" tIns="30998" rIns="61994" bIns="30998" rtlCol="0" anchor="ctr"/>
          <a:lstStyle/>
          <a:p>
            <a:r>
              <a:rPr lang="en-US" sz="2800" b="1" dirty="0">
                <a:solidFill>
                  <a:srgbClr val="FF0000"/>
                </a:solidFill>
                <a:latin typeface="Arial" pitchFamily="34" charset="0"/>
                <a:ea typeface="Arial-Rounded" pitchFamily="34" charset="0"/>
                <a:cs typeface="Arial" pitchFamily="34" charset="0"/>
              </a:rPr>
              <a:t> 4.  </a:t>
            </a:r>
            <a:r>
              <a:rPr lang="en-US" sz="2800" dirty="0" err="1">
                <a:solidFill>
                  <a:schemeClr val="tx1"/>
                </a:solidFill>
                <a:latin typeface="Arial" pitchFamily="34" charset="0"/>
                <a:ea typeface="Arial-Rounded" pitchFamily="34" charset="0"/>
                <a:cs typeface="Arial" pitchFamily="34" charset="0"/>
              </a:rPr>
              <a:t>Vì</a:t>
            </a:r>
            <a:r>
              <a:rPr lang="en-US" sz="2800" dirty="0">
                <a:solidFill>
                  <a:schemeClr val="tx1"/>
                </a:solidFill>
                <a:latin typeface="Arial" pitchFamily="34" charset="0"/>
                <a:ea typeface="Arial-Rounded" pitchFamily="34" charset="0"/>
                <a:cs typeface="Arial" pitchFamily="34" charset="0"/>
              </a:rPr>
              <a:t> </a:t>
            </a:r>
            <a:r>
              <a:rPr lang="en-US" sz="2800" dirty="0" err="1">
                <a:solidFill>
                  <a:schemeClr val="tx1"/>
                </a:solidFill>
                <a:latin typeface="Arial" pitchFamily="34" charset="0"/>
                <a:ea typeface="Arial-Rounded" pitchFamily="34" charset="0"/>
                <a:cs typeface="Arial" pitchFamily="34" charset="0"/>
              </a:rPr>
              <a:t>sao</a:t>
            </a:r>
            <a:r>
              <a:rPr lang="en-US" sz="2800" dirty="0">
                <a:solidFill>
                  <a:schemeClr val="tx1"/>
                </a:solidFill>
                <a:latin typeface="Arial" pitchFamily="34" charset="0"/>
                <a:ea typeface="Arial-Rounded" pitchFamily="34" charset="0"/>
                <a:cs typeface="Arial" pitchFamily="34" charset="0"/>
              </a:rPr>
              <a:t> </a:t>
            </a:r>
            <a:r>
              <a:rPr lang="en-US" sz="2800" dirty="0" err="1">
                <a:solidFill>
                  <a:schemeClr val="tx1"/>
                </a:solidFill>
                <a:latin typeface="Arial" pitchFamily="34" charset="0"/>
                <a:ea typeface="Arial-Rounded" pitchFamily="34" charset="0"/>
                <a:cs typeface="Arial" pitchFamily="34" charset="0"/>
              </a:rPr>
              <a:t>chúng</a:t>
            </a:r>
            <a:r>
              <a:rPr lang="en-US" sz="2800" dirty="0">
                <a:solidFill>
                  <a:schemeClr val="tx1"/>
                </a:solidFill>
                <a:latin typeface="Arial" pitchFamily="34" charset="0"/>
                <a:ea typeface="Arial-Rounded" pitchFamily="34" charset="0"/>
                <a:cs typeface="Arial" pitchFamily="34" charset="0"/>
              </a:rPr>
              <a:t> ta </a:t>
            </a:r>
            <a:r>
              <a:rPr lang="en-US" sz="2800" dirty="0" err="1">
                <a:solidFill>
                  <a:schemeClr val="tx1"/>
                </a:solidFill>
                <a:latin typeface="Arial" pitchFamily="34" charset="0"/>
                <a:ea typeface="Arial-Rounded" pitchFamily="34" charset="0"/>
                <a:cs typeface="Arial" pitchFamily="34" charset="0"/>
              </a:rPr>
              <a:t>không</a:t>
            </a:r>
            <a:r>
              <a:rPr lang="en-US" sz="2800" dirty="0">
                <a:solidFill>
                  <a:schemeClr val="tx1"/>
                </a:solidFill>
                <a:latin typeface="Arial" pitchFamily="34" charset="0"/>
                <a:ea typeface="Arial-Rounded" pitchFamily="34" charset="0"/>
                <a:cs typeface="Arial" pitchFamily="34" charset="0"/>
              </a:rPr>
              <a:t> </a:t>
            </a:r>
            <a:r>
              <a:rPr lang="en-US" sz="2800" dirty="0" err="1">
                <a:solidFill>
                  <a:schemeClr val="tx1"/>
                </a:solidFill>
                <a:latin typeface="Arial" pitchFamily="34" charset="0"/>
                <a:ea typeface="Arial-Rounded" pitchFamily="34" charset="0"/>
                <a:cs typeface="Arial" pitchFamily="34" charset="0"/>
              </a:rPr>
              <a:t>thể</a:t>
            </a:r>
            <a:r>
              <a:rPr lang="en-US" sz="2800" dirty="0">
                <a:solidFill>
                  <a:schemeClr val="tx1"/>
                </a:solidFill>
                <a:latin typeface="Arial" pitchFamily="34" charset="0"/>
                <a:ea typeface="Arial-Rounded" pitchFamily="34" charset="0"/>
                <a:cs typeface="Arial" pitchFamily="34" charset="0"/>
              </a:rPr>
              <a:t> </a:t>
            </a:r>
            <a:r>
              <a:rPr lang="en-US" sz="2800" dirty="0" err="1">
                <a:solidFill>
                  <a:schemeClr val="tx1"/>
                </a:solidFill>
                <a:latin typeface="Arial" pitchFamily="34" charset="0"/>
                <a:ea typeface="Arial-Rounded" pitchFamily="34" charset="0"/>
                <a:cs typeface="Arial" pitchFamily="34" charset="0"/>
              </a:rPr>
              <a:t>gặp</a:t>
            </a:r>
            <a:r>
              <a:rPr lang="en-US" sz="2800" dirty="0">
                <a:solidFill>
                  <a:schemeClr val="tx1"/>
                </a:solidFill>
                <a:latin typeface="Arial" pitchFamily="34" charset="0"/>
                <a:ea typeface="Arial-Rounded" pitchFamily="34" charset="0"/>
                <a:cs typeface="Arial" pitchFamily="34" charset="0"/>
              </a:rPr>
              <a:t> </a:t>
            </a:r>
            <a:r>
              <a:rPr lang="en-US" sz="2800" dirty="0" err="1">
                <a:solidFill>
                  <a:schemeClr val="tx1"/>
                </a:solidFill>
                <a:latin typeface="Arial" pitchFamily="34" charset="0"/>
                <a:ea typeface="Arial-Rounded" pitchFamily="34" charset="0"/>
                <a:cs typeface="Arial" pitchFamily="34" charset="0"/>
              </a:rPr>
              <a:t>khủng</a:t>
            </a:r>
            <a:r>
              <a:rPr lang="en-US" sz="2800" dirty="0">
                <a:solidFill>
                  <a:schemeClr val="tx1"/>
                </a:solidFill>
                <a:latin typeface="Arial" pitchFamily="34" charset="0"/>
                <a:ea typeface="Arial-Rounded" pitchFamily="34" charset="0"/>
                <a:cs typeface="Arial" pitchFamily="34" charset="0"/>
              </a:rPr>
              <a:t> long </a:t>
            </a:r>
            <a:r>
              <a:rPr lang="en-US" sz="2800" dirty="0" err="1">
                <a:solidFill>
                  <a:schemeClr val="tx1"/>
                </a:solidFill>
                <a:latin typeface="Arial" pitchFamily="34" charset="0"/>
                <a:ea typeface="Arial-Rounded" pitchFamily="34" charset="0"/>
                <a:cs typeface="Arial" pitchFamily="34" charset="0"/>
              </a:rPr>
              <a:t>thật</a:t>
            </a:r>
            <a:r>
              <a:rPr lang="en-US" sz="2800" dirty="0">
                <a:solidFill>
                  <a:schemeClr val="tx1"/>
                </a:solidFill>
                <a:latin typeface="Arial" pitchFamily="34" charset="0"/>
                <a:ea typeface="Arial-Rounded" pitchFamily="34" charset="0"/>
                <a:cs typeface="Arial" pitchFamily="34" charset="0"/>
              </a:rPr>
              <a:t>?</a:t>
            </a:r>
            <a:endParaRPr lang="en-US" sz="2800" dirty="0">
              <a:solidFill>
                <a:schemeClr val="tx1"/>
              </a:solidFill>
            </a:endParaRPr>
          </a:p>
        </p:txBody>
      </p:sp>
      <p:sp>
        <p:nvSpPr>
          <p:cNvPr id="6" name="TextBox 5">
            <a:extLst>
              <a:ext uri="{FF2B5EF4-FFF2-40B4-BE49-F238E27FC236}">
                <a16:creationId xmlns:a16="http://schemas.microsoft.com/office/drawing/2014/main" id="{42DCF74A-5C21-4D9E-A515-EF3CCF8DA502}"/>
              </a:ext>
            </a:extLst>
          </p:cNvPr>
          <p:cNvSpPr txBox="1"/>
          <p:nvPr/>
        </p:nvSpPr>
        <p:spPr>
          <a:xfrm>
            <a:off x="460275" y="1321520"/>
            <a:ext cx="8029575" cy="2308324"/>
          </a:xfrm>
          <a:prstGeom prst="rect">
            <a:avLst/>
          </a:prstGeom>
          <a:noFill/>
        </p:spPr>
        <p:txBody>
          <a:bodyPr wrap="square">
            <a:spAutoFit/>
          </a:bodyPr>
          <a:lstStyle/>
          <a:p>
            <a:pPr>
              <a:lnSpc>
                <a:spcPct val="150000"/>
              </a:lnSpc>
            </a:pPr>
            <a:r>
              <a:rPr lang="en-US" sz="3200" b="1" dirty="0" smtClean="0">
                <a:solidFill>
                  <a:srgbClr val="442C4C"/>
                </a:solidFill>
                <a:latin typeface="Arial" pitchFamily="34" charset="0"/>
                <a:cs typeface="Arial" pitchFamily="34" charset="0"/>
              </a:rPr>
              <a:t>    C</a:t>
            </a:r>
            <a:r>
              <a:rPr lang="vi-VN" sz="3200" b="1" dirty="0">
                <a:solidFill>
                  <a:srgbClr val="442C4C"/>
                </a:solidFill>
                <a:latin typeface="Arial" pitchFamily="34" charset="0"/>
                <a:cs typeface="Arial" pitchFamily="34" charset="0"/>
              </a:rPr>
              <a:t>húng ta không thể gặp khủng long thật vì </a:t>
            </a:r>
            <a:r>
              <a:rPr lang="vi-VN" sz="3200" b="1" dirty="0">
                <a:solidFill>
                  <a:srgbClr val="FF0000"/>
                </a:solidFill>
                <a:latin typeface="Arial" pitchFamily="34" charset="0"/>
                <a:cs typeface="Arial" pitchFamily="34" charset="0"/>
              </a:rPr>
              <a:t>khủng long đã tuyệt chủng </a:t>
            </a:r>
            <a:r>
              <a:rPr lang="vi-VN" sz="3200" b="1" dirty="0">
                <a:solidFill>
                  <a:srgbClr val="442C4C"/>
                </a:solidFill>
                <a:latin typeface="Arial" pitchFamily="34" charset="0"/>
                <a:cs typeface="Arial" pitchFamily="34" charset="0"/>
              </a:rPr>
              <a:t>trước khi con người xuất hiện</a:t>
            </a:r>
            <a:r>
              <a:rPr lang="en-US" sz="3200" b="1" dirty="0">
                <a:solidFill>
                  <a:srgbClr val="442C4C"/>
                </a:solidFill>
                <a:latin typeface="Arial" pitchFamily="34" charset="0"/>
                <a:cs typeface="Arial" pitchFamily="34" charset="0"/>
              </a:rPr>
              <a:t>.</a:t>
            </a:r>
            <a:endParaRPr lang="en-US" sz="3200" b="1" dirty="0">
              <a:solidFill>
                <a:srgbClr val="442C4C"/>
              </a:solidFill>
              <a:highlight>
                <a:srgbClr val="FFFF00"/>
              </a:highlight>
              <a:latin typeface="Arial" pitchFamily="34" charset="0"/>
              <a:cs typeface="Arial" pitchFamily="34" charset="0"/>
            </a:endParaRPr>
          </a:p>
        </p:txBody>
      </p:sp>
    </p:spTree>
    <p:extLst>
      <p:ext uri="{BB962C8B-B14F-4D97-AF65-F5344CB8AC3E}">
        <p14:creationId xmlns:p14="http://schemas.microsoft.com/office/powerpoint/2010/main" val="1260659715"/>
      </p:ext>
    </p:extLst>
  </p:cSld>
  <p:clrMapOvr>
    <a:masterClrMapping/>
  </p:clrMapOvr>
  <p:transition spd="slow" advTm="3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可爱卡通幼儿园童年成长小学课件PPT"/>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80">
      <a:dk1>
        <a:srgbClr val="280014"/>
      </a:dk1>
      <a:lt1>
        <a:srgbClr val="FFFFFF"/>
      </a:lt1>
      <a:dk2>
        <a:srgbClr val="211B0E"/>
      </a:dk2>
      <a:lt2>
        <a:srgbClr val="F6F2EA"/>
      </a:lt2>
      <a:accent1>
        <a:srgbClr val="2D99C9"/>
      </a:accent1>
      <a:accent2>
        <a:srgbClr val="FFCC00"/>
      </a:accent2>
      <a:accent3>
        <a:srgbClr val="FF99CC"/>
      </a:accent3>
      <a:accent4>
        <a:srgbClr val="4BD55B"/>
      </a:accent4>
      <a:accent5>
        <a:srgbClr val="FF9B05"/>
      </a:accent5>
      <a:accent6>
        <a:srgbClr val="FF0066"/>
      </a:accent6>
      <a:hlink>
        <a:srgbClr val="319095"/>
      </a:hlink>
      <a:folHlink>
        <a:srgbClr val="164C64"/>
      </a:folHlink>
    </a:clrScheme>
    <a:fontScheme name="自定义 3">
      <a:majorFont>
        <a:latin typeface="Impact"/>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946</TotalTime>
  <Words>548</Words>
  <Application>Microsoft Office PowerPoint</Application>
  <PresentationFormat>On-screen Show (16:9)</PresentationFormat>
  <Paragraphs>45</Paragraphs>
  <Slides>17</Slides>
  <Notes>3</Notes>
  <HiddenSlides>0</HiddenSlides>
  <MMClips>0</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17</vt:i4>
      </vt:variant>
    </vt:vector>
  </HeadingPairs>
  <TitlesOfParts>
    <vt:vector size="35" baseType="lpstr">
      <vt:lpstr>微软雅黑</vt:lpstr>
      <vt:lpstr>微软雅黑</vt:lpstr>
      <vt:lpstr>宋体</vt:lpstr>
      <vt:lpstr>微软雅黑 Light</vt:lpstr>
      <vt:lpstr>Arial</vt:lpstr>
      <vt:lpstr>Arial Rounded MT Bold</vt:lpstr>
      <vt:lpstr>Arial-Rounded</vt:lpstr>
      <vt:lpstr>Calibri</vt:lpstr>
      <vt:lpstr>Calibri Light</vt:lpstr>
      <vt:lpstr>等线</vt:lpstr>
      <vt:lpstr>等线 Light</vt:lpstr>
      <vt:lpstr>HP001 4 hàng</vt:lpstr>
      <vt:lpstr>Tahoma</vt:lpstr>
      <vt:lpstr>Times New Roman</vt:lpstr>
      <vt:lpstr>UTM Cookies</vt:lpstr>
      <vt:lpstr>方正少儿_GBK</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可爱卡通幼儿园童年成长小学课件PPT</dc:title>
  <dc:creator>User</dc:creator>
  <cp:lastModifiedBy>OSAKA</cp:lastModifiedBy>
  <cp:revision>184</cp:revision>
  <dcterms:created xsi:type="dcterms:W3CDTF">2017-03-04T06:55:50Z</dcterms:created>
  <dcterms:modified xsi:type="dcterms:W3CDTF">2023-04-19T14:57:08Z</dcterms:modified>
</cp:coreProperties>
</file>