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08" r:id="rId3"/>
  </p:sldMasterIdLst>
  <p:notesMasterIdLst>
    <p:notesMasterId r:id="rId29"/>
  </p:notesMasterIdLst>
  <p:sldIdLst>
    <p:sldId id="266" r:id="rId4"/>
    <p:sldId id="267" r:id="rId5"/>
    <p:sldId id="256" r:id="rId6"/>
    <p:sldId id="258" r:id="rId7"/>
    <p:sldId id="263" r:id="rId8"/>
    <p:sldId id="261" r:id="rId9"/>
    <p:sldId id="264" r:id="rId10"/>
    <p:sldId id="286" r:id="rId11"/>
    <p:sldId id="301" r:id="rId12"/>
    <p:sldId id="289" r:id="rId13"/>
    <p:sldId id="269" r:id="rId14"/>
    <p:sldId id="270" r:id="rId15"/>
    <p:sldId id="278" r:id="rId16"/>
    <p:sldId id="294" r:id="rId17"/>
    <p:sldId id="295" r:id="rId18"/>
    <p:sldId id="292" r:id="rId19"/>
    <p:sldId id="293" r:id="rId20"/>
    <p:sldId id="284" r:id="rId21"/>
    <p:sldId id="296" r:id="rId22"/>
    <p:sldId id="280" r:id="rId23"/>
    <p:sldId id="297" r:id="rId24"/>
    <p:sldId id="281" r:id="rId25"/>
    <p:sldId id="298" r:id="rId26"/>
    <p:sldId id="282" r:id="rId27"/>
    <p:sldId id="283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6F0"/>
    <a:srgbClr val="100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7" autoAdjust="0"/>
    <p:restoredTop sz="94660"/>
  </p:normalViewPr>
  <p:slideViewPr>
    <p:cSldViewPr>
      <p:cViewPr>
        <p:scale>
          <a:sx n="75" d="100"/>
          <a:sy n="75" d="100"/>
        </p:scale>
        <p:origin x="-118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AC7D0-E076-4D97-BBC2-049BE444CB4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32D4C-0D44-4C3B-98BA-8003D956E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9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32D4C-0D44-4C3B-98BA-8003D956E5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67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3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2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1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073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15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83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338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10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84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34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6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67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749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1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025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4610951"/>
            <a:ext cx="9144011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4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18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26154" y="4252913"/>
            <a:ext cx="6858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964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143623"/>
      </p:ext>
    </p:extLst>
  </p:cSld>
  <p:clrMapOvr>
    <a:masterClrMapping/>
  </p:clrMapOvr>
  <p:transition spd="med" advClick="0" advTm="10000">
    <p:blinds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0734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155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8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73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338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10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842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349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66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7493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147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0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32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54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5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4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4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3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BFF15-655C-4582-BD93-0E0D78D47BE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1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6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4" r:id="rId12"/>
    <p:sldLayoutId id="2147483725" r:id="rId13"/>
    <p:sldLayoutId id="2147483726" r:id="rId14"/>
    <p:sldLayoutId id="214748372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6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microsoft.com/office/2007/relationships/hdphoto" Target="../media/hdphoto6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7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microsoft.com/office/2007/relationships/hdphoto" Target="../media/hdphoto6.wdp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4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8.xml"/><Relationship Id="rId5" Type="http://schemas.openxmlformats.org/officeDocument/2006/relationships/slide" Target="slide6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Relationship Id="rId5" Type="http://schemas.openxmlformats.org/officeDocument/2006/relationships/slide" Target="slide9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"/>
            <a:ext cx="9144000" cy="682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544748" y="1219200"/>
            <a:ext cx="77724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Nhiệt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liệt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c</a:t>
            </a: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hào</a:t>
            </a:r>
            <a:r>
              <a:rPr kumimoji="0" lang="en-US" altLang="zh-CN" sz="3600" b="1" i="1" u="none" strike="noStrike" kern="0" cap="none" spc="0" normalizeH="0" baseline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mừng</a:t>
            </a:r>
            <a:r>
              <a:rPr kumimoji="0" lang="en-US" altLang="zh-CN" sz="3600" b="1" i="1" u="none" strike="noStrike" kern="0" cap="none" spc="0" normalizeH="0" baseline="0" noProof="0" dirty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các</a:t>
            </a:r>
            <a:r>
              <a:rPr kumimoji="0" lang="en-US" altLang="zh-CN" sz="3600" b="1" i="1" u="none" strike="noStrike" kern="0" cap="none" spc="0" normalizeH="0" baseline="0" noProof="0" dirty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cô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giáo</a:t>
            </a:r>
            <a:r>
              <a:rPr lang="en-US" altLang="zh-CN" sz="3600" b="1" i="1" kern="0" dirty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endParaRPr lang="en-US" altLang="zh-CN" sz="3600" b="1" i="1" kern="0" dirty="0" smtClean="0">
              <a:ln w="9525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HP001 5H" pitchFamily="34" charset="0"/>
              <a:ea typeface="等线" panose="02010600030101010101" pitchFamily="2" charset="-122"/>
              <a:cs typeface="HP001 5H" pitchFamily="34" charset="0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i="1" kern="0" dirty="0" err="1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đ</a:t>
            </a:r>
            <a:r>
              <a:rPr lang="en-US" altLang="zh-CN" sz="3600" b="1" i="1" kern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ến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lang="en-US" altLang="zh-CN" sz="3600" b="1" i="1" kern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dự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lang="en-US" altLang="zh-CN" sz="3600" b="1" i="1" kern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giờ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lang="en-US" altLang="zh-CN" sz="3600" b="1" i="1" kern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mônT</a:t>
            </a: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iếng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V</a:t>
            </a: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iệt</a:t>
            </a:r>
            <a:r>
              <a:rPr kumimoji="0" lang="en-US" altLang="zh-CN" sz="3600" b="1" i="1" u="none" strike="noStrike" kern="0" cap="none" spc="0" normalizeH="0" baseline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lớp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425814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BC1395-F05A-415C-BB40-9B583C6216A7}"/>
              </a:ext>
            </a:extLst>
          </p:cNvPr>
          <p:cNvSpPr txBox="1"/>
          <p:nvPr/>
        </p:nvSpPr>
        <p:spPr>
          <a:xfrm>
            <a:off x="66151" y="277401"/>
            <a:ext cx="91540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Tiếng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Việt</a:t>
            </a:r>
            <a:endParaRPr lang="en-US" sz="3600" b="1" dirty="0"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810000" y="977900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76200" y="5410200"/>
            <a:ext cx="2514600" cy="1447800"/>
            <a:chOff x="669" y="2064"/>
            <a:chExt cx="675" cy="503"/>
          </a:xfrm>
        </p:grpSpPr>
        <p:pic>
          <p:nvPicPr>
            <p:cNvPr id="7" name="Picture 11" descr="HOAHON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" y="2064"/>
              <a:ext cx="377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2" descr="HOA NO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" y="2112"/>
              <a:ext cx="675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304800" y="1371600"/>
            <a:ext cx="0" cy="40386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381000" y="1600200"/>
            <a:ext cx="0" cy="381000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457200" y="1828800"/>
            <a:ext cx="0" cy="3581400"/>
          </a:xfrm>
          <a:prstGeom prst="lin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2362200" y="6629400"/>
            <a:ext cx="2667000" cy="0"/>
          </a:xfrm>
          <a:prstGeom prst="line">
            <a:avLst/>
          </a:prstGeom>
          <a:noFill/>
          <a:ln w="412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2362200" y="6705600"/>
            <a:ext cx="2895600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2362200" y="6553200"/>
            <a:ext cx="2438400" cy="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2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2788041" y="2328601"/>
            <a:ext cx="326808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988945" y="393383"/>
            <a:ext cx="4554854" cy="2883217"/>
            <a:chOff x="2118480" y="560082"/>
            <a:chExt cx="2137393" cy="2162520"/>
          </a:xfrm>
        </p:grpSpPr>
        <p:sp>
          <p:nvSpPr>
            <p:cNvPr id="16" name="15"/>
            <p:cNvSpPr/>
            <p:nvPr/>
          </p:nvSpPr>
          <p:spPr>
            <a:xfrm>
              <a:off x="2118480" y="560082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9895" y="806599"/>
              <a:ext cx="2045978" cy="1916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 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53293" y="2921013"/>
            <a:ext cx="9211855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386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1131797" y="-1154203"/>
            <a:ext cx="6858000" cy="916640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9145882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7286098" y="3632887"/>
            <a:ext cx="1697471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3166741" y="2524940"/>
            <a:ext cx="4119357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352818" y="5155034"/>
            <a:ext cx="39497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vi-VN" sz="4400" b="1" dirty="0">
                <a:solidFill>
                  <a:srgbClr val="000099"/>
                </a:solidFill>
                <a:latin typeface="+mn-lt"/>
              </a:rPr>
              <a:t>TRANG </a:t>
            </a:r>
            <a:r>
              <a:rPr lang="en-US" altLang="vi-VN" sz="4400" b="1" dirty="0" smtClean="0">
                <a:solidFill>
                  <a:srgbClr val="000099"/>
                </a:solidFill>
                <a:latin typeface="+mn-lt"/>
              </a:rPr>
              <a:t>24</a:t>
            </a:r>
            <a:endParaRPr lang="en-US" altLang="vi-VN" sz="4400" b="1" dirty="0">
              <a:solidFill>
                <a:srgbClr val="0000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38504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148129" y="45451"/>
            <a:ext cx="994871" cy="574884"/>
            <a:chOff x="2470108" y="2002067"/>
            <a:chExt cx="2297849" cy="966897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0" y="2046272"/>
              <a:ext cx="2045217" cy="776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163617" y="53244"/>
            <a:ext cx="4626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"/>
            <a:ext cx="1752600" cy="1066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700" y="816655"/>
            <a:ext cx="8498700" cy="26885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3652" y="3505200"/>
            <a:ext cx="8531528" cy="2826187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228600" y="685800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228600" y="1371600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304800" y="4045387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830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1362154"/>
            <a:ext cx="861060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mặc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khen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. Ở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luôn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?”.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khen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: “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!”</a:t>
            </a:r>
            <a:endParaRPr lang="en-US" sz="2400" dirty="0">
              <a:solidFill>
                <a:srgbClr val="3306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05000" y="776839"/>
            <a:ext cx="462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06F0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185228" y="1477766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06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1"/>
            <a:ext cx="1752600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2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1362154"/>
            <a:ext cx="861060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mặc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khen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. Ở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luôn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”.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khen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: “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!”</a:t>
            </a:r>
            <a:endParaRPr lang="en-US" sz="2400" dirty="0">
              <a:solidFill>
                <a:srgbClr val="3306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05000" y="776839"/>
            <a:ext cx="462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06F0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185228" y="1477766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1"/>
            <a:ext cx="1752600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2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1362154"/>
            <a:ext cx="861060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mặc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khen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. Ở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luôn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”.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khen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: “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2400" dirty="0" smtClean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sz="2400" dirty="0">
              <a:solidFill>
                <a:srgbClr val="3306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05000" y="776839"/>
            <a:ext cx="462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06F0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185228" y="1477766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070587" y="1424436"/>
            <a:ext cx="95250" cy="5701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1"/>
            <a:ext cx="1752600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7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838200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hôm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hươu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Hươu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ngắm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lắc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Chưa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>
                <a:latin typeface="Arial" pitchFamily="34" charset="0"/>
                <a:cs typeface="Arial" pitchFamily="34" charset="0"/>
              </a:rPr>
              <a:t>đôi</a:t>
            </a:r>
            <a:r>
              <a:rPr lang="en-US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Nghe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vậy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nhặt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cành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cây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gài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đi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tiếp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dê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vì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cậu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tôi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liền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nhổ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khóm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cỏ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u="sng" dirty="0" err="1" smtClean="0">
                <a:latin typeface="Arial" pitchFamily="34" charset="0"/>
                <a:cs typeface="Arial" pitchFamily="34" charset="0"/>
              </a:rPr>
              <a:t>dại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đường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gắn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cằm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05000" y="252885"/>
            <a:ext cx="462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06F0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141856" y="838200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1"/>
            <a:ext cx="1752600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49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4191000" cy="485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62000" y="1294861"/>
            <a:ext cx="3581400" cy="1752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utoShape 4" descr="Thiên Nhiên Gehege Động Vật Con Dê - Ảnh miễn phí trên Pixa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155" y="609600"/>
            <a:ext cx="4297113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7391400" y="2933700"/>
            <a:ext cx="1295400" cy="1752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1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838200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hôm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hươu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Hươu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ngắm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lắc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Chưa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đôi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Nghe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vậy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nhặt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cành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cây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gài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tiếp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dê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vì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cậu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tôi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liền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nhổ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khóm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cỏ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đường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gắn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cằm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05000" y="252885"/>
            <a:ext cx="4626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306F0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06F0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141856" y="838200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4200" y="2171700"/>
            <a:ext cx="83058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Chưa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đôi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>
                <a:solidFill>
                  <a:srgbClr val="3306F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3306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8800" y="3898900"/>
            <a:ext cx="596830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cậu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tôi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908300" y="2117438"/>
            <a:ext cx="95250" cy="5701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1"/>
            <a:ext cx="1752600" cy="10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6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2997981" y="3953841"/>
            <a:ext cx="128703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180560" y="4091426"/>
            <a:ext cx="1183843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016340" y="2879776"/>
            <a:ext cx="908705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599632" y="-625423"/>
            <a:ext cx="3866501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6779637" y="3259315"/>
            <a:ext cx="929518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6440733" y="810849"/>
            <a:ext cx="1319997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912463" y="598108"/>
            <a:ext cx="665736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245331" y="1216687"/>
            <a:ext cx="403607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32418" y="3006461"/>
            <a:ext cx="4410333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814" y="3233915"/>
            <a:ext cx="5863916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29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163617" y="53244"/>
            <a:ext cx="4626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"/>
            <a:ext cx="1752600" cy="106679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76200" y="984995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680" y="830282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đôi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hớn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hở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nói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Trời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thêm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này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Xấu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ngắm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gương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thấy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xấu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thật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bỏ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thấy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hẳn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Giờ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đây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hiểu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901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163617" y="53244"/>
            <a:ext cx="4626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"/>
            <a:ext cx="1752600" cy="106679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76200" y="984995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680" y="830282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đôi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hớn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hở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nói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Trời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thêm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này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Xấu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ngắm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gương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thấy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xấu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thật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bỏ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thấy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hẳn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Giờ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đây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hiểu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đẹp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4289" y="2437616"/>
            <a:ext cx="7911781" cy="57785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Trời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ơi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sao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sừng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râu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này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Xấu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lắm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838700" y="3124200"/>
            <a:ext cx="95250" cy="5701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514600" y="4230412"/>
            <a:ext cx="95250" cy="5701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726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148129" y="45451"/>
            <a:ext cx="994871" cy="574884"/>
            <a:chOff x="2470108" y="2002067"/>
            <a:chExt cx="2297849" cy="966897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0" y="2046272"/>
              <a:ext cx="2045217" cy="776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163617" y="53244"/>
            <a:ext cx="4626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"/>
            <a:ext cx="1752600" cy="1066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700" y="816655"/>
            <a:ext cx="8498700" cy="26885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3652" y="3505200"/>
            <a:ext cx="8531528" cy="282618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228600" y="685800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228600" y="1371600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304800" y="4045387"/>
            <a:ext cx="391544" cy="38660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060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507331" y="2247900"/>
            <a:ext cx="61293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THI ĐỌC</a:t>
            </a:r>
            <a:endParaRPr lang="en-US" altLang="x-none" sz="7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612730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507331" y="1905000"/>
            <a:ext cx="61293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 err="1" smtClean="0">
                <a:solidFill>
                  <a:srgbClr val="000099"/>
                </a:solidFill>
                <a:latin typeface="Tahoma" panose="020B0604030504040204" pitchFamily="34" charset="0"/>
              </a:rPr>
              <a:t>Hết</a:t>
            </a:r>
            <a:r>
              <a:rPr lang="en-US" altLang="x-none" sz="7200" dirty="0" smtClean="0">
                <a:solidFill>
                  <a:srgbClr val="000099"/>
                </a:solidFill>
                <a:latin typeface="Tahoma" panose="020B0604030504040204" pitchFamily="34" charset="0"/>
              </a:rPr>
              <a:t> </a:t>
            </a:r>
            <a:r>
              <a:rPr lang="en-US" altLang="x-none" sz="7200" dirty="0" err="1" smtClean="0">
                <a:solidFill>
                  <a:srgbClr val="000099"/>
                </a:solidFill>
                <a:latin typeface="Tahoma" panose="020B0604030504040204" pitchFamily="34" charset="0"/>
              </a:rPr>
              <a:t>tiết</a:t>
            </a:r>
            <a:r>
              <a:rPr lang="en-US" altLang="x-none" sz="7200" dirty="0" smtClean="0">
                <a:solidFill>
                  <a:srgbClr val="000099"/>
                </a:solidFill>
                <a:latin typeface="Tahoma" panose="020B0604030504040204" pitchFamily="34" charset="0"/>
              </a:rPr>
              <a:t> 1</a:t>
            </a:r>
            <a:endParaRPr lang="en-US" altLang="x-none" sz="7200" dirty="0">
              <a:solidFill>
                <a:srgbClr val="000099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21931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"/>
            <a:ext cx="9144000" cy="682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546369" y="1219200"/>
            <a:ext cx="7772401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1" u="none" strike="noStrike" kern="0" cap="none" spc="0" normalizeH="0" baseline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Kính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chúc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các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cô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giáo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mạnh</a:t>
            </a:r>
            <a:r>
              <a:rPr kumimoji="0" lang="en-US" altLang="zh-CN" sz="3600" b="1" i="1" u="none" strike="noStrike" kern="0" cap="none" spc="0" normalizeH="0" noProof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kumimoji="0" lang="en-US" altLang="zh-CN" sz="3600" b="1" i="1" u="none" strike="noStrike" kern="0" cap="none" spc="0" normalizeH="0" noProof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khỏe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, </a:t>
            </a:r>
            <a:r>
              <a:rPr lang="en-US" altLang="zh-CN" sz="3600" b="1" i="1" kern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hạnh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 </a:t>
            </a:r>
            <a:r>
              <a:rPr lang="en-US" altLang="zh-CN" sz="3600" b="1" i="1" kern="0" dirty="0" err="1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phúc</a:t>
            </a:r>
            <a:r>
              <a:rPr lang="en-US" altLang="zh-CN" sz="3600" b="1" i="1" kern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P001 5H" pitchFamily="34" charset="0"/>
                <a:ea typeface="等线" panose="02010600030101010101" pitchFamily="2" charset="-122"/>
                <a:cs typeface="HP001 5H" pitchFamily="34" charset="0"/>
                <a:sym typeface="+mn-lt"/>
              </a:rPr>
              <a:t>!</a:t>
            </a:r>
            <a:endParaRPr kumimoji="0" lang="en-US" altLang="zh-CN" sz="3600" b="1" i="1" u="none" strike="noStrike" kern="0" cap="none" spc="0" normalizeH="0" baseline="0" noProof="0" dirty="0">
              <a:ln w="9525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P001 5H" pitchFamily="34" charset="0"/>
              <a:ea typeface="等线" panose="02010600030101010101" pitchFamily="2" charset="-122"/>
              <a:cs typeface="HP001 5H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757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34636"/>
            <a:ext cx="1905000" cy="22198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HỌC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CÙNG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NOBITA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492500" y="4724400"/>
            <a:ext cx="5410200" cy="2133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95700" y="5016378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+mj-lt"/>
                <a:cs typeface="Arial" pitchFamily="34" charset="0"/>
              </a:rPr>
              <a:t>Nobita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của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chúng</a:t>
            </a:r>
            <a:r>
              <a:rPr lang="en-US" sz="2400" dirty="0" smtClean="0">
                <a:latin typeface="+mj-lt"/>
                <a:cs typeface="Arial" pitchFamily="34" charset="0"/>
              </a:rPr>
              <a:t> ta </a:t>
            </a:r>
            <a:r>
              <a:rPr lang="en-US" sz="2400" dirty="0" err="1" smtClean="0">
                <a:latin typeface="+mj-lt"/>
                <a:cs typeface="Arial" pitchFamily="34" charset="0"/>
              </a:rPr>
              <a:t>đang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gặp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phải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những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câu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hỏi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kho</a:t>
            </a:r>
            <a:r>
              <a:rPr lang="en-US" sz="2400" dirty="0" smtClean="0">
                <a:latin typeface="+mj-lt"/>
                <a:cs typeface="Arial" pitchFamily="34" charset="0"/>
              </a:rPr>
              <a:t>́, </a:t>
            </a:r>
            <a:r>
              <a:rPr lang="en-US" sz="2400" dirty="0" err="1" smtClean="0">
                <a:latin typeface="+mj-lt"/>
                <a:cs typeface="Arial" pitchFamily="34" charset="0"/>
              </a:rPr>
              <a:t>các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em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hãy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cùng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nhau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giúp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đơ</a:t>
            </a:r>
            <a:r>
              <a:rPr lang="en-US" sz="2400" dirty="0" smtClean="0">
                <a:latin typeface="+mj-lt"/>
                <a:cs typeface="Arial" pitchFamily="34" charset="0"/>
              </a:rPr>
              <a:t>̃ </a:t>
            </a:r>
            <a:r>
              <a:rPr lang="en-US" sz="2400" dirty="0" err="1" smtClean="0">
                <a:latin typeface="+mj-lt"/>
                <a:cs typeface="Arial" pitchFamily="34" charset="0"/>
              </a:rPr>
              <a:t>cậu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chàng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hậu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đậu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tra</a:t>
            </a:r>
            <a:r>
              <a:rPr lang="en-US" sz="2400" dirty="0" smtClean="0">
                <a:latin typeface="+mj-lt"/>
                <a:cs typeface="Arial" pitchFamily="34" charset="0"/>
              </a:rPr>
              <a:t>̉ </a:t>
            </a:r>
            <a:r>
              <a:rPr lang="en-US" sz="2400" dirty="0" err="1" smtClean="0">
                <a:latin typeface="+mj-lt"/>
                <a:cs typeface="Arial" pitchFamily="34" charset="0"/>
              </a:rPr>
              <a:t>lời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những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câu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hỏi</a:t>
            </a:r>
            <a:r>
              <a:rPr lang="en-US" sz="2400" dirty="0" smtClean="0">
                <a:latin typeface="+mj-lt"/>
                <a:cs typeface="Arial" pitchFamily="34" charset="0"/>
              </a:rPr>
              <a:t> </a:t>
            </a:r>
            <a:r>
              <a:rPr lang="en-US" sz="2400" dirty="0" err="1" smtClean="0">
                <a:latin typeface="+mj-lt"/>
                <a:cs typeface="Arial" pitchFamily="34" charset="0"/>
              </a:rPr>
              <a:t>đo</a:t>
            </a:r>
            <a:r>
              <a:rPr lang="en-US" sz="2400" dirty="0" smtClean="0">
                <a:latin typeface="+mj-lt"/>
                <a:cs typeface="Arial" pitchFamily="34" charset="0"/>
              </a:rPr>
              <a:t>́ </a:t>
            </a:r>
            <a:r>
              <a:rPr lang="en-US" sz="2400" dirty="0" err="1" smtClean="0">
                <a:latin typeface="+mj-lt"/>
                <a:cs typeface="Arial" pitchFamily="34" charset="0"/>
              </a:rPr>
              <a:t>nhe</a:t>
            </a:r>
            <a:r>
              <a:rPr lang="en-US" sz="2400" dirty="0" smtClean="0">
                <a:latin typeface="+mj-lt"/>
                <a:cs typeface="Arial" pitchFamily="34" charset="0"/>
              </a:rPr>
              <a:t>́.</a:t>
            </a:r>
            <a:endParaRPr lang="en-US" sz="2400" dirty="0">
              <a:latin typeface="+mj-lt"/>
              <a:cs typeface="Arial" pitchFamily="34" charset="0"/>
            </a:endParaRPr>
          </a:p>
        </p:txBody>
      </p:sp>
      <p:pic>
        <p:nvPicPr>
          <p:cNvPr id="5" name="Doremon-Beat_vy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7" y="2519909"/>
            <a:ext cx="304800" cy="304800"/>
          </a:xfrm>
          <a:prstGeom prst="rect">
            <a:avLst/>
          </a:prstGeom>
        </p:spPr>
      </p:pic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8039100" y="76200"/>
            <a:ext cx="838200" cy="4572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98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321" mute="1" numSld="98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29000" y="296606"/>
            <a:ext cx="36576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thật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vui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ght Arrow 7">
            <a:hlinkClick r:id="rId3" action="ppaction://hlinksldjump"/>
          </p:cNvPr>
          <p:cNvSpPr/>
          <p:nvPr/>
        </p:nvSpPr>
        <p:spPr>
          <a:xfrm>
            <a:off x="8039100" y="76200"/>
            <a:ext cx="838200" cy="4572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4F01DED-D5EC-4E30-9808-76111614AB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40" t="19191" r="12609"/>
          <a:stretch/>
        </p:blipFill>
        <p:spPr>
          <a:xfrm>
            <a:off x="2095500" y="876004"/>
            <a:ext cx="6007100" cy="3498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5" b="86458" l="48242" r="90039">
                        <a14:foregroundMark x1="58789" y1="76042" x2="58789" y2="67708"/>
                        <a14:foregroundMark x1="66797" y1="75521" x2="65625" y2="68750"/>
                        <a14:foregroundMark x1="58594" y1="35156" x2="67578" y2="23958"/>
                        <a14:foregroundMark x1="51758" y1="61458" x2="58203" y2="38802"/>
                        <a14:foregroundMark x1="68945" y1="35156" x2="65039" y2="40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79" t="11175" r="14773" b="13446"/>
          <a:stretch/>
        </p:blipFill>
        <p:spPr>
          <a:xfrm>
            <a:off x="-12700" y="573605"/>
            <a:ext cx="3441700" cy="458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0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656" y="0"/>
            <a:ext cx="5461809" cy="175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83802"/>
            <a:ext cx="52059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”?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0" b="98750" l="8936" r="97021">
                        <a14:foregroundMark x1="21702" y1="21250" x2="63830" y2="23000"/>
                        <a14:foregroundMark x1="51915" y1="98000" x2="51915" y2="98000"/>
                        <a14:foregroundMark x1="31489" y1="43000" x2="53191" y2="41750"/>
                        <a14:foregroundMark x1="28085" y1="86500" x2="52340" y2="87750"/>
                        <a14:foregroundMark x1="26809" y1="86000" x2="28085" y2="74000"/>
                        <a14:backgroundMark x1="76596" y1="18750" x2="67660" y2="35000"/>
                        <a14:backgroundMark x1="74894" y1="56500" x2="65957" y2="83500"/>
                        <a14:backgroundMark x1="19574" y1="63500" x2="22553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1" y="2525838"/>
            <a:ext cx="2578771" cy="4389397"/>
          </a:xfrm>
          <a:prstGeom prst="rect">
            <a:avLst/>
          </a:prstGeom>
        </p:spPr>
      </p:pic>
      <p:sp>
        <p:nvSpPr>
          <p:cNvPr id="8" name="Right Arrow 7">
            <a:hlinkClick r:id="rId5" action="ppaction://hlinksldjump"/>
          </p:cNvPr>
          <p:cNvSpPr/>
          <p:nvPr/>
        </p:nvSpPr>
        <p:spPr>
          <a:xfrm>
            <a:off x="8264236" y="76200"/>
            <a:ext cx="838200" cy="4572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38400" y="3402307"/>
            <a:ext cx="606858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A. </a:t>
            </a:r>
            <a:r>
              <a:rPr lang="en-US" sz="2800" b="1" dirty="0" err="1">
                <a:solidFill>
                  <a:srgbClr val="10024A"/>
                </a:solidFill>
              </a:rPr>
              <a:t>Tớ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kêu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vang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báo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trời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sắp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sáng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0171" y="4106368"/>
            <a:ext cx="606858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B. </a:t>
            </a:r>
            <a:r>
              <a:rPr lang="en-US" sz="2800" b="1" dirty="0" err="1">
                <a:solidFill>
                  <a:srgbClr val="10024A"/>
                </a:solidFill>
              </a:rPr>
              <a:t>Tớ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gáy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vang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báo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trời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sắp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tối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0" y="4800600"/>
            <a:ext cx="606858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C. </a:t>
            </a:r>
            <a:r>
              <a:rPr lang="en-US" sz="2800" b="1" dirty="0" err="1">
                <a:solidFill>
                  <a:srgbClr val="10024A"/>
                </a:solidFill>
              </a:rPr>
              <a:t>Tớ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gáy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vang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báo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trời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sắp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sáng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34094" y="3663917"/>
            <a:ext cx="606858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C. </a:t>
            </a:r>
            <a:r>
              <a:rPr lang="en-US" sz="2800" b="1" dirty="0" err="1">
                <a:solidFill>
                  <a:srgbClr val="10024A"/>
                </a:solidFill>
              </a:rPr>
              <a:t>Tớ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gáy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vang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báo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trời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sắp</a:t>
            </a:r>
            <a:r>
              <a:rPr lang="en-US" sz="2800" b="1" dirty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sáng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2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381000"/>
            <a:ext cx="5867400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5087" y1="11500" x2="58960" y2="29500"/>
                        <a14:foregroundMark x1="56069" y1="82000" x2="70520" y2="80500"/>
                        <a14:foregroundMark x1="71098" y1="85500" x2="67630" y2="79000"/>
                        <a14:foregroundMark x1="14451" y1="56000" x2="10405" y2="76000"/>
                        <a14:foregroundMark x1="34104" y1="69500" x2="15607" y2="6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587" y="3284527"/>
            <a:ext cx="3033713" cy="3507182"/>
          </a:xfrm>
          <a:prstGeom prst="rect">
            <a:avLst/>
          </a:prstGeom>
        </p:spPr>
      </p:pic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8039100" y="76200"/>
            <a:ext cx="838200" cy="4572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" y="2597668"/>
            <a:ext cx="512128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A. </a:t>
            </a:r>
            <a:r>
              <a:rPr lang="en-US" sz="2800" b="1" dirty="0" err="1" smtClean="0">
                <a:solidFill>
                  <a:srgbClr val="10024A"/>
                </a:solidFill>
              </a:rPr>
              <a:t>Rất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mệt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nhọc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5686" y="3321538"/>
            <a:ext cx="509951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B. </a:t>
            </a:r>
            <a:r>
              <a:rPr lang="en-US" sz="2800" b="1" dirty="0" err="1" smtClean="0">
                <a:solidFill>
                  <a:srgbClr val="10024A"/>
                </a:solidFill>
              </a:rPr>
              <a:t>Luôn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>
                <a:solidFill>
                  <a:srgbClr val="10024A"/>
                </a:solidFill>
              </a:rPr>
              <a:t>b</a:t>
            </a:r>
            <a:r>
              <a:rPr lang="en-US" sz="2800" b="1" dirty="0" err="1" smtClean="0">
                <a:solidFill>
                  <a:srgbClr val="10024A"/>
                </a:solidFill>
              </a:rPr>
              <a:t>ận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rộn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nhưng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rất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vui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3915" y="4153921"/>
            <a:ext cx="512128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10024A"/>
                </a:solidFill>
              </a:rPr>
              <a:t>C. </a:t>
            </a:r>
            <a:r>
              <a:rPr lang="en-US" sz="2800" b="1" dirty="0" err="1" smtClean="0">
                <a:solidFill>
                  <a:srgbClr val="10024A"/>
                </a:solidFill>
              </a:rPr>
              <a:t>Vui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vẻ</a:t>
            </a:r>
            <a:r>
              <a:rPr lang="en-US" sz="2800" b="1" dirty="0" smtClean="0">
                <a:solidFill>
                  <a:srgbClr val="10024A"/>
                </a:solidFill>
              </a:rPr>
              <a:t> , </a:t>
            </a:r>
            <a:r>
              <a:rPr lang="en-US" sz="2800" b="1" dirty="0" err="1" smtClean="0">
                <a:solidFill>
                  <a:srgbClr val="10024A"/>
                </a:solidFill>
              </a:rPr>
              <a:t>nhàn</a:t>
            </a:r>
            <a:r>
              <a:rPr lang="en-US" sz="2800" b="1" dirty="0" smtClean="0">
                <a:solidFill>
                  <a:srgbClr val="10024A"/>
                </a:solidFill>
              </a:rPr>
              <a:t> </a:t>
            </a:r>
            <a:r>
              <a:rPr lang="en-US" sz="2800" b="1" dirty="0" err="1" smtClean="0">
                <a:solidFill>
                  <a:srgbClr val="10024A"/>
                </a:solidFill>
              </a:rPr>
              <a:t>rỗi</a:t>
            </a:r>
            <a:r>
              <a:rPr lang="en-US" sz="2800" b="1" dirty="0" smtClean="0">
                <a:solidFill>
                  <a:srgbClr val="10024A"/>
                </a:solidFill>
              </a:rPr>
              <a:t>.</a:t>
            </a:r>
            <a:endParaRPr lang="en-US" sz="2800" b="1" dirty="0">
              <a:solidFill>
                <a:srgbClr val="10024A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4395" y="727501"/>
            <a:ext cx="5580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Mọi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mọi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thật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vui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92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2895600" y="6927"/>
            <a:ext cx="3200400" cy="1524000"/>
          </a:xfrm>
          <a:prstGeom prst="wedgeRoundRectCallout">
            <a:avLst>
              <a:gd name="adj1" fmla="val -55465"/>
              <a:gd name="adj2" fmla="val 7068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00400" y="230318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Nobita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cậu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giỏi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quá!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391400" y="6927"/>
            <a:ext cx="1752600" cy="983673"/>
          </a:xfrm>
          <a:prstGeom prst="wedgeRoundRectCallout">
            <a:avLst>
              <a:gd name="adj1" fmla="val -46129"/>
              <a:gd name="adj2" fmla="val 7658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00" y="230318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Hihi….Cám ơn các bạn.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4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b="1" smtClean="0">
              <a:latin typeface="HP001 4 hàng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35516" y="47625"/>
            <a:ext cx="9067800" cy="6781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6200" y="5562600"/>
            <a:ext cx="1905000" cy="1066800"/>
            <a:chOff x="669" y="2064"/>
            <a:chExt cx="675" cy="503"/>
          </a:xfrm>
        </p:grpSpPr>
        <p:pic>
          <p:nvPicPr>
            <p:cNvPr id="2062" name="Picture 11" descr="HOAHON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" y="2064"/>
              <a:ext cx="377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3" name="Picture 12" descr="HOA NO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" y="2112"/>
              <a:ext cx="675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304800" y="1143000"/>
            <a:ext cx="0" cy="40386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381000" y="1371600"/>
            <a:ext cx="0" cy="381000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457200" y="1600200"/>
            <a:ext cx="0" cy="3581400"/>
          </a:xfrm>
          <a:prstGeom prst="lin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2362200" y="6400800"/>
            <a:ext cx="2667000" cy="0"/>
          </a:xfrm>
          <a:prstGeom prst="line">
            <a:avLst/>
          </a:prstGeom>
          <a:noFill/>
          <a:ln w="412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2362200" y="6477000"/>
            <a:ext cx="2895600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2362200" y="6324600"/>
            <a:ext cx="2438400" cy="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12" r="84782" b="83645"/>
          <a:stretch/>
        </p:blipFill>
        <p:spPr>
          <a:xfrm>
            <a:off x="716843" y="211182"/>
            <a:ext cx="2057400" cy="17025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774243" y="678165"/>
            <a:ext cx="6143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Em</a:t>
            </a:r>
            <a:r>
              <a:rPr lang="en-US" sz="3200" dirty="0" smtClean="0"/>
              <a:t> </a:t>
            </a:r>
            <a:r>
              <a:rPr lang="en-US" sz="3200" dirty="0" err="1" smtClean="0"/>
              <a:t>thích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khen</a:t>
            </a:r>
            <a:r>
              <a:rPr lang="en-US" sz="3200" dirty="0" smtClean="0"/>
              <a:t> </a:t>
            </a:r>
            <a:r>
              <a:rPr lang="en-US" sz="3200" dirty="0" err="1" smtClean="0"/>
              <a:t>về</a:t>
            </a:r>
            <a:r>
              <a:rPr lang="en-US" sz="3200" dirty="0" smtClean="0"/>
              <a:t> </a:t>
            </a:r>
            <a:r>
              <a:rPr lang="en-US" sz="3200" dirty="0" err="1" smtClean="0"/>
              <a:t>điều</a:t>
            </a:r>
            <a:r>
              <a:rPr lang="en-US" sz="3200" dirty="0" smtClean="0"/>
              <a:t> </a:t>
            </a:r>
            <a:r>
              <a:rPr lang="en-US" sz="3200" dirty="0" err="1" smtClean="0"/>
              <a:t>gì</a:t>
            </a:r>
            <a:r>
              <a:rPr lang="en-US" sz="3200" dirty="0" smtClean="0"/>
              <a:t>? </a:t>
            </a:r>
            <a:endParaRPr lang="en-US" sz="3200" dirty="0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178" t="17682" r="59731" b="45187"/>
          <a:stretch/>
        </p:blipFill>
        <p:spPr>
          <a:xfrm>
            <a:off x="1881124" y="1752600"/>
            <a:ext cx="2133600" cy="1828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911" t="54598" r="57178" b="4243"/>
          <a:stretch/>
        </p:blipFill>
        <p:spPr>
          <a:xfrm>
            <a:off x="2259874" y="3702525"/>
            <a:ext cx="2111828" cy="20272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2822" t="17682" b="48945"/>
          <a:stretch/>
        </p:blipFill>
        <p:spPr>
          <a:xfrm>
            <a:off x="4079966" y="1632857"/>
            <a:ext cx="3802419" cy="16437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054" t="47961"/>
          <a:stretch/>
        </p:blipFill>
        <p:spPr>
          <a:xfrm>
            <a:off x="4591187" y="3166654"/>
            <a:ext cx="4072385" cy="256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79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62000"/>
            <a:ext cx="7696200" cy="5326182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1600200" y="-28303"/>
            <a:ext cx="3962400" cy="1524000"/>
          </a:xfrm>
          <a:prstGeom prst="cloudCallout">
            <a:avLst>
              <a:gd name="adj1" fmla="val -2042"/>
              <a:gd name="adj2" fmla="val 13964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400" dirty="0" smtClean="0">
              <a:solidFill>
                <a:srgbClr val="3306F0"/>
              </a:solidFill>
              <a:latin typeface="Estrangelo Edessa" pitchFamily="66" charset="0"/>
              <a:ea typeface="Arial-Rounded" panose="020B0604020202020204" pitchFamily="34" charset="0"/>
              <a:cs typeface="Estrangelo Edessa" pitchFamily="66" charset="0"/>
            </a:endParaRPr>
          </a:p>
          <a:p>
            <a:pPr lvl="0" algn="ctr"/>
            <a:r>
              <a:rPr lang="en-US" sz="2400" dirty="0" err="1" smtClean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Em</a:t>
            </a:r>
            <a:r>
              <a:rPr lang="en-US" sz="2400" dirty="0" smtClean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 </a:t>
            </a:r>
            <a:r>
              <a:rPr lang="en-US" sz="2400" dirty="0" err="1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có</a:t>
            </a:r>
            <a:r>
              <a:rPr lang="en-US" sz="2400" dirty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xinh</a:t>
            </a:r>
            <a:r>
              <a:rPr lang="en-US" sz="2400" dirty="0" smtClean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 </a:t>
            </a:r>
            <a:r>
              <a:rPr lang="en-US" sz="2400" dirty="0" err="1" smtClean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không</a:t>
            </a:r>
            <a:r>
              <a:rPr lang="en-US" sz="2400" dirty="0">
                <a:solidFill>
                  <a:srgbClr val="3306F0"/>
                </a:solidFill>
                <a:latin typeface="Estrangelo Edessa" pitchFamily="66" charset="0"/>
                <a:ea typeface="Arial-Rounded" panose="020B0604020202020204" pitchFamily="34" charset="0"/>
                <a:cs typeface="Estrangelo Edessa" pitchFamily="66" charset="0"/>
              </a:rPr>
              <a:t>?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73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8&quot;/&gt;&lt;/object&gt;&lt;object type=&quot;3&quot; unique_id=&quot;10005&quot;&gt;&lt;property id=&quot;20148&quot; value=&quot;5&quot;/&gt;&lt;property id=&quot;20300&quot; value=&quot;Slide 3&quot;/&gt;&lt;property id=&quot;20307&quot; value=&quot;263&quot;/&gt;&lt;/object&gt;&lt;object type=&quot;3&quot; unique_id=&quot;10006&quot;&gt;&lt;property id=&quot;20148&quot; value=&quot;5&quot;/&gt;&lt;property id=&quot;20300&quot; value=&quot;Slide 4&quot;/&gt;&lt;property id=&quot;20307&quot; value=&quot;262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59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/object&gt;&lt;object type=&quot;8&quot; unique_id=&quot;1002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846</Words>
  <Application>Microsoft Office PowerPoint</Application>
  <PresentationFormat>On-screen Show (4:3)</PresentationFormat>
  <Paragraphs>97</Paragraphs>
  <Slides>25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Office Theme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47</cp:revision>
  <dcterms:created xsi:type="dcterms:W3CDTF">2020-08-05T19:11:21Z</dcterms:created>
  <dcterms:modified xsi:type="dcterms:W3CDTF">2023-04-19T13:40:03Z</dcterms:modified>
</cp:coreProperties>
</file>