
<file path=[Content_Types].xml><?xml version="1.0" encoding="utf-8"?>
<Types xmlns="http://schemas.openxmlformats.org/package/2006/content-types">
  <Default Extension="avi" ContentType="video/x-msvideo"/>
  <Default Extension="fntdata" ContentType="application/x-fontdata"/>
  <Default Extension="jp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8" r:id="rId1"/>
  </p:sldMasterIdLst>
  <p:notesMasterIdLst>
    <p:notesMasterId r:id="rId26"/>
  </p:notesMasterIdLst>
  <p:sldIdLst>
    <p:sldId id="256" r:id="rId2"/>
    <p:sldId id="264" r:id="rId3"/>
    <p:sldId id="342" r:id="rId4"/>
    <p:sldId id="260" r:id="rId5"/>
    <p:sldId id="324" r:id="rId6"/>
    <p:sldId id="338" r:id="rId7"/>
    <p:sldId id="339" r:id="rId8"/>
    <p:sldId id="272" r:id="rId9"/>
    <p:sldId id="327" r:id="rId10"/>
    <p:sldId id="328" r:id="rId11"/>
    <p:sldId id="329" r:id="rId12"/>
    <p:sldId id="330" r:id="rId13"/>
    <p:sldId id="316" r:id="rId14"/>
    <p:sldId id="331" r:id="rId15"/>
    <p:sldId id="332" r:id="rId16"/>
    <p:sldId id="333" r:id="rId17"/>
    <p:sldId id="317" r:id="rId18"/>
    <p:sldId id="335" r:id="rId19"/>
    <p:sldId id="336" r:id="rId20"/>
    <p:sldId id="340" r:id="rId21"/>
    <p:sldId id="337" r:id="rId22"/>
    <p:sldId id="320" r:id="rId23"/>
    <p:sldId id="322" r:id="rId24"/>
    <p:sldId id="323" r:id="rId25"/>
  </p:sldIdLst>
  <p:sldSz cx="9144000" cy="5143500" type="screen16x9"/>
  <p:notesSz cx="6858000" cy="9144000"/>
  <p:embeddedFontLst>
    <p:embeddedFont>
      <p:font typeface=".VnArabiaH" panose="020B7200000000000000" pitchFamily="34" charset="0"/>
      <p:regular r:id="rId27"/>
    </p:embeddedFont>
    <p:embeddedFont>
      <p:font typeface=".VnAvant" panose="020B7200000000000000" pitchFamily="34" charset="0"/>
      <p:regular r:id="rId28"/>
      <p:bold r:id="rId29"/>
      <p:italic r:id="rId30"/>
      <p:boldItalic r:id="rId31"/>
    </p:embeddedFont>
    <p:embeddedFont>
      <p:font typeface="Arial Rounded MT Bold" panose="020F0704030504030204" pitchFamily="34" charset="0"/>
      <p:regular r:id="rId32"/>
    </p:embeddedFont>
    <p:embeddedFont>
      <p:font typeface="Candal" panose="020B0604020202020204" charset="0"/>
      <p:regular r:id="rId33"/>
    </p:embeddedFont>
    <p:embeddedFont>
      <p:font typeface="Open Sans" panose="020B0606030504020204" pitchFamily="34" charset="0"/>
      <p:regular r:id="rId34"/>
      <p:bold r:id="rId35"/>
      <p:italic r:id="rId36"/>
      <p:boldItalic r:id="rId37"/>
    </p:embeddedFont>
    <p:embeddedFont>
      <p:font typeface="Poppins" panose="00000500000000000000" pitchFamily="2" charset="0"/>
      <p:regular r:id="rId38"/>
      <p:bold r:id="rId39"/>
      <p:italic r:id="rId40"/>
      <p:boldItalic r:id="rId4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B185DAF-E4EC-4D42-8C0F-F3B20184135B}">
  <a:tblStyle styleId="{6B185DAF-E4EC-4D42-8C0F-F3B20184135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43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font" Target="fonts/font13.fntdata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font" Target="fonts/font14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font" Target="fonts/font1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2" name="Google Shape;277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3" name="Google Shape;277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4" name="Google Shape;3424;ga484111751_0_26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25" name="Google Shape;3425;ga484111751_0_26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38465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81954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590972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70694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1" name="Google Shape;3631;ga7ec2e3007_1_17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2" name="Google Shape;3632;ga7ec2e3007_1_17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31436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163475" y="-514545"/>
            <a:ext cx="6019994" cy="6020189"/>
          </a:xfrm>
          <a:custGeom>
            <a:avLst/>
            <a:gdLst/>
            <a:ahLst/>
            <a:cxnLst/>
            <a:rect l="l" t="t" r="r" b="b"/>
            <a:pathLst>
              <a:path w="78093" h="78093" extrusionOk="0">
                <a:moveTo>
                  <a:pt x="78092" y="39047"/>
                </a:moveTo>
                <a:cubicBezTo>
                  <a:pt x="78092" y="60612"/>
                  <a:pt x="60612" y="78092"/>
                  <a:pt x="39046" y="78092"/>
                </a:cubicBezTo>
                <a:cubicBezTo>
                  <a:pt x="17497" y="78092"/>
                  <a:pt x="1" y="60612"/>
                  <a:pt x="1" y="39047"/>
                </a:cubicBezTo>
                <a:cubicBezTo>
                  <a:pt x="1" y="17481"/>
                  <a:pt x="17497" y="1"/>
                  <a:pt x="39046" y="1"/>
                </a:cubicBezTo>
                <a:cubicBezTo>
                  <a:pt x="60612" y="1"/>
                  <a:pt x="78092" y="17481"/>
                  <a:pt x="78092" y="3904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7653205" y="3246602"/>
            <a:ext cx="1339337" cy="367053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786038" y="4255483"/>
            <a:ext cx="701236" cy="192014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3814318" y="601177"/>
            <a:ext cx="1339337" cy="367053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7610949" y="894807"/>
            <a:ext cx="36128" cy="36128"/>
          </a:xfrm>
          <a:custGeom>
            <a:avLst/>
            <a:gdLst/>
            <a:ahLst/>
            <a:cxnLst/>
            <a:rect l="l" t="t" r="r" b="b"/>
            <a:pathLst>
              <a:path w="555" h="555" extrusionOk="0">
                <a:moveTo>
                  <a:pt x="285" y="1"/>
                </a:moveTo>
                <a:cubicBezTo>
                  <a:pt x="127" y="1"/>
                  <a:pt x="0" y="127"/>
                  <a:pt x="0" y="286"/>
                </a:cubicBezTo>
                <a:cubicBezTo>
                  <a:pt x="0" y="428"/>
                  <a:pt x="127" y="555"/>
                  <a:pt x="285" y="555"/>
                </a:cubicBezTo>
                <a:cubicBezTo>
                  <a:pt x="443" y="555"/>
                  <a:pt x="554" y="428"/>
                  <a:pt x="554" y="286"/>
                </a:cubicBezTo>
                <a:cubicBezTo>
                  <a:pt x="554" y="127"/>
                  <a:pt x="443" y="1"/>
                  <a:pt x="285" y="1"/>
                </a:cubicBezTo>
                <a:close/>
              </a:path>
            </a:pathLst>
          </a:custGeom>
          <a:solidFill>
            <a:srgbClr val="739A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7641870" y="588272"/>
            <a:ext cx="404175" cy="110401"/>
          </a:xfrm>
          <a:custGeom>
            <a:avLst/>
            <a:gdLst/>
            <a:ahLst/>
            <a:cxnLst/>
            <a:rect l="l" t="t" r="r" b="b"/>
            <a:pathLst>
              <a:path w="6209" h="1696" extrusionOk="0">
                <a:moveTo>
                  <a:pt x="3065" y="1"/>
                </a:moveTo>
                <a:cubicBezTo>
                  <a:pt x="2750" y="1"/>
                  <a:pt x="2499" y="378"/>
                  <a:pt x="2755" y="672"/>
                </a:cubicBezTo>
                <a:cubicBezTo>
                  <a:pt x="2626" y="595"/>
                  <a:pt x="2483" y="555"/>
                  <a:pt x="2343" y="555"/>
                </a:cubicBezTo>
                <a:cubicBezTo>
                  <a:pt x="2226" y="555"/>
                  <a:pt x="2112" y="583"/>
                  <a:pt x="2011" y="641"/>
                </a:cubicBezTo>
                <a:cubicBezTo>
                  <a:pt x="1612" y="858"/>
                  <a:pt x="1273" y="921"/>
                  <a:pt x="991" y="921"/>
                </a:cubicBezTo>
                <a:cubicBezTo>
                  <a:pt x="602" y="921"/>
                  <a:pt x="321" y="802"/>
                  <a:pt x="137" y="802"/>
                </a:cubicBezTo>
                <a:cubicBezTo>
                  <a:pt x="104" y="802"/>
                  <a:pt x="74" y="806"/>
                  <a:pt x="48" y="815"/>
                </a:cubicBezTo>
                <a:cubicBezTo>
                  <a:pt x="0" y="862"/>
                  <a:pt x="0" y="941"/>
                  <a:pt x="48" y="1005"/>
                </a:cubicBezTo>
                <a:cubicBezTo>
                  <a:pt x="84" y="1036"/>
                  <a:pt x="128" y="1046"/>
                  <a:pt x="175" y="1046"/>
                </a:cubicBezTo>
                <a:cubicBezTo>
                  <a:pt x="272" y="1046"/>
                  <a:pt x="379" y="1000"/>
                  <a:pt x="443" y="989"/>
                </a:cubicBezTo>
                <a:cubicBezTo>
                  <a:pt x="490" y="978"/>
                  <a:pt x="536" y="973"/>
                  <a:pt x="581" y="973"/>
                </a:cubicBezTo>
                <a:cubicBezTo>
                  <a:pt x="800" y="973"/>
                  <a:pt x="1010" y="1084"/>
                  <a:pt x="1219" y="1163"/>
                </a:cubicBezTo>
                <a:cubicBezTo>
                  <a:pt x="1350" y="1234"/>
                  <a:pt x="1489" y="1270"/>
                  <a:pt x="1631" y="1270"/>
                </a:cubicBezTo>
                <a:cubicBezTo>
                  <a:pt x="1678" y="1270"/>
                  <a:pt x="1726" y="1266"/>
                  <a:pt x="1773" y="1258"/>
                </a:cubicBezTo>
                <a:lnTo>
                  <a:pt x="1773" y="1258"/>
                </a:lnTo>
                <a:cubicBezTo>
                  <a:pt x="1647" y="1353"/>
                  <a:pt x="1710" y="1591"/>
                  <a:pt x="1948" y="1638"/>
                </a:cubicBezTo>
                <a:cubicBezTo>
                  <a:pt x="2115" y="1678"/>
                  <a:pt x="2275" y="1696"/>
                  <a:pt x="2419" y="1696"/>
                </a:cubicBezTo>
                <a:cubicBezTo>
                  <a:pt x="2901" y="1696"/>
                  <a:pt x="3213" y="1501"/>
                  <a:pt x="3103" y="1306"/>
                </a:cubicBezTo>
                <a:cubicBezTo>
                  <a:pt x="3160" y="1283"/>
                  <a:pt x="3216" y="1274"/>
                  <a:pt x="3273" y="1274"/>
                </a:cubicBezTo>
                <a:cubicBezTo>
                  <a:pt x="3532" y="1274"/>
                  <a:pt x="3785" y="1475"/>
                  <a:pt x="4006" y="1527"/>
                </a:cubicBezTo>
                <a:cubicBezTo>
                  <a:pt x="4092" y="1550"/>
                  <a:pt x="4176" y="1561"/>
                  <a:pt x="4254" y="1561"/>
                </a:cubicBezTo>
                <a:cubicBezTo>
                  <a:pt x="4503" y="1561"/>
                  <a:pt x="4687" y="1448"/>
                  <a:pt x="4687" y="1242"/>
                </a:cubicBezTo>
                <a:cubicBezTo>
                  <a:pt x="4687" y="1242"/>
                  <a:pt x="4977" y="1345"/>
                  <a:pt x="5300" y="1345"/>
                </a:cubicBezTo>
                <a:cubicBezTo>
                  <a:pt x="5499" y="1345"/>
                  <a:pt x="5711" y="1306"/>
                  <a:pt x="5874" y="1179"/>
                </a:cubicBezTo>
                <a:cubicBezTo>
                  <a:pt x="6209" y="932"/>
                  <a:pt x="6063" y="471"/>
                  <a:pt x="5742" y="471"/>
                </a:cubicBezTo>
                <a:cubicBezTo>
                  <a:pt x="5714" y="471"/>
                  <a:pt x="5684" y="475"/>
                  <a:pt x="5653" y="482"/>
                </a:cubicBezTo>
                <a:cubicBezTo>
                  <a:pt x="5415" y="561"/>
                  <a:pt x="5209" y="688"/>
                  <a:pt x="5051" y="862"/>
                </a:cubicBezTo>
                <a:cubicBezTo>
                  <a:pt x="5035" y="672"/>
                  <a:pt x="4988" y="482"/>
                  <a:pt x="4877" y="308"/>
                </a:cubicBezTo>
                <a:cubicBezTo>
                  <a:pt x="4792" y="187"/>
                  <a:pt x="4651" y="112"/>
                  <a:pt x="4505" y="112"/>
                </a:cubicBezTo>
                <a:cubicBezTo>
                  <a:pt x="4460" y="112"/>
                  <a:pt x="4415" y="119"/>
                  <a:pt x="4370" y="134"/>
                </a:cubicBezTo>
                <a:cubicBezTo>
                  <a:pt x="4164" y="229"/>
                  <a:pt x="4069" y="498"/>
                  <a:pt x="3848" y="514"/>
                </a:cubicBezTo>
                <a:cubicBezTo>
                  <a:pt x="3842" y="514"/>
                  <a:pt x="3836" y="514"/>
                  <a:pt x="3830" y="514"/>
                </a:cubicBezTo>
                <a:cubicBezTo>
                  <a:pt x="3589" y="514"/>
                  <a:pt x="3479" y="194"/>
                  <a:pt x="3293" y="71"/>
                </a:cubicBezTo>
                <a:cubicBezTo>
                  <a:pt x="3218" y="22"/>
                  <a:pt x="3139" y="1"/>
                  <a:pt x="306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7709894" y="1057676"/>
            <a:ext cx="58781" cy="62947"/>
          </a:xfrm>
          <a:custGeom>
            <a:avLst/>
            <a:gdLst/>
            <a:ahLst/>
            <a:cxnLst/>
            <a:rect l="l" t="t" r="r" b="b"/>
            <a:pathLst>
              <a:path w="903" h="967" extrusionOk="0">
                <a:moveTo>
                  <a:pt x="697" y="1"/>
                </a:moveTo>
                <a:lnTo>
                  <a:pt x="0" y="270"/>
                </a:lnTo>
                <a:lnTo>
                  <a:pt x="348" y="966"/>
                </a:lnTo>
                <a:lnTo>
                  <a:pt x="903" y="745"/>
                </a:lnTo>
                <a:lnTo>
                  <a:pt x="697" y="1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7743874" y="957689"/>
            <a:ext cx="12433" cy="117562"/>
          </a:xfrm>
          <a:custGeom>
            <a:avLst/>
            <a:gdLst/>
            <a:ahLst/>
            <a:cxnLst/>
            <a:rect l="l" t="t" r="r" b="b"/>
            <a:pathLst>
              <a:path w="191" h="1806" fill="none" extrusionOk="0">
                <a:moveTo>
                  <a:pt x="191" y="1806"/>
                </a:moveTo>
                <a:lnTo>
                  <a:pt x="1" y="1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7649030" y="995835"/>
            <a:ext cx="71214" cy="93867"/>
          </a:xfrm>
          <a:custGeom>
            <a:avLst/>
            <a:gdLst/>
            <a:ahLst/>
            <a:cxnLst/>
            <a:rect l="l" t="t" r="r" b="b"/>
            <a:pathLst>
              <a:path w="1094" h="1442" fill="none" extrusionOk="0">
                <a:moveTo>
                  <a:pt x="1093" y="1441"/>
                </a:moveTo>
                <a:lnTo>
                  <a:pt x="1" y="1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/>
          <p:nvPr/>
        </p:nvSpPr>
        <p:spPr>
          <a:xfrm>
            <a:off x="7733589" y="960814"/>
            <a:ext cx="32027" cy="146399"/>
          </a:xfrm>
          <a:custGeom>
            <a:avLst/>
            <a:gdLst/>
            <a:ahLst/>
            <a:cxnLst/>
            <a:rect l="l" t="t" r="r" b="b"/>
            <a:pathLst>
              <a:path w="492" h="2249" fill="none" extrusionOk="0">
                <a:moveTo>
                  <a:pt x="491" y="2249"/>
                </a:moveTo>
                <a:lnTo>
                  <a:pt x="0" y="0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2"/>
          <p:cNvSpPr/>
          <p:nvPr/>
        </p:nvSpPr>
        <p:spPr>
          <a:xfrm>
            <a:off x="7658339" y="991734"/>
            <a:ext cx="78374" cy="127847"/>
          </a:xfrm>
          <a:custGeom>
            <a:avLst/>
            <a:gdLst/>
            <a:ahLst/>
            <a:cxnLst/>
            <a:rect l="l" t="t" r="r" b="b"/>
            <a:pathLst>
              <a:path w="1204" h="1964" fill="none" extrusionOk="0">
                <a:moveTo>
                  <a:pt x="1204" y="1964"/>
                </a:moveTo>
                <a:lnTo>
                  <a:pt x="0" y="0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2"/>
          <p:cNvSpPr/>
          <p:nvPr/>
        </p:nvSpPr>
        <p:spPr>
          <a:xfrm>
            <a:off x="7244007" y="350673"/>
            <a:ext cx="619509" cy="654530"/>
          </a:xfrm>
          <a:custGeom>
            <a:avLst/>
            <a:gdLst/>
            <a:ahLst/>
            <a:cxnLst/>
            <a:rect l="l" t="t" r="r" b="b"/>
            <a:pathLst>
              <a:path w="9517" h="10055" extrusionOk="0">
                <a:moveTo>
                  <a:pt x="4784" y="1"/>
                </a:moveTo>
                <a:cubicBezTo>
                  <a:pt x="4267" y="1"/>
                  <a:pt x="3741" y="97"/>
                  <a:pt x="3230" y="301"/>
                </a:cubicBezTo>
                <a:cubicBezTo>
                  <a:pt x="1045" y="1171"/>
                  <a:pt x="0" y="3673"/>
                  <a:pt x="919" y="5842"/>
                </a:cubicBezTo>
                <a:cubicBezTo>
                  <a:pt x="1726" y="7869"/>
                  <a:pt x="4228" y="9326"/>
                  <a:pt x="5859" y="10054"/>
                </a:cubicBezTo>
                <a:lnTo>
                  <a:pt x="8028" y="9183"/>
                </a:lnTo>
                <a:cubicBezTo>
                  <a:pt x="8709" y="7536"/>
                  <a:pt x="9516" y="4750"/>
                  <a:pt x="8709" y="2723"/>
                </a:cubicBezTo>
                <a:cubicBezTo>
                  <a:pt x="8078" y="1036"/>
                  <a:pt x="6480" y="1"/>
                  <a:pt x="4784" y="1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2"/>
          <p:cNvSpPr/>
          <p:nvPr/>
        </p:nvSpPr>
        <p:spPr>
          <a:xfrm>
            <a:off x="7324400" y="365515"/>
            <a:ext cx="464908" cy="630380"/>
          </a:xfrm>
          <a:custGeom>
            <a:avLst/>
            <a:gdLst/>
            <a:ahLst/>
            <a:cxnLst/>
            <a:rect l="l" t="t" r="r" b="b"/>
            <a:pathLst>
              <a:path w="7142" h="9684" extrusionOk="0">
                <a:moveTo>
                  <a:pt x="2844" y="1"/>
                </a:moveTo>
                <a:cubicBezTo>
                  <a:pt x="2570" y="1"/>
                  <a:pt x="2301" y="50"/>
                  <a:pt x="2043" y="152"/>
                </a:cubicBezTo>
                <a:cubicBezTo>
                  <a:pt x="523" y="753"/>
                  <a:pt x="0" y="2986"/>
                  <a:pt x="855" y="5139"/>
                </a:cubicBezTo>
                <a:cubicBezTo>
                  <a:pt x="1663" y="7166"/>
                  <a:pt x="3674" y="8844"/>
                  <a:pt x="4956" y="9684"/>
                </a:cubicBezTo>
                <a:lnTo>
                  <a:pt x="6492" y="9066"/>
                </a:lnTo>
                <a:cubicBezTo>
                  <a:pt x="6825" y="7578"/>
                  <a:pt x="7141" y="4981"/>
                  <a:pt x="6334" y="2954"/>
                </a:cubicBezTo>
                <a:cubicBezTo>
                  <a:pt x="5624" y="1166"/>
                  <a:pt x="4183" y="1"/>
                  <a:pt x="284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2"/>
          <p:cNvSpPr/>
          <p:nvPr/>
        </p:nvSpPr>
        <p:spPr>
          <a:xfrm>
            <a:off x="7414036" y="373587"/>
            <a:ext cx="304124" cy="610982"/>
          </a:xfrm>
          <a:custGeom>
            <a:avLst/>
            <a:gdLst/>
            <a:ahLst/>
            <a:cxnLst/>
            <a:rect l="l" t="t" r="r" b="b"/>
            <a:pathLst>
              <a:path w="4672" h="9386" extrusionOk="0">
                <a:moveTo>
                  <a:pt x="816" y="0"/>
                </a:moveTo>
                <a:cubicBezTo>
                  <a:pt x="763" y="0"/>
                  <a:pt x="713" y="9"/>
                  <a:pt x="666" y="28"/>
                </a:cubicBezTo>
                <a:cubicBezTo>
                  <a:pt x="1" y="281"/>
                  <a:pt x="175" y="2244"/>
                  <a:pt x="1046" y="4398"/>
                </a:cubicBezTo>
                <a:cubicBezTo>
                  <a:pt x="1838" y="6424"/>
                  <a:pt x="3199" y="8356"/>
                  <a:pt x="4007" y="9385"/>
                </a:cubicBezTo>
                <a:lnTo>
                  <a:pt x="4672" y="9132"/>
                </a:lnTo>
                <a:cubicBezTo>
                  <a:pt x="4545" y="7818"/>
                  <a:pt x="4197" y="5490"/>
                  <a:pt x="3389" y="3464"/>
                </a:cubicBezTo>
                <a:cubicBezTo>
                  <a:pt x="2596" y="1466"/>
                  <a:pt x="1490" y="0"/>
                  <a:pt x="816" y="0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2"/>
          <p:cNvSpPr/>
          <p:nvPr/>
        </p:nvSpPr>
        <p:spPr>
          <a:xfrm>
            <a:off x="7625335" y="948446"/>
            <a:ext cx="142298" cy="80457"/>
          </a:xfrm>
          <a:custGeom>
            <a:avLst/>
            <a:gdLst/>
            <a:ahLst/>
            <a:cxnLst/>
            <a:rect l="l" t="t" r="r" b="b"/>
            <a:pathLst>
              <a:path w="2186" h="1236" extrusionOk="0">
                <a:moveTo>
                  <a:pt x="2186" y="0"/>
                </a:moveTo>
                <a:lnTo>
                  <a:pt x="1" y="871"/>
                </a:lnTo>
                <a:lnTo>
                  <a:pt x="697" y="1235"/>
                </a:lnTo>
                <a:lnTo>
                  <a:pt x="1932" y="744"/>
                </a:lnTo>
                <a:lnTo>
                  <a:pt x="2186" y="0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2"/>
          <p:cNvSpPr/>
          <p:nvPr/>
        </p:nvSpPr>
        <p:spPr>
          <a:xfrm>
            <a:off x="7023399" y="779392"/>
            <a:ext cx="714938" cy="194960"/>
          </a:xfrm>
          <a:custGeom>
            <a:avLst/>
            <a:gdLst/>
            <a:ahLst/>
            <a:cxnLst/>
            <a:rect l="l" t="t" r="r" b="b"/>
            <a:pathLst>
              <a:path w="10983" h="2995" extrusionOk="0">
                <a:moveTo>
                  <a:pt x="5425" y="0"/>
                </a:moveTo>
                <a:cubicBezTo>
                  <a:pt x="4875" y="0"/>
                  <a:pt x="4440" y="677"/>
                  <a:pt x="4862" y="1188"/>
                </a:cubicBezTo>
                <a:cubicBezTo>
                  <a:pt x="4701" y="1044"/>
                  <a:pt x="4442" y="977"/>
                  <a:pt x="4179" y="977"/>
                </a:cubicBezTo>
                <a:cubicBezTo>
                  <a:pt x="3949" y="977"/>
                  <a:pt x="3718" y="1029"/>
                  <a:pt x="3548" y="1125"/>
                </a:cubicBezTo>
                <a:cubicBezTo>
                  <a:pt x="2837" y="1523"/>
                  <a:pt x="2233" y="1637"/>
                  <a:pt x="1733" y="1637"/>
                </a:cubicBezTo>
                <a:cubicBezTo>
                  <a:pt x="1063" y="1637"/>
                  <a:pt x="578" y="1433"/>
                  <a:pt x="267" y="1433"/>
                </a:cubicBezTo>
                <a:cubicBezTo>
                  <a:pt x="209" y="1433"/>
                  <a:pt x="158" y="1440"/>
                  <a:pt x="112" y="1457"/>
                </a:cubicBezTo>
                <a:cubicBezTo>
                  <a:pt x="1" y="1520"/>
                  <a:pt x="1" y="1679"/>
                  <a:pt x="80" y="1758"/>
                </a:cubicBezTo>
                <a:cubicBezTo>
                  <a:pt x="145" y="1823"/>
                  <a:pt x="227" y="1845"/>
                  <a:pt x="313" y="1845"/>
                </a:cubicBezTo>
                <a:cubicBezTo>
                  <a:pt x="479" y="1845"/>
                  <a:pt x="662" y="1763"/>
                  <a:pt x="777" y="1742"/>
                </a:cubicBezTo>
                <a:cubicBezTo>
                  <a:pt x="861" y="1723"/>
                  <a:pt x="944" y="1714"/>
                  <a:pt x="1027" y="1714"/>
                </a:cubicBezTo>
                <a:cubicBezTo>
                  <a:pt x="1413" y="1714"/>
                  <a:pt x="1787" y="1902"/>
                  <a:pt x="2138" y="2059"/>
                </a:cubicBezTo>
                <a:cubicBezTo>
                  <a:pt x="2378" y="2178"/>
                  <a:pt x="2626" y="2235"/>
                  <a:pt x="2883" y="2235"/>
                </a:cubicBezTo>
                <a:cubicBezTo>
                  <a:pt x="2966" y="2235"/>
                  <a:pt x="3051" y="2229"/>
                  <a:pt x="3136" y="2217"/>
                </a:cubicBezTo>
                <a:lnTo>
                  <a:pt x="3136" y="2217"/>
                </a:lnTo>
                <a:cubicBezTo>
                  <a:pt x="2914" y="2407"/>
                  <a:pt x="3025" y="2803"/>
                  <a:pt x="3437" y="2898"/>
                </a:cubicBezTo>
                <a:cubicBezTo>
                  <a:pt x="3724" y="2965"/>
                  <a:pt x="3998" y="2995"/>
                  <a:pt x="4247" y="2995"/>
                </a:cubicBezTo>
                <a:cubicBezTo>
                  <a:pt x="5111" y="2995"/>
                  <a:pt x="5679" y="2644"/>
                  <a:pt x="5495" y="2312"/>
                </a:cubicBezTo>
                <a:cubicBezTo>
                  <a:pt x="5595" y="2272"/>
                  <a:pt x="5695" y="2255"/>
                  <a:pt x="5794" y="2255"/>
                </a:cubicBezTo>
                <a:cubicBezTo>
                  <a:pt x="6247" y="2255"/>
                  <a:pt x="6692" y="2604"/>
                  <a:pt x="7094" y="2708"/>
                </a:cubicBezTo>
                <a:cubicBezTo>
                  <a:pt x="7242" y="2741"/>
                  <a:pt x="7386" y="2758"/>
                  <a:pt x="7520" y="2758"/>
                </a:cubicBezTo>
                <a:cubicBezTo>
                  <a:pt x="7963" y="2758"/>
                  <a:pt x="8301" y="2574"/>
                  <a:pt x="8314" y="2185"/>
                </a:cubicBezTo>
                <a:cubicBezTo>
                  <a:pt x="8314" y="2185"/>
                  <a:pt x="8829" y="2378"/>
                  <a:pt x="9405" y="2378"/>
                </a:cubicBezTo>
                <a:cubicBezTo>
                  <a:pt x="9748" y="2378"/>
                  <a:pt x="10114" y="2309"/>
                  <a:pt x="10404" y="2090"/>
                </a:cubicBezTo>
                <a:cubicBezTo>
                  <a:pt x="10982" y="1642"/>
                  <a:pt x="10715" y="849"/>
                  <a:pt x="10157" y="849"/>
                </a:cubicBezTo>
                <a:cubicBezTo>
                  <a:pt x="10104" y="849"/>
                  <a:pt x="10049" y="856"/>
                  <a:pt x="9992" y="871"/>
                </a:cubicBezTo>
                <a:cubicBezTo>
                  <a:pt x="9580" y="982"/>
                  <a:pt x="9232" y="1220"/>
                  <a:pt x="8947" y="1536"/>
                </a:cubicBezTo>
                <a:cubicBezTo>
                  <a:pt x="8931" y="1188"/>
                  <a:pt x="8820" y="855"/>
                  <a:pt x="8646" y="555"/>
                </a:cubicBezTo>
                <a:cubicBezTo>
                  <a:pt x="8490" y="326"/>
                  <a:pt x="8242" y="198"/>
                  <a:pt x="7987" y="198"/>
                </a:cubicBezTo>
                <a:cubicBezTo>
                  <a:pt x="7906" y="198"/>
                  <a:pt x="7824" y="211"/>
                  <a:pt x="7744" y="238"/>
                </a:cubicBezTo>
                <a:cubicBezTo>
                  <a:pt x="7379" y="396"/>
                  <a:pt x="7221" y="887"/>
                  <a:pt x="6825" y="919"/>
                </a:cubicBezTo>
                <a:cubicBezTo>
                  <a:pt x="6813" y="920"/>
                  <a:pt x="6802" y="920"/>
                  <a:pt x="6791" y="920"/>
                </a:cubicBezTo>
                <a:cubicBezTo>
                  <a:pt x="6355" y="920"/>
                  <a:pt x="6152" y="343"/>
                  <a:pt x="5828" y="127"/>
                </a:cubicBezTo>
                <a:cubicBezTo>
                  <a:pt x="5693" y="39"/>
                  <a:pt x="5556" y="0"/>
                  <a:pt x="5425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2"/>
          <p:cNvSpPr/>
          <p:nvPr/>
        </p:nvSpPr>
        <p:spPr>
          <a:xfrm>
            <a:off x="4572464" y="-547168"/>
            <a:ext cx="25731" cy="25731"/>
          </a:xfrm>
          <a:custGeom>
            <a:avLst/>
            <a:gdLst/>
            <a:ahLst/>
            <a:cxnLst/>
            <a:rect l="l" t="t" r="r" b="b"/>
            <a:pathLst>
              <a:path w="914" h="914" extrusionOk="0">
                <a:moveTo>
                  <a:pt x="914" y="343"/>
                </a:moveTo>
                <a:cubicBezTo>
                  <a:pt x="914" y="913"/>
                  <a:pt x="1" y="0"/>
                  <a:pt x="572" y="0"/>
                </a:cubicBezTo>
                <a:cubicBezTo>
                  <a:pt x="743" y="0"/>
                  <a:pt x="914" y="172"/>
                  <a:pt x="914" y="3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"/>
          <p:cNvSpPr/>
          <p:nvPr/>
        </p:nvSpPr>
        <p:spPr>
          <a:xfrm>
            <a:off x="636413" y="173508"/>
            <a:ext cx="701236" cy="192014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2"/>
          <p:cNvSpPr/>
          <p:nvPr/>
        </p:nvSpPr>
        <p:spPr>
          <a:xfrm>
            <a:off x="6233188" y="2143320"/>
            <a:ext cx="701236" cy="192014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2"/>
          <p:cNvSpPr txBox="1">
            <a:spLocks noGrp="1"/>
          </p:cNvSpPr>
          <p:nvPr>
            <p:ph type="ctrTitle"/>
          </p:nvPr>
        </p:nvSpPr>
        <p:spPr>
          <a:xfrm>
            <a:off x="716771" y="1065126"/>
            <a:ext cx="5218200" cy="234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41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9" name="Google Shape;29;p2"/>
          <p:cNvSpPr txBox="1">
            <a:spLocks noGrp="1"/>
          </p:cNvSpPr>
          <p:nvPr>
            <p:ph type="subTitle" idx="1"/>
          </p:nvPr>
        </p:nvSpPr>
        <p:spPr>
          <a:xfrm>
            <a:off x="716771" y="3432677"/>
            <a:ext cx="3659700" cy="8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3"/>
          <p:cNvSpPr txBox="1">
            <a:spLocks noGrp="1"/>
          </p:cNvSpPr>
          <p:nvPr>
            <p:ph type="title"/>
          </p:nvPr>
        </p:nvSpPr>
        <p:spPr>
          <a:xfrm>
            <a:off x="4584600" y="1637176"/>
            <a:ext cx="38553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2" name="Google Shape;32;p3"/>
          <p:cNvSpPr txBox="1">
            <a:spLocks noGrp="1"/>
          </p:cNvSpPr>
          <p:nvPr>
            <p:ph type="subTitle" idx="1"/>
          </p:nvPr>
        </p:nvSpPr>
        <p:spPr>
          <a:xfrm>
            <a:off x="4584600" y="2598532"/>
            <a:ext cx="3222300" cy="77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3"/>
          <p:cNvSpPr txBox="1">
            <a:spLocks noGrp="1"/>
          </p:cNvSpPr>
          <p:nvPr>
            <p:ph type="title" idx="2" hasCustomPrompt="1"/>
          </p:nvPr>
        </p:nvSpPr>
        <p:spPr>
          <a:xfrm>
            <a:off x="4584600" y="700201"/>
            <a:ext cx="2773200" cy="66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4" name="Google Shape;34;p3"/>
          <p:cNvSpPr/>
          <p:nvPr/>
        </p:nvSpPr>
        <p:spPr>
          <a:xfrm>
            <a:off x="970175" y="1486925"/>
            <a:ext cx="3027275" cy="3027275"/>
          </a:xfrm>
          <a:custGeom>
            <a:avLst/>
            <a:gdLst/>
            <a:ahLst/>
            <a:cxnLst/>
            <a:rect l="l" t="t" r="r" b="b"/>
            <a:pathLst>
              <a:path w="78093" h="78093" extrusionOk="0">
                <a:moveTo>
                  <a:pt x="78092" y="39047"/>
                </a:moveTo>
                <a:cubicBezTo>
                  <a:pt x="78092" y="60612"/>
                  <a:pt x="60612" y="78092"/>
                  <a:pt x="39046" y="78092"/>
                </a:cubicBezTo>
                <a:cubicBezTo>
                  <a:pt x="17497" y="78092"/>
                  <a:pt x="1" y="60612"/>
                  <a:pt x="1" y="39047"/>
                </a:cubicBezTo>
                <a:cubicBezTo>
                  <a:pt x="1" y="17481"/>
                  <a:pt x="17497" y="1"/>
                  <a:pt x="39046" y="1"/>
                </a:cubicBezTo>
                <a:cubicBezTo>
                  <a:pt x="60612" y="1"/>
                  <a:pt x="78092" y="17481"/>
                  <a:pt x="78092" y="39047"/>
                </a:cubicBezTo>
                <a:close/>
              </a:path>
            </a:pathLst>
          </a:custGeom>
          <a:solidFill>
            <a:srgbClr val="B9CCE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3"/>
          <p:cNvSpPr/>
          <p:nvPr/>
        </p:nvSpPr>
        <p:spPr>
          <a:xfrm rot="306717">
            <a:off x="1666828" y="2782546"/>
            <a:ext cx="2060353" cy="1737061"/>
          </a:xfrm>
          <a:custGeom>
            <a:avLst/>
            <a:gdLst/>
            <a:ahLst/>
            <a:cxnLst/>
            <a:rect l="l" t="t" r="r" b="b"/>
            <a:pathLst>
              <a:path w="82416" h="69484" extrusionOk="0">
                <a:moveTo>
                  <a:pt x="32702" y="16305"/>
                </a:moveTo>
                <a:lnTo>
                  <a:pt x="32702" y="16305"/>
                </a:lnTo>
                <a:cubicBezTo>
                  <a:pt x="32703" y="16306"/>
                  <a:pt x="32703" y="16307"/>
                  <a:pt x="32703" y="16308"/>
                </a:cubicBezTo>
                <a:lnTo>
                  <a:pt x="32703" y="16308"/>
                </a:lnTo>
                <a:cubicBezTo>
                  <a:pt x="32703" y="16307"/>
                  <a:pt x="32703" y="16306"/>
                  <a:pt x="32702" y="16305"/>
                </a:cubicBezTo>
                <a:close/>
                <a:moveTo>
                  <a:pt x="53275" y="0"/>
                </a:moveTo>
                <a:cubicBezTo>
                  <a:pt x="35041" y="5655"/>
                  <a:pt x="32888" y="16313"/>
                  <a:pt x="32709" y="16313"/>
                </a:cubicBezTo>
                <a:cubicBezTo>
                  <a:pt x="32707" y="16313"/>
                  <a:pt x="32705" y="16311"/>
                  <a:pt x="32703" y="16308"/>
                </a:cubicBezTo>
                <a:lnTo>
                  <a:pt x="32703" y="16308"/>
                </a:lnTo>
                <a:cubicBezTo>
                  <a:pt x="32705" y="16314"/>
                  <a:pt x="32703" y="16316"/>
                  <a:pt x="32696" y="16316"/>
                </a:cubicBezTo>
                <a:cubicBezTo>
                  <a:pt x="32528" y="16316"/>
                  <a:pt x="29726" y="14667"/>
                  <a:pt x="24537" y="14667"/>
                </a:cubicBezTo>
                <a:cubicBezTo>
                  <a:pt x="20211" y="14667"/>
                  <a:pt x="14225" y="15814"/>
                  <a:pt x="6725" y="20020"/>
                </a:cubicBezTo>
                <a:cubicBezTo>
                  <a:pt x="6909" y="20481"/>
                  <a:pt x="7093" y="20911"/>
                  <a:pt x="7278" y="21341"/>
                </a:cubicBezTo>
                <a:cubicBezTo>
                  <a:pt x="6356" y="21893"/>
                  <a:pt x="5405" y="22507"/>
                  <a:pt x="4453" y="23152"/>
                </a:cubicBezTo>
                <a:lnTo>
                  <a:pt x="5097" y="24626"/>
                </a:lnTo>
                <a:cubicBezTo>
                  <a:pt x="4453" y="25148"/>
                  <a:pt x="3777" y="25701"/>
                  <a:pt x="3132" y="26254"/>
                </a:cubicBezTo>
                <a:cubicBezTo>
                  <a:pt x="3317" y="26653"/>
                  <a:pt x="3470" y="27052"/>
                  <a:pt x="3654" y="27451"/>
                </a:cubicBezTo>
                <a:cubicBezTo>
                  <a:pt x="3378" y="27666"/>
                  <a:pt x="3132" y="27850"/>
                  <a:pt x="2887" y="28065"/>
                </a:cubicBezTo>
                <a:lnTo>
                  <a:pt x="3071" y="28526"/>
                </a:lnTo>
                <a:cubicBezTo>
                  <a:pt x="2180" y="29048"/>
                  <a:pt x="1321" y="29631"/>
                  <a:pt x="461" y="30184"/>
                </a:cubicBezTo>
                <a:cubicBezTo>
                  <a:pt x="154" y="30399"/>
                  <a:pt x="0" y="30767"/>
                  <a:pt x="92" y="31136"/>
                </a:cubicBezTo>
                <a:lnTo>
                  <a:pt x="16520" y="69273"/>
                </a:lnTo>
                <a:cubicBezTo>
                  <a:pt x="16573" y="69413"/>
                  <a:pt x="16686" y="69483"/>
                  <a:pt x="16818" y="69483"/>
                </a:cubicBezTo>
                <a:cubicBezTo>
                  <a:pt x="16918" y="69483"/>
                  <a:pt x="17029" y="69444"/>
                  <a:pt x="17134" y="69365"/>
                </a:cubicBezTo>
                <a:cubicBezTo>
                  <a:pt x="25609" y="63285"/>
                  <a:pt x="34882" y="58372"/>
                  <a:pt x="44678" y="54779"/>
                </a:cubicBezTo>
                <a:cubicBezTo>
                  <a:pt x="44939" y="55378"/>
                  <a:pt x="45353" y="55685"/>
                  <a:pt x="46067" y="55685"/>
                </a:cubicBezTo>
                <a:cubicBezTo>
                  <a:pt x="46781" y="55685"/>
                  <a:pt x="47794" y="55378"/>
                  <a:pt x="49253" y="54749"/>
                </a:cubicBezTo>
                <a:cubicBezTo>
                  <a:pt x="52170" y="53490"/>
                  <a:pt x="52937" y="52661"/>
                  <a:pt x="52415" y="51463"/>
                </a:cubicBezTo>
                <a:cubicBezTo>
                  <a:pt x="61781" y="46827"/>
                  <a:pt x="71699" y="43449"/>
                  <a:pt x="81955" y="41484"/>
                </a:cubicBezTo>
                <a:cubicBezTo>
                  <a:pt x="82262" y="41422"/>
                  <a:pt x="82415" y="41207"/>
                  <a:pt x="82292" y="40962"/>
                </a:cubicBezTo>
                <a:cubicBezTo>
                  <a:pt x="76827" y="28249"/>
                  <a:pt x="71361" y="15537"/>
                  <a:pt x="65895" y="2825"/>
                </a:cubicBezTo>
                <a:cubicBezTo>
                  <a:pt x="65747" y="2552"/>
                  <a:pt x="65477" y="2399"/>
                  <a:pt x="65185" y="2399"/>
                </a:cubicBezTo>
                <a:cubicBezTo>
                  <a:pt x="65116" y="2399"/>
                  <a:pt x="65045" y="2408"/>
                  <a:pt x="64974" y="2426"/>
                </a:cubicBezTo>
                <a:cubicBezTo>
                  <a:pt x="63961" y="2671"/>
                  <a:pt x="62948" y="2917"/>
                  <a:pt x="61965" y="3193"/>
                </a:cubicBezTo>
                <a:lnTo>
                  <a:pt x="61750" y="2733"/>
                </a:lnTo>
                <a:cubicBezTo>
                  <a:pt x="61443" y="2764"/>
                  <a:pt x="61105" y="2825"/>
                  <a:pt x="60798" y="2886"/>
                </a:cubicBezTo>
                <a:cubicBezTo>
                  <a:pt x="60614" y="2487"/>
                  <a:pt x="60460" y="2088"/>
                  <a:pt x="60276" y="1689"/>
                </a:cubicBezTo>
                <a:cubicBezTo>
                  <a:pt x="59416" y="1750"/>
                  <a:pt x="58557" y="1873"/>
                  <a:pt x="57728" y="1996"/>
                </a:cubicBezTo>
                <a:lnTo>
                  <a:pt x="57113" y="522"/>
                </a:lnTo>
                <a:cubicBezTo>
                  <a:pt x="55977" y="737"/>
                  <a:pt x="54903" y="1013"/>
                  <a:pt x="53859" y="1320"/>
                </a:cubicBezTo>
                <a:cubicBezTo>
                  <a:pt x="53674" y="890"/>
                  <a:pt x="53459" y="430"/>
                  <a:pt x="53275" y="0"/>
                </a:cubicBezTo>
                <a:close/>
              </a:path>
            </a:pathLst>
          </a:custGeom>
          <a:solidFill>
            <a:srgbClr val="404AA9">
              <a:alpha val="442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3"/>
          <p:cNvSpPr/>
          <p:nvPr/>
        </p:nvSpPr>
        <p:spPr>
          <a:xfrm>
            <a:off x="1585575" y="3142450"/>
            <a:ext cx="1143050" cy="1218950"/>
          </a:xfrm>
          <a:custGeom>
            <a:avLst/>
            <a:gdLst/>
            <a:ahLst/>
            <a:cxnLst/>
            <a:rect l="l" t="t" r="r" b="b"/>
            <a:pathLst>
              <a:path w="45722" h="48758" extrusionOk="0">
                <a:moveTo>
                  <a:pt x="32273" y="0"/>
                </a:moveTo>
                <a:lnTo>
                  <a:pt x="615" y="5681"/>
                </a:lnTo>
                <a:cubicBezTo>
                  <a:pt x="246" y="5712"/>
                  <a:pt x="1" y="6049"/>
                  <a:pt x="93" y="6418"/>
                </a:cubicBezTo>
                <a:lnTo>
                  <a:pt x="13603" y="48393"/>
                </a:lnTo>
                <a:cubicBezTo>
                  <a:pt x="13702" y="48615"/>
                  <a:pt x="13899" y="48757"/>
                  <a:pt x="14132" y="48757"/>
                </a:cubicBezTo>
                <a:cubicBezTo>
                  <a:pt x="14190" y="48757"/>
                  <a:pt x="14249" y="48749"/>
                  <a:pt x="14310" y="48731"/>
                </a:cubicBezTo>
                <a:lnTo>
                  <a:pt x="45722" y="41791"/>
                </a:lnTo>
                <a:lnTo>
                  <a:pt x="32273" y="0"/>
                </a:lnTo>
                <a:close/>
              </a:path>
            </a:pathLst>
          </a:custGeom>
          <a:solidFill>
            <a:srgbClr val="404AA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3"/>
          <p:cNvSpPr/>
          <p:nvPr/>
        </p:nvSpPr>
        <p:spPr>
          <a:xfrm>
            <a:off x="2442275" y="3232250"/>
            <a:ext cx="502825" cy="984475"/>
          </a:xfrm>
          <a:custGeom>
            <a:avLst/>
            <a:gdLst/>
            <a:ahLst/>
            <a:cxnLst/>
            <a:rect l="l" t="t" r="r" b="b"/>
            <a:pathLst>
              <a:path w="20113" h="39379" extrusionOk="0">
                <a:moveTo>
                  <a:pt x="8260" y="1"/>
                </a:moveTo>
                <a:lnTo>
                  <a:pt x="4330" y="1874"/>
                </a:lnTo>
                <a:lnTo>
                  <a:pt x="0" y="2642"/>
                </a:lnTo>
                <a:lnTo>
                  <a:pt x="11454" y="38230"/>
                </a:lnTo>
                <a:cubicBezTo>
                  <a:pt x="11686" y="38981"/>
                  <a:pt x="12200" y="39378"/>
                  <a:pt x="13203" y="39378"/>
                </a:cubicBezTo>
                <a:cubicBezTo>
                  <a:pt x="13920" y="39378"/>
                  <a:pt x="14888" y="39175"/>
                  <a:pt x="16182" y="38752"/>
                </a:cubicBezTo>
                <a:cubicBezTo>
                  <a:pt x="19284" y="37769"/>
                  <a:pt x="20113" y="36879"/>
                  <a:pt x="19683" y="35558"/>
                </a:cubicBezTo>
                <a:lnTo>
                  <a:pt x="826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3"/>
          <p:cNvSpPr/>
          <p:nvPr/>
        </p:nvSpPr>
        <p:spPr>
          <a:xfrm>
            <a:off x="2598875" y="2728075"/>
            <a:ext cx="1086250" cy="1393150"/>
          </a:xfrm>
          <a:custGeom>
            <a:avLst/>
            <a:gdLst/>
            <a:ahLst/>
            <a:cxnLst/>
            <a:rect l="l" t="t" r="r" b="b"/>
            <a:pathLst>
              <a:path w="43450" h="55726" extrusionOk="0">
                <a:moveTo>
                  <a:pt x="29325" y="1"/>
                </a:moveTo>
                <a:cubicBezTo>
                  <a:pt x="29220" y="1"/>
                  <a:pt x="29114" y="28"/>
                  <a:pt x="29018" y="86"/>
                </a:cubicBezTo>
                <a:lnTo>
                  <a:pt x="0" y="13904"/>
                </a:lnTo>
                <a:lnTo>
                  <a:pt x="13450" y="55725"/>
                </a:lnTo>
                <a:lnTo>
                  <a:pt x="42989" y="43044"/>
                </a:lnTo>
                <a:cubicBezTo>
                  <a:pt x="43265" y="42952"/>
                  <a:pt x="43449" y="42645"/>
                  <a:pt x="43388" y="42337"/>
                </a:cubicBezTo>
                <a:lnTo>
                  <a:pt x="29877" y="362"/>
                </a:lnTo>
                <a:cubicBezTo>
                  <a:pt x="29772" y="131"/>
                  <a:pt x="29552" y="1"/>
                  <a:pt x="2932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3"/>
          <p:cNvSpPr/>
          <p:nvPr/>
        </p:nvSpPr>
        <p:spPr>
          <a:xfrm>
            <a:off x="2598875" y="2764750"/>
            <a:ext cx="1023300" cy="1356475"/>
          </a:xfrm>
          <a:custGeom>
            <a:avLst/>
            <a:gdLst/>
            <a:ahLst/>
            <a:cxnLst/>
            <a:rect l="l" t="t" r="r" b="b"/>
            <a:pathLst>
              <a:path w="40932" h="54259" extrusionOk="0">
                <a:moveTo>
                  <a:pt x="26131" y="1"/>
                </a:moveTo>
                <a:lnTo>
                  <a:pt x="0" y="12437"/>
                </a:lnTo>
                <a:lnTo>
                  <a:pt x="13450" y="54258"/>
                </a:lnTo>
                <a:lnTo>
                  <a:pt x="40932" y="41331"/>
                </a:lnTo>
                <a:lnTo>
                  <a:pt x="26131" y="1"/>
                </a:lnTo>
                <a:close/>
              </a:path>
            </a:pathLst>
          </a:custGeom>
          <a:solidFill>
            <a:srgbClr val="5B318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3"/>
          <p:cNvSpPr/>
          <p:nvPr/>
        </p:nvSpPr>
        <p:spPr>
          <a:xfrm>
            <a:off x="1680000" y="3142450"/>
            <a:ext cx="1048625" cy="1183725"/>
          </a:xfrm>
          <a:custGeom>
            <a:avLst/>
            <a:gdLst/>
            <a:ahLst/>
            <a:cxnLst/>
            <a:rect l="l" t="t" r="r" b="b"/>
            <a:pathLst>
              <a:path w="41945" h="47349" extrusionOk="0">
                <a:moveTo>
                  <a:pt x="28496" y="0"/>
                </a:moveTo>
                <a:lnTo>
                  <a:pt x="0" y="5097"/>
                </a:lnTo>
                <a:lnTo>
                  <a:pt x="12068" y="47349"/>
                </a:lnTo>
                <a:lnTo>
                  <a:pt x="41945" y="41822"/>
                </a:lnTo>
                <a:lnTo>
                  <a:pt x="28496" y="0"/>
                </a:lnTo>
                <a:close/>
              </a:path>
            </a:pathLst>
          </a:custGeom>
          <a:solidFill>
            <a:srgbClr val="5B318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3"/>
          <p:cNvSpPr/>
          <p:nvPr/>
        </p:nvSpPr>
        <p:spPr>
          <a:xfrm>
            <a:off x="2010850" y="3793400"/>
            <a:ext cx="826025" cy="504375"/>
          </a:xfrm>
          <a:custGeom>
            <a:avLst/>
            <a:gdLst/>
            <a:ahLst/>
            <a:cxnLst/>
            <a:rect l="l" t="t" r="r" b="b"/>
            <a:pathLst>
              <a:path w="33041" h="20175" extrusionOk="0">
                <a:moveTo>
                  <a:pt x="2334" y="1"/>
                </a:moveTo>
                <a:lnTo>
                  <a:pt x="1" y="20175"/>
                </a:lnTo>
                <a:lnTo>
                  <a:pt x="28588" y="15354"/>
                </a:lnTo>
                <a:lnTo>
                  <a:pt x="33040" y="15077"/>
                </a:lnTo>
                <a:lnTo>
                  <a:pt x="23276" y="461"/>
                </a:lnTo>
                <a:lnTo>
                  <a:pt x="2334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3"/>
          <p:cNvSpPr/>
          <p:nvPr/>
        </p:nvSpPr>
        <p:spPr>
          <a:xfrm>
            <a:off x="2822250" y="3416500"/>
            <a:ext cx="760000" cy="753850"/>
          </a:xfrm>
          <a:custGeom>
            <a:avLst/>
            <a:gdLst/>
            <a:ahLst/>
            <a:cxnLst/>
            <a:rect l="l" t="t" r="r" b="b"/>
            <a:pathLst>
              <a:path w="30400" h="30154" extrusionOk="0">
                <a:moveTo>
                  <a:pt x="16766" y="0"/>
                </a:moveTo>
                <a:lnTo>
                  <a:pt x="1" y="12590"/>
                </a:lnTo>
                <a:lnTo>
                  <a:pt x="584" y="30153"/>
                </a:lnTo>
                <a:lnTo>
                  <a:pt x="4361" y="27789"/>
                </a:lnTo>
                <a:lnTo>
                  <a:pt x="30400" y="15015"/>
                </a:lnTo>
                <a:lnTo>
                  <a:pt x="16766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3"/>
          <p:cNvSpPr/>
          <p:nvPr/>
        </p:nvSpPr>
        <p:spPr>
          <a:xfrm>
            <a:off x="1676150" y="3137850"/>
            <a:ext cx="1160725" cy="1159925"/>
          </a:xfrm>
          <a:custGeom>
            <a:avLst/>
            <a:gdLst/>
            <a:ahLst/>
            <a:cxnLst/>
            <a:rect l="l" t="t" r="r" b="b"/>
            <a:pathLst>
              <a:path w="46429" h="46397" extrusionOk="0">
                <a:moveTo>
                  <a:pt x="28458" y="0"/>
                </a:moveTo>
                <a:cubicBezTo>
                  <a:pt x="22847" y="0"/>
                  <a:pt x="12670" y="719"/>
                  <a:pt x="1" y="4790"/>
                </a:cubicBezTo>
                <a:lnTo>
                  <a:pt x="13389" y="46397"/>
                </a:lnTo>
                <a:cubicBezTo>
                  <a:pt x="23872" y="41843"/>
                  <a:pt x="34118" y="40985"/>
                  <a:pt x="40352" y="40985"/>
                </a:cubicBezTo>
                <a:cubicBezTo>
                  <a:pt x="44124" y="40985"/>
                  <a:pt x="46428" y="41299"/>
                  <a:pt x="46428" y="41299"/>
                </a:cubicBezTo>
                <a:lnTo>
                  <a:pt x="33225" y="215"/>
                </a:lnTo>
                <a:cubicBezTo>
                  <a:pt x="33225" y="215"/>
                  <a:pt x="31523" y="0"/>
                  <a:pt x="28458" y="0"/>
                </a:cubicBez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3"/>
          <p:cNvSpPr/>
          <p:nvPr/>
        </p:nvSpPr>
        <p:spPr>
          <a:xfrm>
            <a:off x="1689200" y="3119000"/>
            <a:ext cx="1147675" cy="1125800"/>
          </a:xfrm>
          <a:custGeom>
            <a:avLst/>
            <a:gdLst/>
            <a:ahLst/>
            <a:cxnLst/>
            <a:rect l="l" t="t" r="r" b="b"/>
            <a:pathLst>
              <a:path w="45907" h="45032" extrusionOk="0">
                <a:moveTo>
                  <a:pt x="21801" y="1"/>
                </a:moveTo>
                <a:cubicBezTo>
                  <a:pt x="15799" y="1"/>
                  <a:pt x="7967" y="817"/>
                  <a:pt x="1" y="3947"/>
                </a:cubicBezTo>
                <a:lnTo>
                  <a:pt x="13204" y="45032"/>
                </a:lnTo>
                <a:cubicBezTo>
                  <a:pt x="21187" y="41910"/>
                  <a:pt x="29035" y="41097"/>
                  <a:pt x="35041" y="41097"/>
                </a:cubicBezTo>
                <a:cubicBezTo>
                  <a:pt x="41558" y="41097"/>
                  <a:pt x="45906" y="42053"/>
                  <a:pt x="45906" y="42053"/>
                </a:cubicBezTo>
                <a:lnTo>
                  <a:pt x="32703" y="969"/>
                </a:lnTo>
                <a:cubicBezTo>
                  <a:pt x="32703" y="969"/>
                  <a:pt x="28338" y="1"/>
                  <a:pt x="21801" y="1"/>
                </a:cubicBez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3"/>
          <p:cNvSpPr/>
          <p:nvPr/>
        </p:nvSpPr>
        <p:spPr>
          <a:xfrm>
            <a:off x="1739875" y="3152500"/>
            <a:ext cx="1097000" cy="1086175"/>
          </a:xfrm>
          <a:custGeom>
            <a:avLst/>
            <a:gdLst/>
            <a:ahLst/>
            <a:cxnLst/>
            <a:rect l="l" t="t" r="r" b="b"/>
            <a:pathLst>
              <a:path w="43880" h="43447" extrusionOk="0">
                <a:moveTo>
                  <a:pt x="20454" y="0"/>
                </a:moveTo>
                <a:cubicBezTo>
                  <a:pt x="14781" y="0"/>
                  <a:pt x="7449" y="777"/>
                  <a:pt x="0" y="3713"/>
                </a:cubicBezTo>
                <a:lnTo>
                  <a:pt x="12805" y="43446"/>
                </a:lnTo>
                <a:cubicBezTo>
                  <a:pt x="20239" y="40510"/>
                  <a:pt x="27563" y="39734"/>
                  <a:pt x="33233" y="39734"/>
                </a:cubicBezTo>
                <a:cubicBezTo>
                  <a:pt x="39600" y="39734"/>
                  <a:pt x="43879" y="40713"/>
                  <a:pt x="43879" y="40713"/>
                </a:cubicBezTo>
                <a:lnTo>
                  <a:pt x="31106" y="980"/>
                </a:lnTo>
                <a:cubicBezTo>
                  <a:pt x="31106" y="980"/>
                  <a:pt x="26826" y="0"/>
                  <a:pt x="20454" y="0"/>
                </a:cubicBez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3"/>
          <p:cNvSpPr/>
          <p:nvPr/>
        </p:nvSpPr>
        <p:spPr>
          <a:xfrm>
            <a:off x="1735275" y="3101275"/>
            <a:ext cx="1101600" cy="1081350"/>
          </a:xfrm>
          <a:custGeom>
            <a:avLst/>
            <a:gdLst/>
            <a:ahLst/>
            <a:cxnLst/>
            <a:rect l="l" t="t" r="r" b="b"/>
            <a:pathLst>
              <a:path w="44064" h="43254" extrusionOk="0">
                <a:moveTo>
                  <a:pt x="16456" y="0"/>
                </a:moveTo>
                <a:cubicBezTo>
                  <a:pt x="11652" y="0"/>
                  <a:pt x="5987" y="527"/>
                  <a:pt x="0" y="2169"/>
                </a:cubicBezTo>
                <a:lnTo>
                  <a:pt x="13234" y="43254"/>
                </a:lnTo>
                <a:cubicBezTo>
                  <a:pt x="19224" y="41621"/>
                  <a:pt x="24888" y="41098"/>
                  <a:pt x="29689" y="41098"/>
                </a:cubicBezTo>
                <a:cubicBezTo>
                  <a:pt x="38251" y="41098"/>
                  <a:pt x="44063" y="42762"/>
                  <a:pt x="44063" y="42762"/>
                </a:cubicBezTo>
                <a:lnTo>
                  <a:pt x="30860" y="1678"/>
                </a:lnTo>
                <a:cubicBezTo>
                  <a:pt x="30860" y="1678"/>
                  <a:pt x="25032" y="0"/>
                  <a:pt x="16456" y="0"/>
                </a:cubicBez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3"/>
          <p:cNvSpPr/>
          <p:nvPr/>
        </p:nvSpPr>
        <p:spPr>
          <a:xfrm>
            <a:off x="1798975" y="3127350"/>
            <a:ext cx="1037900" cy="1045300"/>
          </a:xfrm>
          <a:custGeom>
            <a:avLst/>
            <a:gdLst/>
            <a:ahLst/>
            <a:cxnLst/>
            <a:rect l="l" t="t" r="r" b="b"/>
            <a:pathLst>
              <a:path w="41516" h="41812" extrusionOk="0">
                <a:moveTo>
                  <a:pt x="14489" y="0"/>
                </a:moveTo>
                <a:cubicBezTo>
                  <a:pt x="10197" y="0"/>
                  <a:pt x="5225" y="471"/>
                  <a:pt x="1" y="1894"/>
                </a:cubicBezTo>
                <a:lnTo>
                  <a:pt x="12836" y="41812"/>
                </a:lnTo>
                <a:cubicBezTo>
                  <a:pt x="18061" y="40389"/>
                  <a:pt x="23032" y="39918"/>
                  <a:pt x="27324" y="39918"/>
                </a:cubicBezTo>
                <a:cubicBezTo>
                  <a:pt x="35720" y="39918"/>
                  <a:pt x="41515" y="41719"/>
                  <a:pt x="41515" y="41719"/>
                </a:cubicBezTo>
                <a:lnTo>
                  <a:pt x="28680" y="1802"/>
                </a:lnTo>
                <a:cubicBezTo>
                  <a:pt x="28680" y="1802"/>
                  <a:pt x="22885" y="0"/>
                  <a:pt x="14489" y="0"/>
                </a:cubicBez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3"/>
          <p:cNvSpPr/>
          <p:nvPr/>
        </p:nvSpPr>
        <p:spPr>
          <a:xfrm>
            <a:off x="1806650" y="3060250"/>
            <a:ext cx="1030225" cy="1110100"/>
          </a:xfrm>
          <a:custGeom>
            <a:avLst/>
            <a:gdLst/>
            <a:ahLst/>
            <a:cxnLst/>
            <a:rect l="l" t="t" r="r" b="b"/>
            <a:pathLst>
              <a:path w="41209" h="44404" extrusionOk="0">
                <a:moveTo>
                  <a:pt x="13087" y="0"/>
                </a:moveTo>
                <a:cubicBezTo>
                  <a:pt x="9448" y="0"/>
                  <a:pt x="5102" y="415"/>
                  <a:pt x="1" y="1538"/>
                </a:cubicBezTo>
                <a:lnTo>
                  <a:pt x="13235" y="42653"/>
                </a:lnTo>
                <a:cubicBezTo>
                  <a:pt x="18363" y="41516"/>
                  <a:pt x="22726" y="41097"/>
                  <a:pt x="26373" y="41097"/>
                </a:cubicBezTo>
                <a:cubicBezTo>
                  <a:pt x="36616" y="41097"/>
                  <a:pt x="41208" y="44403"/>
                  <a:pt x="41208" y="44403"/>
                </a:cubicBezTo>
                <a:lnTo>
                  <a:pt x="28005" y="3319"/>
                </a:lnTo>
                <a:cubicBezTo>
                  <a:pt x="28005" y="3319"/>
                  <a:pt x="23379" y="0"/>
                  <a:pt x="13087" y="0"/>
                </a:cubicBez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3"/>
          <p:cNvSpPr/>
          <p:nvPr/>
        </p:nvSpPr>
        <p:spPr>
          <a:xfrm>
            <a:off x="2506750" y="3143200"/>
            <a:ext cx="330125" cy="1027150"/>
          </a:xfrm>
          <a:custGeom>
            <a:avLst/>
            <a:gdLst/>
            <a:ahLst/>
            <a:cxnLst/>
            <a:rect l="l" t="t" r="r" b="b"/>
            <a:pathLst>
              <a:path w="13205" h="41086" extrusionOk="0">
                <a:moveTo>
                  <a:pt x="1" y="1"/>
                </a:moveTo>
                <a:lnTo>
                  <a:pt x="8199" y="38997"/>
                </a:lnTo>
                <a:cubicBezTo>
                  <a:pt x="11608" y="39949"/>
                  <a:pt x="13204" y="41085"/>
                  <a:pt x="13204" y="41085"/>
                </a:cubicBezTo>
                <a:lnTo>
                  <a:pt x="1" y="1"/>
                </a:ln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3"/>
          <p:cNvSpPr/>
          <p:nvPr/>
        </p:nvSpPr>
        <p:spPr>
          <a:xfrm>
            <a:off x="2506750" y="2751700"/>
            <a:ext cx="1075500" cy="1418650"/>
          </a:xfrm>
          <a:custGeom>
            <a:avLst/>
            <a:gdLst/>
            <a:ahLst/>
            <a:cxnLst/>
            <a:rect l="l" t="t" r="r" b="b"/>
            <a:pathLst>
              <a:path w="43020" h="56746" extrusionOk="0">
                <a:moveTo>
                  <a:pt x="29632" y="1"/>
                </a:moveTo>
                <a:cubicBezTo>
                  <a:pt x="10042" y="6326"/>
                  <a:pt x="1" y="15661"/>
                  <a:pt x="1" y="15661"/>
                </a:cubicBezTo>
                <a:lnTo>
                  <a:pt x="13204" y="56745"/>
                </a:lnTo>
                <a:cubicBezTo>
                  <a:pt x="13204" y="56745"/>
                  <a:pt x="25088" y="45476"/>
                  <a:pt x="43020" y="41607"/>
                </a:cubicBezTo>
                <a:lnTo>
                  <a:pt x="29632" y="1"/>
                </a:ln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3"/>
          <p:cNvSpPr/>
          <p:nvPr/>
        </p:nvSpPr>
        <p:spPr>
          <a:xfrm>
            <a:off x="2506750" y="2727150"/>
            <a:ext cx="1037900" cy="1443200"/>
          </a:xfrm>
          <a:custGeom>
            <a:avLst/>
            <a:gdLst/>
            <a:ahLst/>
            <a:cxnLst/>
            <a:rect l="l" t="t" r="r" b="b"/>
            <a:pathLst>
              <a:path w="41516" h="57728" extrusionOk="0">
                <a:moveTo>
                  <a:pt x="28312" y="0"/>
                </a:moveTo>
                <a:cubicBezTo>
                  <a:pt x="10963" y="4391"/>
                  <a:pt x="1" y="16643"/>
                  <a:pt x="1" y="16643"/>
                </a:cubicBezTo>
                <a:lnTo>
                  <a:pt x="13204" y="57727"/>
                </a:lnTo>
                <a:cubicBezTo>
                  <a:pt x="13204" y="57727"/>
                  <a:pt x="24197" y="45506"/>
                  <a:pt x="41515" y="41085"/>
                </a:cubicBezTo>
                <a:lnTo>
                  <a:pt x="28312" y="0"/>
                </a:ln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3"/>
          <p:cNvSpPr/>
          <p:nvPr/>
        </p:nvSpPr>
        <p:spPr>
          <a:xfrm>
            <a:off x="2514425" y="2767075"/>
            <a:ext cx="997975" cy="1403275"/>
          </a:xfrm>
          <a:custGeom>
            <a:avLst/>
            <a:gdLst/>
            <a:ahLst/>
            <a:cxnLst/>
            <a:rect l="l" t="t" r="r" b="b"/>
            <a:pathLst>
              <a:path w="39919" h="56131" extrusionOk="0">
                <a:moveTo>
                  <a:pt x="27022" y="0"/>
                </a:moveTo>
                <a:cubicBezTo>
                  <a:pt x="10441" y="4176"/>
                  <a:pt x="1" y="16028"/>
                  <a:pt x="1" y="16028"/>
                </a:cubicBezTo>
                <a:lnTo>
                  <a:pt x="12897" y="56130"/>
                </a:lnTo>
                <a:cubicBezTo>
                  <a:pt x="12897" y="56130"/>
                  <a:pt x="23337" y="44278"/>
                  <a:pt x="39919" y="40102"/>
                </a:cubicBezTo>
                <a:lnTo>
                  <a:pt x="27022" y="0"/>
                </a:ln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3"/>
          <p:cNvSpPr/>
          <p:nvPr/>
        </p:nvSpPr>
        <p:spPr>
          <a:xfrm>
            <a:off x="2506750" y="2703350"/>
            <a:ext cx="963425" cy="1467000"/>
          </a:xfrm>
          <a:custGeom>
            <a:avLst/>
            <a:gdLst/>
            <a:ahLst/>
            <a:cxnLst/>
            <a:rect l="l" t="t" r="r" b="b"/>
            <a:pathLst>
              <a:path w="38537" h="58680" extrusionOk="0">
                <a:moveTo>
                  <a:pt x="25333" y="0"/>
                </a:moveTo>
                <a:cubicBezTo>
                  <a:pt x="9120" y="6049"/>
                  <a:pt x="1" y="17595"/>
                  <a:pt x="1" y="17595"/>
                </a:cubicBezTo>
                <a:lnTo>
                  <a:pt x="13204" y="58679"/>
                </a:lnTo>
                <a:cubicBezTo>
                  <a:pt x="13204" y="58679"/>
                  <a:pt x="22355" y="47134"/>
                  <a:pt x="38537" y="41116"/>
                </a:cubicBezTo>
                <a:lnTo>
                  <a:pt x="25333" y="0"/>
                </a:lnTo>
                <a:close/>
              </a:path>
            </a:pathLst>
          </a:custGeom>
          <a:solidFill>
            <a:srgbClr val="FEED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3"/>
          <p:cNvSpPr/>
          <p:nvPr/>
        </p:nvSpPr>
        <p:spPr>
          <a:xfrm>
            <a:off x="2517500" y="2757850"/>
            <a:ext cx="910450" cy="1412500"/>
          </a:xfrm>
          <a:custGeom>
            <a:avLst/>
            <a:gdLst/>
            <a:ahLst/>
            <a:cxnLst/>
            <a:rect l="l" t="t" r="r" b="b"/>
            <a:pathLst>
              <a:path w="36418" h="56500" extrusionOk="0">
                <a:moveTo>
                  <a:pt x="23614" y="1"/>
                </a:moveTo>
                <a:cubicBezTo>
                  <a:pt x="8445" y="5681"/>
                  <a:pt x="1" y="16735"/>
                  <a:pt x="1" y="16735"/>
                </a:cubicBezTo>
                <a:lnTo>
                  <a:pt x="12774" y="56499"/>
                </a:lnTo>
                <a:cubicBezTo>
                  <a:pt x="12774" y="56499"/>
                  <a:pt x="21249" y="45445"/>
                  <a:pt x="36418" y="39795"/>
                </a:cubicBezTo>
                <a:lnTo>
                  <a:pt x="23614" y="1"/>
                </a:ln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3"/>
          <p:cNvSpPr/>
          <p:nvPr/>
        </p:nvSpPr>
        <p:spPr>
          <a:xfrm>
            <a:off x="2506750" y="2699500"/>
            <a:ext cx="872850" cy="1470850"/>
          </a:xfrm>
          <a:custGeom>
            <a:avLst/>
            <a:gdLst/>
            <a:ahLst/>
            <a:cxnLst/>
            <a:rect l="l" t="t" r="r" b="b"/>
            <a:pathLst>
              <a:path w="34914" h="58834" extrusionOk="0">
                <a:moveTo>
                  <a:pt x="21710" y="1"/>
                </a:moveTo>
                <a:cubicBezTo>
                  <a:pt x="3317" y="7862"/>
                  <a:pt x="1" y="17749"/>
                  <a:pt x="1" y="17749"/>
                </a:cubicBezTo>
                <a:lnTo>
                  <a:pt x="13204" y="58833"/>
                </a:lnTo>
                <a:cubicBezTo>
                  <a:pt x="13204" y="58833"/>
                  <a:pt x="16521" y="48977"/>
                  <a:pt x="34913" y="41085"/>
                </a:cubicBezTo>
                <a:lnTo>
                  <a:pt x="21710" y="1"/>
                </a:lnTo>
                <a:close/>
              </a:path>
            </a:pathLst>
          </a:custGeom>
          <a:solidFill>
            <a:srgbClr val="FEED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3"/>
          <p:cNvSpPr/>
          <p:nvPr/>
        </p:nvSpPr>
        <p:spPr>
          <a:xfrm>
            <a:off x="1877275" y="2645775"/>
            <a:ext cx="862875" cy="968025"/>
          </a:xfrm>
          <a:custGeom>
            <a:avLst/>
            <a:gdLst/>
            <a:ahLst/>
            <a:cxnLst/>
            <a:rect l="l" t="t" r="r" b="b"/>
            <a:pathLst>
              <a:path w="34515" h="38721" fill="none" extrusionOk="0">
                <a:moveTo>
                  <a:pt x="1" y="0"/>
                </a:moveTo>
                <a:cubicBezTo>
                  <a:pt x="584" y="4207"/>
                  <a:pt x="6510" y="16182"/>
                  <a:pt x="12867" y="11177"/>
                </a:cubicBezTo>
                <a:cubicBezTo>
                  <a:pt x="17165" y="7769"/>
                  <a:pt x="10809" y="2918"/>
                  <a:pt x="9765" y="7063"/>
                </a:cubicBezTo>
                <a:cubicBezTo>
                  <a:pt x="6603" y="19314"/>
                  <a:pt x="34514" y="23061"/>
                  <a:pt x="30277" y="38721"/>
                </a:cubicBezTo>
              </a:path>
            </a:pathLst>
          </a:custGeom>
          <a:noFill/>
          <a:ln w="4600" cap="rnd" cmpd="sng">
            <a:solidFill>
              <a:srgbClr val="553D6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3"/>
          <p:cNvSpPr/>
          <p:nvPr/>
        </p:nvSpPr>
        <p:spPr>
          <a:xfrm>
            <a:off x="2611150" y="1750700"/>
            <a:ext cx="546600" cy="1506925"/>
          </a:xfrm>
          <a:custGeom>
            <a:avLst/>
            <a:gdLst/>
            <a:ahLst/>
            <a:cxnLst/>
            <a:rect l="l" t="t" r="r" b="b"/>
            <a:pathLst>
              <a:path w="21864" h="60277" fill="none" extrusionOk="0">
                <a:moveTo>
                  <a:pt x="21249" y="0"/>
                </a:moveTo>
                <a:cubicBezTo>
                  <a:pt x="20789" y="3961"/>
                  <a:pt x="19499" y="26622"/>
                  <a:pt x="13911" y="26438"/>
                </a:cubicBezTo>
                <a:cubicBezTo>
                  <a:pt x="8568" y="26285"/>
                  <a:pt x="8905" y="16397"/>
                  <a:pt x="15169" y="19253"/>
                </a:cubicBezTo>
                <a:cubicBezTo>
                  <a:pt x="21863" y="22324"/>
                  <a:pt x="17503" y="32057"/>
                  <a:pt x="14862" y="36141"/>
                </a:cubicBezTo>
                <a:cubicBezTo>
                  <a:pt x="9182" y="44892"/>
                  <a:pt x="1290" y="48946"/>
                  <a:pt x="1" y="60276"/>
                </a:cubicBezTo>
              </a:path>
            </a:pathLst>
          </a:custGeom>
          <a:noFill/>
          <a:ln w="4600" cap="rnd" cmpd="sng">
            <a:solidFill>
              <a:srgbClr val="553D6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3"/>
          <p:cNvSpPr/>
          <p:nvPr/>
        </p:nvSpPr>
        <p:spPr>
          <a:xfrm>
            <a:off x="2489875" y="1301625"/>
            <a:ext cx="804525" cy="2554750"/>
          </a:xfrm>
          <a:custGeom>
            <a:avLst/>
            <a:gdLst/>
            <a:ahLst/>
            <a:cxnLst/>
            <a:rect l="l" t="t" r="r" b="b"/>
            <a:pathLst>
              <a:path w="32181" h="102190" fill="none" extrusionOk="0">
                <a:moveTo>
                  <a:pt x="24596" y="0"/>
                </a:moveTo>
                <a:cubicBezTo>
                  <a:pt x="31965" y="14893"/>
                  <a:pt x="32180" y="40164"/>
                  <a:pt x="23552" y="54381"/>
                </a:cubicBezTo>
                <a:cubicBezTo>
                  <a:pt x="16366" y="66202"/>
                  <a:pt x="0" y="87881"/>
                  <a:pt x="12006" y="102190"/>
                </a:cubicBezTo>
              </a:path>
            </a:pathLst>
          </a:custGeom>
          <a:noFill/>
          <a:ln w="4600" cap="rnd" cmpd="sng">
            <a:solidFill>
              <a:srgbClr val="553D6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3"/>
          <p:cNvSpPr/>
          <p:nvPr/>
        </p:nvSpPr>
        <p:spPr>
          <a:xfrm>
            <a:off x="1628575" y="2185175"/>
            <a:ext cx="1016375" cy="1652025"/>
          </a:xfrm>
          <a:custGeom>
            <a:avLst/>
            <a:gdLst/>
            <a:ahLst/>
            <a:cxnLst/>
            <a:rect l="l" t="t" r="r" b="b"/>
            <a:pathLst>
              <a:path w="40655" h="66081" fill="none" extrusionOk="0">
                <a:moveTo>
                  <a:pt x="3009" y="1"/>
                </a:moveTo>
                <a:cubicBezTo>
                  <a:pt x="2395" y="6756"/>
                  <a:pt x="0" y="13696"/>
                  <a:pt x="2641" y="20175"/>
                </a:cubicBezTo>
                <a:cubicBezTo>
                  <a:pt x="5803" y="28097"/>
                  <a:pt x="13419" y="29571"/>
                  <a:pt x="19468" y="34545"/>
                </a:cubicBezTo>
                <a:cubicBezTo>
                  <a:pt x="26899" y="40686"/>
                  <a:pt x="28434" y="66080"/>
                  <a:pt x="40655" y="62457"/>
                </a:cubicBezTo>
              </a:path>
            </a:pathLst>
          </a:custGeom>
          <a:noFill/>
          <a:ln w="4600" cap="rnd" cmpd="sng">
            <a:solidFill>
              <a:srgbClr val="553D6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3"/>
          <p:cNvSpPr/>
          <p:nvPr/>
        </p:nvSpPr>
        <p:spPr>
          <a:xfrm>
            <a:off x="3099375" y="1331250"/>
            <a:ext cx="60675" cy="52450"/>
          </a:xfrm>
          <a:custGeom>
            <a:avLst/>
            <a:gdLst/>
            <a:ahLst/>
            <a:cxnLst/>
            <a:rect l="l" t="t" r="r" b="b"/>
            <a:pathLst>
              <a:path w="2427" h="2098" extrusionOk="0">
                <a:moveTo>
                  <a:pt x="968" y="0"/>
                </a:moveTo>
                <a:cubicBezTo>
                  <a:pt x="912" y="0"/>
                  <a:pt x="864" y="14"/>
                  <a:pt x="830" y="44"/>
                </a:cubicBezTo>
                <a:cubicBezTo>
                  <a:pt x="830" y="44"/>
                  <a:pt x="799" y="74"/>
                  <a:pt x="799" y="105"/>
                </a:cubicBezTo>
                <a:lnTo>
                  <a:pt x="646" y="105"/>
                </a:lnTo>
                <a:cubicBezTo>
                  <a:pt x="339" y="105"/>
                  <a:pt x="31" y="1180"/>
                  <a:pt x="1" y="1487"/>
                </a:cubicBezTo>
                <a:cubicBezTo>
                  <a:pt x="168" y="1887"/>
                  <a:pt x="543" y="2097"/>
                  <a:pt x="920" y="2097"/>
                </a:cubicBezTo>
                <a:cubicBezTo>
                  <a:pt x="1237" y="2097"/>
                  <a:pt x="1555" y="1949"/>
                  <a:pt x="1751" y="1640"/>
                </a:cubicBezTo>
                <a:cubicBezTo>
                  <a:pt x="1905" y="1640"/>
                  <a:pt x="2058" y="1579"/>
                  <a:pt x="2181" y="1487"/>
                </a:cubicBezTo>
                <a:cubicBezTo>
                  <a:pt x="2396" y="1272"/>
                  <a:pt x="2427" y="934"/>
                  <a:pt x="2212" y="688"/>
                </a:cubicBezTo>
                <a:cubicBezTo>
                  <a:pt x="2027" y="504"/>
                  <a:pt x="1319" y="0"/>
                  <a:pt x="96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3"/>
          <p:cNvSpPr/>
          <p:nvPr/>
        </p:nvSpPr>
        <p:spPr>
          <a:xfrm>
            <a:off x="3100150" y="1331100"/>
            <a:ext cx="53000" cy="29650"/>
          </a:xfrm>
          <a:custGeom>
            <a:avLst/>
            <a:gdLst/>
            <a:ahLst/>
            <a:cxnLst/>
            <a:rect l="l" t="t" r="r" b="b"/>
            <a:pathLst>
              <a:path w="2120" h="1186" extrusionOk="0">
                <a:moveTo>
                  <a:pt x="941" y="1"/>
                </a:moveTo>
                <a:cubicBezTo>
                  <a:pt x="882" y="1"/>
                  <a:pt x="833" y="16"/>
                  <a:pt x="799" y="50"/>
                </a:cubicBezTo>
                <a:cubicBezTo>
                  <a:pt x="768" y="50"/>
                  <a:pt x="768" y="80"/>
                  <a:pt x="737" y="111"/>
                </a:cubicBezTo>
                <a:lnTo>
                  <a:pt x="584" y="111"/>
                </a:lnTo>
                <a:cubicBezTo>
                  <a:pt x="338" y="111"/>
                  <a:pt x="123" y="756"/>
                  <a:pt x="0" y="1186"/>
                </a:cubicBezTo>
                <a:cubicBezTo>
                  <a:pt x="215" y="971"/>
                  <a:pt x="461" y="787"/>
                  <a:pt x="737" y="694"/>
                </a:cubicBezTo>
                <a:cubicBezTo>
                  <a:pt x="988" y="605"/>
                  <a:pt x="1259" y="557"/>
                  <a:pt x="1533" y="557"/>
                </a:cubicBezTo>
                <a:cubicBezTo>
                  <a:pt x="1729" y="557"/>
                  <a:pt x="1927" y="582"/>
                  <a:pt x="2119" y="633"/>
                </a:cubicBezTo>
                <a:cubicBezTo>
                  <a:pt x="1886" y="426"/>
                  <a:pt x="1261" y="1"/>
                  <a:pt x="941" y="1"/>
                </a:cubicBezTo>
                <a:close/>
              </a:path>
            </a:pathLst>
          </a:custGeom>
          <a:solidFill>
            <a:srgbClr val="E49B3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3"/>
          <p:cNvSpPr/>
          <p:nvPr/>
        </p:nvSpPr>
        <p:spPr>
          <a:xfrm>
            <a:off x="2897500" y="1014300"/>
            <a:ext cx="313975" cy="329900"/>
          </a:xfrm>
          <a:custGeom>
            <a:avLst/>
            <a:gdLst/>
            <a:ahLst/>
            <a:cxnLst/>
            <a:rect l="l" t="t" r="r" b="b"/>
            <a:pathLst>
              <a:path w="12559" h="13196" extrusionOk="0">
                <a:moveTo>
                  <a:pt x="6049" y="0"/>
                </a:moveTo>
                <a:cubicBezTo>
                  <a:pt x="5455" y="0"/>
                  <a:pt x="4855" y="102"/>
                  <a:pt x="4268" y="316"/>
                </a:cubicBezTo>
                <a:cubicBezTo>
                  <a:pt x="1413" y="1330"/>
                  <a:pt x="0" y="4615"/>
                  <a:pt x="1105" y="7686"/>
                </a:cubicBezTo>
                <a:cubicBezTo>
                  <a:pt x="2095" y="10359"/>
                  <a:pt x="5109" y="13196"/>
                  <a:pt x="7757" y="13196"/>
                </a:cubicBezTo>
                <a:cubicBezTo>
                  <a:pt x="8150" y="13196"/>
                  <a:pt x="8535" y="13133"/>
                  <a:pt x="8905" y="12998"/>
                </a:cubicBezTo>
                <a:cubicBezTo>
                  <a:pt x="11730" y="11954"/>
                  <a:pt x="12559" y="6980"/>
                  <a:pt x="11453" y="3940"/>
                </a:cubicBezTo>
                <a:cubicBezTo>
                  <a:pt x="10551" y="1524"/>
                  <a:pt x="8349" y="0"/>
                  <a:pt x="604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3"/>
          <p:cNvSpPr/>
          <p:nvPr/>
        </p:nvSpPr>
        <p:spPr>
          <a:xfrm>
            <a:off x="3096675" y="1803675"/>
            <a:ext cx="64150" cy="50675"/>
          </a:xfrm>
          <a:custGeom>
            <a:avLst/>
            <a:gdLst/>
            <a:ahLst/>
            <a:cxnLst/>
            <a:rect l="l" t="t" r="r" b="b"/>
            <a:pathLst>
              <a:path w="2566" h="2027" extrusionOk="0">
                <a:moveTo>
                  <a:pt x="1447" y="1"/>
                </a:moveTo>
                <a:cubicBezTo>
                  <a:pt x="1121" y="1"/>
                  <a:pt x="426" y="584"/>
                  <a:pt x="262" y="829"/>
                </a:cubicBezTo>
                <a:cubicBezTo>
                  <a:pt x="1" y="1207"/>
                  <a:pt x="289" y="1694"/>
                  <a:pt x="710" y="1694"/>
                </a:cubicBezTo>
                <a:cubicBezTo>
                  <a:pt x="735" y="1694"/>
                  <a:pt x="759" y="1692"/>
                  <a:pt x="784" y="1689"/>
                </a:cubicBezTo>
                <a:cubicBezTo>
                  <a:pt x="846" y="1842"/>
                  <a:pt x="999" y="1935"/>
                  <a:pt x="1153" y="1996"/>
                </a:cubicBezTo>
                <a:cubicBezTo>
                  <a:pt x="1283" y="1938"/>
                  <a:pt x="1427" y="1907"/>
                  <a:pt x="1572" y="1907"/>
                </a:cubicBezTo>
                <a:cubicBezTo>
                  <a:pt x="1734" y="1907"/>
                  <a:pt x="1897" y="1946"/>
                  <a:pt x="2043" y="2027"/>
                </a:cubicBezTo>
                <a:cubicBezTo>
                  <a:pt x="2350" y="1965"/>
                  <a:pt x="2565" y="1689"/>
                  <a:pt x="2535" y="1382"/>
                </a:cubicBezTo>
                <a:cubicBezTo>
                  <a:pt x="2475" y="1083"/>
                  <a:pt x="2096" y="59"/>
                  <a:pt x="1793" y="59"/>
                </a:cubicBezTo>
                <a:cubicBezTo>
                  <a:pt x="1784" y="59"/>
                  <a:pt x="1775" y="60"/>
                  <a:pt x="1767" y="61"/>
                </a:cubicBezTo>
                <a:cubicBezTo>
                  <a:pt x="1736" y="61"/>
                  <a:pt x="1705" y="61"/>
                  <a:pt x="1705" y="92"/>
                </a:cubicBezTo>
                <a:lnTo>
                  <a:pt x="1613" y="92"/>
                </a:lnTo>
                <a:cubicBezTo>
                  <a:pt x="1583" y="61"/>
                  <a:pt x="1583" y="31"/>
                  <a:pt x="1552" y="31"/>
                </a:cubicBezTo>
                <a:cubicBezTo>
                  <a:pt x="1524" y="10"/>
                  <a:pt x="1489" y="1"/>
                  <a:pt x="144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3"/>
          <p:cNvSpPr/>
          <p:nvPr/>
        </p:nvSpPr>
        <p:spPr>
          <a:xfrm>
            <a:off x="3030300" y="1479675"/>
            <a:ext cx="306300" cy="334075"/>
          </a:xfrm>
          <a:custGeom>
            <a:avLst/>
            <a:gdLst/>
            <a:ahLst/>
            <a:cxnLst/>
            <a:rect l="l" t="t" r="r" b="b"/>
            <a:pathLst>
              <a:path w="12252" h="13363" extrusionOk="0">
                <a:moveTo>
                  <a:pt x="6310" y="1"/>
                </a:moveTo>
                <a:cubicBezTo>
                  <a:pt x="3818" y="1"/>
                  <a:pt x="1483" y="1829"/>
                  <a:pt x="799" y="4516"/>
                </a:cubicBezTo>
                <a:cubicBezTo>
                  <a:pt x="0" y="7648"/>
                  <a:pt x="1321" y="12530"/>
                  <a:pt x="4238" y="13267"/>
                </a:cubicBezTo>
                <a:cubicBezTo>
                  <a:pt x="4496" y="13332"/>
                  <a:pt x="4758" y="13362"/>
                  <a:pt x="5023" y="13362"/>
                </a:cubicBezTo>
                <a:cubicBezTo>
                  <a:pt x="7773" y="13362"/>
                  <a:pt x="10725" y="10045"/>
                  <a:pt x="11454" y="7187"/>
                </a:cubicBezTo>
                <a:cubicBezTo>
                  <a:pt x="12252" y="4055"/>
                  <a:pt x="10471" y="923"/>
                  <a:pt x="7554" y="156"/>
                </a:cubicBezTo>
                <a:cubicBezTo>
                  <a:pt x="7139" y="51"/>
                  <a:pt x="6722" y="1"/>
                  <a:pt x="631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3"/>
          <p:cNvSpPr/>
          <p:nvPr/>
        </p:nvSpPr>
        <p:spPr>
          <a:xfrm>
            <a:off x="1659850" y="2234350"/>
            <a:ext cx="65450" cy="51425"/>
          </a:xfrm>
          <a:custGeom>
            <a:avLst/>
            <a:gdLst/>
            <a:ahLst/>
            <a:cxnLst/>
            <a:rect l="l" t="t" r="r" b="b"/>
            <a:pathLst>
              <a:path w="2618" h="2057" extrusionOk="0">
                <a:moveTo>
                  <a:pt x="1503" y="1"/>
                </a:moveTo>
                <a:cubicBezTo>
                  <a:pt x="1173" y="1"/>
                  <a:pt x="448" y="609"/>
                  <a:pt x="284" y="828"/>
                </a:cubicBezTo>
                <a:cubicBezTo>
                  <a:pt x="0" y="1226"/>
                  <a:pt x="294" y="1729"/>
                  <a:pt x="729" y="1729"/>
                </a:cubicBezTo>
                <a:cubicBezTo>
                  <a:pt x="764" y="1729"/>
                  <a:pt x="800" y="1726"/>
                  <a:pt x="837" y="1719"/>
                </a:cubicBezTo>
                <a:cubicBezTo>
                  <a:pt x="1267" y="1841"/>
                  <a:pt x="1666" y="1934"/>
                  <a:pt x="2096" y="2056"/>
                </a:cubicBezTo>
                <a:cubicBezTo>
                  <a:pt x="2403" y="1995"/>
                  <a:pt x="2618" y="1719"/>
                  <a:pt x="2557" y="1412"/>
                </a:cubicBezTo>
                <a:cubicBezTo>
                  <a:pt x="2526" y="1109"/>
                  <a:pt x="2108" y="91"/>
                  <a:pt x="1802" y="91"/>
                </a:cubicBezTo>
                <a:cubicBezTo>
                  <a:pt x="1798" y="91"/>
                  <a:pt x="1793" y="91"/>
                  <a:pt x="1789" y="91"/>
                </a:cubicBezTo>
                <a:cubicBezTo>
                  <a:pt x="1758" y="91"/>
                  <a:pt x="1758" y="122"/>
                  <a:pt x="1728" y="122"/>
                </a:cubicBezTo>
                <a:cubicBezTo>
                  <a:pt x="1728" y="122"/>
                  <a:pt x="1697" y="91"/>
                  <a:pt x="1697" y="91"/>
                </a:cubicBezTo>
                <a:lnTo>
                  <a:pt x="1635" y="91"/>
                </a:lnTo>
                <a:cubicBezTo>
                  <a:pt x="1635" y="91"/>
                  <a:pt x="1605" y="60"/>
                  <a:pt x="1605" y="30"/>
                </a:cubicBezTo>
                <a:cubicBezTo>
                  <a:pt x="1578" y="10"/>
                  <a:pt x="1543" y="1"/>
                  <a:pt x="1503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3"/>
          <p:cNvSpPr/>
          <p:nvPr/>
        </p:nvSpPr>
        <p:spPr>
          <a:xfrm>
            <a:off x="1671550" y="2234500"/>
            <a:ext cx="52225" cy="33625"/>
          </a:xfrm>
          <a:custGeom>
            <a:avLst/>
            <a:gdLst/>
            <a:ahLst/>
            <a:cxnLst/>
            <a:rect l="l" t="t" r="r" b="b"/>
            <a:pathLst>
              <a:path w="2089" h="1345" extrusionOk="0">
                <a:moveTo>
                  <a:pt x="1018" y="1"/>
                </a:moveTo>
                <a:cubicBezTo>
                  <a:pt x="777" y="1"/>
                  <a:pt x="295" y="339"/>
                  <a:pt x="1" y="607"/>
                </a:cubicBezTo>
                <a:cubicBezTo>
                  <a:pt x="154" y="561"/>
                  <a:pt x="308" y="538"/>
                  <a:pt x="457" y="538"/>
                </a:cubicBezTo>
                <a:cubicBezTo>
                  <a:pt x="607" y="538"/>
                  <a:pt x="753" y="561"/>
                  <a:pt x="891" y="607"/>
                </a:cubicBezTo>
                <a:cubicBezTo>
                  <a:pt x="1352" y="699"/>
                  <a:pt x="1782" y="976"/>
                  <a:pt x="2089" y="1344"/>
                </a:cubicBezTo>
                <a:cubicBezTo>
                  <a:pt x="1998" y="952"/>
                  <a:pt x="1611" y="84"/>
                  <a:pt x="1335" y="84"/>
                </a:cubicBezTo>
                <a:cubicBezTo>
                  <a:pt x="1330" y="84"/>
                  <a:pt x="1326" y="85"/>
                  <a:pt x="1321" y="85"/>
                </a:cubicBezTo>
                <a:cubicBezTo>
                  <a:pt x="1290" y="85"/>
                  <a:pt x="1260" y="116"/>
                  <a:pt x="1229" y="116"/>
                </a:cubicBezTo>
                <a:cubicBezTo>
                  <a:pt x="1229" y="116"/>
                  <a:pt x="1229" y="85"/>
                  <a:pt x="1198" y="85"/>
                </a:cubicBezTo>
                <a:lnTo>
                  <a:pt x="1137" y="85"/>
                </a:lnTo>
                <a:cubicBezTo>
                  <a:pt x="1137" y="85"/>
                  <a:pt x="1137" y="54"/>
                  <a:pt x="1106" y="24"/>
                </a:cubicBezTo>
                <a:cubicBezTo>
                  <a:pt x="1083" y="8"/>
                  <a:pt x="1053" y="1"/>
                  <a:pt x="1018" y="1"/>
                </a:cubicBezTo>
                <a:close/>
              </a:path>
            </a:pathLst>
          </a:custGeom>
          <a:solidFill>
            <a:srgbClr val="C231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3"/>
          <p:cNvSpPr/>
          <p:nvPr/>
        </p:nvSpPr>
        <p:spPr>
          <a:xfrm>
            <a:off x="1594025" y="1911050"/>
            <a:ext cx="306300" cy="334125"/>
          </a:xfrm>
          <a:custGeom>
            <a:avLst/>
            <a:gdLst/>
            <a:ahLst/>
            <a:cxnLst/>
            <a:rect l="l" t="t" r="r" b="b"/>
            <a:pathLst>
              <a:path w="12252" h="13365" extrusionOk="0">
                <a:moveTo>
                  <a:pt x="6317" y="1"/>
                </a:moveTo>
                <a:cubicBezTo>
                  <a:pt x="3811" y="1"/>
                  <a:pt x="1482" y="1809"/>
                  <a:pt x="799" y="4518"/>
                </a:cubicBezTo>
                <a:cubicBezTo>
                  <a:pt x="0" y="7650"/>
                  <a:pt x="1321" y="12532"/>
                  <a:pt x="4268" y="13269"/>
                </a:cubicBezTo>
                <a:cubicBezTo>
                  <a:pt x="4526" y="13334"/>
                  <a:pt x="4788" y="13365"/>
                  <a:pt x="5051" y="13365"/>
                </a:cubicBezTo>
                <a:cubicBezTo>
                  <a:pt x="7777" y="13365"/>
                  <a:pt x="10726" y="10073"/>
                  <a:pt x="11454" y="7189"/>
                </a:cubicBezTo>
                <a:cubicBezTo>
                  <a:pt x="12252" y="4057"/>
                  <a:pt x="10502" y="894"/>
                  <a:pt x="7585" y="157"/>
                </a:cubicBezTo>
                <a:cubicBezTo>
                  <a:pt x="7162" y="52"/>
                  <a:pt x="6737" y="1"/>
                  <a:pt x="6317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3"/>
          <p:cNvSpPr/>
          <p:nvPr/>
        </p:nvSpPr>
        <p:spPr>
          <a:xfrm>
            <a:off x="1865775" y="2693450"/>
            <a:ext cx="63725" cy="50875"/>
          </a:xfrm>
          <a:custGeom>
            <a:avLst/>
            <a:gdLst/>
            <a:ahLst/>
            <a:cxnLst/>
            <a:rect l="l" t="t" r="r" b="b"/>
            <a:pathLst>
              <a:path w="2549" h="2035" extrusionOk="0">
                <a:moveTo>
                  <a:pt x="1236" y="1"/>
                </a:moveTo>
                <a:cubicBezTo>
                  <a:pt x="1198" y="1"/>
                  <a:pt x="1164" y="9"/>
                  <a:pt x="1136" y="28"/>
                </a:cubicBezTo>
                <a:cubicBezTo>
                  <a:pt x="1136" y="28"/>
                  <a:pt x="1106" y="59"/>
                  <a:pt x="1106" y="89"/>
                </a:cubicBezTo>
                <a:cubicBezTo>
                  <a:pt x="1090" y="74"/>
                  <a:pt x="1083" y="66"/>
                  <a:pt x="1075" y="66"/>
                </a:cubicBezTo>
                <a:cubicBezTo>
                  <a:pt x="1067" y="66"/>
                  <a:pt x="1060" y="74"/>
                  <a:pt x="1044" y="89"/>
                </a:cubicBezTo>
                <a:lnTo>
                  <a:pt x="1014" y="89"/>
                </a:lnTo>
                <a:cubicBezTo>
                  <a:pt x="983" y="89"/>
                  <a:pt x="952" y="59"/>
                  <a:pt x="952" y="59"/>
                </a:cubicBezTo>
                <a:cubicBezTo>
                  <a:pt x="943" y="57"/>
                  <a:pt x="934" y="56"/>
                  <a:pt x="925" y="56"/>
                </a:cubicBezTo>
                <a:cubicBezTo>
                  <a:pt x="617" y="56"/>
                  <a:pt x="151" y="1020"/>
                  <a:pt x="62" y="1318"/>
                </a:cubicBezTo>
                <a:cubicBezTo>
                  <a:pt x="0" y="1625"/>
                  <a:pt x="184" y="1932"/>
                  <a:pt x="492" y="1993"/>
                </a:cubicBezTo>
                <a:cubicBezTo>
                  <a:pt x="530" y="2001"/>
                  <a:pt x="568" y="2005"/>
                  <a:pt x="606" y="2005"/>
                </a:cubicBezTo>
                <a:cubicBezTo>
                  <a:pt x="720" y="2005"/>
                  <a:pt x="829" y="1970"/>
                  <a:pt x="921" y="1901"/>
                </a:cubicBezTo>
                <a:cubicBezTo>
                  <a:pt x="1015" y="1995"/>
                  <a:pt x="1145" y="2035"/>
                  <a:pt x="1269" y="2035"/>
                </a:cubicBezTo>
                <a:cubicBezTo>
                  <a:pt x="1308" y="2035"/>
                  <a:pt x="1346" y="2031"/>
                  <a:pt x="1382" y="2024"/>
                </a:cubicBezTo>
                <a:cubicBezTo>
                  <a:pt x="1536" y="1993"/>
                  <a:pt x="1689" y="1901"/>
                  <a:pt x="1781" y="1778"/>
                </a:cubicBezTo>
                <a:cubicBezTo>
                  <a:pt x="1814" y="1786"/>
                  <a:pt x="1851" y="1790"/>
                  <a:pt x="1891" y="1790"/>
                </a:cubicBezTo>
                <a:cubicBezTo>
                  <a:pt x="1998" y="1790"/>
                  <a:pt x="2121" y="1762"/>
                  <a:pt x="2211" y="1717"/>
                </a:cubicBezTo>
                <a:cubicBezTo>
                  <a:pt x="2487" y="1533"/>
                  <a:pt x="2549" y="1195"/>
                  <a:pt x="2395" y="918"/>
                </a:cubicBezTo>
                <a:cubicBezTo>
                  <a:pt x="2230" y="670"/>
                  <a:pt x="1569" y="1"/>
                  <a:pt x="1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3"/>
          <p:cNvSpPr/>
          <p:nvPr/>
        </p:nvSpPr>
        <p:spPr>
          <a:xfrm>
            <a:off x="1870375" y="2693575"/>
            <a:ext cx="53750" cy="25925"/>
          </a:xfrm>
          <a:custGeom>
            <a:avLst/>
            <a:gdLst/>
            <a:ahLst/>
            <a:cxnLst/>
            <a:rect l="l" t="t" r="r" b="b"/>
            <a:pathLst>
              <a:path w="2150" h="1037" extrusionOk="0">
                <a:moveTo>
                  <a:pt x="1040" y="1"/>
                </a:moveTo>
                <a:cubicBezTo>
                  <a:pt x="1006" y="1"/>
                  <a:pt x="977" y="8"/>
                  <a:pt x="952" y="23"/>
                </a:cubicBezTo>
                <a:cubicBezTo>
                  <a:pt x="952" y="23"/>
                  <a:pt x="922" y="54"/>
                  <a:pt x="922" y="84"/>
                </a:cubicBezTo>
                <a:cubicBezTo>
                  <a:pt x="906" y="69"/>
                  <a:pt x="899" y="61"/>
                  <a:pt x="891" y="61"/>
                </a:cubicBezTo>
                <a:cubicBezTo>
                  <a:pt x="883" y="61"/>
                  <a:pt x="876" y="69"/>
                  <a:pt x="860" y="84"/>
                </a:cubicBezTo>
                <a:lnTo>
                  <a:pt x="830" y="84"/>
                </a:lnTo>
                <a:cubicBezTo>
                  <a:pt x="799" y="84"/>
                  <a:pt x="768" y="54"/>
                  <a:pt x="768" y="54"/>
                </a:cubicBezTo>
                <a:cubicBezTo>
                  <a:pt x="757" y="51"/>
                  <a:pt x="745" y="49"/>
                  <a:pt x="733" y="49"/>
                </a:cubicBezTo>
                <a:cubicBezTo>
                  <a:pt x="488" y="49"/>
                  <a:pt x="147" y="626"/>
                  <a:pt x="0" y="1036"/>
                </a:cubicBezTo>
                <a:cubicBezTo>
                  <a:pt x="215" y="821"/>
                  <a:pt x="492" y="698"/>
                  <a:pt x="799" y="668"/>
                </a:cubicBezTo>
                <a:cubicBezTo>
                  <a:pt x="937" y="640"/>
                  <a:pt x="1075" y="626"/>
                  <a:pt x="1213" y="626"/>
                </a:cubicBezTo>
                <a:cubicBezTo>
                  <a:pt x="1533" y="626"/>
                  <a:pt x="1849" y="702"/>
                  <a:pt x="2150" y="852"/>
                </a:cubicBezTo>
                <a:cubicBezTo>
                  <a:pt x="1956" y="576"/>
                  <a:pt x="1340" y="1"/>
                  <a:pt x="104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3"/>
          <p:cNvSpPr/>
          <p:nvPr/>
        </p:nvSpPr>
        <p:spPr>
          <a:xfrm>
            <a:off x="1711475" y="2366150"/>
            <a:ext cx="298625" cy="335975"/>
          </a:xfrm>
          <a:custGeom>
            <a:avLst/>
            <a:gdLst/>
            <a:ahLst/>
            <a:cxnLst/>
            <a:rect l="l" t="t" r="r" b="b"/>
            <a:pathLst>
              <a:path w="11945" h="13439" extrusionOk="0">
                <a:moveTo>
                  <a:pt x="5848" y="1"/>
                </a:moveTo>
                <a:cubicBezTo>
                  <a:pt x="5569" y="1"/>
                  <a:pt x="5288" y="23"/>
                  <a:pt x="5005" y="70"/>
                </a:cubicBezTo>
                <a:cubicBezTo>
                  <a:pt x="1996" y="592"/>
                  <a:pt x="0" y="3570"/>
                  <a:pt x="553" y="6795"/>
                </a:cubicBezTo>
                <a:cubicBezTo>
                  <a:pt x="1103" y="9803"/>
                  <a:pt x="3914" y="13438"/>
                  <a:pt x="6754" y="13438"/>
                </a:cubicBezTo>
                <a:cubicBezTo>
                  <a:pt x="6929" y="13438"/>
                  <a:pt x="7103" y="13425"/>
                  <a:pt x="7278" y="13396"/>
                </a:cubicBezTo>
                <a:cubicBezTo>
                  <a:pt x="10256" y="12905"/>
                  <a:pt x="11945" y="8146"/>
                  <a:pt x="11392" y="4952"/>
                </a:cubicBezTo>
                <a:cubicBezTo>
                  <a:pt x="10920" y="2061"/>
                  <a:pt x="8510" y="1"/>
                  <a:pt x="584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3"/>
          <p:cNvSpPr/>
          <p:nvPr/>
        </p:nvSpPr>
        <p:spPr>
          <a:xfrm>
            <a:off x="1764450" y="1635550"/>
            <a:ext cx="31475" cy="31500"/>
          </a:xfrm>
          <a:custGeom>
            <a:avLst/>
            <a:gdLst/>
            <a:ahLst/>
            <a:cxnLst/>
            <a:rect l="l" t="t" r="r" b="b"/>
            <a:pathLst>
              <a:path w="1259" h="1260" extrusionOk="0">
                <a:moveTo>
                  <a:pt x="645" y="0"/>
                </a:moveTo>
                <a:cubicBezTo>
                  <a:pt x="276" y="0"/>
                  <a:pt x="0" y="277"/>
                  <a:pt x="0" y="615"/>
                </a:cubicBezTo>
                <a:cubicBezTo>
                  <a:pt x="0" y="983"/>
                  <a:pt x="276" y="1259"/>
                  <a:pt x="645" y="1259"/>
                </a:cubicBezTo>
                <a:cubicBezTo>
                  <a:pt x="983" y="1259"/>
                  <a:pt x="1259" y="983"/>
                  <a:pt x="1259" y="615"/>
                </a:cubicBezTo>
                <a:cubicBezTo>
                  <a:pt x="1259" y="277"/>
                  <a:pt x="983" y="0"/>
                  <a:pt x="64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3"/>
          <p:cNvSpPr/>
          <p:nvPr/>
        </p:nvSpPr>
        <p:spPr>
          <a:xfrm>
            <a:off x="1615525" y="1479725"/>
            <a:ext cx="132825" cy="113700"/>
          </a:xfrm>
          <a:custGeom>
            <a:avLst/>
            <a:gdLst/>
            <a:ahLst/>
            <a:cxnLst/>
            <a:rect l="l" t="t" r="r" b="b"/>
            <a:pathLst>
              <a:path w="5313" h="4548" extrusionOk="0">
                <a:moveTo>
                  <a:pt x="3040" y="0"/>
                </a:moveTo>
                <a:cubicBezTo>
                  <a:pt x="1013" y="0"/>
                  <a:pt x="0" y="2457"/>
                  <a:pt x="1413" y="3869"/>
                </a:cubicBezTo>
                <a:cubicBezTo>
                  <a:pt x="1881" y="4338"/>
                  <a:pt x="2457" y="4547"/>
                  <a:pt x="3020" y="4547"/>
                </a:cubicBezTo>
                <a:cubicBezTo>
                  <a:pt x="4192" y="4547"/>
                  <a:pt x="5312" y="3641"/>
                  <a:pt x="5312" y="2272"/>
                </a:cubicBezTo>
                <a:cubicBezTo>
                  <a:pt x="5312" y="1013"/>
                  <a:pt x="4299" y="0"/>
                  <a:pt x="3040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3"/>
          <p:cNvSpPr/>
          <p:nvPr/>
        </p:nvSpPr>
        <p:spPr>
          <a:xfrm>
            <a:off x="1748325" y="1288575"/>
            <a:ext cx="16125" cy="16900"/>
          </a:xfrm>
          <a:custGeom>
            <a:avLst/>
            <a:gdLst/>
            <a:ahLst/>
            <a:cxnLst/>
            <a:rect l="l" t="t" r="r" b="b"/>
            <a:pathLst>
              <a:path w="645" h="676" extrusionOk="0">
                <a:moveTo>
                  <a:pt x="338" y="0"/>
                </a:moveTo>
                <a:cubicBezTo>
                  <a:pt x="154" y="0"/>
                  <a:pt x="0" y="154"/>
                  <a:pt x="0" y="338"/>
                </a:cubicBezTo>
                <a:cubicBezTo>
                  <a:pt x="0" y="522"/>
                  <a:pt x="154" y="676"/>
                  <a:pt x="338" y="676"/>
                </a:cubicBezTo>
                <a:cubicBezTo>
                  <a:pt x="491" y="676"/>
                  <a:pt x="645" y="522"/>
                  <a:pt x="645" y="338"/>
                </a:cubicBezTo>
                <a:cubicBezTo>
                  <a:pt x="645" y="154"/>
                  <a:pt x="491" y="0"/>
                  <a:pt x="3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3"/>
          <p:cNvSpPr/>
          <p:nvPr/>
        </p:nvSpPr>
        <p:spPr>
          <a:xfrm>
            <a:off x="1618575" y="1078225"/>
            <a:ext cx="109050" cy="93275"/>
          </a:xfrm>
          <a:custGeom>
            <a:avLst/>
            <a:gdLst/>
            <a:ahLst/>
            <a:cxnLst/>
            <a:rect l="l" t="t" r="r" b="b"/>
            <a:pathLst>
              <a:path w="4362" h="3731" extrusionOk="0">
                <a:moveTo>
                  <a:pt x="2488" y="1"/>
                </a:moveTo>
                <a:cubicBezTo>
                  <a:pt x="830" y="1"/>
                  <a:pt x="1" y="1997"/>
                  <a:pt x="1168" y="3164"/>
                </a:cubicBezTo>
                <a:cubicBezTo>
                  <a:pt x="1559" y="3555"/>
                  <a:pt x="2036" y="3730"/>
                  <a:pt x="2501" y="3730"/>
                </a:cubicBezTo>
                <a:cubicBezTo>
                  <a:pt x="3457" y="3730"/>
                  <a:pt x="4361" y="2990"/>
                  <a:pt x="4361" y="1874"/>
                </a:cubicBezTo>
                <a:cubicBezTo>
                  <a:pt x="4361" y="830"/>
                  <a:pt x="3532" y="1"/>
                  <a:pt x="248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3"/>
          <p:cNvSpPr/>
          <p:nvPr/>
        </p:nvSpPr>
        <p:spPr>
          <a:xfrm>
            <a:off x="1823550" y="1028350"/>
            <a:ext cx="36100" cy="36100"/>
          </a:xfrm>
          <a:custGeom>
            <a:avLst/>
            <a:gdLst/>
            <a:ahLst/>
            <a:cxnLst/>
            <a:rect l="l" t="t" r="r" b="b"/>
            <a:pathLst>
              <a:path w="1444" h="1444" extrusionOk="0">
                <a:moveTo>
                  <a:pt x="707" y="0"/>
                </a:moveTo>
                <a:cubicBezTo>
                  <a:pt x="307" y="0"/>
                  <a:pt x="0" y="307"/>
                  <a:pt x="0" y="706"/>
                </a:cubicBezTo>
                <a:cubicBezTo>
                  <a:pt x="0" y="1105"/>
                  <a:pt x="307" y="1443"/>
                  <a:pt x="707" y="1443"/>
                </a:cubicBezTo>
                <a:cubicBezTo>
                  <a:pt x="1106" y="1443"/>
                  <a:pt x="1444" y="1105"/>
                  <a:pt x="1444" y="706"/>
                </a:cubicBezTo>
                <a:cubicBezTo>
                  <a:pt x="1444" y="307"/>
                  <a:pt x="1106" y="0"/>
                  <a:pt x="707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3"/>
          <p:cNvSpPr/>
          <p:nvPr/>
        </p:nvSpPr>
        <p:spPr>
          <a:xfrm>
            <a:off x="2789925" y="983850"/>
            <a:ext cx="112200" cy="93450"/>
          </a:xfrm>
          <a:custGeom>
            <a:avLst/>
            <a:gdLst/>
            <a:ahLst/>
            <a:cxnLst/>
            <a:rect l="l" t="t" r="r" b="b"/>
            <a:pathLst>
              <a:path w="4488" h="3738" extrusionOk="0">
                <a:moveTo>
                  <a:pt x="2116" y="1"/>
                </a:moveTo>
                <a:cubicBezTo>
                  <a:pt x="994" y="1"/>
                  <a:pt x="0" y="1058"/>
                  <a:pt x="311" y="2302"/>
                </a:cubicBezTo>
                <a:cubicBezTo>
                  <a:pt x="494" y="3165"/>
                  <a:pt x="1256" y="3738"/>
                  <a:pt x="2103" y="3738"/>
                </a:cubicBezTo>
                <a:cubicBezTo>
                  <a:pt x="2251" y="3738"/>
                  <a:pt x="2402" y="3720"/>
                  <a:pt x="2553" y="3684"/>
                </a:cubicBezTo>
                <a:cubicBezTo>
                  <a:pt x="4150" y="3285"/>
                  <a:pt x="4487" y="1135"/>
                  <a:pt x="3075" y="275"/>
                </a:cubicBezTo>
                <a:cubicBezTo>
                  <a:pt x="2763" y="86"/>
                  <a:pt x="2434" y="1"/>
                  <a:pt x="211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3"/>
          <p:cNvSpPr/>
          <p:nvPr/>
        </p:nvSpPr>
        <p:spPr>
          <a:xfrm>
            <a:off x="2753825" y="1089225"/>
            <a:ext cx="41700" cy="36375"/>
          </a:xfrm>
          <a:custGeom>
            <a:avLst/>
            <a:gdLst/>
            <a:ahLst/>
            <a:cxnLst/>
            <a:rect l="l" t="t" r="r" b="b"/>
            <a:pathLst>
              <a:path w="1668" h="1455" extrusionOk="0">
                <a:moveTo>
                  <a:pt x="857" y="1"/>
                </a:moveTo>
                <a:cubicBezTo>
                  <a:pt x="432" y="1"/>
                  <a:pt x="1" y="349"/>
                  <a:pt x="128" y="912"/>
                </a:cubicBezTo>
                <a:cubicBezTo>
                  <a:pt x="228" y="1288"/>
                  <a:pt x="518" y="1455"/>
                  <a:pt x="812" y="1455"/>
                </a:cubicBezTo>
                <a:cubicBezTo>
                  <a:pt x="1236" y="1455"/>
                  <a:pt x="1667" y="1106"/>
                  <a:pt x="1540" y="544"/>
                </a:cubicBezTo>
                <a:cubicBezTo>
                  <a:pt x="1440" y="167"/>
                  <a:pt x="1150" y="1"/>
                  <a:pt x="8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3"/>
          <p:cNvSpPr/>
          <p:nvPr/>
        </p:nvSpPr>
        <p:spPr>
          <a:xfrm>
            <a:off x="1705325" y="967700"/>
            <a:ext cx="22300" cy="19725"/>
          </a:xfrm>
          <a:custGeom>
            <a:avLst/>
            <a:gdLst/>
            <a:ahLst/>
            <a:cxnLst/>
            <a:rect l="l" t="t" r="r" b="b"/>
            <a:pathLst>
              <a:path w="892" h="789" extrusionOk="0">
                <a:moveTo>
                  <a:pt x="492" y="0"/>
                </a:moveTo>
                <a:cubicBezTo>
                  <a:pt x="154" y="31"/>
                  <a:pt x="1" y="430"/>
                  <a:pt x="246" y="676"/>
                </a:cubicBezTo>
                <a:cubicBezTo>
                  <a:pt x="315" y="754"/>
                  <a:pt x="405" y="789"/>
                  <a:pt x="496" y="789"/>
                </a:cubicBezTo>
                <a:cubicBezTo>
                  <a:pt x="691" y="789"/>
                  <a:pt x="891" y="630"/>
                  <a:pt x="891" y="399"/>
                </a:cubicBezTo>
                <a:cubicBezTo>
                  <a:pt x="891" y="185"/>
                  <a:pt x="707" y="31"/>
                  <a:pt x="492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3"/>
          <p:cNvSpPr/>
          <p:nvPr/>
        </p:nvSpPr>
        <p:spPr>
          <a:xfrm>
            <a:off x="2597350" y="1034475"/>
            <a:ext cx="23050" cy="19175"/>
          </a:xfrm>
          <a:custGeom>
            <a:avLst/>
            <a:gdLst/>
            <a:ahLst/>
            <a:cxnLst/>
            <a:rect l="l" t="t" r="r" b="b"/>
            <a:pathLst>
              <a:path w="922" h="767" extrusionOk="0">
                <a:moveTo>
                  <a:pt x="522" y="1"/>
                </a:moveTo>
                <a:cubicBezTo>
                  <a:pt x="184" y="1"/>
                  <a:pt x="0" y="431"/>
                  <a:pt x="246" y="646"/>
                </a:cubicBezTo>
                <a:cubicBezTo>
                  <a:pt x="329" y="729"/>
                  <a:pt x="433" y="766"/>
                  <a:pt x="535" y="766"/>
                </a:cubicBezTo>
                <a:cubicBezTo>
                  <a:pt x="733" y="766"/>
                  <a:pt x="921" y="623"/>
                  <a:pt x="921" y="400"/>
                </a:cubicBezTo>
                <a:cubicBezTo>
                  <a:pt x="921" y="185"/>
                  <a:pt x="737" y="1"/>
                  <a:pt x="522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3"/>
          <p:cNvSpPr/>
          <p:nvPr/>
        </p:nvSpPr>
        <p:spPr>
          <a:xfrm>
            <a:off x="3228350" y="1383750"/>
            <a:ext cx="22275" cy="19175"/>
          </a:xfrm>
          <a:custGeom>
            <a:avLst/>
            <a:gdLst/>
            <a:ahLst/>
            <a:cxnLst/>
            <a:rect l="l" t="t" r="r" b="b"/>
            <a:pathLst>
              <a:path w="891" h="767" extrusionOk="0">
                <a:moveTo>
                  <a:pt x="522" y="1"/>
                </a:moveTo>
                <a:cubicBezTo>
                  <a:pt x="154" y="1"/>
                  <a:pt x="0" y="400"/>
                  <a:pt x="246" y="646"/>
                </a:cubicBezTo>
                <a:cubicBezTo>
                  <a:pt x="329" y="729"/>
                  <a:pt x="430" y="766"/>
                  <a:pt x="527" y="766"/>
                </a:cubicBezTo>
                <a:cubicBezTo>
                  <a:pt x="716" y="766"/>
                  <a:pt x="891" y="624"/>
                  <a:pt x="891" y="400"/>
                </a:cubicBezTo>
                <a:cubicBezTo>
                  <a:pt x="891" y="185"/>
                  <a:pt x="707" y="1"/>
                  <a:pt x="522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3"/>
          <p:cNvSpPr/>
          <p:nvPr/>
        </p:nvSpPr>
        <p:spPr>
          <a:xfrm>
            <a:off x="3189200" y="4183425"/>
            <a:ext cx="44350" cy="36375"/>
          </a:xfrm>
          <a:custGeom>
            <a:avLst/>
            <a:gdLst/>
            <a:ahLst/>
            <a:cxnLst/>
            <a:rect l="l" t="t" r="r" b="b"/>
            <a:pathLst>
              <a:path w="1774" h="1455" extrusionOk="0">
                <a:moveTo>
                  <a:pt x="878" y="1"/>
                </a:moveTo>
                <a:cubicBezTo>
                  <a:pt x="780" y="1"/>
                  <a:pt x="680" y="20"/>
                  <a:pt x="584" y="60"/>
                </a:cubicBezTo>
                <a:cubicBezTo>
                  <a:pt x="0" y="336"/>
                  <a:pt x="31" y="1165"/>
                  <a:pt x="645" y="1411"/>
                </a:cubicBezTo>
                <a:cubicBezTo>
                  <a:pt x="727" y="1441"/>
                  <a:pt x="808" y="1455"/>
                  <a:pt x="887" y="1455"/>
                </a:cubicBezTo>
                <a:cubicBezTo>
                  <a:pt x="1375" y="1455"/>
                  <a:pt x="1773" y="930"/>
                  <a:pt x="1536" y="428"/>
                </a:cubicBezTo>
                <a:cubicBezTo>
                  <a:pt x="1422" y="156"/>
                  <a:pt x="1157" y="1"/>
                  <a:pt x="87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3"/>
          <p:cNvSpPr/>
          <p:nvPr/>
        </p:nvSpPr>
        <p:spPr>
          <a:xfrm>
            <a:off x="3094775" y="4146400"/>
            <a:ext cx="24025" cy="19225"/>
          </a:xfrm>
          <a:custGeom>
            <a:avLst/>
            <a:gdLst/>
            <a:ahLst/>
            <a:cxnLst/>
            <a:rect l="l" t="t" r="r" b="b"/>
            <a:pathLst>
              <a:path w="961" h="769" extrusionOk="0">
                <a:moveTo>
                  <a:pt x="490" y="0"/>
                </a:moveTo>
                <a:cubicBezTo>
                  <a:pt x="439" y="0"/>
                  <a:pt x="388" y="12"/>
                  <a:pt x="338" y="36"/>
                </a:cubicBezTo>
                <a:cubicBezTo>
                  <a:pt x="1" y="159"/>
                  <a:pt x="1" y="620"/>
                  <a:pt x="338" y="743"/>
                </a:cubicBezTo>
                <a:cubicBezTo>
                  <a:pt x="387" y="760"/>
                  <a:pt x="435" y="768"/>
                  <a:pt x="481" y="768"/>
                </a:cubicBezTo>
                <a:cubicBezTo>
                  <a:pt x="755" y="768"/>
                  <a:pt x="961" y="483"/>
                  <a:pt x="830" y="221"/>
                </a:cubicBezTo>
                <a:cubicBezTo>
                  <a:pt x="762" y="86"/>
                  <a:pt x="629" y="0"/>
                  <a:pt x="49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3"/>
          <p:cNvSpPr/>
          <p:nvPr/>
        </p:nvSpPr>
        <p:spPr>
          <a:xfrm>
            <a:off x="3284375" y="4061500"/>
            <a:ext cx="24150" cy="19425"/>
          </a:xfrm>
          <a:custGeom>
            <a:avLst/>
            <a:gdLst/>
            <a:ahLst/>
            <a:cxnLst/>
            <a:rect l="l" t="t" r="r" b="b"/>
            <a:pathLst>
              <a:path w="966" h="777" extrusionOk="0">
                <a:moveTo>
                  <a:pt x="480" y="1"/>
                </a:moveTo>
                <a:cubicBezTo>
                  <a:pt x="433" y="1"/>
                  <a:pt x="385" y="9"/>
                  <a:pt x="339" y="24"/>
                </a:cubicBezTo>
                <a:cubicBezTo>
                  <a:pt x="1" y="177"/>
                  <a:pt x="1" y="638"/>
                  <a:pt x="339" y="761"/>
                </a:cubicBezTo>
                <a:cubicBezTo>
                  <a:pt x="377" y="771"/>
                  <a:pt x="415" y="776"/>
                  <a:pt x="452" y="776"/>
                </a:cubicBezTo>
                <a:cubicBezTo>
                  <a:pt x="741" y="776"/>
                  <a:pt x="966" y="480"/>
                  <a:pt x="830" y="208"/>
                </a:cubicBezTo>
                <a:cubicBezTo>
                  <a:pt x="761" y="70"/>
                  <a:pt x="623" y="1"/>
                  <a:pt x="48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3"/>
          <p:cNvSpPr/>
          <p:nvPr/>
        </p:nvSpPr>
        <p:spPr>
          <a:xfrm>
            <a:off x="3173075" y="2612825"/>
            <a:ext cx="44250" cy="35900"/>
          </a:xfrm>
          <a:custGeom>
            <a:avLst/>
            <a:gdLst/>
            <a:ahLst/>
            <a:cxnLst/>
            <a:rect l="l" t="t" r="r" b="b"/>
            <a:pathLst>
              <a:path w="1770" h="1436" extrusionOk="0">
                <a:moveTo>
                  <a:pt x="860" y="0"/>
                </a:moveTo>
                <a:cubicBezTo>
                  <a:pt x="766" y="0"/>
                  <a:pt x="672" y="20"/>
                  <a:pt x="584" y="60"/>
                </a:cubicBezTo>
                <a:cubicBezTo>
                  <a:pt x="1" y="336"/>
                  <a:pt x="31" y="1165"/>
                  <a:pt x="645" y="1380"/>
                </a:cubicBezTo>
                <a:cubicBezTo>
                  <a:pt x="736" y="1418"/>
                  <a:pt x="827" y="1435"/>
                  <a:pt x="914" y="1435"/>
                </a:cubicBezTo>
                <a:cubicBezTo>
                  <a:pt x="1389" y="1435"/>
                  <a:pt x="1769" y="921"/>
                  <a:pt x="1536" y="428"/>
                </a:cubicBezTo>
                <a:cubicBezTo>
                  <a:pt x="1400" y="155"/>
                  <a:pt x="1129" y="0"/>
                  <a:pt x="86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3"/>
          <p:cNvSpPr/>
          <p:nvPr/>
        </p:nvSpPr>
        <p:spPr>
          <a:xfrm>
            <a:off x="2906450" y="2518550"/>
            <a:ext cx="18975" cy="14475"/>
          </a:xfrm>
          <a:custGeom>
            <a:avLst/>
            <a:gdLst/>
            <a:ahLst/>
            <a:cxnLst/>
            <a:rect l="l" t="t" r="r" b="b"/>
            <a:pathLst>
              <a:path w="759" h="579" extrusionOk="0">
                <a:moveTo>
                  <a:pt x="423" y="0"/>
                </a:moveTo>
                <a:cubicBezTo>
                  <a:pt x="208" y="0"/>
                  <a:pt x="0" y="185"/>
                  <a:pt x="41" y="453"/>
                </a:cubicBezTo>
                <a:cubicBezTo>
                  <a:pt x="119" y="540"/>
                  <a:pt x="221" y="578"/>
                  <a:pt x="322" y="578"/>
                </a:cubicBezTo>
                <a:cubicBezTo>
                  <a:pt x="542" y="578"/>
                  <a:pt x="759" y="398"/>
                  <a:pt x="717" y="146"/>
                </a:cubicBezTo>
                <a:cubicBezTo>
                  <a:pt x="636" y="45"/>
                  <a:pt x="528" y="0"/>
                  <a:pt x="42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3"/>
          <p:cNvSpPr/>
          <p:nvPr/>
        </p:nvSpPr>
        <p:spPr>
          <a:xfrm>
            <a:off x="3269025" y="2490900"/>
            <a:ext cx="23275" cy="18900"/>
          </a:xfrm>
          <a:custGeom>
            <a:avLst/>
            <a:gdLst/>
            <a:ahLst/>
            <a:cxnLst/>
            <a:rect l="l" t="t" r="r" b="b"/>
            <a:pathLst>
              <a:path w="931" h="756" extrusionOk="0">
                <a:moveTo>
                  <a:pt x="449" y="1"/>
                </a:moveTo>
                <a:cubicBezTo>
                  <a:pt x="402" y="1"/>
                  <a:pt x="354" y="8"/>
                  <a:pt x="308" y="24"/>
                </a:cubicBezTo>
                <a:cubicBezTo>
                  <a:pt x="1" y="177"/>
                  <a:pt x="1" y="607"/>
                  <a:pt x="339" y="730"/>
                </a:cubicBezTo>
                <a:cubicBezTo>
                  <a:pt x="383" y="748"/>
                  <a:pt x="427" y="756"/>
                  <a:pt x="470" y="756"/>
                </a:cubicBezTo>
                <a:cubicBezTo>
                  <a:pt x="725" y="756"/>
                  <a:pt x="930" y="471"/>
                  <a:pt x="799" y="208"/>
                </a:cubicBezTo>
                <a:cubicBezTo>
                  <a:pt x="730" y="70"/>
                  <a:pt x="592" y="1"/>
                  <a:pt x="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3"/>
          <p:cNvSpPr/>
          <p:nvPr/>
        </p:nvSpPr>
        <p:spPr>
          <a:xfrm>
            <a:off x="1626250" y="3968625"/>
            <a:ext cx="24150" cy="19400"/>
          </a:xfrm>
          <a:custGeom>
            <a:avLst/>
            <a:gdLst/>
            <a:ahLst/>
            <a:cxnLst/>
            <a:rect l="l" t="t" r="r" b="b"/>
            <a:pathLst>
              <a:path w="966" h="776" extrusionOk="0">
                <a:moveTo>
                  <a:pt x="480" y="0"/>
                </a:moveTo>
                <a:cubicBezTo>
                  <a:pt x="433" y="0"/>
                  <a:pt x="385" y="8"/>
                  <a:pt x="339" y="23"/>
                </a:cubicBezTo>
                <a:cubicBezTo>
                  <a:pt x="1" y="177"/>
                  <a:pt x="1" y="638"/>
                  <a:pt x="339" y="760"/>
                </a:cubicBezTo>
                <a:cubicBezTo>
                  <a:pt x="377" y="771"/>
                  <a:pt x="415" y="776"/>
                  <a:pt x="453" y="776"/>
                </a:cubicBezTo>
                <a:cubicBezTo>
                  <a:pt x="741" y="776"/>
                  <a:pt x="966" y="480"/>
                  <a:pt x="830" y="208"/>
                </a:cubicBezTo>
                <a:cubicBezTo>
                  <a:pt x="761" y="70"/>
                  <a:pt x="623" y="0"/>
                  <a:pt x="48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3"/>
          <p:cNvSpPr/>
          <p:nvPr/>
        </p:nvSpPr>
        <p:spPr>
          <a:xfrm>
            <a:off x="1693050" y="3015025"/>
            <a:ext cx="42250" cy="35700"/>
          </a:xfrm>
          <a:custGeom>
            <a:avLst/>
            <a:gdLst/>
            <a:ahLst/>
            <a:cxnLst/>
            <a:rect l="l" t="t" r="r" b="b"/>
            <a:pathLst>
              <a:path w="1690" h="1428" extrusionOk="0">
                <a:moveTo>
                  <a:pt x="737" y="0"/>
                </a:moveTo>
                <a:cubicBezTo>
                  <a:pt x="338" y="0"/>
                  <a:pt x="0" y="307"/>
                  <a:pt x="0" y="706"/>
                </a:cubicBezTo>
                <a:cubicBezTo>
                  <a:pt x="0" y="1145"/>
                  <a:pt x="356" y="1428"/>
                  <a:pt x="729" y="1428"/>
                </a:cubicBezTo>
                <a:cubicBezTo>
                  <a:pt x="903" y="1428"/>
                  <a:pt x="1082" y="1366"/>
                  <a:pt x="1229" y="1228"/>
                </a:cubicBezTo>
                <a:cubicBezTo>
                  <a:pt x="1689" y="768"/>
                  <a:pt x="1382" y="0"/>
                  <a:pt x="737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3"/>
          <p:cNvSpPr/>
          <p:nvPr/>
        </p:nvSpPr>
        <p:spPr>
          <a:xfrm>
            <a:off x="1619350" y="2890650"/>
            <a:ext cx="22300" cy="19725"/>
          </a:xfrm>
          <a:custGeom>
            <a:avLst/>
            <a:gdLst/>
            <a:ahLst/>
            <a:cxnLst/>
            <a:rect l="l" t="t" r="r" b="b"/>
            <a:pathLst>
              <a:path w="892" h="789" extrusionOk="0">
                <a:moveTo>
                  <a:pt x="400" y="1"/>
                </a:moveTo>
                <a:cubicBezTo>
                  <a:pt x="185" y="1"/>
                  <a:pt x="1" y="185"/>
                  <a:pt x="1" y="400"/>
                </a:cubicBezTo>
                <a:cubicBezTo>
                  <a:pt x="1" y="630"/>
                  <a:pt x="186" y="789"/>
                  <a:pt x="382" y="789"/>
                </a:cubicBezTo>
                <a:cubicBezTo>
                  <a:pt x="473" y="789"/>
                  <a:pt x="567" y="754"/>
                  <a:pt x="645" y="676"/>
                </a:cubicBezTo>
                <a:cubicBezTo>
                  <a:pt x="891" y="431"/>
                  <a:pt x="738" y="1"/>
                  <a:pt x="40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3"/>
          <p:cNvSpPr/>
          <p:nvPr/>
        </p:nvSpPr>
        <p:spPr>
          <a:xfrm>
            <a:off x="2081750" y="1882738"/>
            <a:ext cx="684225" cy="187225"/>
          </a:xfrm>
          <a:custGeom>
            <a:avLst/>
            <a:gdLst/>
            <a:ahLst/>
            <a:cxnLst/>
            <a:rect l="l" t="t" r="r" b="b"/>
            <a:pathLst>
              <a:path w="27369" h="7489" extrusionOk="0">
                <a:moveTo>
                  <a:pt x="13868" y="0"/>
                </a:moveTo>
                <a:cubicBezTo>
                  <a:pt x="13543" y="0"/>
                  <a:pt x="13200" y="96"/>
                  <a:pt x="12865" y="315"/>
                </a:cubicBezTo>
                <a:cubicBezTo>
                  <a:pt x="12031" y="855"/>
                  <a:pt x="11544" y="2297"/>
                  <a:pt x="10450" y="2297"/>
                </a:cubicBezTo>
                <a:cubicBezTo>
                  <a:pt x="10421" y="2297"/>
                  <a:pt x="10392" y="2296"/>
                  <a:pt x="10363" y="2294"/>
                </a:cubicBezTo>
                <a:cubicBezTo>
                  <a:pt x="9397" y="2215"/>
                  <a:pt x="8969" y="996"/>
                  <a:pt x="8099" y="600"/>
                </a:cubicBezTo>
                <a:cubicBezTo>
                  <a:pt x="7909" y="517"/>
                  <a:pt x="7710" y="479"/>
                  <a:pt x="7511" y="479"/>
                </a:cubicBezTo>
                <a:cubicBezTo>
                  <a:pt x="6877" y="479"/>
                  <a:pt x="6236" y="862"/>
                  <a:pt x="5850" y="1392"/>
                </a:cubicBezTo>
                <a:cubicBezTo>
                  <a:pt x="5344" y="2089"/>
                  <a:pt x="5201" y="2975"/>
                  <a:pt x="5074" y="3814"/>
                </a:cubicBezTo>
                <a:cubicBezTo>
                  <a:pt x="4378" y="3039"/>
                  <a:pt x="3491" y="2469"/>
                  <a:pt x="2494" y="2168"/>
                </a:cubicBezTo>
                <a:cubicBezTo>
                  <a:pt x="2353" y="2132"/>
                  <a:pt x="2218" y="2115"/>
                  <a:pt x="2089" y="2115"/>
                </a:cubicBezTo>
                <a:cubicBezTo>
                  <a:pt x="686" y="2115"/>
                  <a:pt x="0" y="4106"/>
                  <a:pt x="1464" y="5208"/>
                </a:cubicBezTo>
                <a:cubicBezTo>
                  <a:pt x="2192" y="5762"/>
                  <a:pt x="3110" y="5935"/>
                  <a:pt x="3972" y="5935"/>
                </a:cubicBezTo>
                <a:cubicBezTo>
                  <a:pt x="5400" y="5935"/>
                  <a:pt x="6674" y="5461"/>
                  <a:pt x="6674" y="5461"/>
                </a:cubicBezTo>
                <a:cubicBezTo>
                  <a:pt x="6698" y="6411"/>
                  <a:pt x="7526" y="6886"/>
                  <a:pt x="8603" y="6886"/>
                </a:cubicBezTo>
                <a:cubicBezTo>
                  <a:pt x="8943" y="6886"/>
                  <a:pt x="9309" y="6839"/>
                  <a:pt x="9682" y="6744"/>
                </a:cubicBezTo>
                <a:cubicBezTo>
                  <a:pt x="10706" y="6497"/>
                  <a:pt x="11815" y="5635"/>
                  <a:pt x="12931" y="5635"/>
                </a:cubicBezTo>
                <a:cubicBezTo>
                  <a:pt x="13178" y="5635"/>
                  <a:pt x="13425" y="5677"/>
                  <a:pt x="13672" y="5778"/>
                </a:cubicBezTo>
                <a:cubicBezTo>
                  <a:pt x="13217" y="6614"/>
                  <a:pt x="14625" y="7489"/>
                  <a:pt x="16783" y="7489"/>
                </a:cubicBezTo>
                <a:cubicBezTo>
                  <a:pt x="17403" y="7489"/>
                  <a:pt x="18085" y="7416"/>
                  <a:pt x="18802" y="7250"/>
                </a:cubicBezTo>
                <a:cubicBezTo>
                  <a:pt x="19847" y="7013"/>
                  <a:pt x="20116" y="6015"/>
                  <a:pt x="19562" y="5556"/>
                </a:cubicBezTo>
                <a:lnTo>
                  <a:pt x="19562" y="5556"/>
                </a:lnTo>
                <a:cubicBezTo>
                  <a:pt x="19732" y="5591"/>
                  <a:pt x="19909" y="5606"/>
                  <a:pt x="20090" y="5606"/>
                </a:cubicBezTo>
                <a:cubicBezTo>
                  <a:pt x="20733" y="5606"/>
                  <a:pt x="21423" y="5407"/>
                  <a:pt x="22016" y="5160"/>
                </a:cubicBezTo>
                <a:cubicBezTo>
                  <a:pt x="22921" y="4780"/>
                  <a:pt x="23870" y="4302"/>
                  <a:pt x="24817" y="4302"/>
                </a:cubicBezTo>
                <a:cubicBezTo>
                  <a:pt x="25013" y="4302"/>
                  <a:pt x="25209" y="4322"/>
                  <a:pt x="25405" y="4369"/>
                </a:cubicBezTo>
                <a:cubicBezTo>
                  <a:pt x="25696" y="4441"/>
                  <a:pt x="26152" y="4651"/>
                  <a:pt x="26566" y="4651"/>
                </a:cubicBezTo>
                <a:cubicBezTo>
                  <a:pt x="26781" y="4651"/>
                  <a:pt x="26984" y="4594"/>
                  <a:pt x="27147" y="4432"/>
                </a:cubicBezTo>
                <a:cubicBezTo>
                  <a:pt x="27368" y="4194"/>
                  <a:pt x="27368" y="3783"/>
                  <a:pt x="27115" y="3624"/>
                </a:cubicBezTo>
                <a:cubicBezTo>
                  <a:pt x="27001" y="3584"/>
                  <a:pt x="26874" y="3567"/>
                  <a:pt x="26732" y="3567"/>
                </a:cubicBezTo>
                <a:cubicBezTo>
                  <a:pt x="25948" y="3567"/>
                  <a:pt x="24729" y="4087"/>
                  <a:pt x="23040" y="4087"/>
                </a:cubicBezTo>
                <a:cubicBezTo>
                  <a:pt x="21793" y="4087"/>
                  <a:pt x="20290" y="3804"/>
                  <a:pt x="18517" y="2817"/>
                </a:cubicBezTo>
                <a:cubicBezTo>
                  <a:pt x="18101" y="2579"/>
                  <a:pt x="17523" y="2449"/>
                  <a:pt x="16948" y="2449"/>
                </a:cubicBezTo>
                <a:cubicBezTo>
                  <a:pt x="16298" y="2449"/>
                  <a:pt x="15651" y="2614"/>
                  <a:pt x="15240" y="2975"/>
                </a:cubicBezTo>
                <a:cubicBezTo>
                  <a:pt x="16301" y="1684"/>
                  <a:pt x="15235" y="0"/>
                  <a:pt x="1386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3"/>
          <p:cNvSpPr/>
          <p:nvPr/>
        </p:nvSpPr>
        <p:spPr>
          <a:xfrm>
            <a:off x="3102150" y="2274313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3"/>
          <p:cNvSpPr/>
          <p:nvPr/>
        </p:nvSpPr>
        <p:spPr>
          <a:xfrm>
            <a:off x="914975" y="2598025"/>
            <a:ext cx="390425" cy="107075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3"/>
          <p:cNvSpPr/>
          <p:nvPr/>
        </p:nvSpPr>
        <p:spPr>
          <a:xfrm>
            <a:off x="300404" y="566011"/>
            <a:ext cx="832747" cy="228176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"/>
          <p:cNvSpPr/>
          <p:nvPr/>
        </p:nvSpPr>
        <p:spPr>
          <a:xfrm>
            <a:off x="7825983" y="638537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"/>
          <p:cNvSpPr/>
          <p:nvPr/>
        </p:nvSpPr>
        <p:spPr>
          <a:xfrm>
            <a:off x="7414283" y="3704762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3"/>
          <p:cNvSpPr/>
          <p:nvPr/>
        </p:nvSpPr>
        <p:spPr>
          <a:xfrm>
            <a:off x="934925" y="4636823"/>
            <a:ext cx="780615" cy="21385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">
    <p:bg>
      <p:bgPr>
        <a:solidFill>
          <a:schemeClr val="dk2"/>
        </a:solidFill>
        <a:effectLst/>
      </p:bgPr>
    </p:bg>
    <p:spTree>
      <p:nvGrpSpPr>
        <p:cNvPr id="1" name="Shape 1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7" name="Google Shape;1307;p21"/>
          <p:cNvSpPr/>
          <p:nvPr/>
        </p:nvSpPr>
        <p:spPr>
          <a:xfrm rot="526347">
            <a:off x="7299981" y="2048493"/>
            <a:ext cx="1119066" cy="1668750"/>
          </a:xfrm>
          <a:custGeom>
            <a:avLst/>
            <a:gdLst/>
            <a:ahLst/>
            <a:cxnLst/>
            <a:rect l="l" t="t" r="r" b="b"/>
            <a:pathLst>
              <a:path w="32555" h="48546" extrusionOk="0">
                <a:moveTo>
                  <a:pt x="808" y="0"/>
                </a:moveTo>
                <a:cubicBezTo>
                  <a:pt x="349" y="0"/>
                  <a:pt x="1" y="348"/>
                  <a:pt x="1" y="808"/>
                </a:cubicBezTo>
                <a:lnTo>
                  <a:pt x="1" y="47738"/>
                </a:lnTo>
                <a:cubicBezTo>
                  <a:pt x="1" y="48182"/>
                  <a:pt x="349" y="48546"/>
                  <a:pt x="808" y="48546"/>
                </a:cubicBezTo>
                <a:lnTo>
                  <a:pt x="31747" y="48546"/>
                </a:lnTo>
                <a:cubicBezTo>
                  <a:pt x="32190" y="48546"/>
                  <a:pt x="32555" y="48182"/>
                  <a:pt x="32555" y="47738"/>
                </a:cubicBezTo>
                <a:lnTo>
                  <a:pt x="32555" y="808"/>
                </a:lnTo>
                <a:cubicBezTo>
                  <a:pt x="32555" y="348"/>
                  <a:pt x="32190" y="0"/>
                  <a:pt x="31747" y="0"/>
                </a:cubicBezTo>
                <a:close/>
              </a:path>
            </a:pathLst>
          </a:custGeom>
          <a:solidFill>
            <a:srgbClr val="739A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8" name="Google Shape;1308;p21"/>
          <p:cNvSpPr/>
          <p:nvPr/>
        </p:nvSpPr>
        <p:spPr>
          <a:xfrm rot="526347">
            <a:off x="8282091" y="2095201"/>
            <a:ext cx="87655" cy="1679681"/>
          </a:xfrm>
          <a:custGeom>
            <a:avLst/>
            <a:gdLst/>
            <a:ahLst/>
            <a:cxnLst/>
            <a:rect l="l" t="t" r="r" b="b"/>
            <a:pathLst>
              <a:path w="2550" h="48864" extrusionOk="0">
                <a:moveTo>
                  <a:pt x="1" y="1"/>
                </a:moveTo>
                <a:lnTo>
                  <a:pt x="1" y="48863"/>
                </a:lnTo>
                <a:lnTo>
                  <a:pt x="2550" y="48863"/>
                </a:lnTo>
                <a:lnTo>
                  <a:pt x="2550" y="1822"/>
                </a:lnTo>
                <a:lnTo>
                  <a:pt x="1" y="1"/>
                </a:ln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9" name="Google Shape;1309;p21"/>
          <p:cNvSpPr/>
          <p:nvPr/>
        </p:nvSpPr>
        <p:spPr>
          <a:xfrm rot="526347">
            <a:off x="7303756" y="2013411"/>
            <a:ext cx="984627" cy="1679681"/>
          </a:xfrm>
          <a:custGeom>
            <a:avLst/>
            <a:gdLst/>
            <a:ahLst/>
            <a:cxnLst/>
            <a:rect l="l" t="t" r="r" b="b"/>
            <a:pathLst>
              <a:path w="28644" h="48864" extrusionOk="0">
                <a:moveTo>
                  <a:pt x="28644" y="1"/>
                </a:moveTo>
                <a:cubicBezTo>
                  <a:pt x="8171" y="587"/>
                  <a:pt x="1" y="1600"/>
                  <a:pt x="1" y="2882"/>
                </a:cubicBezTo>
                <a:lnTo>
                  <a:pt x="1" y="48863"/>
                </a:lnTo>
                <a:lnTo>
                  <a:pt x="28644" y="48863"/>
                </a:lnTo>
                <a:lnTo>
                  <a:pt x="28644" y="1"/>
                </a:ln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0" name="Google Shape;1310;p21"/>
          <p:cNvSpPr/>
          <p:nvPr/>
        </p:nvSpPr>
        <p:spPr>
          <a:xfrm rot="526347">
            <a:off x="7305429" y="1991609"/>
            <a:ext cx="954171" cy="1699275"/>
          </a:xfrm>
          <a:custGeom>
            <a:avLst/>
            <a:gdLst/>
            <a:ahLst/>
            <a:cxnLst/>
            <a:rect l="l" t="t" r="r" b="b"/>
            <a:pathLst>
              <a:path w="27758" h="49434" extrusionOk="0">
                <a:moveTo>
                  <a:pt x="27757" y="1"/>
                </a:moveTo>
                <a:cubicBezTo>
                  <a:pt x="7917" y="602"/>
                  <a:pt x="1" y="1632"/>
                  <a:pt x="1" y="2914"/>
                </a:cubicBezTo>
                <a:lnTo>
                  <a:pt x="1" y="49433"/>
                </a:lnTo>
                <a:lnTo>
                  <a:pt x="27757" y="49433"/>
                </a:lnTo>
                <a:lnTo>
                  <a:pt x="27757" y="1"/>
                </a:ln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1" name="Google Shape;1311;p21"/>
          <p:cNvSpPr/>
          <p:nvPr/>
        </p:nvSpPr>
        <p:spPr>
          <a:xfrm rot="526347">
            <a:off x="7307659" y="1962539"/>
            <a:ext cx="863800" cy="1721584"/>
          </a:xfrm>
          <a:custGeom>
            <a:avLst/>
            <a:gdLst/>
            <a:ahLst/>
            <a:cxnLst/>
            <a:rect l="l" t="t" r="r" b="b"/>
            <a:pathLst>
              <a:path w="25129" h="50083" extrusionOk="0">
                <a:moveTo>
                  <a:pt x="25129" y="1"/>
                </a:moveTo>
                <a:cubicBezTo>
                  <a:pt x="5289" y="602"/>
                  <a:pt x="1" y="2265"/>
                  <a:pt x="1" y="3563"/>
                </a:cubicBezTo>
                <a:lnTo>
                  <a:pt x="1" y="50082"/>
                </a:lnTo>
                <a:lnTo>
                  <a:pt x="25129" y="50082"/>
                </a:lnTo>
                <a:lnTo>
                  <a:pt x="25129" y="1"/>
                </a:lnTo>
                <a:close/>
              </a:path>
            </a:pathLst>
          </a:custGeom>
          <a:solidFill>
            <a:srgbClr val="FEED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2" name="Google Shape;1312;p21"/>
          <p:cNvSpPr/>
          <p:nvPr/>
        </p:nvSpPr>
        <p:spPr>
          <a:xfrm rot="526347">
            <a:off x="7301959" y="2036830"/>
            <a:ext cx="830594" cy="1644310"/>
          </a:xfrm>
          <a:custGeom>
            <a:avLst/>
            <a:gdLst/>
            <a:ahLst/>
            <a:cxnLst/>
            <a:rect l="l" t="t" r="r" b="b"/>
            <a:pathLst>
              <a:path w="24163" h="47835" extrusionOk="0">
                <a:moveTo>
                  <a:pt x="1869" y="1"/>
                </a:moveTo>
                <a:cubicBezTo>
                  <a:pt x="523" y="444"/>
                  <a:pt x="1" y="903"/>
                  <a:pt x="1" y="1315"/>
                </a:cubicBezTo>
                <a:lnTo>
                  <a:pt x="1" y="47834"/>
                </a:lnTo>
                <a:lnTo>
                  <a:pt x="24163" y="47834"/>
                </a:lnTo>
                <a:lnTo>
                  <a:pt x="24163" y="24828"/>
                </a:lnTo>
                <a:cubicBezTo>
                  <a:pt x="16072" y="20901"/>
                  <a:pt x="5764" y="13285"/>
                  <a:pt x="1869" y="1"/>
                </a:cubicBez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3" name="Google Shape;1313;p21"/>
          <p:cNvSpPr/>
          <p:nvPr/>
        </p:nvSpPr>
        <p:spPr>
          <a:xfrm rot="526347">
            <a:off x="7550038" y="2121702"/>
            <a:ext cx="536828" cy="147227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4" name="Google Shape;1314;p21"/>
          <p:cNvSpPr/>
          <p:nvPr/>
        </p:nvSpPr>
        <p:spPr>
          <a:xfrm rot="526347">
            <a:off x="7821503" y="2754717"/>
            <a:ext cx="78959" cy="83874"/>
          </a:xfrm>
          <a:custGeom>
            <a:avLst/>
            <a:gdLst/>
            <a:ahLst/>
            <a:cxnLst/>
            <a:rect l="l" t="t" r="r" b="b"/>
            <a:pathLst>
              <a:path w="2297" h="2440" extrusionOk="0">
                <a:moveTo>
                  <a:pt x="554" y="1"/>
                </a:moveTo>
                <a:lnTo>
                  <a:pt x="0" y="1885"/>
                </a:lnTo>
                <a:lnTo>
                  <a:pt x="1394" y="2439"/>
                </a:lnTo>
                <a:lnTo>
                  <a:pt x="2296" y="698"/>
                </a:lnTo>
                <a:lnTo>
                  <a:pt x="554" y="1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5" name="Google Shape;1315;p21"/>
          <p:cNvSpPr/>
          <p:nvPr/>
        </p:nvSpPr>
        <p:spPr>
          <a:xfrm rot="526347">
            <a:off x="7852825" y="2620272"/>
            <a:ext cx="16912" cy="156233"/>
          </a:xfrm>
          <a:custGeom>
            <a:avLst/>
            <a:gdLst/>
            <a:ahLst/>
            <a:cxnLst/>
            <a:rect l="l" t="t" r="r" b="b"/>
            <a:pathLst>
              <a:path w="492" h="4545" fill="none" extrusionOk="0">
                <a:moveTo>
                  <a:pt x="0" y="4545"/>
                </a:moveTo>
                <a:lnTo>
                  <a:pt x="491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6" name="Google Shape;1316;p21"/>
          <p:cNvSpPr/>
          <p:nvPr/>
        </p:nvSpPr>
        <p:spPr>
          <a:xfrm rot="526347">
            <a:off x="7894917" y="2683864"/>
            <a:ext cx="95286" cy="124677"/>
          </a:xfrm>
          <a:custGeom>
            <a:avLst/>
            <a:gdLst/>
            <a:ahLst/>
            <a:cxnLst/>
            <a:rect l="l" t="t" r="r" b="b"/>
            <a:pathLst>
              <a:path w="2772" h="3627" fill="none" extrusionOk="0">
                <a:moveTo>
                  <a:pt x="0" y="3626"/>
                </a:moveTo>
                <a:lnTo>
                  <a:pt x="2771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7" name="Google Shape;1317;p21"/>
          <p:cNvSpPr/>
          <p:nvPr/>
        </p:nvSpPr>
        <p:spPr>
          <a:xfrm rot="526347">
            <a:off x="7837628" y="2625613"/>
            <a:ext cx="41937" cy="194320"/>
          </a:xfrm>
          <a:custGeom>
            <a:avLst/>
            <a:gdLst/>
            <a:ahLst/>
            <a:cxnLst/>
            <a:rect l="l" t="t" r="r" b="b"/>
            <a:pathLst>
              <a:path w="1220" h="5653" fill="none" extrusionOk="0">
                <a:moveTo>
                  <a:pt x="1" y="5653"/>
                </a:moveTo>
                <a:lnTo>
                  <a:pt x="1220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8" name="Google Shape;1318;p21"/>
          <p:cNvSpPr/>
          <p:nvPr/>
        </p:nvSpPr>
        <p:spPr>
          <a:xfrm rot="526347">
            <a:off x="7870709" y="2676089"/>
            <a:ext cx="103983" cy="169295"/>
          </a:xfrm>
          <a:custGeom>
            <a:avLst/>
            <a:gdLst/>
            <a:ahLst/>
            <a:cxnLst/>
            <a:rect l="l" t="t" r="r" b="b"/>
            <a:pathLst>
              <a:path w="3025" h="4925" fill="none" extrusionOk="0">
                <a:moveTo>
                  <a:pt x="0" y="4925"/>
                </a:moveTo>
                <a:lnTo>
                  <a:pt x="3024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9" name="Google Shape;1319;p21"/>
          <p:cNvSpPr/>
          <p:nvPr/>
        </p:nvSpPr>
        <p:spPr>
          <a:xfrm rot="526347">
            <a:off x="7775020" y="1861861"/>
            <a:ext cx="822413" cy="866412"/>
          </a:xfrm>
          <a:custGeom>
            <a:avLst/>
            <a:gdLst/>
            <a:ahLst/>
            <a:cxnLst/>
            <a:rect l="l" t="t" r="r" b="b"/>
            <a:pathLst>
              <a:path w="23925" h="25205" extrusionOk="0">
                <a:moveTo>
                  <a:pt x="11905" y="0"/>
                </a:moveTo>
                <a:cubicBezTo>
                  <a:pt x="7663" y="0"/>
                  <a:pt x="3653" y="2575"/>
                  <a:pt x="2043" y="6790"/>
                </a:cubicBezTo>
                <a:cubicBezTo>
                  <a:pt x="0" y="11888"/>
                  <a:pt x="2027" y="18903"/>
                  <a:pt x="3753" y="23019"/>
                </a:cubicBezTo>
                <a:lnTo>
                  <a:pt x="9247" y="25204"/>
                </a:lnTo>
                <a:cubicBezTo>
                  <a:pt x="13332" y="23415"/>
                  <a:pt x="19634" y="19710"/>
                  <a:pt x="21660" y="14612"/>
                </a:cubicBezTo>
                <a:cubicBezTo>
                  <a:pt x="23925" y="9181"/>
                  <a:pt x="21296" y="2942"/>
                  <a:pt x="15818" y="757"/>
                </a:cubicBezTo>
                <a:cubicBezTo>
                  <a:pt x="14534" y="244"/>
                  <a:pt x="13208" y="0"/>
                  <a:pt x="1190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0" name="Google Shape;1320;p21"/>
          <p:cNvSpPr/>
          <p:nvPr/>
        </p:nvSpPr>
        <p:spPr>
          <a:xfrm rot="526347">
            <a:off x="7875278" y="1878872"/>
            <a:ext cx="617781" cy="837675"/>
          </a:xfrm>
          <a:custGeom>
            <a:avLst/>
            <a:gdLst/>
            <a:ahLst/>
            <a:cxnLst/>
            <a:rect l="l" t="t" r="r" b="b"/>
            <a:pathLst>
              <a:path w="17972" h="24369" extrusionOk="0">
                <a:moveTo>
                  <a:pt x="10821" y="0"/>
                </a:moveTo>
                <a:cubicBezTo>
                  <a:pt x="7464" y="0"/>
                  <a:pt x="3831" y="2949"/>
                  <a:pt x="2043" y="7459"/>
                </a:cubicBezTo>
                <a:cubicBezTo>
                  <a:pt x="0" y="12557"/>
                  <a:pt x="776" y="19065"/>
                  <a:pt x="1647" y="22849"/>
                </a:cubicBezTo>
                <a:lnTo>
                  <a:pt x="5495" y="24369"/>
                </a:lnTo>
                <a:cubicBezTo>
                  <a:pt x="8709" y="22231"/>
                  <a:pt x="13760" y="18035"/>
                  <a:pt x="15802" y="12937"/>
                </a:cubicBezTo>
                <a:cubicBezTo>
                  <a:pt x="17971" y="7522"/>
                  <a:pt x="16641" y="1901"/>
                  <a:pt x="12826" y="381"/>
                </a:cubicBezTo>
                <a:cubicBezTo>
                  <a:pt x="12181" y="123"/>
                  <a:pt x="11507" y="0"/>
                  <a:pt x="1082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1" name="Google Shape;1321;p21"/>
          <p:cNvSpPr/>
          <p:nvPr/>
        </p:nvSpPr>
        <p:spPr>
          <a:xfrm rot="526347">
            <a:off x="7970440" y="1887570"/>
            <a:ext cx="402802" cy="812375"/>
          </a:xfrm>
          <a:custGeom>
            <a:avLst/>
            <a:gdLst/>
            <a:ahLst/>
            <a:cxnLst/>
            <a:rect l="l" t="t" r="r" b="b"/>
            <a:pathLst>
              <a:path w="11718" h="23633" extrusionOk="0">
                <a:moveTo>
                  <a:pt x="9703" y="1"/>
                </a:moveTo>
                <a:cubicBezTo>
                  <a:pt x="8008" y="1"/>
                  <a:pt x="5225" y="3686"/>
                  <a:pt x="3230" y="8717"/>
                </a:cubicBezTo>
                <a:cubicBezTo>
                  <a:pt x="1188" y="13816"/>
                  <a:pt x="301" y="19658"/>
                  <a:pt x="0" y="22967"/>
                </a:cubicBezTo>
                <a:lnTo>
                  <a:pt x="1647" y="23632"/>
                </a:lnTo>
                <a:cubicBezTo>
                  <a:pt x="3690" y="21020"/>
                  <a:pt x="7094" y="16159"/>
                  <a:pt x="9120" y="11061"/>
                </a:cubicBezTo>
                <a:cubicBezTo>
                  <a:pt x="11290" y="5645"/>
                  <a:pt x="11717" y="721"/>
                  <a:pt x="10086" y="72"/>
                </a:cubicBezTo>
                <a:cubicBezTo>
                  <a:pt x="9966" y="24"/>
                  <a:pt x="9838" y="1"/>
                  <a:pt x="9703" y="1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2" name="Google Shape;1322;p21"/>
          <p:cNvSpPr/>
          <p:nvPr/>
        </p:nvSpPr>
        <p:spPr>
          <a:xfrm rot="526347">
            <a:off x="7843929" y="2619732"/>
            <a:ext cx="188339" cy="107249"/>
          </a:xfrm>
          <a:custGeom>
            <a:avLst/>
            <a:gdLst/>
            <a:ahLst/>
            <a:cxnLst/>
            <a:rect l="l" t="t" r="r" b="b"/>
            <a:pathLst>
              <a:path w="5479" h="3120" extrusionOk="0">
                <a:moveTo>
                  <a:pt x="0" y="0"/>
                </a:moveTo>
                <a:lnTo>
                  <a:pt x="602" y="1869"/>
                </a:lnTo>
                <a:lnTo>
                  <a:pt x="3737" y="3120"/>
                </a:lnTo>
                <a:lnTo>
                  <a:pt x="5479" y="2185"/>
                </a:lnTo>
                <a:lnTo>
                  <a:pt x="0" y="0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3" name="Google Shape;1323;p21"/>
          <p:cNvSpPr/>
          <p:nvPr/>
        </p:nvSpPr>
        <p:spPr>
          <a:xfrm rot="526347">
            <a:off x="7899025" y="2461162"/>
            <a:ext cx="950458" cy="259769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4" name="Google Shape;1324;p21"/>
          <p:cNvSpPr/>
          <p:nvPr/>
        </p:nvSpPr>
        <p:spPr>
          <a:xfrm rot="526347">
            <a:off x="7828174" y="3044594"/>
            <a:ext cx="96386" cy="82465"/>
          </a:xfrm>
          <a:custGeom>
            <a:avLst/>
            <a:gdLst/>
            <a:ahLst/>
            <a:cxnLst/>
            <a:rect l="l" t="t" r="r" b="b"/>
            <a:pathLst>
              <a:path w="2804" h="2399" extrusionOk="0">
                <a:moveTo>
                  <a:pt x="1616" y="0"/>
                </a:moveTo>
                <a:cubicBezTo>
                  <a:pt x="539" y="0"/>
                  <a:pt x="1" y="1283"/>
                  <a:pt x="761" y="2043"/>
                </a:cubicBezTo>
                <a:cubicBezTo>
                  <a:pt x="1007" y="2289"/>
                  <a:pt x="1308" y="2399"/>
                  <a:pt x="1603" y="2399"/>
                </a:cubicBezTo>
                <a:cubicBezTo>
                  <a:pt x="2217" y="2399"/>
                  <a:pt x="2803" y="1920"/>
                  <a:pt x="2803" y="1203"/>
                </a:cubicBezTo>
                <a:cubicBezTo>
                  <a:pt x="2803" y="538"/>
                  <a:pt x="2265" y="0"/>
                  <a:pt x="1616" y="0"/>
                </a:cubicBez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5" name="Google Shape;1325;p21"/>
          <p:cNvSpPr/>
          <p:nvPr/>
        </p:nvSpPr>
        <p:spPr>
          <a:xfrm rot="526347">
            <a:off x="7754082" y="3343531"/>
            <a:ext cx="228351" cy="240038"/>
          </a:xfrm>
          <a:custGeom>
            <a:avLst/>
            <a:gdLst/>
            <a:ahLst/>
            <a:cxnLst/>
            <a:rect l="l" t="t" r="r" b="b"/>
            <a:pathLst>
              <a:path w="6643" h="6983" extrusionOk="0">
                <a:moveTo>
                  <a:pt x="6196" y="1"/>
                </a:moveTo>
                <a:cubicBezTo>
                  <a:pt x="6147" y="1"/>
                  <a:pt x="6098" y="9"/>
                  <a:pt x="6049" y="28"/>
                </a:cubicBezTo>
                <a:lnTo>
                  <a:pt x="349" y="2467"/>
                </a:lnTo>
                <a:cubicBezTo>
                  <a:pt x="48" y="2593"/>
                  <a:pt x="0" y="2973"/>
                  <a:pt x="254" y="3163"/>
                </a:cubicBezTo>
                <a:lnTo>
                  <a:pt x="5210" y="6900"/>
                </a:lnTo>
                <a:cubicBezTo>
                  <a:pt x="5285" y="6956"/>
                  <a:pt x="5370" y="6982"/>
                  <a:pt x="5453" y="6982"/>
                </a:cubicBezTo>
                <a:cubicBezTo>
                  <a:pt x="5650" y="6982"/>
                  <a:pt x="5837" y="6838"/>
                  <a:pt x="5859" y="6615"/>
                </a:cubicBezTo>
                <a:lnTo>
                  <a:pt x="6603" y="456"/>
                </a:lnTo>
                <a:cubicBezTo>
                  <a:pt x="6642" y="206"/>
                  <a:pt x="6432" y="1"/>
                  <a:pt x="6196" y="1"/>
                </a:cubicBezTo>
                <a:close/>
              </a:path>
            </a:pathLst>
          </a:custGeom>
          <a:solidFill>
            <a:srgbClr val="F16F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6" name="Google Shape;1326;p21"/>
          <p:cNvSpPr/>
          <p:nvPr/>
        </p:nvSpPr>
        <p:spPr>
          <a:xfrm rot="526347">
            <a:off x="8502026" y="2474677"/>
            <a:ext cx="25609" cy="21381"/>
          </a:xfrm>
          <a:custGeom>
            <a:avLst/>
            <a:gdLst/>
            <a:ahLst/>
            <a:cxnLst/>
            <a:rect l="l" t="t" r="r" b="b"/>
            <a:pathLst>
              <a:path w="745" h="622" extrusionOk="0">
                <a:moveTo>
                  <a:pt x="454" y="1"/>
                </a:moveTo>
                <a:cubicBezTo>
                  <a:pt x="445" y="1"/>
                  <a:pt x="437" y="1"/>
                  <a:pt x="428" y="2"/>
                </a:cubicBezTo>
                <a:cubicBezTo>
                  <a:pt x="143" y="2"/>
                  <a:pt x="0" y="334"/>
                  <a:pt x="206" y="524"/>
                </a:cubicBezTo>
                <a:cubicBezTo>
                  <a:pt x="268" y="592"/>
                  <a:pt x="347" y="622"/>
                  <a:pt x="425" y="622"/>
                </a:cubicBezTo>
                <a:cubicBezTo>
                  <a:pt x="587" y="622"/>
                  <a:pt x="744" y="495"/>
                  <a:pt x="744" y="303"/>
                </a:cubicBezTo>
                <a:cubicBezTo>
                  <a:pt x="729" y="137"/>
                  <a:pt x="614" y="1"/>
                  <a:pt x="4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7" name="Google Shape;1327;p21"/>
          <p:cNvSpPr/>
          <p:nvPr/>
        </p:nvSpPr>
        <p:spPr>
          <a:xfrm rot="526347">
            <a:off x="8275146" y="2313885"/>
            <a:ext cx="15812" cy="13578"/>
          </a:xfrm>
          <a:custGeom>
            <a:avLst/>
            <a:gdLst/>
            <a:ahLst/>
            <a:cxnLst/>
            <a:rect l="l" t="t" r="r" b="b"/>
            <a:pathLst>
              <a:path w="460" h="395" extrusionOk="0">
                <a:moveTo>
                  <a:pt x="254" y="1"/>
                </a:moveTo>
                <a:cubicBezTo>
                  <a:pt x="79" y="1"/>
                  <a:pt x="0" y="207"/>
                  <a:pt x="111" y="333"/>
                </a:cubicBezTo>
                <a:cubicBezTo>
                  <a:pt x="153" y="375"/>
                  <a:pt x="206" y="395"/>
                  <a:pt x="258" y="395"/>
                </a:cubicBezTo>
                <a:cubicBezTo>
                  <a:pt x="361" y="395"/>
                  <a:pt x="459" y="317"/>
                  <a:pt x="459" y="191"/>
                </a:cubicBezTo>
                <a:cubicBezTo>
                  <a:pt x="459" y="80"/>
                  <a:pt x="364" y="1"/>
                  <a:pt x="2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8" name="Google Shape;1328;p21"/>
          <p:cNvSpPr/>
          <p:nvPr/>
        </p:nvSpPr>
        <p:spPr>
          <a:xfrm rot="526347">
            <a:off x="8177682" y="2374288"/>
            <a:ext cx="15847" cy="13612"/>
          </a:xfrm>
          <a:custGeom>
            <a:avLst/>
            <a:gdLst/>
            <a:ahLst/>
            <a:cxnLst/>
            <a:rect l="l" t="t" r="r" b="b"/>
            <a:pathLst>
              <a:path w="461" h="396" extrusionOk="0">
                <a:moveTo>
                  <a:pt x="270" y="1"/>
                </a:moveTo>
                <a:cubicBezTo>
                  <a:pt x="80" y="1"/>
                  <a:pt x="1" y="207"/>
                  <a:pt x="128" y="333"/>
                </a:cubicBezTo>
                <a:cubicBezTo>
                  <a:pt x="170" y="376"/>
                  <a:pt x="222" y="396"/>
                  <a:pt x="272" y="396"/>
                </a:cubicBezTo>
                <a:cubicBezTo>
                  <a:pt x="370" y="396"/>
                  <a:pt x="460" y="322"/>
                  <a:pt x="460" y="207"/>
                </a:cubicBezTo>
                <a:cubicBezTo>
                  <a:pt x="460" y="96"/>
                  <a:pt x="381" y="1"/>
                  <a:pt x="27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9" name="Google Shape;1329;p21"/>
          <p:cNvSpPr/>
          <p:nvPr/>
        </p:nvSpPr>
        <p:spPr>
          <a:xfrm rot="526347">
            <a:off x="8146946" y="2112072"/>
            <a:ext cx="19078" cy="16225"/>
          </a:xfrm>
          <a:custGeom>
            <a:avLst/>
            <a:gdLst/>
            <a:ahLst/>
            <a:cxnLst/>
            <a:rect l="l" t="t" r="r" b="b"/>
            <a:pathLst>
              <a:path w="555" h="472" extrusionOk="0">
                <a:moveTo>
                  <a:pt x="317" y="1"/>
                </a:moveTo>
                <a:cubicBezTo>
                  <a:pt x="111" y="1"/>
                  <a:pt x="0" y="254"/>
                  <a:pt x="143" y="397"/>
                </a:cubicBezTo>
                <a:cubicBezTo>
                  <a:pt x="195" y="449"/>
                  <a:pt x="257" y="472"/>
                  <a:pt x="318" y="472"/>
                </a:cubicBezTo>
                <a:cubicBezTo>
                  <a:pt x="441" y="472"/>
                  <a:pt x="555" y="376"/>
                  <a:pt x="555" y="238"/>
                </a:cubicBezTo>
                <a:cubicBezTo>
                  <a:pt x="555" y="112"/>
                  <a:pt x="444" y="1"/>
                  <a:pt x="3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0" name="Google Shape;1330;p21"/>
          <p:cNvSpPr/>
          <p:nvPr/>
        </p:nvSpPr>
        <p:spPr>
          <a:xfrm rot="526347">
            <a:off x="8169372" y="2339977"/>
            <a:ext cx="22378" cy="19147"/>
          </a:xfrm>
          <a:custGeom>
            <a:avLst/>
            <a:gdLst/>
            <a:ahLst/>
            <a:cxnLst/>
            <a:rect l="l" t="t" r="r" b="b"/>
            <a:pathLst>
              <a:path w="651" h="557" extrusionOk="0">
                <a:moveTo>
                  <a:pt x="365" y="0"/>
                </a:moveTo>
                <a:cubicBezTo>
                  <a:pt x="128" y="0"/>
                  <a:pt x="1" y="301"/>
                  <a:pt x="175" y="475"/>
                </a:cubicBezTo>
                <a:cubicBezTo>
                  <a:pt x="231" y="531"/>
                  <a:pt x="301" y="556"/>
                  <a:pt x="369" y="556"/>
                </a:cubicBezTo>
                <a:cubicBezTo>
                  <a:pt x="512" y="556"/>
                  <a:pt x="650" y="446"/>
                  <a:pt x="650" y="285"/>
                </a:cubicBezTo>
                <a:cubicBezTo>
                  <a:pt x="650" y="127"/>
                  <a:pt x="523" y="0"/>
                  <a:pt x="36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1" name="Google Shape;1331;p21"/>
          <p:cNvSpPr/>
          <p:nvPr/>
        </p:nvSpPr>
        <p:spPr>
          <a:xfrm rot="526347">
            <a:off x="8157500" y="2456754"/>
            <a:ext cx="17978" cy="17978"/>
          </a:xfrm>
          <a:custGeom>
            <a:avLst/>
            <a:gdLst/>
            <a:ahLst/>
            <a:cxnLst/>
            <a:rect l="l" t="t" r="r" b="b"/>
            <a:pathLst>
              <a:path w="523" h="523" extrusionOk="0">
                <a:moveTo>
                  <a:pt x="253" y="0"/>
                </a:moveTo>
                <a:cubicBezTo>
                  <a:pt x="111" y="0"/>
                  <a:pt x="0" y="111"/>
                  <a:pt x="0" y="253"/>
                </a:cubicBezTo>
                <a:cubicBezTo>
                  <a:pt x="0" y="396"/>
                  <a:pt x="111" y="523"/>
                  <a:pt x="253" y="523"/>
                </a:cubicBezTo>
                <a:cubicBezTo>
                  <a:pt x="396" y="523"/>
                  <a:pt x="523" y="396"/>
                  <a:pt x="523" y="253"/>
                </a:cubicBezTo>
                <a:cubicBezTo>
                  <a:pt x="523" y="111"/>
                  <a:pt x="396" y="0"/>
                  <a:pt x="25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2" name="Google Shape;1332;p21"/>
          <p:cNvSpPr/>
          <p:nvPr/>
        </p:nvSpPr>
        <p:spPr>
          <a:xfrm rot="526347">
            <a:off x="8152385" y="2463616"/>
            <a:ext cx="24509" cy="21003"/>
          </a:xfrm>
          <a:custGeom>
            <a:avLst/>
            <a:gdLst/>
            <a:ahLst/>
            <a:cxnLst/>
            <a:rect l="l" t="t" r="r" b="b"/>
            <a:pathLst>
              <a:path w="713" h="611" extrusionOk="0">
                <a:moveTo>
                  <a:pt x="412" y="1"/>
                </a:moveTo>
                <a:cubicBezTo>
                  <a:pt x="143" y="1"/>
                  <a:pt x="0" y="318"/>
                  <a:pt x="190" y="523"/>
                </a:cubicBezTo>
                <a:cubicBezTo>
                  <a:pt x="250" y="584"/>
                  <a:pt x="325" y="610"/>
                  <a:pt x="399" y="610"/>
                </a:cubicBezTo>
                <a:cubicBezTo>
                  <a:pt x="558" y="610"/>
                  <a:pt x="713" y="486"/>
                  <a:pt x="713" y="302"/>
                </a:cubicBezTo>
                <a:cubicBezTo>
                  <a:pt x="713" y="128"/>
                  <a:pt x="570" y="1"/>
                  <a:pt x="41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3" name="Google Shape;1333;p21"/>
          <p:cNvSpPr/>
          <p:nvPr/>
        </p:nvSpPr>
        <p:spPr>
          <a:xfrm rot="526347">
            <a:off x="8084751" y="2444818"/>
            <a:ext cx="16362" cy="13578"/>
          </a:xfrm>
          <a:custGeom>
            <a:avLst/>
            <a:gdLst/>
            <a:ahLst/>
            <a:cxnLst/>
            <a:rect l="l" t="t" r="r" b="b"/>
            <a:pathLst>
              <a:path w="476" h="395" extrusionOk="0">
                <a:moveTo>
                  <a:pt x="270" y="0"/>
                </a:moveTo>
                <a:cubicBezTo>
                  <a:pt x="96" y="0"/>
                  <a:pt x="1" y="206"/>
                  <a:pt x="127" y="333"/>
                </a:cubicBezTo>
                <a:cubicBezTo>
                  <a:pt x="170" y="375"/>
                  <a:pt x="222" y="394"/>
                  <a:pt x="274" y="394"/>
                </a:cubicBezTo>
                <a:cubicBezTo>
                  <a:pt x="377" y="394"/>
                  <a:pt x="476" y="317"/>
                  <a:pt x="476" y="190"/>
                </a:cubicBezTo>
                <a:cubicBezTo>
                  <a:pt x="476" y="79"/>
                  <a:pt x="381" y="0"/>
                  <a:pt x="27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4" name="Google Shape;1334;p21"/>
          <p:cNvSpPr/>
          <p:nvPr/>
        </p:nvSpPr>
        <p:spPr>
          <a:xfrm rot="526347">
            <a:off x="7895589" y="2126415"/>
            <a:ext cx="22344" cy="19147"/>
          </a:xfrm>
          <a:custGeom>
            <a:avLst/>
            <a:gdLst/>
            <a:ahLst/>
            <a:cxnLst/>
            <a:rect l="l" t="t" r="r" b="b"/>
            <a:pathLst>
              <a:path w="650" h="557" extrusionOk="0">
                <a:moveTo>
                  <a:pt x="365" y="1"/>
                </a:moveTo>
                <a:cubicBezTo>
                  <a:pt x="127" y="1"/>
                  <a:pt x="1" y="302"/>
                  <a:pt x="175" y="476"/>
                </a:cubicBezTo>
                <a:cubicBezTo>
                  <a:pt x="231" y="532"/>
                  <a:pt x="300" y="557"/>
                  <a:pt x="368" y="557"/>
                </a:cubicBezTo>
                <a:cubicBezTo>
                  <a:pt x="512" y="557"/>
                  <a:pt x="650" y="447"/>
                  <a:pt x="650" y="286"/>
                </a:cubicBezTo>
                <a:cubicBezTo>
                  <a:pt x="650" y="127"/>
                  <a:pt x="523" y="1"/>
                  <a:pt x="365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5" name="Google Shape;1335;p21"/>
          <p:cNvSpPr/>
          <p:nvPr/>
        </p:nvSpPr>
        <p:spPr>
          <a:xfrm rot="-928300">
            <a:off x="870254" y="2151681"/>
            <a:ext cx="1042507" cy="1554585"/>
          </a:xfrm>
          <a:custGeom>
            <a:avLst/>
            <a:gdLst/>
            <a:ahLst/>
            <a:cxnLst/>
            <a:rect l="l" t="t" r="r" b="b"/>
            <a:pathLst>
              <a:path w="32555" h="48546" extrusionOk="0">
                <a:moveTo>
                  <a:pt x="808" y="0"/>
                </a:moveTo>
                <a:cubicBezTo>
                  <a:pt x="365" y="0"/>
                  <a:pt x="1" y="348"/>
                  <a:pt x="1" y="808"/>
                </a:cubicBezTo>
                <a:lnTo>
                  <a:pt x="1" y="47738"/>
                </a:lnTo>
                <a:cubicBezTo>
                  <a:pt x="1" y="48182"/>
                  <a:pt x="365" y="48546"/>
                  <a:pt x="808" y="48546"/>
                </a:cubicBezTo>
                <a:lnTo>
                  <a:pt x="31747" y="48546"/>
                </a:lnTo>
                <a:cubicBezTo>
                  <a:pt x="32206" y="48546"/>
                  <a:pt x="32555" y="48182"/>
                  <a:pt x="32555" y="47738"/>
                </a:cubicBezTo>
                <a:lnTo>
                  <a:pt x="32555" y="808"/>
                </a:lnTo>
                <a:cubicBezTo>
                  <a:pt x="32555" y="348"/>
                  <a:pt x="32206" y="0"/>
                  <a:pt x="31747" y="0"/>
                </a:cubicBezTo>
                <a:close/>
              </a:path>
            </a:pathLst>
          </a:custGeom>
          <a:solidFill>
            <a:srgbClr val="739A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6" name="Google Shape;1336;p21"/>
          <p:cNvSpPr/>
          <p:nvPr/>
        </p:nvSpPr>
        <p:spPr>
          <a:xfrm rot="-928300">
            <a:off x="988342" y="2112227"/>
            <a:ext cx="917777" cy="1564769"/>
          </a:xfrm>
          <a:custGeom>
            <a:avLst/>
            <a:gdLst/>
            <a:ahLst/>
            <a:cxnLst/>
            <a:rect l="l" t="t" r="r" b="b"/>
            <a:pathLst>
              <a:path w="28660" h="48864" extrusionOk="0">
                <a:moveTo>
                  <a:pt x="1" y="1"/>
                </a:moveTo>
                <a:lnTo>
                  <a:pt x="1" y="48863"/>
                </a:lnTo>
                <a:lnTo>
                  <a:pt x="28660" y="48863"/>
                </a:lnTo>
                <a:lnTo>
                  <a:pt x="28660" y="2882"/>
                </a:lnTo>
                <a:cubicBezTo>
                  <a:pt x="28660" y="1600"/>
                  <a:pt x="20474" y="587"/>
                  <a:pt x="1" y="1"/>
                </a:cubicBezTo>
                <a:close/>
              </a:path>
            </a:pathLst>
          </a:custGeom>
          <a:solidFill>
            <a:srgbClr val="F2D0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7" name="Google Shape;1337;p21"/>
          <p:cNvSpPr/>
          <p:nvPr/>
        </p:nvSpPr>
        <p:spPr>
          <a:xfrm rot="-928300">
            <a:off x="1013796" y="2090517"/>
            <a:ext cx="889373" cy="1583022"/>
          </a:xfrm>
          <a:custGeom>
            <a:avLst/>
            <a:gdLst/>
            <a:ahLst/>
            <a:cxnLst/>
            <a:rect l="l" t="t" r="r" b="b"/>
            <a:pathLst>
              <a:path w="27773" h="49434" extrusionOk="0">
                <a:moveTo>
                  <a:pt x="0" y="1"/>
                </a:moveTo>
                <a:lnTo>
                  <a:pt x="0" y="49433"/>
                </a:lnTo>
                <a:lnTo>
                  <a:pt x="27773" y="49433"/>
                </a:lnTo>
                <a:lnTo>
                  <a:pt x="27773" y="2914"/>
                </a:lnTo>
                <a:cubicBezTo>
                  <a:pt x="27773" y="1632"/>
                  <a:pt x="19856" y="602"/>
                  <a:pt x="0" y="1"/>
                </a:cubicBez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8" name="Google Shape;1338;p21"/>
          <p:cNvSpPr/>
          <p:nvPr/>
        </p:nvSpPr>
        <p:spPr>
          <a:xfrm rot="-928300">
            <a:off x="924827" y="2245523"/>
            <a:ext cx="81658" cy="1564769"/>
          </a:xfrm>
          <a:custGeom>
            <a:avLst/>
            <a:gdLst/>
            <a:ahLst/>
            <a:cxnLst/>
            <a:rect l="l" t="t" r="r" b="b"/>
            <a:pathLst>
              <a:path w="2550" h="48864" extrusionOk="0">
                <a:moveTo>
                  <a:pt x="2550" y="1"/>
                </a:moveTo>
                <a:lnTo>
                  <a:pt x="0" y="1822"/>
                </a:lnTo>
                <a:lnTo>
                  <a:pt x="0" y="48863"/>
                </a:lnTo>
                <a:lnTo>
                  <a:pt x="2550" y="48863"/>
                </a:lnTo>
                <a:lnTo>
                  <a:pt x="2550" y="1"/>
                </a:lnTo>
                <a:close/>
              </a:path>
            </a:pathLst>
          </a:custGeom>
          <a:solidFill>
            <a:srgbClr val="FFE4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9" name="Google Shape;1339;p21"/>
          <p:cNvSpPr/>
          <p:nvPr/>
        </p:nvSpPr>
        <p:spPr>
          <a:xfrm rot="-928300">
            <a:off x="884510" y="1917186"/>
            <a:ext cx="744885" cy="1205279"/>
          </a:xfrm>
          <a:custGeom>
            <a:avLst/>
            <a:gdLst/>
            <a:ahLst/>
            <a:cxnLst/>
            <a:rect l="l" t="t" r="r" b="b"/>
            <a:pathLst>
              <a:path w="23261" h="37638" extrusionOk="0">
                <a:moveTo>
                  <a:pt x="21123" y="1"/>
                </a:moveTo>
                <a:cubicBezTo>
                  <a:pt x="20743" y="128"/>
                  <a:pt x="20394" y="318"/>
                  <a:pt x="20078" y="523"/>
                </a:cubicBezTo>
                <a:cubicBezTo>
                  <a:pt x="19698" y="777"/>
                  <a:pt x="19334" y="1062"/>
                  <a:pt x="19001" y="1363"/>
                </a:cubicBezTo>
                <a:cubicBezTo>
                  <a:pt x="18795" y="1553"/>
                  <a:pt x="18605" y="1758"/>
                  <a:pt x="18431" y="1980"/>
                </a:cubicBezTo>
                <a:cubicBezTo>
                  <a:pt x="18241" y="2218"/>
                  <a:pt x="18051" y="2471"/>
                  <a:pt x="17877" y="2756"/>
                </a:cubicBezTo>
                <a:cubicBezTo>
                  <a:pt x="18241" y="3152"/>
                  <a:pt x="18589" y="3500"/>
                  <a:pt x="18874" y="3864"/>
                </a:cubicBezTo>
                <a:cubicBezTo>
                  <a:pt x="19159" y="4165"/>
                  <a:pt x="19381" y="4529"/>
                  <a:pt x="19524" y="4925"/>
                </a:cubicBezTo>
                <a:cubicBezTo>
                  <a:pt x="19207" y="4387"/>
                  <a:pt x="18384" y="3643"/>
                  <a:pt x="17608" y="3184"/>
                </a:cubicBezTo>
                <a:cubicBezTo>
                  <a:pt x="17529" y="3310"/>
                  <a:pt x="17465" y="3421"/>
                  <a:pt x="17402" y="3548"/>
                </a:cubicBezTo>
                <a:cubicBezTo>
                  <a:pt x="17339" y="3674"/>
                  <a:pt x="17275" y="3801"/>
                  <a:pt x="17228" y="3928"/>
                </a:cubicBezTo>
                <a:cubicBezTo>
                  <a:pt x="17101" y="4197"/>
                  <a:pt x="16990" y="4482"/>
                  <a:pt x="16895" y="4783"/>
                </a:cubicBezTo>
                <a:cubicBezTo>
                  <a:pt x="16784" y="5068"/>
                  <a:pt x="16689" y="5384"/>
                  <a:pt x="16610" y="5717"/>
                </a:cubicBezTo>
                <a:cubicBezTo>
                  <a:pt x="16515" y="6049"/>
                  <a:pt x="16468" y="6398"/>
                  <a:pt x="16420" y="6762"/>
                </a:cubicBezTo>
                <a:cubicBezTo>
                  <a:pt x="16389" y="6999"/>
                  <a:pt x="16357" y="7221"/>
                  <a:pt x="16341" y="7459"/>
                </a:cubicBezTo>
                <a:cubicBezTo>
                  <a:pt x="16341" y="7443"/>
                  <a:pt x="16341" y="7443"/>
                  <a:pt x="16341" y="7427"/>
                </a:cubicBezTo>
                <a:cubicBezTo>
                  <a:pt x="15993" y="7981"/>
                  <a:pt x="15676" y="8504"/>
                  <a:pt x="15344" y="8994"/>
                </a:cubicBezTo>
                <a:cubicBezTo>
                  <a:pt x="15011" y="9469"/>
                  <a:pt x="14679" y="9929"/>
                  <a:pt x="14394" y="10372"/>
                </a:cubicBezTo>
                <a:cubicBezTo>
                  <a:pt x="13808" y="11227"/>
                  <a:pt x="13269" y="12003"/>
                  <a:pt x="12953" y="12747"/>
                </a:cubicBezTo>
                <a:cubicBezTo>
                  <a:pt x="12414" y="13618"/>
                  <a:pt x="12082" y="14568"/>
                  <a:pt x="11939" y="15565"/>
                </a:cubicBezTo>
                <a:cubicBezTo>
                  <a:pt x="11860" y="16040"/>
                  <a:pt x="11844" y="16515"/>
                  <a:pt x="11876" y="17006"/>
                </a:cubicBezTo>
                <a:cubicBezTo>
                  <a:pt x="11702" y="16246"/>
                  <a:pt x="11670" y="15470"/>
                  <a:pt x="11781" y="14695"/>
                </a:cubicBezTo>
                <a:cubicBezTo>
                  <a:pt x="11876" y="13808"/>
                  <a:pt x="12113" y="12953"/>
                  <a:pt x="12493" y="12129"/>
                </a:cubicBezTo>
                <a:cubicBezTo>
                  <a:pt x="11939" y="11765"/>
                  <a:pt x="11385" y="11417"/>
                  <a:pt x="10847" y="11037"/>
                </a:cubicBezTo>
                <a:cubicBezTo>
                  <a:pt x="10293" y="10657"/>
                  <a:pt x="9738" y="10261"/>
                  <a:pt x="9232" y="9849"/>
                </a:cubicBezTo>
                <a:cubicBezTo>
                  <a:pt x="8709" y="9406"/>
                  <a:pt x="8218" y="8947"/>
                  <a:pt x="7775" y="8440"/>
                </a:cubicBezTo>
                <a:cubicBezTo>
                  <a:pt x="7316" y="7902"/>
                  <a:pt x="6920" y="7300"/>
                  <a:pt x="6588" y="6683"/>
                </a:cubicBezTo>
                <a:cubicBezTo>
                  <a:pt x="5542" y="4672"/>
                  <a:pt x="4260" y="4134"/>
                  <a:pt x="3104" y="3928"/>
                </a:cubicBezTo>
                <a:cubicBezTo>
                  <a:pt x="1932" y="3706"/>
                  <a:pt x="808" y="3864"/>
                  <a:pt x="1" y="3263"/>
                </a:cubicBezTo>
                <a:lnTo>
                  <a:pt x="1" y="3263"/>
                </a:lnTo>
                <a:cubicBezTo>
                  <a:pt x="1204" y="4640"/>
                  <a:pt x="919" y="5638"/>
                  <a:pt x="792" y="6936"/>
                </a:cubicBezTo>
                <a:cubicBezTo>
                  <a:pt x="682" y="8250"/>
                  <a:pt x="761" y="9818"/>
                  <a:pt x="2597" y="12446"/>
                </a:cubicBezTo>
                <a:cubicBezTo>
                  <a:pt x="2739" y="12435"/>
                  <a:pt x="2881" y="12430"/>
                  <a:pt x="3023" y="12430"/>
                </a:cubicBezTo>
                <a:cubicBezTo>
                  <a:pt x="3719" y="12430"/>
                  <a:pt x="4410" y="12558"/>
                  <a:pt x="5067" y="12795"/>
                </a:cubicBezTo>
                <a:cubicBezTo>
                  <a:pt x="4935" y="12785"/>
                  <a:pt x="4803" y="12781"/>
                  <a:pt x="4671" y="12781"/>
                </a:cubicBezTo>
                <a:cubicBezTo>
                  <a:pt x="4108" y="12781"/>
                  <a:pt x="3548" y="12862"/>
                  <a:pt x="3009" y="13016"/>
                </a:cubicBezTo>
                <a:cubicBezTo>
                  <a:pt x="3136" y="13190"/>
                  <a:pt x="3278" y="13365"/>
                  <a:pt x="3405" y="13555"/>
                </a:cubicBezTo>
                <a:cubicBezTo>
                  <a:pt x="5416" y="16104"/>
                  <a:pt x="6287" y="17972"/>
                  <a:pt x="6746" y="19413"/>
                </a:cubicBezTo>
                <a:cubicBezTo>
                  <a:pt x="6936" y="20046"/>
                  <a:pt x="7063" y="20695"/>
                  <a:pt x="7142" y="21360"/>
                </a:cubicBezTo>
                <a:cubicBezTo>
                  <a:pt x="7205" y="21930"/>
                  <a:pt x="7221" y="22469"/>
                  <a:pt x="7268" y="23007"/>
                </a:cubicBezTo>
                <a:cubicBezTo>
                  <a:pt x="8030" y="22830"/>
                  <a:pt x="8776" y="22732"/>
                  <a:pt x="9465" y="22732"/>
                </a:cubicBezTo>
                <a:cubicBezTo>
                  <a:pt x="10193" y="22732"/>
                  <a:pt x="10855" y="22842"/>
                  <a:pt x="11401" y="23086"/>
                </a:cubicBezTo>
                <a:cubicBezTo>
                  <a:pt x="10936" y="22969"/>
                  <a:pt x="10461" y="22918"/>
                  <a:pt x="9988" y="22918"/>
                </a:cubicBezTo>
                <a:cubicBezTo>
                  <a:pt x="9057" y="22918"/>
                  <a:pt x="8134" y="23114"/>
                  <a:pt x="7316" y="23387"/>
                </a:cubicBezTo>
                <a:cubicBezTo>
                  <a:pt x="7363" y="23799"/>
                  <a:pt x="7427" y="24195"/>
                  <a:pt x="7538" y="24591"/>
                </a:cubicBezTo>
                <a:cubicBezTo>
                  <a:pt x="7553" y="24686"/>
                  <a:pt x="7585" y="24781"/>
                  <a:pt x="7633" y="24860"/>
                </a:cubicBezTo>
                <a:cubicBezTo>
                  <a:pt x="7110" y="24717"/>
                  <a:pt x="6588" y="24638"/>
                  <a:pt x="6049" y="24591"/>
                </a:cubicBezTo>
                <a:cubicBezTo>
                  <a:pt x="4957" y="24448"/>
                  <a:pt x="3943" y="24337"/>
                  <a:pt x="2946" y="23387"/>
                </a:cubicBezTo>
                <a:lnTo>
                  <a:pt x="2946" y="23387"/>
                </a:lnTo>
                <a:cubicBezTo>
                  <a:pt x="2946" y="23736"/>
                  <a:pt x="2962" y="24084"/>
                  <a:pt x="3009" y="24432"/>
                </a:cubicBezTo>
                <a:cubicBezTo>
                  <a:pt x="3120" y="25224"/>
                  <a:pt x="3357" y="26000"/>
                  <a:pt x="3706" y="26728"/>
                </a:cubicBezTo>
                <a:cubicBezTo>
                  <a:pt x="4450" y="26126"/>
                  <a:pt x="5147" y="25636"/>
                  <a:pt x="5685" y="25556"/>
                </a:cubicBezTo>
                <a:lnTo>
                  <a:pt x="5685" y="25556"/>
                </a:lnTo>
                <a:cubicBezTo>
                  <a:pt x="5210" y="25762"/>
                  <a:pt x="4450" y="26348"/>
                  <a:pt x="3864" y="27029"/>
                </a:cubicBezTo>
                <a:cubicBezTo>
                  <a:pt x="4339" y="27821"/>
                  <a:pt x="5004" y="28501"/>
                  <a:pt x="5796" y="28992"/>
                </a:cubicBezTo>
                <a:cubicBezTo>
                  <a:pt x="6398" y="30686"/>
                  <a:pt x="6366" y="32396"/>
                  <a:pt x="6667" y="33426"/>
                </a:cubicBezTo>
                <a:cubicBezTo>
                  <a:pt x="7284" y="32840"/>
                  <a:pt x="7997" y="32349"/>
                  <a:pt x="8773" y="32001"/>
                </a:cubicBezTo>
                <a:cubicBezTo>
                  <a:pt x="9042" y="31874"/>
                  <a:pt x="9343" y="31779"/>
                  <a:pt x="9643" y="31716"/>
                </a:cubicBezTo>
                <a:lnTo>
                  <a:pt x="9643" y="31716"/>
                </a:lnTo>
                <a:cubicBezTo>
                  <a:pt x="9358" y="31811"/>
                  <a:pt x="9105" y="31937"/>
                  <a:pt x="8868" y="32096"/>
                </a:cubicBezTo>
                <a:cubicBezTo>
                  <a:pt x="8108" y="32586"/>
                  <a:pt x="7427" y="33188"/>
                  <a:pt x="6841" y="33885"/>
                </a:cubicBezTo>
                <a:cubicBezTo>
                  <a:pt x="7035" y="34255"/>
                  <a:pt x="7332" y="34468"/>
                  <a:pt x="7835" y="34468"/>
                </a:cubicBezTo>
                <a:cubicBezTo>
                  <a:pt x="8194" y="34468"/>
                  <a:pt x="8657" y="34360"/>
                  <a:pt x="9263" y="34122"/>
                </a:cubicBezTo>
                <a:cubicBezTo>
                  <a:pt x="10797" y="33525"/>
                  <a:pt x="12079" y="33154"/>
                  <a:pt x="13142" y="33154"/>
                </a:cubicBezTo>
                <a:cubicBezTo>
                  <a:pt x="13517" y="33154"/>
                  <a:pt x="13865" y="33200"/>
                  <a:pt x="14188" y="33299"/>
                </a:cubicBezTo>
                <a:cubicBezTo>
                  <a:pt x="16024" y="34661"/>
                  <a:pt x="17814" y="36117"/>
                  <a:pt x="19508" y="37637"/>
                </a:cubicBezTo>
                <a:lnTo>
                  <a:pt x="19650" y="37479"/>
                </a:lnTo>
                <a:cubicBezTo>
                  <a:pt x="18194" y="36165"/>
                  <a:pt x="16674" y="34898"/>
                  <a:pt x="15106" y="33711"/>
                </a:cubicBezTo>
                <a:cubicBezTo>
                  <a:pt x="14093" y="32618"/>
                  <a:pt x="13301" y="31241"/>
                  <a:pt x="12493" y="29863"/>
                </a:cubicBezTo>
                <a:cubicBezTo>
                  <a:pt x="11765" y="28612"/>
                  <a:pt x="11005" y="27377"/>
                  <a:pt x="10087" y="26411"/>
                </a:cubicBezTo>
                <a:lnTo>
                  <a:pt x="10087" y="26411"/>
                </a:lnTo>
                <a:cubicBezTo>
                  <a:pt x="10688" y="26570"/>
                  <a:pt x="11353" y="26712"/>
                  <a:pt x="12050" y="26855"/>
                </a:cubicBezTo>
                <a:cubicBezTo>
                  <a:pt x="13127" y="27029"/>
                  <a:pt x="14172" y="27314"/>
                  <a:pt x="15185" y="27710"/>
                </a:cubicBezTo>
                <a:cubicBezTo>
                  <a:pt x="15850" y="27963"/>
                  <a:pt x="16436" y="28343"/>
                  <a:pt x="16911" y="28850"/>
                </a:cubicBezTo>
                <a:cubicBezTo>
                  <a:pt x="18304" y="31541"/>
                  <a:pt x="19619" y="34265"/>
                  <a:pt x="20838" y="37036"/>
                </a:cubicBezTo>
                <a:lnTo>
                  <a:pt x="21028" y="36957"/>
                </a:lnTo>
                <a:cubicBezTo>
                  <a:pt x="19793" y="34154"/>
                  <a:pt x="18479" y="31399"/>
                  <a:pt x="17069" y="28691"/>
                </a:cubicBezTo>
                <a:cubicBezTo>
                  <a:pt x="16911" y="28169"/>
                  <a:pt x="16800" y="27646"/>
                  <a:pt x="16705" y="27108"/>
                </a:cubicBezTo>
                <a:cubicBezTo>
                  <a:pt x="16563" y="26142"/>
                  <a:pt x="16499" y="25161"/>
                  <a:pt x="16515" y="24195"/>
                </a:cubicBezTo>
                <a:cubicBezTo>
                  <a:pt x="16515" y="23609"/>
                  <a:pt x="16563" y="22991"/>
                  <a:pt x="16626" y="22326"/>
                </a:cubicBezTo>
                <a:cubicBezTo>
                  <a:pt x="16705" y="21661"/>
                  <a:pt x="16784" y="20949"/>
                  <a:pt x="16943" y="20189"/>
                </a:cubicBezTo>
                <a:lnTo>
                  <a:pt x="16943" y="20157"/>
                </a:lnTo>
                <a:cubicBezTo>
                  <a:pt x="17133" y="20363"/>
                  <a:pt x="17339" y="20585"/>
                  <a:pt x="17513" y="20790"/>
                </a:cubicBezTo>
                <a:cubicBezTo>
                  <a:pt x="17719" y="21044"/>
                  <a:pt x="17924" y="21313"/>
                  <a:pt x="18130" y="21566"/>
                </a:cubicBezTo>
                <a:cubicBezTo>
                  <a:pt x="18320" y="21820"/>
                  <a:pt x="18494" y="22089"/>
                  <a:pt x="18653" y="22358"/>
                </a:cubicBezTo>
                <a:cubicBezTo>
                  <a:pt x="18748" y="22516"/>
                  <a:pt x="18827" y="22659"/>
                  <a:pt x="18906" y="22817"/>
                </a:cubicBezTo>
                <a:cubicBezTo>
                  <a:pt x="19872" y="26396"/>
                  <a:pt x="21281" y="29847"/>
                  <a:pt x="23086" y="33093"/>
                </a:cubicBezTo>
                <a:lnTo>
                  <a:pt x="23260" y="32982"/>
                </a:lnTo>
                <a:cubicBezTo>
                  <a:pt x="21693" y="30148"/>
                  <a:pt x="20410" y="27140"/>
                  <a:pt x="19476" y="24036"/>
                </a:cubicBezTo>
                <a:cubicBezTo>
                  <a:pt x="19049" y="21740"/>
                  <a:pt x="19207" y="19381"/>
                  <a:pt x="19539" y="17165"/>
                </a:cubicBezTo>
                <a:cubicBezTo>
                  <a:pt x="19935" y="14647"/>
                  <a:pt x="20553" y="12304"/>
                  <a:pt x="20806" y="10087"/>
                </a:cubicBezTo>
                <a:cubicBezTo>
                  <a:pt x="20917" y="9137"/>
                  <a:pt x="20949" y="8187"/>
                  <a:pt x="20869" y="7221"/>
                </a:cubicBezTo>
                <a:cubicBezTo>
                  <a:pt x="20838" y="6809"/>
                  <a:pt x="20774" y="6398"/>
                  <a:pt x="20727" y="6002"/>
                </a:cubicBezTo>
                <a:cubicBezTo>
                  <a:pt x="20664" y="5606"/>
                  <a:pt x="20616" y="5226"/>
                  <a:pt x="20569" y="4830"/>
                </a:cubicBezTo>
                <a:cubicBezTo>
                  <a:pt x="20347" y="3310"/>
                  <a:pt x="20284" y="1790"/>
                  <a:pt x="21123" y="1"/>
                </a:cubicBezTo>
                <a:close/>
              </a:path>
            </a:pathLst>
          </a:custGeom>
          <a:solidFill>
            <a:srgbClr val="FEED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0" name="Google Shape;1340;p21"/>
          <p:cNvSpPr/>
          <p:nvPr/>
        </p:nvSpPr>
        <p:spPr>
          <a:xfrm rot="-928300">
            <a:off x="1424219" y="2083644"/>
            <a:ext cx="208437" cy="819403"/>
          </a:xfrm>
          <a:custGeom>
            <a:avLst/>
            <a:gdLst/>
            <a:ahLst/>
            <a:cxnLst/>
            <a:rect l="l" t="t" r="r" b="b"/>
            <a:pathLst>
              <a:path w="6509" h="25588" extrusionOk="0">
                <a:moveTo>
                  <a:pt x="6318" y="25587"/>
                </a:moveTo>
                <a:cubicBezTo>
                  <a:pt x="2043" y="17956"/>
                  <a:pt x="1" y="8867"/>
                  <a:pt x="539" y="0"/>
                </a:cubicBezTo>
                <a:lnTo>
                  <a:pt x="745" y="0"/>
                </a:lnTo>
                <a:cubicBezTo>
                  <a:pt x="206" y="8835"/>
                  <a:pt x="2249" y="17892"/>
                  <a:pt x="6508" y="25476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1" name="Google Shape;1341;p21"/>
          <p:cNvSpPr/>
          <p:nvPr/>
        </p:nvSpPr>
        <p:spPr>
          <a:xfrm rot="-928300">
            <a:off x="1249162" y="2121633"/>
            <a:ext cx="226178" cy="532926"/>
          </a:xfrm>
          <a:custGeom>
            <a:avLst/>
            <a:gdLst/>
            <a:ahLst/>
            <a:cxnLst/>
            <a:rect l="l" t="t" r="r" b="b"/>
            <a:pathLst>
              <a:path w="7063" h="16642" extrusionOk="0">
                <a:moveTo>
                  <a:pt x="3817" y="7996"/>
                </a:moveTo>
                <a:cubicBezTo>
                  <a:pt x="3817" y="7996"/>
                  <a:pt x="3753" y="7885"/>
                  <a:pt x="3611" y="7727"/>
                </a:cubicBezTo>
                <a:cubicBezTo>
                  <a:pt x="3484" y="7553"/>
                  <a:pt x="3263" y="7331"/>
                  <a:pt x="3009" y="7062"/>
                </a:cubicBezTo>
                <a:cubicBezTo>
                  <a:pt x="2297" y="6365"/>
                  <a:pt x="1457" y="5779"/>
                  <a:pt x="555" y="5368"/>
                </a:cubicBezTo>
                <a:cubicBezTo>
                  <a:pt x="872" y="4608"/>
                  <a:pt x="1426" y="3816"/>
                  <a:pt x="2012" y="2961"/>
                </a:cubicBezTo>
                <a:cubicBezTo>
                  <a:pt x="2313" y="2518"/>
                  <a:pt x="2645" y="2058"/>
                  <a:pt x="2978" y="1568"/>
                </a:cubicBezTo>
                <a:cubicBezTo>
                  <a:pt x="3310" y="1077"/>
                  <a:pt x="3611" y="570"/>
                  <a:pt x="3975" y="0"/>
                </a:cubicBezTo>
                <a:cubicBezTo>
                  <a:pt x="3848" y="1520"/>
                  <a:pt x="3975" y="3040"/>
                  <a:pt x="4339" y="4513"/>
                </a:cubicBezTo>
                <a:cubicBezTo>
                  <a:pt x="4798" y="6318"/>
                  <a:pt x="5147" y="8629"/>
                  <a:pt x="5653" y="10846"/>
                </a:cubicBezTo>
                <a:cubicBezTo>
                  <a:pt x="5748" y="11400"/>
                  <a:pt x="5891" y="11954"/>
                  <a:pt x="6002" y="12493"/>
                </a:cubicBezTo>
                <a:cubicBezTo>
                  <a:pt x="6128" y="13015"/>
                  <a:pt x="6239" y="13538"/>
                  <a:pt x="6382" y="14029"/>
                </a:cubicBezTo>
                <a:lnTo>
                  <a:pt x="6730" y="15438"/>
                </a:lnTo>
                <a:cubicBezTo>
                  <a:pt x="6841" y="15881"/>
                  <a:pt x="6968" y="16277"/>
                  <a:pt x="7063" y="16641"/>
                </a:cubicBezTo>
                <a:cubicBezTo>
                  <a:pt x="6968" y="16340"/>
                  <a:pt x="6857" y="16040"/>
                  <a:pt x="6714" y="15754"/>
                </a:cubicBezTo>
                <a:cubicBezTo>
                  <a:pt x="6588" y="15485"/>
                  <a:pt x="6445" y="15200"/>
                  <a:pt x="6287" y="14931"/>
                </a:cubicBezTo>
                <a:cubicBezTo>
                  <a:pt x="6128" y="14662"/>
                  <a:pt x="5954" y="14393"/>
                  <a:pt x="5764" y="14139"/>
                </a:cubicBezTo>
                <a:cubicBezTo>
                  <a:pt x="5558" y="13886"/>
                  <a:pt x="5353" y="13617"/>
                  <a:pt x="5147" y="13364"/>
                </a:cubicBezTo>
                <a:cubicBezTo>
                  <a:pt x="4672" y="12809"/>
                  <a:pt x="4165" y="12271"/>
                  <a:pt x="3643" y="11780"/>
                </a:cubicBezTo>
                <a:cubicBezTo>
                  <a:pt x="3088" y="11226"/>
                  <a:pt x="2487" y="10656"/>
                  <a:pt x="1822" y="10023"/>
                </a:cubicBezTo>
                <a:cubicBezTo>
                  <a:pt x="349" y="8582"/>
                  <a:pt x="1" y="7331"/>
                  <a:pt x="302" y="6112"/>
                </a:cubicBezTo>
                <a:cubicBezTo>
                  <a:pt x="1267" y="6334"/>
                  <a:pt x="2170" y="6729"/>
                  <a:pt x="2978" y="7284"/>
                </a:cubicBezTo>
                <a:cubicBezTo>
                  <a:pt x="3294" y="7474"/>
                  <a:pt x="3563" y="7711"/>
                  <a:pt x="3817" y="7996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2" name="Google Shape;1342;p21"/>
          <p:cNvSpPr/>
          <p:nvPr/>
        </p:nvSpPr>
        <p:spPr>
          <a:xfrm rot="-928300">
            <a:off x="1343150" y="1863707"/>
            <a:ext cx="155183" cy="798620"/>
          </a:xfrm>
          <a:custGeom>
            <a:avLst/>
            <a:gdLst/>
            <a:ahLst/>
            <a:cxnLst/>
            <a:rect l="l" t="t" r="r" b="b"/>
            <a:pathLst>
              <a:path w="4846" h="24939" extrusionOk="0">
                <a:moveTo>
                  <a:pt x="3247" y="4940"/>
                </a:moveTo>
                <a:cubicBezTo>
                  <a:pt x="3088" y="4544"/>
                  <a:pt x="2867" y="4180"/>
                  <a:pt x="2597" y="3879"/>
                </a:cubicBezTo>
                <a:cubicBezTo>
                  <a:pt x="2312" y="3515"/>
                  <a:pt x="1964" y="3151"/>
                  <a:pt x="1584" y="2771"/>
                </a:cubicBezTo>
                <a:cubicBezTo>
                  <a:pt x="1774" y="2486"/>
                  <a:pt x="1964" y="2233"/>
                  <a:pt x="2154" y="1995"/>
                </a:cubicBezTo>
                <a:cubicBezTo>
                  <a:pt x="2328" y="1773"/>
                  <a:pt x="2518" y="1568"/>
                  <a:pt x="2724" y="1378"/>
                </a:cubicBezTo>
                <a:cubicBezTo>
                  <a:pt x="3041" y="1077"/>
                  <a:pt x="3405" y="792"/>
                  <a:pt x="3785" y="538"/>
                </a:cubicBezTo>
                <a:cubicBezTo>
                  <a:pt x="4117" y="317"/>
                  <a:pt x="4466" y="143"/>
                  <a:pt x="4846" y="0"/>
                </a:cubicBezTo>
                <a:cubicBezTo>
                  <a:pt x="4007" y="1805"/>
                  <a:pt x="4070" y="3309"/>
                  <a:pt x="4292" y="4845"/>
                </a:cubicBezTo>
                <a:cubicBezTo>
                  <a:pt x="4339" y="5225"/>
                  <a:pt x="4402" y="5605"/>
                  <a:pt x="4450" y="6001"/>
                </a:cubicBezTo>
                <a:cubicBezTo>
                  <a:pt x="4497" y="6397"/>
                  <a:pt x="4561" y="6809"/>
                  <a:pt x="4592" y="7236"/>
                </a:cubicBezTo>
                <a:cubicBezTo>
                  <a:pt x="4672" y="8186"/>
                  <a:pt x="4640" y="9152"/>
                  <a:pt x="4529" y="10086"/>
                </a:cubicBezTo>
                <a:cubicBezTo>
                  <a:pt x="4276" y="12319"/>
                  <a:pt x="3658" y="14646"/>
                  <a:pt x="3262" y="17180"/>
                </a:cubicBezTo>
                <a:cubicBezTo>
                  <a:pt x="2882" y="19713"/>
                  <a:pt x="2740" y="22373"/>
                  <a:pt x="3405" y="24938"/>
                </a:cubicBezTo>
                <a:cubicBezTo>
                  <a:pt x="3041" y="23671"/>
                  <a:pt x="2407" y="21439"/>
                  <a:pt x="1885" y="19000"/>
                </a:cubicBezTo>
                <a:cubicBezTo>
                  <a:pt x="1632" y="17781"/>
                  <a:pt x="1362" y="16515"/>
                  <a:pt x="1141" y="15311"/>
                </a:cubicBezTo>
                <a:cubicBezTo>
                  <a:pt x="1077" y="15010"/>
                  <a:pt x="1014" y="14710"/>
                  <a:pt x="951" y="14409"/>
                </a:cubicBezTo>
                <a:cubicBezTo>
                  <a:pt x="887" y="14108"/>
                  <a:pt x="840" y="13823"/>
                  <a:pt x="792" y="13538"/>
                </a:cubicBezTo>
                <a:cubicBezTo>
                  <a:pt x="729" y="13269"/>
                  <a:pt x="666" y="12984"/>
                  <a:pt x="602" y="12715"/>
                </a:cubicBezTo>
                <a:cubicBezTo>
                  <a:pt x="571" y="12588"/>
                  <a:pt x="539" y="12445"/>
                  <a:pt x="507" y="12319"/>
                </a:cubicBezTo>
                <a:cubicBezTo>
                  <a:pt x="476" y="12192"/>
                  <a:pt x="460" y="12065"/>
                  <a:pt x="428" y="11939"/>
                </a:cubicBezTo>
                <a:cubicBezTo>
                  <a:pt x="207" y="11020"/>
                  <a:pt x="80" y="10102"/>
                  <a:pt x="32" y="9168"/>
                </a:cubicBezTo>
                <a:cubicBezTo>
                  <a:pt x="17" y="8740"/>
                  <a:pt x="1" y="8313"/>
                  <a:pt x="17" y="7917"/>
                </a:cubicBezTo>
                <a:cubicBezTo>
                  <a:pt x="48" y="7521"/>
                  <a:pt x="80" y="7141"/>
                  <a:pt x="143" y="6777"/>
                </a:cubicBezTo>
                <a:cubicBezTo>
                  <a:pt x="191" y="6413"/>
                  <a:pt x="254" y="6049"/>
                  <a:pt x="317" y="5716"/>
                </a:cubicBezTo>
                <a:cubicBezTo>
                  <a:pt x="397" y="5399"/>
                  <a:pt x="507" y="5083"/>
                  <a:pt x="618" y="4782"/>
                </a:cubicBezTo>
                <a:cubicBezTo>
                  <a:pt x="713" y="4481"/>
                  <a:pt x="824" y="4196"/>
                  <a:pt x="951" y="3943"/>
                </a:cubicBezTo>
                <a:cubicBezTo>
                  <a:pt x="998" y="3800"/>
                  <a:pt x="1062" y="3674"/>
                  <a:pt x="1125" y="3547"/>
                </a:cubicBezTo>
                <a:cubicBezTo>
                  <a:pt x="1188" y="3420"/>
                  <a:pt x="1252" y="3309"/>
                  <a:pt x="1315" y="3183"/>
                </a:cubicBezTo>
                <a:cubicBezTo>
                  <a:pt x="2107" y="3658"/>
                  <a:pt x="2914" y="4402"/>
                  <a:pt x="3247" y="4940"/>
                </a:cubicBezTo>
                <a:close/>
              </a:path>
            </a:pathLst>
          </a:custGeom>
          <a:solidFill>
            <a:srgbClr val="8DC3B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3" name="Google Shape;1343;p21"/>
          <p:cNvSpPr/>
          <p:nvPr/>
        </p:nvSpPr>
        <p:spPr>
          <a:xfrm rot="-928300">
            <a:off x="866592" y="2049183"/>
            <a:ext cx="556783" cy="841210"/>
          </a:xfrm>
          <a:custGeom>
            <a:avLst/>
            <a:gdLst/>
            <a:ahLst/>
            <a:cxnLst/>
            <a:rect l="l" t="t" r="r" b="b"/>
            <a:pathLst>
              <a:path w="17387" h="26269" extrusionOk="0">
                <a:moveTo>
                  <a:pt x="11876" y="13744"/>
                </a:moveTo>
                <a:cubicBezTo>
                  <a:pt x="11718" y="12984"/>
                  <a:pt x="11686" y="12209"/>
                  <a:pt x="11781" y="11449"/>
                </a:cubicBezTo>
                <a:cubicBezTo>
                  <a:pt x="11892" y="10562"/>
                  <a:pt x="12129" y="9691"/>
                  <a:pt x="12494" y="8883"/>
                </a:cubicBezTo>
                <a:cubicBezTo>
                  <a:pt x="11955" y="8519"/>
                  <a:pt x="11385" y="8155"/>
                  <a:pt x="10847" y="7775"/>
                </a:cubicBezTo>
                <a:cubicBezTo>
                  <a:pt x="10309" y="7411"/>
                  <a:pt x="9754" y="7015"/>
                  <a:pt x="9232" y="6588"/>
                </a:cubicBezTo>
                <a:cubicBezTo>
                  <a:pt x="8709" y="6160"/>
                  <a:pt x="8234" y="5685"/>
                  <a:pt x="7791" y="5178"/>
                </a:cubicBezTo>
                <a:cubicBezTo>
                  <a:pt x="7332" y="4640"/>
                  <a:pt x="6936" y="4054"/>
                  <a:pt x="6604" y="3437"/>
                </a:cubicBezTo>
                <a:cubicBezTo>
                  <a:pt x="5558" y="1426"/>
                  <a:pt x="4276" y="888"/>
                  <a:pt x="3104" y="666"/>
                </a:cubicBezTo>
                <a:cubicBezTo>
                  <a:pt x="1933" y="460"/>
                  <a:pt x="808" y="618"/>
                  <a:pt x="1" y="1"/>
                </a:cubicBezTo>
                <a:cubicBezTo>
                  <a:pt x="1204" y="1394"/>
                  <a:pt x="919" y="2376"/>
                  <a:pt x="793" y="3690"/>
                </a:cubicBezTo>
                <a:cubicBezTo>
                  <a:pt x="682" y="4988"/>
                  <a:pt x="777" y="6556"/>
                  <a:pt x="2613" y="9200"/>
                </a:cubicBezTo>
                <a:cubicBezTo>
                  <a:pt x="3453" y="9137"/>
                  <a:pt x="4292" y="9248"/>
                  <a:pt x="5083" y="9533"/>
                </a:cubicBezTo>
                <a:cubicBezTo>
                  <a:pt x="4387" y="9501"/>
                  <a:pt x="3690" y="9580"/>
                  <a:pt x="3009" y="9770"/>
                </a:cubicBezTo>
                <a:cubicBezTo>
                  <a:pt x="3152" y="9944"/>
                  <a:pt x="3278" y="10119"/>
                  <a:pt x="3405" y="10293"/>
                </a:cubicBezTo>
                <a:cubicBezTo>
                  <a:pt x="5416" y="12858"/>
                  <a:pt x="6287" y="14726"/>
                  <a:pt x="6746" y="16167"/>
                </a:cubicBezTo>
                <a:cubicBezTo>
                  <a:pt x="6936" y="16800"/>
                  <a:pt x="7063" y="17449"/>
                  <a:pt x="7142" y="18099"/>
                </a:cubicBezTo>
                <a:cubicBezTo>
                  <a:pt x="7205" y="18684"/>
                  <a:pt x="7237" y="19223"/>
                  <a:pt x="7284" y="19761"/>
                </a:cubicBezTo>
                <a:cubicBezTo>
                  <a:pt x="8836" y="19397"/>
                  <a:pt x="10356" y="19365"/>
                  <a:pt x="11417" y="19840"/>
                </a:cubicBezTo>
                <a:cubicBezTo>
                  <a:pt x="10024" y="19476"/>
                  <a:pt x="8551" y="19729"/>
                  <a:pt x="7316" y="20141"/>
                </a:cubicBezTo>
                <a:cubicBezTo>
                  <a:pt x="7364" y="20537"/>
                  <a:pt x="7443" y="20949"/>
                  <a:pt x="7538" y="21345"/>
                </a:cubicBezTo>
                <a:cubicBezTo>
                  <a:pt x="7744" y="22073"/>
                  <a:pt x="8314" y="22532"/>
                  <a:pt x="9137" y="22865"/>
                </a:cubicBezTo>
                <a:cubicBezTo>
                  <a:pt x="9960" y="23181"/>
                  <a:pt x="10989" y="23387"/>
                  <a:pt x="12066" y="23593"/>
                </a:cubicBezTo>
                <a:cubicBezTo>
                  <a:pt x="13143" y="23783"/>
                  <a:pt x="14188" y="24068"/>
                  <a:pt x="15217" y="24464"/>
                </a:cubicBezTo>
                <a:cubicBezTo>
                  <a:pt x="16167" y="24860"/>
                  <a:pt x="16959" y="25414"/>
                  <a:pt x="17386" y="26269"/>
                </a:cubicBezTo>
                <a:cubicBezTo>
                  <a:pt x="17291" y="26063"/>
                  <a:pt x="17212" y="25857"/>
                  <a:pt x="17149" y="25651"/>
                </a:cubicBezTo>
                <a:cubicBezTo>
                  <a:pt x="16959" y="25065"/>
                  <a:pt x="16816" y="24464"/>
                  <a:pt x="16721" y="23846"/>
                </a:cubicBezTo>
                <a:cubicBezTo>
                  <a:pt x="16579" y="22880"/>
                  <a:pt x="16500" y="21915"/>
                  <a:pt x="16515" y="20933"/>
                </a:cubicBezTo>
                <a:cubicBezTo>
                  <a:pt x="16515" y="20363"/>
                  <a:pt x="16563" y="19729"/>
                  <a:pt x="16642" y="19064"/>
                </a:cubicBezTo>
                <a:cubicBezTo>
                  <a:pt x="16705" y="18399"/>
                  <a:pt x="16800" y="17687"/>
                  <a:pt x="16943" y="16943"/>
                </a:cubicBezTo>
                <a:cubicBezTo>
                  <a:pt x="17133" y="16072"/>
                  <a:pt x="17149" y="15201"/>
                  <a:pt x="17006" y="14330"/>
                </a:cubicBezTo>
                <a:cubicBezTo>
                  <a:pt x="16880" y="13618"/>
                  <a:pt x="16626" y="12921"/>
                  <a:pt x="16230" y="12304"/>
                </a:cubicBezTo>
                <a:cubicBezTo>
                  <a:pt x="15850" y="11686"/>
                  <a:pt x="15375" y="11148"/>
                  <a:pt x="14837" y="10673"/>
                </a:cubicBezTo>
                <a:cubicBezTo>
                  <a:pt x="14283" y="10166"/>
                  <a:pt x="13697" y="9707"/>
                  <a:pt x="13079" y="9279"/>
                </a:cubicBezTo>
                <a:cubicBezTo>
                  <a:pt x="12478" y="10198"/>
                  <a:pt x="12082" y="11227"/>
                  <a:pt x="11939" y="12319"/>
                </a:cubicBezTo>
                <a:cubicBezTo>
                  <a:pt x="11876" y="12794"/>
                  <a:pt x="11844" y="13269"/>
                  <a:pt x="11876" y="13744"/>
                </a:cubicBezTo>
                <a:close/>
              </a:path>
            </a:pathLst>
          </a:custGeom>
          <a:solidFill>
            <a:srgbClr val="8DC3B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4" name="Google Shape;1344;p21"/>
          <p:cNvSpPr/>
          <p:nvPr/>
        </p:nvSpPr>
        <p:spPr>
          <a:xfrm rot="-928300">
            <a:off x="945309" y="2074809"/>
            <a:ext cx="631300" cy="1029313"/>
          </a:xfrm>
          <a:custGeom>
            <a:avLst/>
            <a:gdLst/>
            <a:ahLst/>
            <a:cxnLst/>
            <a:rect l="l" t="t" r="r" b="b"/>
            <a:pathLst>
              <a:path w="19714" h="32143" extrusionOk="0">
                <a:moveTo>
                  <a:pt x="19508" y="32143"/>
                </a:moveTo>
                <a:cubicBezTo>
                  <a:pt x="14457" y="20648"/>
                  <a:pt x="7902" y="9881"/>
                  <a:pt x="1" y="143"/>
                </a:cubicBezTo>
                <a:lnTo>
                  <a:pt x="159" y="1"/>
                </a:lnTo>
                <a:cubicBezTo>
                  <a:pt x="8076" y="9770"/>
                  <a:pt x="14647" y="20553"/>
                  <a:pt x="19714" y="32064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5" name="Google Shape;1345;p21"/>
          <p:cNvSpPr/>
          <p:nvPr/>
        </p:nvSpPr>
        <p:spPr>
          <a:xfrm rot="-928300">
            <a:off x="1305482" y="2400637"/>
            <a:ext cx="52774" cy="264734"/>
          </a:xfrm>
          <a:custGeom>
            <a:avLst/>
            <a:gdLst/>
            <a:ahLst/>
            <a:cxnLst/>
            <a:rect l="l" t="t" r="r" b="b"/>
            <a:pathLst>
              <a:path w="1648" h="8267" extrusionOk="0">
                <a:moveTo>
                  <a:pt x="1315" y="8266"/>
                </a:moveTo>
                <a:cubicBezTo>
                  <a:pt x="365" y="6603"/>
                  <a:pt x="1" y="3310"/>
                  <a:pt x="1457" y="1"/>
                </a:cubicBezTo>
                <a:lnTo>
                  <a:pt x="1647" y="96"/>
                </a:lnTo>
                <a:cubicBezTo>
                  <a:pt x="222" y="3326"/>
                  <a:pt x="571" y="6540"/>
                  <a:pt x="1505" y="8155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6" name="Google Shape;1346;p21"/>
          <p:cNvSpPr/>
          <p:nvPr/>
        </p:nvSpPr>
        <p:spPr>
          <a:xfrm rot="-928300">
            <a:off x="1144794" y="2536700"/>
            <a:ext cx="181058" cy="91297"/>
          </a:xfrm>
          <a:custGeom>
            <a:avLst/>
            <a:gdLst/>
            <a:ahLst/>
            <a:cxnLst/>
            <a:rect l="l" t="t" r="r" b="b"/>
            <a:pathLst>
              <a:path w="5654" h="2851" extrusionOk="0">
                <a:moveTo>
                  <a:pt x="5463" y="2850"/>
                </a:moveTo>
                <a:cubicBezTo>
                  <a:pt x="4893" y="1916"/>
                  <a:pt x="4038" y="1172"/>
                  <a:pt x="3025" y="729"/>
                </a:cubicBezTo>
                <a:cubicBezTo>
                  <a:pt x="2091" y="333"/>
                  <a:pt x="1046" y="222"/>
                  <a:pt x="48" y="428"/>
                </a:cubicBezTo>
                <a:lnTo>
                  <a:pt x="1" y="222"/>
                </a:lnTo>
                <a:cubicBezTo>
                  <a:pt x="1046" y="0"/>
                  <a:pt x="2138" y="111"/>
                  <a:pt x="3120" y="539"/>
                </a:cubicBezTo>
                <a:cubicBezTo>
                  <a:pt x="4165" y="998"/>
                  <a:pt x="5051" y="1774"/>
                  <a:pt x="5653" y="2755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7" name="Google Shape;1347;p21"/>
          <p:cNvSpPr/>
          <p:nvPr/>
        </p:nvSpPr>
        <p:spPr>
          <a:xfrm rot="-928300">
            <a:off x="1120760" y="2295018"/>
            <a:ext cx="27412" cy="163317"/>
          </a:xfrm>
          <a:custGeom>
            <a:avLst/>
            <a:gdLst/>
            <a:ahLst/>
            <a:cxnLst/>
            <a:rect l="l" t="t" r="r" b="b"/>
            <a:pathLst>
              <a:path w="856" h="5100" extrusionOk="0">
                <a:moveTo>
                  <a:pt x="681" y="5099"/>
                </a:moveTo>
                <a:cubicBezTo>
                  <a:pt x="159" y="4308"/>
                  <a:pt x="0" y="3184"/>
                  <a:pt x="190" y="1838"/>
                </a:cubicBezTo>
                <a:cubicBezTo>
                  <a:pt x="254" y="1394"/>
                  <a:pt x="349" y="967"/>
                  <a:pt x="475" y="539"/>
                </a:cubicBezTo>
                <a:cubicBezTo>
                  <a:pt x="570" y="207"/>
                  <a:pt x="634" y="17"/>
                  <a:pt x="634" y="1"/>
                </a:cubicBezTo>
                <a:lnTo>
                  <a:pt x="839" y="80"/>
                </a:lnTo>
                <a:cubicBezTo>
                  <a:pt x="839" y="80"/>
                  <a:pt x="760" y="270"/>
                  <a:pt x="681" y="603"/>
                </a:cubicBezTo>
                <a:cubicBezTo>
                  <a:pt x="554" y="1014"/>
                  <a:pt x="475" y="1442"/>
                  <a:pt x="412" y="1869"/>
                </a:cubicBezTo>
                <a:cubicBezTo>
                  <a:pt x="285" y="2772"/>
                  <a:pt x="254" y="4039"/>
                  <a:pt x="855" y="4973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8" name="Google Shape;1348;p21"/>
          <p:cNvSpPr/>
          <p:nvPr/>
        </p:nvSpPr>
        <p:spPr>
          <a:xfrm rot="-928300">
            <a:off x="1058380" y="2443951"/>
            <a:ext cx="136930" cy="53799"/>
          </a:xfrm>
          <a:custGeom>
            <a:avLst/>
            <a:gdLst/>
            <a:ahLst/>
            <a:cxnLst/>
            <a:rect l="l" t="t" r="r" b="b"/>
            <a:pathLst>
              <a:path w="4276" h="1680" extrusionOk="0">
                <a:moveTo>
                  <a:pt x="4102" y="1679"/>
                </a:moveTo>
                <a:cubicBezTo>
                  <a:pt x="3722" y="1125"/>
                  <a:pt x="3168" y="713"/>
                  <a:pt x="2534" y="492"/>
                </a:cubicBezTo>
                <a:cubicBezTo>
                  <a:pt x="1727" y="238"/>
                  <a:pt x="856" y="254"/>
                  <a:pt x="64" y="555"/>
                </a:cubicBezTo>
                <a:lnTo>
                  <a:pt x="1" y="349"/>
                </a:lnTo>
                <a:cubicBezTo>
                  <a:pt x="840" y="33"/>
                  <a:pt x="1758" y="1"/>
                  <a:pt x="2613" y="270"/>
                </a:cubicBezTo>
                <a:cubicBezTo>
                  <a:pt x="3294" y="508"/>
                  <a:pt x="3880" y="951"/>
                  <a:pt x="4276" y="1553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9" name="Google Shape;1349;p21"/>
          <p:cNvSpPr/>
          <p:nvPr/>
        </p:nvSpPr>
        <p:spPr>
          <a:xfrm rot="-928300">
            <a:off x="935587" y="2166861"/>
            <a:ext cx="49732" cy="158225"/>
          </a:xfrm>
          <a:custGeom>
            <a:avLst/>
            <a:gdLst/>
            <a:ahLst/>
            <a:cxnLst/>
            <a:rect l="l" t="t" r="r" b="b"/>
            <a:pathLst>
              <a:path w="1553" h="4941" extrusionOk="0">
                <a:moveTo>
                  <a:pt x="1378" y="4941"/>
                </a:moveTo>
                <a:cubicBezTo>
                  <a:pt x="523" y="3753"/>
                  <a:pt x="0" y="1537"/>
                  <a:pt x="650" y="1"/>
                </a:cubicBezTo>
                <a:lnTo>
                  <a:pt x="840" y="80"/>
                </a:lnTo>
                <a:cubicBezTo>
                  <a:pt x="254" y="1505"/>
                  <a:pt x="729" y="3674"/>
                  <a:pt x="1552" y="4830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0" name="Google Shape;1350;p21"/>
          <p:cNvSpPr/>
          <p:nvPr/>
        </p:nvSpPr>
        <p:spPr>
          <a:xfrm rot="-928300">
            <a:off x="895057" y="2287689"/>
            <a:ext cx="109038" cy="45152"/>
          </a:xfrm>
          <a:custGeom>
            <a:avLst/>
            <a:gdLst/>
            <a:ahLst/>
            <a:cxnLst/>
            <a:rect l="l" t="t" r="r" b="b"/>
            <a:pathLst>
              <a:path w="3405" h="1410" extrusionOk="0">
                <a:moveTo>
                  <a:pt x="3230" y="1410"/>
                </a:moveTo>
                <a:cubicBezTo>
                  <a:pt x="2724" y="729"/>
                  <a:pt x="1536" y="238"/>
                  <a:pt x="79" y="729"/>
                </a:cubicBezTo>
                <a:lnTo>
                  <a:pt x="0" y="539"/>
                </a:lnTo>
                <a:cubicBezTo>
                  <a:pt x="1568" y="1"/>
                  <a:pt x="2834" y="539"/>
                  <a:pt x="3404" y="1283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1" name="Google Shape;1351;p21"/>
          <p:cNvSpPr/>
          <p:nvPr/>
        </p:nvSpPr>
        <p:spPr>
          <a:xfrm rot="-928300">
            <a:off x="1202963" y="2784017"/>
            <a:ext cx="428499" cy="310334"/>
          </a:xfrm>
          <a:custGeom>
            <a:avLst/>
            <a:gdLst/>
            <a:ahLst/>
            <a:cxnLst/>
            <a:rect l="l" t="t" r="r" b="b"/>
            <a:pathLst>
              <a:path w="13381" h="9691" extrusionOk="0">
                <a:moveTo>
                  <a:pt x="13238" y="9691"/>
                </a:moveTo>
                <a:cubicBezTo>
                  <a:pt x="9184" y="6065"/>
                  <a:pt x="4735" y="2866"/>
                  <a:pt x="1" y="190"/>
                </a:cubicBezTo>
                <a:lnTo>
                  <a:pt x="112" y="0"/>
                </a:lnTo>
                <a:cubicBezTo>
                  <a:pt x="4862" y="2692"/>
                  <a:pt x="9311" y="5890"/>
                  <a:pt x="13380" y="9532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2" name="Google Shape;1352;p21"/>
          <p:cNvSpPr/>
          <p:nvPr/>
        </p:nvSpPr>
        <p:spPr>
          <a:xfrm rot="-928300">
            <a:off x="1182110" y="2840561"/>
            <a:ext cx="295155" cy="182563"/>
          </a:xfrm>
          <a:custGeom>
            <a:avLst/>
            <a:gdLst/>
            <a:ahLst/>
            <a:cxnLst/>
            <a:rect l="l" t="t" r="r" b="b"/>
            <a:pathLst>
              <a:path w="9217" h="5701" extrusionOk="0">
                <a:moveTo>
                  <a:pt x="3864" y="2724"/>
                </a:moveTo>
                <a:cubicBezTo>
                  <a:pt x="3564" y="2787"/>
                  <a:pt x="3263" y="2882"/>
                  <a:pt x="2994" y="3009"/>
                </a:cubicBezTo>
                <a:cubicBezTo>
                  <a:pt x="2218" y="3373"/>
                  <a:pt x="1505" y="3848"/>
                  <a:pt x="888" y="4434"/>
                </a:cubicBezTo>
                <a:cubicBezTo>
                  <a:pt x="587" y="3405"/>
                  <a:pt x="619" y="1710"/>
                  <a:pt x="1" y="0"/>
                </a:cubicBezTo>
                <a:cubicBezTo>
                  <a:pt x="793" y="460"/>
                  <a:pt x="1648" y="792"/>
                  <a:pt x="2550" y="982"/>
                </a:cubicBezTo>
                <a:cubicBezTo>
                  <a:pt x="3674" y="1235"/>
                  <a:pt x="5004" y="1853"/>
                  <a:pt x="6192" y="2565"/>
                </a:cubicBezTo>
                <a:cubicBezTo>
                  <a:pt x="7253" y="3199"/>
                  <a:pt x="8250" y="3911"/>
                  <a:pt x="9216" y="4687"/>
                </a:cubicBezTo>
                <a:cubicBezTo>
                  <a:pt x="7902" y="3769"/>
                  <a:pt x="6034" y="4133"/>
                  <a:pt x="3469" y="5130"/>
                </a:cubicBezTo>
                <a:cubicBezTo>
                  <a:pt x="2028" y="5701"/>
                  <a:pt x="1394" y="5526"/>
                  <a:pt x="1046" y="4893"/>
                </a:cubicBezTo>
                <a:cubicBezTo>
                  <a:pt x="1632" y="4196"/>
                  <a:pt x="2313" y="3595"/>
                  <a:pt x="3073" y="3104"/>
                </a:cubicBezTo>
                <a:cubicBezTo>
                  <a:pt x="3326" y="2945"/>
                  <a:pt x="3579" y="2819"/>
                  <a:pt x="3864" y="2724"/>
                </a:cubicBezTo>
                <a:close/>
              </a:path>
            </a:pathLst>
          </a:custGeom>
          <a:solidFill>
            <a:srgbClr val="99D0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3" name="Google Shape;1353;p21"/>
          <p:cNvSpPr/>
          <p:nvPr/>
        </p:nvSpPr>
        <p:spPr>
          <a:xfrm rot="-928300">
            <a:off x="1065545" y="2675059"/>
            <a:ext cx="400095" cy="341268"/>
          </a:xfrm>
          <a:custGeom>
            <a:avLst/>
            <a:gdLst/>
            <a:ahLst/>
            <a:cxnLst/>
            <a:rect l="l" t="t" r="r" b="b"/>
            <a:pathLst>
              <a:path w="12494" h="10657" extrusionOk="0">
                <a:moveTo>
                  <a:pt x="2756" y="2170"/>
                </a:moveTo>
                <a:cubicBezTo>
                  <a:pt x="2202" y="2249"/>
                  <a:pt x="1521" y="2740"/>
                  <a:pt x="777" y="3341"/>
                </a:cubicBezTo>
                <a:cubicBezTo>
                  <a:pt x="413" y="2629"/>
                  <a:pt x="175" y="1853"/>
                  <a:pt x="64" y="1061"/>
                </a:cubicBezTo>
                <a:cubicBezTo>
                  <a:pt x="17" y="697"/>
                  <a:pt x="1" y="349"/>
                  <a:pt x="17" y="0"/>
                </a:cubicBezTo>
                <a:cubicBezTo>
                  <a:pt x="998" y="950"/>
                  <a:pt x="2012" y="1061"/>
                  <a:pt x="3104" y="1204"/>
                </a:cubicBezTo>
                <a:cubicBezTo>
                  <a:pt x="4197" y="1330"/>
                  <a:pt x="5353" y="1473"/>
                  <a:pt x="6540" y="2455"/>
                </a:cubicBezTo>
                <a:cubicBezTo>
                  <a:pt x="7744" y="3468"/>
                  <a:pt x="8678" y="4972"/>
                  <a:pt x="9564" y="6492"/>
                </a:cubicBezTo>
                <a:cubicBezTo>
                  <a:pt x="10451" y="7996"/>
                  <a:pt x="11306" y="9532"/>
                  <a:pt x="12494" y="10656"/>
                </a:cubicBezTo>
                <a:cubicBezTo>
                  <a:pt x="11528" y="9849"/>
                  <a:pt x="10514" y="9089"/>
                  <a:pt x="9438" y="8424"/>
                </a:cubicBezTo>
                <a:cubicBezTo>
                  <a:pt x="8139" y="7600"/>
                  <a:pt x="6651" y="6872"/>
                  <a:pt x="5400" y="6587"/>
                </a:cubicBezTo>
                <a:cubicBezTo>
                  <a:pt x="2962" y="6049"/>
                  <a:pt x="1679" y="4893"/>
                  <a:pt x="935" y="3642"/>
                </a:cubicBezTo>
                <a:cubicBezTo>
                  <a:pt x="1505" y="2961"/>
                  <a:pt x="2281" y="2375"/>
                  <a:pt x="2756" y="2170"/>
                </a:cubicBezTo>
                <a:close/>
              </a:path>
            </a:pathLst>
          </a:custGeom>
          <a:solidFill>
            <a:srgbClr val="8DC3B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4" name="Google Shape;1354;p21"/>
          <p:cNvSpPr/>
          <p:nvPr/>
        </p:nvSpPr>
        <p:spPr>
          <a:xfrm rot="-928300">
            <a:off x="1442480" y="2142423"/>
            <a:ext cx="22352" cy="19054"/>
          </a:xfrm>
          <a:custGeom>
            <a:avLst/>
            <a:gdLst/>
            <a:ahLst/>
            <a:cxnLst/>
            <a:rect l="l" t="t" r="r" b="b"/>
            <a:pathLst>
              <a:path w="698" h="595" extrusionOk="0">
                <a:moveTo>
                  <a:pt x="397" y="0"/>
                </a:moveTo>
                <a:cubicBezTo>
                  <a:pt x="127" y="0"/>
                  <a:pt x="1" y="317"/>
                  <a:pt x="191" y="507"/>
                </a:cubicBezTo>
                <a:cubicBezTo>
                  <a:pt x="252" y="568"/>
                  <a:pt x="325" y="595"/>
                  <a:pt x="397" y="595"/>
                </a:cubicBezTo>
                <a:cubicBezTo>
                  <a:pt x="551" y="595"/>
                  <a:pt x="697" y="474"/>
                  <a:pt x="697" y="301"/>
                </a:cubicBezTo>
                <a:cubicBezTo>
                  <a:pt x="697" y="127"/>
                  <a:pt x="555" y="0"/>
                  <a:pt x="39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5" name="Google Shape;1355;p21"/>
          <p:cNvSpPr/>
          <p:nvPr/>
        </p:nvSpPr>
        <p:spPr>
          <a:xfrm rot="-928300">
            <a:off x="1338571" y="2164306"/>
            <a:ext cx="18285" cy="15595"/>
          </a:xfrm>
          <a:custGeom>
            <a:avLst/>
            <a:gdLst/>
            <a:ahLst/>
            <a:cxnLst/>
            <a:rect l="l" t="t" r="r" b="b"/>
            <a:pathLst>
              <a:path w="571" h="487" extrusionOk="0">
                <a:moveTo>
                  <a:pt x="333" y="1"/>
                </a:moveTo>
                <a:cubicBezTo>
                  <a:pt x="111" y="1"/>
                  <a:pt x="0" y="254"/>
                  <a:pt x="159" y="412"/>
                </a:cubicBezTo>
                <a:cubicBezTo>
                  <a:pt x="205" y="464"/>
                  <a:pt x="265" y="487"/>
                  <a:pt x="324" y="487"/>
                </a:cubicBezTo>
                <a:cubicBezTo>
                  <a:pt x="448" y="487"/>
                  <a:pt x="570" y="388"/>
                  <a:pt x="570" y="238"/>
                </a:cubicBezTo>
                <a:cubicBezTo>
                  <a:pt x="570" y="112"/>
                  <a:pt x="460" y="1"/>
                  <a:pt x="33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6" name="Google Shape;1356;p21"/>
          <p:cNvSpPr/>
          <p:nvPr/>
        </p:nvSpPr>
        <p:spPr>
          <a:xfrm rot="-928300">
            <a:off x="1320482" y="2238409"/>
            <a:ext cx="16780" cy="14410"/>
          </a:xfrm>
          <a:custGeom>
            <a:avLst/>
            <a:gdLst/>
            <a:ahLst/>
            <a:cxnLst/>
            <a:rect l="l" t="t" r="r" b="b"/>
            <a:pathLst>
              <a:path w="524" h="450" extrusionOk="0">
                <a:moveTo>
                  <a:pt x="301" y="1"/>
                </a:moveTo>
                <a:cubicBezTo>
                  <a:pt x="111" y="1"/>
                  <a:pt x="1" y="238"/>
                  <a:pt x="143" y="381"/>
                </a:cubicBezTo>
                <a:cubicBezTo>
                  <a:pt x="190" y="428"/>
                  <a:pt x="247" y="449"/>
                  <a:pt x="303" y="449"/>
                </a:cubicBezTo>
                <a:cubicBezTo>
                  <a:pt x="416" y="449"/>
                  <a:pt x="523" y="361"/>
                  <a:pt x="523" y="223"/>
                </a:cubicBezTo>
                <a:cubicBezTo>
                  <a:pt x="523" y="96"/>
                  <a:pt x="428" y="1"/>
                  <a:pt x="30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7" name="Google Shape;1357;p21"/>
          <p:cNvSpPr/>
          <p:nvPr/>
        </p:nvSpPr>
        <p:spPr>
          <a:xfrm rot="-928300">
            <a:off x="1456352" y="2238345"/>
            <a:ext cx="15755" cy="15723"/>
          </a:xfrm>
          <a:custGeom>
            <a:avLst/>
            <a:gdLst/>
            <a:ahLst/>
            <a:cxnLst/>
            <a:rect l="l" t="t" r="r" b="b"/>
            <a:pathLst>
              <a:path w="492" h="491" extrusionOk="0">
                <a:moveTo>
                  <a:pt x="238" y="0"/>
                </a:moveTo>
                <a:cubicBezTo>
                  <a:pt x="111" y="0"/>
                  <a:pt x="1" y="111"/>
                  <a:pt x="1" y="238"/>
                </a:cubicBezTo>
                <a:cubicBezTo>
                  <a:pt x="1" y="380"/>
                  <a:pt x="111" y="491"/>
                  <a:pt x="238" y="491"/>
                </a:cubicBezTo>
                <a:cubicBezTo>
                  <a:pt x="381" y="491"/>
                  <a:pt x="491" y="380"/>
                  <a:pt x="491" y="238"/>
                </a:cubicBezTo>
                <a:cubicBezTo>
                  <a:pt x="491" y="111"/>
                  <a:pt x="381" y="0"/>
                  <a:pt x="23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8" name="Google Shape;1358;p21"/>
          <p:cNvSpPr/>
          <p:nvPr/>
        </p:nvSpPr>
        <p:spPr>
          <a:xfrm rot="-928300">
            <a:off x="1360881" y="2350518"/>
            <a:ext cx="23889" cy="20399"/>
          </a:xfrm>
          <a:custGeom>
            <a:avLst/>
            <a:gdLst/>
            <a:ahLst/>
            <a:cxnLst/>
            <a:rect l="l" t="t" r="r" b="b"/>
            <a:pathLst>
              <a:path w="746" h="637" extrusionOk="0">
                <a:moveTo>
                  <a:pt x="428" y="1"/>
                </a:moveTo>
                <a:cubicBezTo>
                  <a:pt x="143" y="1"/>
                  <a:pt x="1" y="349"/>
                  <a:pt x="207" y="539"/>
                </a:cubicBezTo>
                <a:cubicBezTo>
                  <a:pt x="269" y="606"/>
                  <a:pt x="346" y="636"/>
                  <a:pt x="423" y="636"/>
                </a:cubicBezTo>
                <a:cubicBezTo>
                  <a:pt x="580" y="636"/>
                  <a:pt x="734" y="509"/>
                  <a:pt x="745" y="317"/>
                </a:cubicBezTo>
                <a:cubicBezTo>
                  <a:pt x="745" y="143"/>
                  <a:pt x="603" y="1"/>
                  <a:pt x="42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9" name="Google Shape;1359;p21"/>
          <p:cNvSpPr/>
          <p:nvPr/>
        </p:nvSpPr>
        <p:spPr>
          <a:xfrm rot="-928300">
            <a:off x="1384232" y="2355087"/>
            <a:ext cx="20335" cy="20815"/>
          </a:xfrm>
          <a:custGeom>
            <a:avLst/>
            <a:gdLst/>
            <a:ahLst/>
            <a:cxnLst/>
            <a:rect l="l" t="t" r="r" b="b"/>
            <a:pathLst>
              <a:path w="635" h="650" extrusionOk="0">
                <a:moveTo>
                  <a:pt x="318" y="0"/>
                </a:moveTo>
                <a:cubicBezTo>
                  <a:pt x="143" y="0"/>
                  <a:pt x="1" y="143"/>
                  <a:pt x="1" y="333"/>
                </a:cubicBezTo>
                <a:cubicBezTo>
                  <a:pt x="1" y="507"/>
                  <a:pt x="143" y="650"/>
                  <a:pt x="318" y="650"/>
                </a:cubicBezTo>
                <a:cubicBezTo>
                  <a:pt x="492" y="650"/>
                  <a:pt x="634" y="507"/>
                  <a:pt x="634" y="333"/>
                </a:cubicBezTo>
                <a:cubicBezTo>
                  <a:pt x="634" y="143"/>
                  <a:pt x="492" y="0"/>
                  <a:pt x="31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0" name="Google Shape;1360;p21"/>
          <p:cNvSpPr/>
          <p:nvPr/>
        </p:nvSpPr>
        <p:spPr>
          <a:xfrm rot="-928300">
            <a:off x="1059287" y="2381206"/>
            <a:ext cx="12713" cy="12585"/>
          </a:xfrm>
          <a:custGeom>
            <a:avLst/>
            <a:gdLst/>
            <a:ahLst/>
            <a:cxnLst/>
            <a:rect l="l" t="t" r="r" b="b"/>
            <a:pathLst>
              <a:path w="397" h="393" extrusionOk="0">
                <a:moveTo>
                  <a:pt x="198" y="1"/>
                </a:moveTo>
                <a:cubicBezTo>
                  <a:pt x="99" y="1"/>
                  <a:pt x="1" y="64"/>
                  <a:pt x="1" y="191"/>
                </a:cubicBezTo>
                <a:cubicBezTo>
                  <a:pt x="1" y="325"/>
                  <a:pt x="99" y="393"/>
                  <a:pt x="198" y="393"/>
                </a:cubicBezTo>
                <a:cubicBezTo>
                  <a:pt x="297" y="393"/>
                  <a:pt x="396" y="325"/>
                  <a:pt x="396" y="191"/>
                </a:cubicBezTo>
                <a:cubicBezTo>
                  <a:pt x="396" y="64"/>
                  <a:pt x="297" y="1"/>
                  <a:pt x="19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1" name="Google Shape;1361;p21"/>
          <p:cNvSpPr/>
          <p:nvPr/>
        </p:nvSpPr>
        <p:spPr>
          <a:xfrm rot="-928300">
            <a:off x="1122084" y="2326760"/>
            <a:ext cx="19278" cy="19278"/>
          </a:xfrm>
          <a:custGeom>
            <a:avLst/>
            <a:gdLst/>
            <a:ahLst/>
            <a:cxnLst/>
            <a:rect l="l" t="t" r="r" b="b"/>
            <a:pathLst>
              <a:path w="602" h="602" extrusionOk="0">
                <a:moveTo>
                  <a:pt x="301" y="0"/>
                </a:moveTo>
                <a:cubicBezTo>
                  <a:pt x="143" y="0"/>
                  <a:pt x="0" y="143"/>
                  <a:pt x="0" y="301"/>
                </a:cubicBezTo>
                <a:cubicBezTo>
                  <a:pt x="0" y="459"/>
                  <a:pt x="143" y="602"/>
                  <a:pt x="301" y="602"/>
                </a:cubicBezTo>
                <a:cubicBezTo>
                  <a:pt x="459" y="602"/>
                  <a:pt x="602" y="459"/>
                  <a:pt x="602" y="301"/>
                </a:cubicBezTo>
                <a:cubicBezTo>
                  <a:pt x="602" y="143"/>
                  <a:pt x="459" y="0"/>
                  <a:pt x="30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2" name="Google Shape;1362;p21"/>
          <p:cNvSpPr/>
          <p:nvPr/>
        </p:nvSpPr>
        <p:spPr>
          <a:xfrm rot="-928300">
            <a:off x="1041550" y="2344384"/>
            <a:ext cx="14218" cy="14763"/>
          </a:xfrm>
          <a:custGeom>
            <a:avLst/>
            <a:gdLst/>
            <a:ahLst/>
            <a:cxnLst/>
            <a:rect l="l" t="t" r="r" b="b"/>
            <a:pathLst>
              <a:path w="444" h="461" extrusionOk="0">
                <a:moveTo>
                  <a:pt x="222" y="1"/>
                </a:moveTo>
                <a:cubicBezTo>
                  <a:pt x="95" y="1"/>
                  <a:pt x="0" y="112"/>
                  <a:pt x="0" y="238"/>
                </a:cubicBezTo>
                <a:cubicBezTo>
                  <a:pt x="0" y="365"/>
                  <a:pt x="95" y="460"/>
                  <a:pt x="222" y="460"/>
                </a:cubicBezTo>
                <a:cubicBezTo>
                  <a:pt x="348" y="460"/>
                  <a:pt x="443" y="365"/>
                  <a:pt x="443" y="238"/>
                </a:cubicBezTo>
                <a:cubicBezTo>
                  <a:pt x="443" y="112"/>
                  <a:pt x="348" y="1"/>
                  <a:pt x="22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3" name="Google Shape;1363;p21"/>
          <p:cNvSpPr/>
          <p:nvPr/>
        </p:nvSpPr>
        <p:spPr>
          <a:xfrm rot="-928300">
            <a:off x="989355" y="2257714"/>
            <a:ext cx="14731" cy="12553"/>
          </a:xfrm>
          <a:custGeom>
            <a:avLst/>
            <a:gdLst/>
            <a:ahLst/>
            <a:cxnLst/>
            <a:rect l="l" t="t" r="r" b="b"/>
            <a:pathLst>
              <a:path w="460" h="392" extrusionOk="0">
                <a:moveTo>
                  <a:pt x="254" y="1"/>
                </a:moveTo>
                <a:cubicBezTo>
                  <a:pt x="80" y="1"/>
                  <a:pt x="1" y="207"/>
                  <a:pt x="112" y="333"/>
                </a:cubicBezTo>
                <a:cubicBezTo>
                  <a:pt x="152" y="374"/>
                  <a:pt x="202" y="392"/>
                  <a:pt x="251" y="392"/>
                </a:cubicBezTo>
                <a:cubicBezTo>
                  <a:pt x="357" y="392"/>
                  <a:pt x="460" y="310"/>
                  <a:pt x="460" y="191"/>
                </a:cubicBezTo>
                <a:cubicBezTo>
                  <a:pt x="460" y="80"/>
                  <a:pt x="365" y="1"/>
                  <a:pt x="2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4" name="Google Shape;1364;p21"/>
          <p:cNvSpPr/>
          <p:nvPr/>
        </p:nvSpPr>
        <p:spPr>
          <a:xfrm rot="-928300">
            <a:off x="1009681" y="2159986"/>
            <a:ext cx="15723" cy="16236"/>
          </a:xfrm>
          <a:custGeom>
            <a:avLst/>
            <a:gdLst/>
            <a:ahLst/>
            <a:cxnLst/>
            <a:rect l="l" t="t" r="r" b="b"/>
            <a:pathLst>
              <a:path w="491" h="507" extrusionOk="0">
                <a:moveTo>
                  <a:pt x="253" y="0"/>
                </a:moveTo>
                <a:cubicBezTo>
                  <a:pt x="111" y="0"/>
                  <a:pt x="0" y="111"/>
                  <a:pt x="0" y="253"/>
                </a:cubicBezTo>
                <a:cubicBezTo>
                  <a:pt x="0" y="396"/>
                  <a:pt x="111" y="507"/>
                  <a:pt x="253" y="507"/>
                </a:cubicBezTo>
                <a:cubicBezTo>
                  <a:pt x="380" y="507"/>
                  <a:pt x="491" y="396"/>
                  <a:pt x="491" y="253"/>
                </a:cubicBezTo>
                <a:cubicBezTo>
                  <a:pt x="491" y="111"/>
                  <a:pt x="380" y="0"/>
                  <a:pt x="25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5" name="Google Shape;1365;p21"/>
          <p:cNvSpPr/>
          <p:nvPr/>
        </p:nvSpPr>
        <p:spPr>
          <a:xfrm rot="-928300">
            <a:off x="852167" y="2235218"/>
            <a:ext cx="14731" cy="12649"/>
          </a:xfrm>
          <a:custGeom>
            <a:avLst/>
            <a:gdLst/>
            <a:ahLst/>
            <a:cxnLst/>
            <a:rect l="l" t="t" r="r" b="b"/>
            <a:pathLst>
              <a:path w="460" h="395" extrusionOk="0">
                <a:moveTo>
                  <a:pt x="269" y="0"/>
                </a:moveTo>
                <a:cubicBezTo>
                  <a:pt x="95" y="0"/>
                  <a:pt x="0" y="206"/>
                  <a:pt x="127" y="333"/>
                </a:cubicBezTo>
                <a:cubicBezTo>
                  <a:pt x="169" y="375"/>
                  <a:pt x="220" y="394"/>
                  <a:pt x="269" y="394"/>
                </a:cubicBezTo>
                <a:cubicBezTo>
                  <a:pt x="368" y="394"/>
                  <a:pt x="459" y="317"/>
                  <a:pt x="459" y="190"/>
                </a:cubicBezTo>
                <a:cubicBezTo>
                  <a:pt x="459" y="79"/>
                  <a:pt x="380" y="0"/>
                  <a:pt x="26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6" name="Google Shape;1366;p21"/>
          <p:cNvSpPr/>
          <p:nvPr/>
        </p:nvSpPr>
        <p:spPr>
          <a:xfrm rot="-928300">
            <a:off x="944760" y="2196870"/>
            <a:ext cx="19310" cy="16652"/>
          </a:xfrm>
          <a:custGeom>
            <a:avLst/>
            <a:gdLst/>
            <a:ahLst/>
            <a:cxnLst/>
            <a:rect l="l" t="t" r="r" b="b"/>
            <a:pathLst>
              <a:path w="603" h="520" extrusionOk="0">
                <a:moveTo>
                  <a:pt x="373" y="1"/>
                </a:moveTo>
                <a:cubicBezTo>
                  <a:pt x="365" y="1"/>
                  <a:pt x="357" y="1"/>
                  <a:pt x="349" y="2"/>
                </a:cubicBezTo>
                <a:cubicBezTo>
                  <a:pt x="112" y="2"/>
                  <a:pt x="1" y="271"/>
                  <a:pt x="159" y="445"/>
                </a:cubicBezTo>
                <a:cubicBezTo>
                  <a:pt x="210" y="496"/>
                  <a:pt x="274" y="519"/>
                  <a:pt x="337" y="519"/>
                </a:cubicBezTo>
                <a:cubicBezTo>
                  <a:pt x="471" y="519"/>
                  <a:pt x="602" y="416"/>
                  <a:pt x="602" y="255"/>
                </a:cubicBezTo>
                <a:cubicBezTo>
                  <a:pt x="602" y="121"/>
                  <a:pt x="504" y="1"/>
                  <a:pt x="37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7" name="Google Shape;1367;p21"/>
          <p:cNvSpPr/>
          <p:nvPr/>
        </p:nvSpPr>
        <p:spPr>
          <a:xfrm rot="-928300">
            <a:off x="729844" y="2416437"/>
            <a:ext cx="22832" cy="19630"/>
          </a:xfrm>
          <a:custGeom>
            <a:avLst/>
            <a:gdLst/>
            <a:ahLst/>
            <a:cxnLst/>
            <a:rect l="l" t="t" r="r" b="b"/>
            <a:pathLst>
              <a:path w="713" h="613" extrusionOk="0">
                <a:moveTo>
                  <a:pt x="412" y="0"/>
                </a:moveTo>
                <a:cubicBezTo>
                  <a:pt x="143" y="0"/>
                  <a:pt x="0" y="333"/>
                  <a:pt x="190" y="523"/>
                </a:cubicBezTo>
                <a:cubicBezTo>
                  <a:pt x="252" y="585"/>
                  <a:pt x="329" y="613"/>
                  <a:pt x="405" y="613"/>
                </a:cubicBezTo>
                <a:cubicBezTo>
                  <a:pt x="562" y="613"/>
                  <a:pt x="713" y="493"/>
                  <a:pt x="713" y="301"/>
                </a:cubicBezTo>
                <a:cubicBezTo>
                  <a:pt x="713" y="143"/>
                  <a:pt x="586" y="0"/>
                  <a:pt x="41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8" name="Google Shape;1368;p21"/>
          <p:cNvSpPr/>
          <p:nvPr/>
        </p:nvSpPr>
        <p:spPr>
          <a:xfrm rot="-928300">
            <a:off x="630660" y="2638741"/>
            <a:ext cx="16780" cy="14891"/>
          </a:xfrm>
          <a:custGeom>
            <a:avLst/>
            <a:gdLst/>
            <a:ahLst/>
            <a:cxnLst/>
            <a:rect l="l" t="t" r="r" b="b"/>
            <a:pathLst>
              <a:path w="524" h="465" extrusionOk="0">
                <a:moveTo>
                  <a:pt x="302" y="1"/>
                </a:moveTo>
                <a:cubicBezTo>
                  <a:pt x="96" y="1"/>
                  <a:pt x="1" y="254"/>
                  <a:pt x="143" y="397"/>
                </a:cubicBezTo>
                <a:cubicBezTo>
                  <a:pt x="190" y="443"/>
                  <a:pt x="247" y="465"/>
                  <a:pt x="303" y="465"/>
                </a:cubicBezTo>
                <a:cubicBezTo>
                  <a:pt x="416" y="465"/>
                  <a:pt x="523" y="376"/>
                  <a:pt x="523" y="238"/>
                </a:cubicBezTo>
                <a:cubicBezTo>
                  <a:pt x="523" y="112"/>
                  <a:pt x="428" y="1"/>
                  <a:pt x="30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9" name="Google Shape;1369;p21"/>
          <p:cNvSpPr/>
          <p:nvPr/>
        </p:nvSpPr>
        <p:spPr>
          <a:xfrm rot="-928300">
            <a:off x="697582" y="2557309"/>
            <a:ext cx="15243" cy="15243"/>
          </a:xfrm>
          <a:custGeom>
            <a:avLst/>
            <a:gdLst/>
            <a:ahLst/>
            <a:cxnLst/>
            <a:rect l="l" t="t" r="r" b="b"/>
            <a:pathLst>
              <a:path w="476" h="476" extrusionOk="0">
                <a:moveTo>
                  <a:pt x="238" y="1"/>
                </a:moveTo>
                <a:cubicBezTo>
                  <a:pt x="111" y="1"/>
                  <a:pt x="0" y="112"/>
                  <a:pt x="0" y="238"/>
                </a:cubicBezTo>
                <a:cubicBezTo>
                  <a:pt x="0" y="365"/>
                  <a:pt x="111" y="476"/>
                  <a:pt x="238" y="476"/>
                </a:cubicBezTo>
                <a:cubicBezTo>
                  <a:pt x="365" y="476"/>
                  <a:pt x="475" y="365"/>
                  <a:pt x="475" y="238"/>
                </a:cubicBezTo>
                <a:cubicBezTo>
                  <a:pt x="475" y="112"/>
                  <a:pt x="365" y="1"/>
                  <a:pt x="23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0" name="Google Shape;1370;p21"/>
          <p:cNvSpPr/>
          <p:nvPr/>
        </p:nvSpPr>
        <p:spPr>
          <a:xfrm>
            <a:off x="1550365" y="-438345"/>
            <a:ext cx="6019994" cy="6020189"/>
          </a:xfrm>
          <a:custGeom>
            <a:avLst/>
            <a:gdLst/>
            <a:ahLst/>
            <a:cxnLst/>
            <a:rect l="l" t="t" r="r" b="b"/>
            <a:pathLst>
              <a:path w="78093" h="78093" extrusionOk="0">
                <a:moveTo>
                  <a:pt x="78092" y="39047"/>
                </a:moveTo>
                <a:cubicBezTo>
                  <a:pt x="78092" y="60612"/>
                  <a:pt x="60612" y="78092"/>
                  <a:pt x="39046" y="78092"/>
                </a:cubicBezTo>
                <a:cubicBezTo>
                  <a:pt x="17497" y="78092"/>
                  <a:pt x="1" y="60612"/>
                  <a:pt x="1" y="39047"/>
                </a:cubicBezTo>
                <a:cubicBezTo>
                  <a:pt x="1" y="17481"/>
                  <a:pt x="17497" y="1"/>
                  <a:pt x="39046" y="1"/>
                </a:cubicBezTo>
                <a:cubicBezTo>
                  <a:pt x="60612" y="1"/>
                  <a:pt x="78092" y="17481"/>
                  <a:pt x="78092" y="3904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1" name="Google Shape;1371;p21"/>
          <p:cNvSpPr/>
          <p:nvPr/>
        </p:nvSpPr>
        <p:spPr>
          <a:xfrm>
            <a:off x="1619891" y="3538401"/>
            <a:ext cx="278008" cy="278738"/>
          </a:xfrm>
          <a:custGeom>
            <a:avLst/>
            <a:gdLst/>
            <a:ahLst/>
            <a:cxnLst/>
            <a:rect l="l" t="t" r="r" b="b"/>
            <a:pathLst>
              <a:path w="6097" h="6113" extrusionOk="0">
                <a:moveTo>
                  <a:pt x="3040" y="1"/>
                </a:moveTo>
                <a:cubicBezTo>
                  <a:pt x="1362" y="1"/>
                  <a:pt x="0" y="1378"/>
                  <a:pt x="0" y="3057"/>
                </a:cubicBezTo>
                <a:cubicBezTo>
                  <a:pt x="0" y="4751"/>
                  <a:pt x="1362" y="6113"/>
                  <a:pt x="3040" y="6113"/>
                </a:cubicBezTo>
                <a:cubicBezTo>
                  <a:pt x="4735" y="6113"/>
                  <a:pt x="6096" y="4751"/>
                  <a:pt x="6096" y="3057"/>
                </a:cubicBezTo>
                <a:cubicBezTo>
                  <a:pt x="6096" y="1378"/>
                  <a:pt x="4735" y="1"/>
                  <a:pt x="3040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2" name="Google Shape;1372;p21"/>
          <p:cNvSpPr/>
          <p:nvPr/>
        </p:nvSpPr>
        <p:spPr>
          <a:xfrm>
            <a:off x="1037838" y="3931070"/>
            <a:ext cx="394983" cy="382210"/>
          </a:xfrm>
          <a:custGeom>
            <a:avLst/>
            <a:gdLst/>
            <a:ahLst/>
            <a:cxnLst/>
            <a:rect l="l" t="t" r="r" b="b"/>
            <a:pathLst>
              <a:path w="13080" h="12657" extrusionOk="0">
                <a:moveTo>
                  <a:pt x="9362" y="1"/>
                </a:moveTo>
                <a:cubicBezTo>
                  <a:pt x="7980" y="1"/>
                  <a:pt x="6750" y="892"/>
                  <a:pt x="6286" y="2204"/>
                </a:cubicBezTo>
                <a:cubicBezTo>
                  <a:pt x="6246" y="2326"/>
                  <a:pt x="6139" y="2396"/>
                  <a:pt x="6030" y="2396"/>
                </a:cubicBezTo>
                <a:cubicBezTo>
                  <a:pt x="5970" y="2396"/>
                  <a:pt x="5909" y="2375"/>
                  <a:pt x="5859" y="2330"/>
                </a:cubicBezTo>
                <a:cubicBezTo>
                  <a:pt x="5257" y="1847"/>
                  <a:pt x="4529" y="1605"/>
                  <a:pt x="3800" y="1605"/>
                </a:cubicBezTo>
                <a:cubicBezTo>
                  <a:pt x="3166" y="1605"/>
                  <a:pt x="2532" y="1788"/>
                  <a:pt x="1980" y="2156"/>
                </a:cubicBezTo>
                <a:cubicBezTo>
                  <a:pt x="317" y="3217"/>
                  <a:pt x="1" y="5750"/>
                  <a:pt x="1552" y="7745"/>
                </a:cubicBezTo>
                <a:cubicBezTo>
                  <a:pt x="3452" y="10200"/>
                  <a:pt x="7886" y="12195"/>
                  <a:pt x="8883" y="12638"/>
                </a:cubicBezTo>
                <a:cubicBezTo>
                  <a:pt x="8917" y="12651"/>
                  <a:pt x="8952" y="12657"/>
                  <a:pt x="8987" y="12657"/>
                </a:cubicBezTo>
                <a:cubicBezTo>
                  <a:pt x="9081" y="12657"/>
                  <a:pt x="9169" y="12613"/>
                  <a:pt x="9216" y="12543"/>
                </a:cubicBezTo>
                <a:cubicBezTo>
                  <a:pt x="9849" y="11640"/>
                  <a:pt x="12509" y="7587"/>
                  <a:pt x="12826" y="4500"/>
                </a:cubicBezTo>
                <a:cubicBezTo>
                  <a:pt x="13079" y="1982"/>
                  <a:pt x="11448" y="3"/>
                  <a:pt x="9469" y="3"/>
                </a:cubicBezTo>
                <a:cubicBezTo>
                  <a:pt x="9433" y="2"/>
                  <a:pt x="9397" y="1"/>
                  <a:pt x="93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3" name="Google Shape;1373;p21"/>
          <p:cNvSpPr/>
          <p:nvPr/>
        </p:nvSpPr>
        <p:spPr>
          <a:xfrm>
            <a:off x="1565108" y="3072950"/>
            <a:ext cx="200036" cy="199991"/>
          </a:xfrm>
          <a:custGeom>
            <a:avLst/>
            <a:gdLst/>
            <a:ahLst/>
            <a:cxnLst/>
            <a:rect l="l" t="t" r="r" b="b"/>
            <a:pathLst>
              <a:path w="4387" h="4386" extrusionOk="0">
                <a:moveTo>
                  <a:pt x="1140" y="0"/>
                </a:moveTo>
                <a:lnTo>
                  <a:pt x="0" y="3262"/>
                </a:lnTo>
                <a:lnTo>
                  <a:pt x="3262" y="4386"/>
                </a:lnTo>
                <a:lnTo>
                  <a:pt x="4386" y="1140"/>
                </a:lnTo>
                <a:lnTo>
                  <a:pt x="1140" y="0"/>
                </a:lnTo>
                <a:close/>
              </a:path>
            </a:pathLst>
          </a:custGeom>
          <a:solidFill>
            <a:srgbClr val="FDB7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4" name="Google Shape;1374;p21"/>
          <p:cNvSpPr/>
          <p:nvPr/>
        </p:nvSpPr>
        <p:spPr>
          <a:xfrm rot="526347">
            <a:off x="7190475" y="3376673"/>
            <a:ext cx="468389" cy="470795"/>
          </a:xfrm>
          <a:custGeom>
            <a:avLst/>
            <a:gdLst/>
            <a:ahLst/>
            <a:cxnLst/>
            <a:rect l="l" t="t" r="r" b="b"/>
            <a:pathLst>
              <a:path w="13626" h="13696" extrusionOk="0">
                <a:moveTo>
                  <a:pt x="5592" y="0"/>
                </a:moveTo>
                <a:cubicBezTo>
                  <a:pt x="5282" y="0"/>
                  <a:pt x="4976" y="230"/>
                  <a:pt x="4957" y="609"/>
                </a:cubicBezTo>
                <a:lnTo>
                  <a:pt x="4782" y="4425"/>
                </a:lnTo>
                <a:cubicBezTo>
                  <a:pt x="4767" y="4694"/>
                  <a:pt x="4577" y="4948"/>
                  <a:pt x="4323" y="5011"/>
                </a:cubicBezTo>
                <a:lnTo>
                  <a:pt x="634" y="6040"/>
                </a:lnTo>
                <a:cubicBezTo>
                  <a:pt x="32" y="6199"/>
                  <a:pt x="1" y="7038"/>
                  <a:pt x="587" y="7244"/>
                </a:cubicBezTo>
                <a:lnTo>
                  <a:pt x="4165" y="8590"/>
                </a:lnTo>
                <a:cubicBezTo>
                  <a:pt x="4418" y="8685"/>
                  <a:pt x="4592" y="8938"/>
                  <a:pt x="4577" y="9207"/>
                </a:cubicBezTo>
                <a:lnTo>
                  <a:pt x="4402" y="13023"/>
                </a:lnTo>
                <a:cubicBezTo>
                  <a:pt x="4382" y="13427"/>
                  <a:pt x="4713" y="13695"/>
                  <a:pt x="5051" y="13695"/>
                </a:cubicBezTo>
                <a:cubicBezTo>
                  <a:pt x="5230" y="13695"/>
                  <a:pt x="5411" y="13620"/>
                  <a:pt x="5542" y="13450"/>
                </a:cubicBezTo>
                <a:lnTo>
                  <a:pt x="7917" y="10474"/>
                </a:lnTo>
                <a:cubicBezTo>
                  <a:pt x="8043" y="10314"/>
                  <a:pt x="8226" y="10228"/>
                  <a:pt x="8419" y="10228"/>
                </a:cubicBezTo>
                <a:cubicBezTo>
                  <a:pt x="8494" y="10228"/>
                  <a:pt x="8571" y="10241"/>
                  <a:pt x="8646" y="10268"/>
                </a:cubicBezTo>
                <a:lnTo>
                  <a:pt x="12208" y="11598"/>
                </a:lnTo>
                <a:cubicBezTo>
                  <a:pt x="12288" y="11628"/>
                  <a:pt x="12366" y="11642"/>
                  <a:pt x="12442" y="11642"/>
                </a:cubicBezTo>
                <a:cubicBezTo>
                  <a:pt x="12920" y="11642"/>
                  <a:pt x="13269" y="11086"/>
                  <a:pt x="12968" y="10648"/>
                </a:cubicBezTo>
                <a:lnTo>
                  <a:pt x="10863" y="7465"/>
                </a:lnTo>
                <a:cubicBezTo>
                  <a:pt x="10720" y="7228"/>
                  <a:pt x="10736" y="6927"/>
                  <a:pt x="10894" y="6705"/>
                </a:cubicBezTo>
                <a:lnTo>
                  <a:pt x="13269" y="3729"/>
                </a:lnTo>
                <a:cubicBezTo>
                  <a:pt x="13625" y="3287"/>
                  <a:pt x="13290" y="2692"/>
                  <a:pt x="12781" y="2692"/>
                </a:cubicBezTo>
                <a:cubicBezTo>
                  <a:pt x="12724" y="2692"/>
                  <a:pt x="12665" y="2699"/>
                  <a:pt x="12604" y="2715"/>
                </a:cubicBezTo>
                <a:lnTo>
                  <a:pt x="8931" y="3729"/>
                </a:lnTo>
                <a:cubicBezTo>
                  <a:pt x="8872" y="3746"/>
                  <a:pt x="8813" y="3754"/>
                  <a:pt x="8754" y="3754"/>
                </a:cubicBezTo>
                <a:cubicBezTo>
                  <a:pt x="8543" y="3754"/>
                  <a:pt x="8342" y="3649"/>
                  <a:pt x="8218" y="3475"/>
                </a:cubicBezTo>
                <a:lnTo>
                  <a:pt x="6112" y="293"/>
                </a:lnTo>
                <a:cubicBezTo>
                  <a:pt x="5984" y="91"/>
                  <a:pt x="5787" y="0"/>
                  <a:pt x="5592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5" name="Google Shape;1375;p21"/>
          <p:cNvSpPr/>
          <p:nvPr/>
        </p:nvSpPr>
        <p:spPr>
          <a:xfrm>
            <a:off x="913688" y="3336202"/>
            <a:ext cx="536834" cy="147228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6" name="Google Shape;1376;p21"/>
          <p:cNvSpPr/>
          <p:nvPr/>
        </p:nvSpPr>
        <p:spPr>
          <a:xfrm rot="-125535">
            <a:off x="7920649" y="439168"/>
            <a:ext cx="950480" cy="25977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7" name="Google Shape;1377;p21"/>
          <p:cNvSpPr/>
          <p:nvPr/>
        </p:nvSpPr>
        <p:spPr>
          <a:xfrm rot="-125535">
            <a:off x="1343299" y="1068118"/>
            <a:ext cx="950480" cy="25977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8" name="Google Shape;1378;p21"/>
          <p:cNvSpPr txBox="1">
            <a:spLocks noGrp="1"/>
          </p:cNvSpPr>
          <p:nvPr>
            <p:ph type="title"/>
          </p:nvPr>
        </p:nvSpPr>
        <p:spPr>
          <a:xfrm>
            <a:off x="2634963" y="3347425"/>
            <a:ext cx="3850800" cy="8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1379" name="Google Shape;1379;p21"/>
          <p:cNvSpPr txBox="1">
            <a:spLocks noGrp="1"/>
          </p:cNvSpPr>
          <p:nvPr>
            <p:ph type="subTitle" idx="1"/>
          </p:nvPr>
        </p:nvSpPr>
        <p:spPr>
          <a:xfrm>
            <a:off x="2646450" y="923700"/>
            <a:ext cx="3851100" cy="202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4_1">
    <p:spTree>
      <p:nvGrpSpPr>
        <p:cNvPr id="1" name="Shape 1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1" name="Google Shape;1391;p23"/>
          <p:cNvSpPr txBox="1">
            <a:spLocks noGrp="1"/>
          </p:cNvSpPr>
          <p:nvPr>
            <p:ph type="title"/>
          </p:nvPr>
        </p:nvSpPr>
        <p:spPr>
          <a:xfrm>
            <a:off x="710400" y="539500"/>
            <a:ext cx="7723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92" name="Google Shape;1392;p23"/>
          <p:cNvSpPr txBox="1">
            <a:spLocks noGrp="1"/>
          </p:cNvSpPr>
          <p:nvPr>
            <p:ph type="subTitle" idx="1"/>
          </p:nvPr>
        </p:nvSpPr>
        <p:spPr>
          <a:xfrm>
            <a:off x="713588" y="1459200"/>
            <a:ext cx="3657600" cy="305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 u="sng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393" name="Google Shape;1393;p23"/>
          <p:cNvSpPr txBox="1">
            <a:spLocks noGrp="1"/>
          </p:cNvSpPr>
          <p:nvPr>
            <p:ph type="subTitle" idx="2"/>
          </p:nvPr>
        </p:nvSpPr>
        <p:spPr>
          <a:xfrm>
            <a:off x="2743200" y="1043351"/>
            <a:ext cx="36576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4" name="Google Shape;1394;p23"/>
          <p:cNvSpPr txBox="1">
            <a:spLocks noGrp="1"/>
          </p:cNvSpPr>
          <p:nvPr>
            <p:ph type="subTitle" idx="3"/>
          </p:nvPr>
        </p:nvSpPr>
        <p:spPr>
          <a:xfrm>
            <a:off x="4775988" y="1459200"/>
            <a:ext cx="3657600" cy="305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 u="sng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395" name="Google Shape;1395;p23"/>
          <p:cNvSpPr/>
          <p:nvPr/>
        </p:nvSpPr>
        <p:spPr>
          <a:xfrm>
            <a:off x="-275308" y="4494499"/>
            <a:ext cx="832747" cy="228176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6" name="Google Shape;1396;p23"/>
          <p:cNvSpPr/>
          <p:nvPr/>
        </p:nvSpPr>
        <p:spPr>
          <a:xfrm>
            <a:off x="303421" y="365362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7" name="Google Shape;1397;p23"/>
          <p:cNvSpPr/>
          <p:nvPr/>
        </p:nvSpPr>
        <p:spPr>
          <a:xfrm>
            <a:off x="8364133" y="4761437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8" name="Google Shape;1398;p23"/>
          <p:cNvSpPr/>
          <p:nvPr/>
        </p:nvSpPr>
        <p:spPr>
          <a:xfrm>
            <a:off x="8519600" y="97648"/>
            <a:ext cx="780615" cy="21385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_AND_TWO_COLUMNS_1_3_1">
    <p:bg>
      <p:bgPr>
        <a:solidFill>
          <a:schemeClr val="dk2"/>
        </a:solidFill>
        <a:effectLst/>
      </p:bgPr>
    </p:bg>
    <p:spTree>
      <p:nvGrpSpPr>
        <p:cNvPr id="1" name="Shape 1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7" name="Google Shape;1497;p27"/>
          <p:cNvSpPr txBox="1">
            <a:spLocks noGrp="1"/>
          </p:cNvSpPr>
          <p:nvPr>
            <p:ph type="title"/>
          </p:nvPr>
        </p:nvSpPr>
        <p:spPr>
          <a:xfrm>
            <a:off x="707213" y="539500"/>
            <a:ext cx="7723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98" name="Google Shape;1498;p27"/>
          <p:cNvSpPr txBox="1">
            <a:spLocks noGrp="1"/>
          </p:cNvSpPr>
          <p:nvPr>
            <p:ph type="subTitle" idx="1"/>
          </p:nvPr>
        </p:nvSpPr>
        <p:spPr>
          <a:xfrm>
            <a:off x="899473" y="2768853"/>
            <a:ext cx="1537200" cy="9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9" name="Google Shape;1499;p27"/>
          <p:cNvSpPr txBox="1">
            <a:spLocks noGrp="1"/>
          </p:cNvSpPr>
          <p:nvPr>
            <p:ph type="subTitle" idx="2"/>
          </p:nvPr>
        </p:nvSpPr>
        <p:spPr>
          <a:xfrm>
            <a:off x="4768021" y="2768853"/>
            <a:ext cx="1535700" cy="9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0" name="Google Shape;1500;p27"/>
          <p:cNvSpPr txBox="1">
            <a:spLocks noGrp="1"/>
          </p:cNvSpPr>
          <p:nvPr>
            <p:ph type="subTitle" idx="3"/>
          </p:nvPr>
        </p:nvSpPr>
        <p:spPr>
          <a:xfrm>
            <a:off x="899473" y="2353000"/>
            <a:ext cx="15372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1501" name="Google Shape;1501;p27"/>
          <p:cNvSpPr txBox="1">
            <a:spLocks noGrp="1"/>
          </p:cNvSpPr>
          <p:nvPr>
            <p:ph type="subTitle" idx="4"/>
          </p:nvPr>
        </p:nvSpPr>
        <p:spPr>
          <a:xfrm>
            <a:off x="4768021" y="2353000"/>
            <a:ext cx="15357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1502" name="Google Shape;1502;p27"/>
          <p:cNvSpPr txBox="1">
            <a:spLocks noGrp="1"/>
          </p:cNvSpPr>
          <p:nvPr>
            <p:ph type="subTitle" idx="5"/>
          </p:nvPr>
        </p:nvSpPr>
        <p:spPr>
          <a:xfrm>
            <a:off x="2835167" y="2768853"/>
            <a:ext cx="1537200" cy="9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3" name="Google Shape;1503;p27"/>
          <p:cNvSpPr txBox="1">
            <a:spLocks noGrp="1"/>
          </p:cNvSpPr>
          <p:nvPr>
            <p:ph type="subTitle" idx="6"/>
          </p:nvPr>
        </p:nvSpPr>
        <p:spPr>
          <a:xfrm>
            <a:off x="2835167" y="2353000"/>
            <a:ext cx="15372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1504" name="Google Shape;1504;p27"/>
          <p:cNvSpPr txBox="1">
            <a:spLocks noGrp="1"/>
          </p:cNvSpPr>
          <p:nvPr>
            <p:ph type="subTitle" idx="7"/>
          </p:nvPr>
        </p:nvSpPr>
        <p:spPr>
          <a:xfrm>
            <a:off x="6702705" y="2768853"/>
            <a:ext cx="1535700" cy="9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5" name="Google Shape;1505;p27"/>
          <p:cNvSpPr txBox="1">
            <a:spLocks noGrp="1"/>
          </p:cNvSpPr>
          <p:nvPr>
            <p:ph type="subTitle" idx="8"/>
          </p:nvPr>
        </p:nvSpPr>
        <p:spPr>
          <a:xfrm>
            <a:off x="6702705" y="2353000"/>
            <a:ext cx="15357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1506" name="Google Shape;1506;p27"/>
          <p:cNvSpPr txBox="1">
            <a:spLocks noGrp="1"/>
          </p:cNvSpPr>
          <p:nvPr>
            <p:ph type="subTitle" idx="9"/>
          </p:nvPr>
        </p:nvSpPr>
        <p:spPr>
          <a:xfrm>
            <a:off x="902550" y="1302370"/>
            <a:ext cx="7338900" cy="33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7" name="Google Shape;1507;p27"/>
          <p:cNvSpPr/>
          <p:nvPr/>
        </p:nvSpPr>
        <p:spPr>
          <a:xfrm>
            <a:off x="300404" y="253861"/>
            <a:ext cx="832747" cy="228176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8" name="Google Shape;1508;p27"/>
          <p:cNvSpPr/>
          <p:nvPr/>
        </p:nvSpPr>
        <p:spPr>
          <a:xfrm>
            <a:off x="8725846" y="482037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9" name="Google Shape;1509;p27"/>
          <p:cNvSpPr/>
          <p:nvPr/>
        </p:nvSpPr>
        <p:spPr>
          <a:xfrm>
            <a:off x="8349408" y="3161562"/>
            <a:ext cx="647137" cy="17733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0" name="Google Shape;1510;p27"/>
          <p:cNvSpPr/>
          <p:nvPr/>
        </p:nvSpPr>
        <p:spPr>
          <a:xfrm>
            <a:off x="-197225" y="4800073"/>
            <a:ext cx="780615" cy="213853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1_1">
    <p:spTree>
      <p:nvGrpSpPr>
        <p:cNvPr id="1" name="Shape 2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9" name="Google Shape;2559;p33"/>
          <p:cNvSpPr/>
          <p:nvPr/>
        </p:nvSpPr>
        <p:spPr>
          <a:xfrm rot="-183855">
            <a:off x="-118607" y="2480535"/>
            <a:ext cx="536821" cy="147224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0" name="Google Shape;2560;p33"/>
          <p:cNvSpPr/>
          <p:nvPr/>
        </p:nvSpPr>
        <p:spPr>
          <a:xfrm rot="-172081">
            <a:off x="153676" y="4955969"/>
            <a:ext cx="950484" cy="259776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1" name="Google Shape;2561;p33"/>
          <p:cNvSpPr/>
          <p:nvPr/>
        </p:nvSpPr>
        <p:spPr>
          <a:xfrm>
            <a:off x="8549738" y="4785127"/>
            <a:ext cx="536834" cy="147228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2" name="Google Shape;2562;p33"/>
          <p:cNvSpPr/>
          <p:nvPr/>
        </p:nvSpPr>
        <p:spPr>
          <a:xfrm rot="-125535">
            <a:off x="6592824" y="1094943"/>
            <a:ext cx="950480" cy="25977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3" name="Google Shape;2563;p33"/>
          <p:cNvSpPr/>
          <p:nvPr/>
        </p:nvSpPr>
        <p:spPr>
          <a:xfrm rot="-125535">
            <a:off x="397549" y="150943"/>
            <a:ext cx="950480" cy="25977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4" name="Google Shape;2564;p33"/>
          <p:cNvSpPr/>
          <p:nvPr/>
        </p:nvSpPr>
        <p:spPr>
          <a:xfrm>
            <a:off x="8804424" y="701857"/>
            <a:ext cx="36128" cy="36128"/>
          </a:xfrm>
          <a:custGeom>
            <a:avLst/>
            <a:gdLst/>
            <a:ahLst/>
            <a:cxnLst/>
            <a:rect l="l" t="t" r="r" b="b"/>
            <a:pathLst>
              <a:path w="555" h="555" extrusionOk="0">
                <a:moveTo>
                  <a:pt x="285" y="1"/>
                </a:moveTo>
                <a:cubicBezTo>
                  <a:pt x="127" y="1"/>
                  <a:pt x="0" y="127"/>
                  <a:pt x="0" y="286"/>
                </a:cubicBezTo>
                <a:cubicBezTo>
                  <a:pt x="0" y="428"/>
                  <a:pt x="127" y="555"/>
                  <a:pt x="285" y="555"/>
                </a:cubicBezTo>
                <a:cubicBezTo>
                  <a:pt x="443" y="555"/>
                  <a:pt x="554" y="428"/>
                  <a:pt x="554" y="286"/>
                </a:cubicBezTo>
                <a:cubicBezTo>
                  <a:pt x="554" y="127"/>
                  <a:pt x="443" y="1"/>
                  <a:pt x="285" y="1"/>
                </a:cubicBezTo>
                <a:close/>
              </a:path>
            </a:pathLst>
          </a:custGeom>
          <a:solidFill>
            <a:srgbClr val="739A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5" name="Google Shape;2565;p33"/>
          <p:cNvSpPr/>
          <p:nvPr/>
        </p:nvSpPr>
        <p:spPr>
          <a:xfrm>
            <a:off x="8835345" y="395322"/>
            <a:ext cx="404175" cy="110401"/>
          </a:xfrm>
          <a:custGeom>
            <a:avLst/>
            <a:gdLst/>
            <a:ahLst/>
            <a:cxnLst/>
            <a:rect l="l" t="t" r="r" b="b"/>
            <a:pathLst>
              <a:path w="6209" h="1696" extrusionOk="0">
                <a:moveTo>
                  <a:pt x="3065" y="1"/>
                </a:moveTo>
                <a:cubicBezTo>
                  <a:pt x="2750" y="1"/>
                  <a:pt x="2499" y="378"/>
                  <a:pt x="2755" y="672"/>
                </a:cubicBezTo>
                <a:cubicBezTo>
                  <a:pt x="2626" y="595"/>
                  <a:pt x="2483" y="555"/>
                  <a:pt x="2343" y="555"/>
                </a:cubicBezTo>
                <a:cubicBezTo>
                  <a:pt x="2226" y="555"/>
                  <a:pt x="2112" y="583"/>
                  <a:pt x="2011" y="641"/>
                </a:cubicBezTo>
                <a:cubicBezTo>
                  <a:pt x="1612" y="858"/>
                  <a:pt x="1273" y="921"/>
                  <a:pt x="991" y="921"/>
                </a:cubicBezTo>
                <a:cubicBezTo>
                  <a:pt x="602" y="921"/>
                  <a:pt x="321" y="802"/>
                  <a:pt x="137" y="802"/>
                </a:cubicBezTo>
                <a:cubicBezTo>
                  <a:pt x="104" y="802"/>
                  <a:pt x="74" y="806"/>
                  <a:pt x="48" y="815"/>
                </a:cubicBezTo>
                <a:cubicBezTo>
                  <a:pt x="0" y="862"/>
                  <a:pt x="0" y="941"/>
                  <a:pt x="48" y="1005"/>
                </a:cubicBezTo>
                <a:cubicBezTo>
                  <a:pt x="84" y="1036"/>
                  <a:pt x="128" y="1046"/>
                  <a:pt x="175" y="1046"/>
                </a:cubicBezTo>
                <a:cubicBezTo>
                  <a:pt x="272" y="1046"/>
                  <a:pt x="379" y="1000"/>
                  <a:pt x="443" y="989"/>
                </a:cubicBezTo>
                <a:cubicBezTo>
                  <a:pt x="490" y="978"/>
                  <a:pt x="536" y="973"/>
                  <a:pt x="581" y="973"/>
                </a:cubicBezTo>
                <a:cubicBezTo>
                  <a:pt x="800" y="973"/>
                  <a:pt x="1010" y="1084"/>
                  <a:pt x="1219" y="1163"/>
                </a:cubicBezTo>
                <a:cubicBezTo>
                  <a:pt x="1350" y="1234"/>
                  <a:pt x="1489" y="1270"/>
                  <a:pt x="1631" y="1270"/>
                </a:cubicBezTo>
                <a:cubicBezTo>
                  <a:pt x="1678" y="1270"/>
                  <a:pt x="1726" y="1266"/>
                  <a:pt x="1773" y="1258"/>
                </a:cubicBezTo>
                <a:lnTo>
                  <a:pt x="1773" y="1258"/>
                </a:lnTo>
                <a:cubicBezTo>
                  <a:pt x="1647" y="1353"/>
                  <a:pt x="1710" y="1591"/>
                  <a:pt x="1948" y="1638"/>
                </a:cubicBezTo>
                <a:cubicBezTo>
                  <a:pt x="2115" y="1678"/>
                  <a:pt x="2275" y="1696"/>
                  <a:pt x="2419" y="1696"/>
                </a:cubicBezTo>
                <a:cubicBezTo>
                  <a:pt x="2901" y="1696"/>
                  <a:pt x="3213" y="1501"/>
                  <a:pt x="3103" y="1306"/>
                </a:cubicBezTo>
                <a:cubicBezTo>
                  <a:pt x="3160" y="1283"/>
                  <a:pt x="3216" y="1274"/>
                  <a:pt x="3273" y="1274"/>
                </a:cubicBezTo>
                <a:cubicBezTo>
                  <a:pt x="3532" y="1274"/>
                  <a:pt x="3785" y="1475"/>
                  <a:pt x="4006" y="1527"/>
                </a:cubicBezTo>
                <a:cubicBezTo>
                  <a:pt x="4092" y="1550"/>
                  <a:pt x="4176" y="1561"/>
                  <a:pt x="4254" y="1561"/>
                </a:cubicBezTo>
                <a:cubicBezTo>
                  <a:pt x="4503" y="1561"/>
                  <a:pt x="4687" y="1448"/>
                  <a:pt x="4687" y="1242"/>
                </a:cubicBezTo>
                <a:cubicBezTo>
                  <a:pt x="4687" y="1242"/>
                  <a:pt x="4977" y="1345"/>
                  <a:pt x="5300" y="1345"/>
                </a:cubicBezTo>
                <a:cubicBezTo>
                  <a:pt x="5499" y="1345"/>
                  <a:pt x="5711" y="1306"/>
                  <a:pt x="5874" y="1179"/>
                </a:cubicBezTo>
                <a:cubicBezTo>
                  <a:pt x="6209" y="932"/>
                  <a:pt x="6063" y="471"/>
                  <a:pt x="5742" y="471"/>
                </a:cubicBezTo>
                <a:cubicBezTo>
                  <a:pt x="5714" y="471"/>
                  <a:pt x="5684" y="475"/>
                  <a:pt x="5653" y="482"/>
                </a:cubicBezTo>
                <a:cubicBezTo>
                  <a:pt x="5415" y="561"/>
                  <a:pt x="5209" y="688"/>
                  <a:pt x="5051" y="862"/>
                </a:cubicBezTo>
                <a:cubicBezTo>
                  <a:pt x="5035" y="672"/>
                  <a:pt x="4988" y="482"/>
                  <a:pt x="4877" y="308"/>
                </a:cubicBezTo>
                <a:cubicBezTo>
                  <a:pt x="4792" y="187"/>
                  <a:pt x="4651" y="112"/>
                  <a:pt x="4505" y="112"/>
                </a:cubicBezTo>
                <a:cubicBezTo>
                  <a:pt x="4460" y="112"/>
                  <a:pt x="4415" y="119"/>
                  <a:pt x="4370" y="134"/>
                </a:cubicBezTo>
                <a:cubicBezTo>
                  <a:pt x="4164" y="229"/>
                  <a:pt x="4069" y="498"/>
                  <a:pt x="3848" y="514"/>
                </a:cubicBezTo>
                <a:cubicBezTo>
                  <a:pt x="3842" y="514"/>
                  <a:pt x="3836" y="514"/>
                  <a:pt x="3830" y="514"/>
                </a:cubicBezTo>
                <a:cubicBezTo>
                  <a:pt x="3589" y="514"/>
                  <a:pt x="3479" y="194"/>
                  <a:pt x="3293" y="71"/>
                </a:cubicBezTo>
                <a:cubicBezTo>
                  <a:pt x="3218" y="22"/>
                  <a:pt x="3139" y="1"/>
                  <a:pt x="306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6" name="Google Shape;2566;p33"/>
          <p:cNvSpPr/>
          <p:nvPr/>
        </p:nvSpPr>
        <p:spPr>
          <a:xfrm>
            <a:off x="8903369" y="864726"/>
            <a:ext cx="58781" cy="62947"/>
          </a:xfrm>
          <a:custGeom>
            <a:avLst/>
            <a:gdLst/>
            <a:ahLst/>
            <a:cxnLst/>
            <a:rect l="l" t="t" r="r" b="b"/>
            <a:pathLst>
              <a:path w="903" h="967" extrusionOk="0">
                <a:moveTo>
                  <a:pt x="697" y="1"/>
                </a:moveTo>
                <a:lnTo>
                  <a:pt x="0" y="270"/>
                </a:lnTo>
                <a:lnTo>
                  <a:pt x="348" y="966"/>
                </a:lnTo>
                <a:lnTo>
                  <a:pt x="903" y="745"/>
                </a:lnTo>
                <a:lnTo>
                  <a:pt x="697" y="1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7" name="Google Shape;2567;p33"/>
          <p:cNvSpPr/>
          <p:nvPr/>
        </p:nvSpPr>
        <p:spPr>
          <a:xfrm>
            <a:off x="8937349" y="764739"/>
            <a:ext cx="12433" cy="117562"/>
          </a:xfrm>
          <a:custGeom>
            <a:avLst/>
            <a:gdLst/>
            <a:ahLst/>
            <a:cxnLst/>
            <a:rect l="l" t="t" r="r" b="b"/>
            <a:pathLst>
              <a:path w="191" h="1806" fill="none" extrusionOk="0">
                <a:moveTo>
                  <a:pt x="191" y="1806"/>
                </a:moveTo>
                <a:lnTo>
                  <a:pt x="1" y="1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8" name="Google Shape;2568;p33"/>
          <p:cNvSpPr/>
          <p:nvPr/>
        </p:nvSpPr>
        <p:spPr>
          <a:xfrm>
            <a:off x="8842505" y="802885"/>
            <a:ext cx="71214" cy="93867"/>
          </a:xfrm>
          <a:custGeom>
            <a:avLst/>
            <a:gdLst/>
            <a:ahLst/>
            <a:cxnLst/>
            <a:rect l="l" t="t" r="r" b="b"/>
            <a:pathLst>
              <a:path w="1094" h="1442" fill="none" extrusionOk="0">
                <a:moveTo>
                  <a:pt x="1093" y="1441"/>
                </a:moveTo>
                <a:lnTo>
                  <a:pt x="1" y="1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9" name="Google Shape;2569;p33"/>
          <p:cNvSpPr/>
          <p:nvPr/>
        </p:nvSpPr>
        <p:spPr>
          <a:xfrm>
            <a:off x="8927064" y="767864"/>
            <a:ext cx="32027" cy="146399"/>
          </a:xfrm>
          <a:custGeom>
            <a:avLst/>
            <a:gdLst/>
            <a:ahLst/>
            <a:cxnLst/>
            <a:rect l="l" t="t" r="r" b="b"/>
            <a:pathLst>
              <a:path w="492" h="2249" fill="none" extrusionOk="0">
                <a:moveTo>
                  <a:pt x="491" y="2249"/>
                </a:moveTo>
                <a:lnTo>
                  <a:pt x="0" y="0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0" name="Google Shape;2570;p33"/>
          <p:cNvSpPr/>
          <p:nvPr/>
        </p:nvSpPr>
        <p:spPr>
          <a:xfrm>
            <a:off x="8851814" y="798784"/>
            <a:ext cx="78374" cy="127847"/>
          </a:xfrm>
          <a:custGeom>
            <a:avLst/>
            <a:gdLst/>
            <a:ahLst/>
            <a:cxnLst/>
            <a:rect l="l" t="t" r="r" b="b"/>
            <a:pathLst>
              <a:path w="1204" h="1964" fill="none" extrusionOk="0">
                <a:moveTo>
                  <a:pt x="1204" y="1964"/>
                </a:moveTo>
                <a:lnTo>
                  <a:pt x="0" y="0"/>
                </a:lnTo>
              </a:path>
            </a:pathLst>
          </a:custGeom>
          <a:noFill/>
          <a:ln w="800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1" name="Google Shape;2571;p33"/>
          <p:cNvSpPr/>
          <p:nvPr/>
        </p:nvSpPr>
        <p:spPr>
          <a:xfrm>
            <a:off x="8437482" y="157723"/>
            <a:ext cx="619509" cy="654530"/>
          </a:xfrm>
          <a:custGeom>
            <a:avLst/>
            <a:gdLst/>
            <a:ahLst/>
            <a:cxnLst/>
            <a:rect l="l" t="t" r="r" b="b"/>
            <a:pathLst>
              <a:path w="9517" h="10055" extrusionOk="0">
                <a:moveTo>
                  <a:pt x="4784" y="1"/>
                </a:moveTo>
                <a:cubicBezTo>
                  <a:pt x="4267" y="1"/>
                  <a:pt x="3741" y="97"/>
                  <a:pt x="3230" y="301"/>
                </a:cubicBezTo>
                <a:cubicBezTo>
                  <a:pt x="1045" y="1171"/>
                  <a:pt x="0" y="3673"/>
                  <a:pt x="919" y="5842"/>
                </a:cubicBezTo>
                <a:cubicBezTo>
                  <a:pt x="1726" y="7869"/>
                  <a:pt x="4228" y="9326"/>
                  <a:pt x="5859" y="10054"/>
                </a:cubicBezTo>
                <a:lnTo>
                  <a:pt x="8028" y="9183"/>
                </a:lnTo>
                <a:cubicBezTo>
                  <a:pt x="8709" y="7536"/>
                  <a:pt x="9516" y="4750"/>
                  <a:pt x="8709" y="2723"/>
                </a:cubicBezTo>
                <a:cubicBezTo>
                  <a:pt x="8078" y="1036"/>
                  <a:pt x="6480" y="1"/>
                  <a:pt x="4784" y="1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2" name="Google Shape;2572;p33"/>
          <p:cNvSpPr/>
          <p:nvPr/>
        </p:nvSpPr>
        <p:spPr>
          <a:xfrm>
            <a:off x="8517875" y="172565"/>
            <a:ext cx="464908" cy="630380"/>
          </a:xfrm>
          <a:custGeom>
            <a:avLst/>
            <a:gdLst/>
            <a:ahLst/>
            <a:cxnLst/>
            <a:rect l="l" t="t" r="r" b="b"/>
            <a:pathLst>
              <a:path w="7142" h="9684" extrusionOk="0">
                <a:moveTo>
                  <a:pt x="2844" y="1"/>
                </a:moveTo>
                <a:cubicBezTo>
                  <a:pt x="2570" y="1"/>
                  <a:pt x="2301" y="50"/>
                  <a:pt x="2043" y="152"/>
                </a:cubicBezTo>
                <a:cubicBezTo>
                  <a:pt x="523" y="753"/>
                  <a:pt x="0" y="2986"/>
                  <a:pt x="855" y="5139"/>
                </a:cubicBezTo>
                <a:cubicBezTo>
                  <a:pt x="1663" y="7166"/>
                  <a:pt x="3674" y="8844"/>
                  <a:pt x="4956" y="9684"/>
                </a:cubicBezTo>
                <a:lnTo>
                  <a:pt x="6492" y="9066"/>
                </a:lnTo>
                <a:cubicBezTo>
                  <a:pt x="6825" y="7578"/>
                  <a:pt x="7141" y="4981"/>
                  <a:pt x="6334" y="2954"/>
                </a:cubicBezTo>
                <a:cubicBezTo>
                  <a:pt x="5624" y="1166"/>
                  <a:pt x="4183" y="1"/>
                  <a:pt x="284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3" name="Google Shape;2573;p33"/>
          <p:cNvSpPr/>
          <p:nvPr/>
        </p:nvSpPr>
        <p:spPr>
          <a:xfrm>
            <a:off x="8607511" y="180637"/>
            <a:ext cx="304124" cy="610982"/>
          </a:xfrm>
          <a:custGeom>
            <a:avLst/>
            <a:gdLst/>
            <a:ahLst/>
            <a:cxnLst/>
            <a:rect l="l" t="t" r="r" b="b"/>
            <a:pathLst>
              <a:path w="4672" h="9386" extrusionOk="0">
                <a:moveTo>
                  <a:pt x="816" y="0"/>
                </a:moveTo>
                <a:cubicBezTo>
                  <a:pt x="763" y="0"/>
                  <a:pt x="713" y="9"/>
                  <a:pt x="666" y="28"/>
                </a:cubicBezTo>
                <a:cubicBezTo>
                  <a:pt x="1" y="281"/>
                  <a:pt x="175" y="2244"/>
                  <a:pt x="1046" y="4398"/>
                </a:cubicBezTo>
                <a:cubicBezTo>
                  <a:pt x="1838" y="6424"/>
                  <a:pt x="3199" y="8356"/>
                  <a:pt x="4007" y="9385"/>
                </a:cubicBezTo>
                <a:lnTo>
                  <a:pt x="4672" y="9132"/>
                </a:lnTo>
                <a:cubicBezTo>
                  <a:pt x="4545" y="7818"/>
                  <a:pt x="4197" y="5490"/>
                  <a:pt x="3389" y="3464"/>
                </a:cubicBezTo>
                <a:cubicBezTo>
                  <a:pt x="2596" y="1466"/>
                  <a:pt x="1490" y="0"/>
                  <a:pt x="816" y="0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4" name="Google Shape;2574;p33"/>
          <p:cNvSpPr/>
          <p:nvPr/>
        </p:nvSpPr>
        <p:spPr>
          <a:xfrm>
            <a:off x="8818810" y="755496"/>
            <a:ext cx="142298" cy="80457"/>
          </a:xfrm>
          <a:custGeom>
            <a:avLst/>
            <a:gdLst/>
            <a:ahLst/>
            <a:cxnLst/>
            <a:rect l="l" t="t" r="r" b="b"/>
            <a:pathLst>
              <a:path w="2186" h="1236" extrusionOk="0">
                <a:moveTo>
                  <a:pt x="2186" y="0"/>
                </a:moveTo>
                <a:lnTo>
                  <a:pt x="1" y="871"/>
                </a:lnTo>
                <a:lnTo>
                  <a:pt x="697" y="1235"/>
                </a:lnTo>
                <a:lnTo>
                  <a:pt x="1932" y="744"/>
                </a:lnTo>
                <a:lnTo>
                  <a:pt x="2186" y="0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5" name="Google Shape;2575;p33"/>
          <p:cNvSpPr/>
          <p:nvPr/>
        </p:nvSpPr>
        <p:spPr>
          <a:xfrm>
            <a:off x="8216874" y="586442"/>
            <a:ext cx="714938" cy="194960"/>
          </a:xfrm>
          <a:custGeom>
            <a:avLst/>
            <a:gdLst/>
            <a:ahLst/>
            <a:cxnLst/>
            <a:rect l="l" t="t" r="r" b="b"/>
            <a:pathLst>
              <a:path w="10983" h="2995" extrusionOk="0">
                <a:moveTo>
                  <a:pt x="5425" y="0"/>
                </a:moveTo>
                <a:cubicBezTo>
                  <a:pt x="4875" y="0"/>
                  <a:pt x="4440" y="677"/>
                  <a:pt x="4862" y="1188"/>
                </a:cubicBezTo>
                <a:cubicBezTo>
                  <a:pt x="4701" y="1044"/>
                  <a:pt x="4442" y="977"/>
                  <a:pt x="4179" y="977"/>
                </a:cubicBezTo>
                <a:cubicBezTo>
                  <a:pt x="3949" y="977"/>
                  <a:pt x="3718" y="1029"/>
                  <a:pt x="3548" y="1125"/>
                </a:cubicBezTo>
                <a:cubicBezTo>
                  <a:pt x="2837" y="1523"/>
                  <a:pt x="2233" y="1637"/>
                  <a:pt x="1733" y="1637"/>
                </a:cubicBezTo>
                <a:cubicBezTo>
                  <a:pt x="1063" y="1637"/>
                  <a:pt x="578" y="1433"/>
                  <a:pt x="267" y="1433"/>
                </a:cubicBezTo>
                <a:cubicBezTo>
                  <a:pt x="209" y="1433"/>
                  <a:pt x="158" y="1440"/>
                  <a:pt x="112" y="1457"/>
                </a:cubicBezTo>
                <a:cubicBezTo>
                  <a:pt x="1" y="1520"/>
                  <a:pt x="1" y="1679"/>
                  <a:pt x="80" y="1758"/>
                </a:cubicBezTo>
                <a:cubicBezTo>
                  <a:pt x="145" y="1823"/>
                  <a:pt x="227" y="1845"/>
                  <a:pt x="313" y="1845"/>
                </a:cubicBezTo>
                <a:cubicBezTo>
                  <a:pt x="479" y="1845"/>
                  <a:pt x="662" y="1763"/>
                  <a:pt x="777" y="1742"/>
                </a:cubicBezTo>
                <a:cubicBezTo>
                  <a:pt x="861" y="1723"/>
                  <a:pt x="944" y="1714"/>
                  <a:pt x="1027" y="1714"/>
                </a:cubicBezTo>
                <a:cubicBezTo>
                  <a:pt x="1413" y="1714"/>
                  <a:pt x="1787" y="1902"/>
                  <a:pt x="2138" y="2059"/>
                </a:cubicBezTo>
                <a:cubicBezTo>
                  <a:pt x="2378" y="2178"/>
                  <a:pt x="2626" y="2235"/>
                  <a:pt x="2883" y="2235"/>
                </a:cubicBezTo>
                <a:cubicBezTo>
                  <a:pt x="2966" y="2235"/>
                  <a:pt x="3051" y="2229"/>
                  <a:pt x="3136" y="2217"/>
                </a:cubicBezTo>
                <a:lnTo>
                  <a:pt x="3136" y="2217"/>
                </a:lnTo>
                <a:cubicBezTo>
                  <a:pt x="2914" y="2407"/>
                  <a:pt x="3025" y="2803"/>
                  <a:pt x="3437" y="2898"/>
                </a:cubicBezTo>
                <a:cubicBezTo>
                  <a:pt x="3724" y="2965"/>
                  <a:pt x="3998" y="2995"/>
                  <a:pt x="4247" y="2995"/>
                </a:cubicBezTo>
                <a:cubicBezTo>
                  <a:pt x="5111" y="2995"/>
                  <a:pt x="5679" y="2644"/>
                  <a:pt x="5495" y="2312"/>
                </a:cubicBezTo>
                <a:cubicBezTo>
                  <a:pt x="5595" y="2272"/>
                  <a:pt x="5695" y="2255"/>
                  <a:pt x="5794" y="2255"/>
                </a:cubicBezTo>
                <a:cubicBezTo>
                  <a:pt x="6247" y="2255"/>
                  <a:pt x="6692" y="2604"/>
                  <a:pt x="7094" y="2708"/>
                </a:cubicBezTo>
                <a:cubicBezTo>
                  <a:pt x="7242" y="2741"/>
                  <a:pt x="7386" y="2758"/>
                  <a:pt x="7520" y="2758"/>
                </a:cubicBezTo>
                <a:cubicBezTo>
                  <a:pt x="7963" y="2758"/>
                  <a:pt x="8301" y="2574"/>
                  <a:pt x="8314" y="2185"/>
                </a:cubicBezTo>
                <a:cubicBezTo>
                  <a:pt x="8314" y="2185"/>
                  <a:pt x="8829" y="2378"/>
                  <a:pt x="9405" y="2378"/>
                </a:cubicBezTo>
                <a:cubicBezTo>
                  <a:pt x="9748" y="2378"/>
                  <a:pt x="10114" y="2309"/>
                  <a:pt x="10404" y="2090"/>
                </a:cubicBezTo>
                <a:cubicBezTo>
                  <a:pt x="10982" y="1642"/>
                  <a:pt x="10715" y="849"/>
                  <a:pt x="10157" y="849"/>
                </a:cubicBezTo>
                <a:cubicBezTo>
                  <a:pt x="10104" y="849"/>
                  <a:pt x="10049" y="856"/>
                  <a:pt x="9992" y="871"/>
                </a:cubicBezTo>
                <a:cubicBezTo>
                  <a:pt x="9580" y="982"/>
                  <a:pt x="9232" y="1220"/>
                  <a:pt x="8947" y="1536"/>
                </a:cubicBezTo>
                <a:cubicBezTo>
                  <a:pt x="8931" y="1188"/>
                  <a:pt x="8820" y="855"/>
                  <a:pt x="8646" y="555"/>
                </a:cubicBezTo>
                <a:cubicBezTo>
                  <a:pt x="8490" y="326"/>
                  <a:pt x="8242" y="198"/>
                  <a:pt x="7987" y="198"/>
                </a:cubicBezTo>
                <a:cubicBezTo>
                  <a:pt x="7906" y="198"/>
                  <a:pt x="7824" y="211"/>
                  <a:pt x="7744" y="238"/>
                </a:cubicBezTo>
                <a:cubicBezTo>
                  <a:pt x="7379" y="396"/>
                  <a:pt x="7221" y="887"/>
                  <a:pt x="6825" y="919"/>
                </a:cubicBezTo>
                <a:cubicBezTo>
                  <a:pt x="6813" y="920"/>
                  <a:pt x="6802" y="920"/>
                  <a:pt x="6791" y="920"/>
                </a:cubicBezTo>
                <a:cubicBezTo>
                  <a:pt x="6355" y="920"/>
                  <a:pt x="6152" y="343"/>
                  <a:pt x="5828" y="127"/>
                </a:cubicBezTo>
                <a:cubicBezTo>
                  <a:pt x="5693" y="39"/>
                  <a:pt x="5556" y="0"/>
                  <a:pt x="542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6" name="Google Shape;2576;p33"/>
          <p:cNvSpPr txBox="1">
            <a:spLocks noGrp="1"/>
          </p:cNvSpPr>
          <p:nvPr>
            <p:ph type="subTitle" idx="1"/>
          </p:nvPr>
        </p:nvSpPr>
        <p:spPr>
          <a:xfrm>
            <a:off x="732375" y="1651335"/>
            <a:ext cx="21945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77" name="Google Shape;2577;p33"/>
          <p:cNvSpPr txBox="1">
            <a:spLocks noGrp="1"/>
          </p:cNvSpPr>
          <p:nvPr>
            <p:ph type="subTitle" idx="2"/>
          </p:nvPr>
        </p:nvSpPr>
        <p:spPr>
          <a:xfrm>
            <a:off x="3472650" y="1651335"/>
            <a:ext cx="21987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78" name="Google Shape;2578;p33"/>
          <p:cNvSpPr txBox="1">
            <a:spLocks noGrp="1"/>
          </p:cNvSpPr>
          <p:nvPr>
            <p:ph type="subTitle" idx="3"/>
          </p:nvPr>
        </p:nvSpPr>
        <p:spPr>
          <a:xfrm>
            <a:off x="730275" y="3219973"/>
            <a:ext cx="21987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79" name="Google Shape;2579;p33"/>
          <p:cNvSpPr txBox="1">
            <a:spLocks noGrp="1"/>
          </p:cNvSpPr>
          <p:nvPr>
            <p:ph type="subTitle" idx="4"/>
          </p:nvPr>
        </p:nvSpPr>
        <p:spPr>
          <a:xfrm>
            <a:off x="3472650" y="3219973"/>
            <a:ext cx="21987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80" name="Google Shape;2580;p33"/>
          <p:cNvSpPr txBox="1">
            <a:spLocks noGrp="1"/>
          </p:cNvSpPr>
          <p:nvPr>
            <p:ph type="subTitle" idx="5"/>
          </p:nvPr>
        </p:nvSpPr>
        <p:spPr>
          <a:xfrm>
            <a:off x="6241200" y="1651335"/>
            <a:ext cx="21987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81" name="Google Shape;2581;p33"/>
          <p:cNvSpPr txBox="1">
            <a:spLocks noGrp="1"/>
          </p:cNvSpPr>
          <p:nvPr>
            <p:ph type="subTitle" idx="6"/>
          </p:nvPr>
        </p:nvSpPr>
        <p:spPr>
          <a:xfrm>
            <a:off x="6241200" y="3219973"/>
            <a:ext cx="2198700" cy="34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Font typeface="Candal"/>
              <a:buNone/>
              <a:defRPr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2582" name="Google Shape;2582;p33"/>
          <p:cNvSpPr txBox="1">
            <a:spLocks noGrp="1"/>
          </p:cNvSpPr>
          <p:nvPr>
            <p:ph type="title"/>
          </p:nvPr>
        </p:nvSpPr>
        <p:spPr>
          <a:xfrm>
            <a:off x="732375" y="542700"/>
            <a:ext cx="7708800" cy="59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TITLE_AND_TWO_COLUMNS_1_2_1_2">
    <p:bg>
      <p:bgPr>
        <a:solidFill>
          <a:schemeClr val="dk2"/>
        </a:solidFill>
        <a:effectLst/>
      </p:bgPr>
    </p:bg>
    <p:spTree>
      <p:nvGrpSpPr>
        <p:cNvPr id="1" name="Shape 2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9" name="Google Shape;2689;p37"/>
          <p:cNvSpPr/>
          <p:nvPr/>
        </p:nvSpPr>
        <p:spPr>
          <a:xfrm>
            <a:off x="1054300" y="181338"/>
            <a:ext cx="684225" cy="187225"/>
          </a:xfrm>
          <a:custGeom>
            <a:avLst/>
            <a:gdLst/>
            <a:ahLst/>
            <a:cxnLst/>
            <a:rect l="l" t="t" r="r" b="b"/>
            <a:pathLst>
              <a:path w="27369" h="7489" extrusionOk="0">
                <a:moveTo>
                  <a:pt x="13868" y="0"/>
                </a:moveTo>
                <a:cubicBezTo>
                  <a:pt x="13543" y="0"/>
                  <a:pt x="13200" y="96"/>
                  <a:pt x="12865" y="315"/>
                </a:cubicBezTo>
                <a:cubicBezTo>
                  <a:pt x="12031" y="855"/>
                  <a:pt x="11544" y="2297"/>
                  <a:pt x="10450" y="2297"/>
                </a:cubicBezTo>
                <a:cubicBezTo>
                  <a:pt x="10421" y="2297"/>
                  <a:pt x="10392" y="2296"/>
                  <a:pt x="10363" y="2294"/>
                </a:cubicBezTo>
                <a:cubicBezTo>
                  <a:pt x="9397" y="2215"/>
                  <a:pt x="8969" y="996"/>
                  <a:pt x="8099" y="600"/>
                </a:cubicBezTo>
                <a:cubicBezTo>
                  <a:pt x="7909" y="517"/>
                  <a:pt x="7710" y="479"/>
                  <a:pt x="7511" y="479"/>
                </a:cubicBezTo>
                <a:cubicBezTo>
                  <a:pt x="6877" y="479"/>
                  <a:pt x="6236" y="862"/>
                  <a:pt x="5850" y="1392"/>
                </a:cubicBezTo>
                <a:cubicBezTo>
                  <a:pt x="5344" y="2089"/>
                  <a:pt x="5201" y="2975"/>
                  <a:pt x="5074" y="3814"/>
                </a:cubicBezTo>
                <a:cubicBezTo>
                  <a:pt x="4378" y="3039"/>
                  <a:pt x="3491" y="2469"/>
                  <a:pt x="2494" y="2168"/>
                </a:cubicBezTo>
                <a:cubicBezTo>
                  <a:pt x="2353" y="2132"/>
                  <a:pt x="2218" y="2115"/>
                  <a:pt x="2089" y="2115"/>
                </a:cubicBezTo>
                <a:cubicBezTo>
                  <a:pt x="686" y="2115"/>
                  <a:pt x="0" y="4106"/>
                  <a:pt x="1464" y="5208"/>
                </a:cubicBezTo>
                <a:cubicBezTo>
                  <a:pt x="2192" y="5762"/>
                  <a:pt x="3110" y="5935"/>
                  <a:pt x="3972" y="5935"/>
                </a:cubicBezTo>
                <a:cubicBezTo>
                  <a:pt x="5400" y="5935"/>
                  <a:pt x="6674" y="5461"/>
                  <a:pt x="6674" y="5461"/>
                </a:cubicBezTo>
                <a:cubicBezTo>
                  <a:pt x="6698" y="6411"/>
                  <a:pt x="7526" y="6886"/>
                  <a:pt x="8603" y="6886"/>
                </a:cubicBezTo>
                <a:cubicBezTo>
                  <a:pt x="8943" y="6886"/>
                  <a:pt x="9309" y="6839"/>
                  <a:pt x="9682" y="6744"/>
                </a:cubicBezTo>
                <a:cubicBezTo>
                  <a:pt x="10706" y="6497"/>
                  <a:pt x="11815" y="5635"/>
                  <a:pt x="12931" y="5635"/>
                </a:cubicBezTo>
                <a:cubicBezTo>
                  <a:pt x="13178" y="5635"/>
                  <a:pt x="13425" y="5677"/>
                  <a:pt x="13672" y="5778"/>
                </a:cubicBezTo>
                <a:cubicBezTo>
                  <a:pt x="13217" y="6614"/>
                  <a:pt x="14625" y="7489"/>
                  <a:pt x="16783" y="7489"/>
                </a:cubicBezTo>
                <a:cubicBezTo>
                  <a:pt x="17403" y="7489"/>
                  <a:pt x="18085" y="7416"/>
                  <a:pt x="18802" y="7250"/>
                </a:cubicBezTo>
                <a:cubicBezTo>
                  <a:pt x="19847" y="7013"/>
                  <a:pt x="20116" y="6015"/>
                  <a:pt x="19562" y="5556"/>
                </a:cubicBezTo>
                <a:lnTo>
                  <a:pt x="19562" y="5556"/>
                </a:lnTo>
                <a:cubicBezTo>
                  <a:pt x="19732" y="5591"/>
                  <a:pt x="19909" y="5606"/>
                  <a:pt x="20090" y="5606"/>
                </a:cubicBezTo>
                <a:cubicBezTo>
                  <a:pt x="20733" y="5606"/>
                  <a:pt x="21423" y="5407"/>
                  <a:pt x="22016" y="5160"/>
                </a:cubicBezTo>
                <a:cubicBezTo>
                  <a:pt x="22921" y="4780"/>
                  <a:pt x="23870" y="4302"/>
                  <a:pt x="24817" y="4302"/>
                </a:cubicBezTo>
                <a:cubicBezTo>
                  <a:pt x="25013" y="4302"/>
                  <a:pt x="25209" y="4322"/>
                  <a:pt x="25405" y="4369"/>
                </a:cubicBezTo>
                <a:cubicBezTo>
                  <a:pt x="25696" y="4441"/>
                  <a:pt x="26152" y="4651"/>
                  <a:pt x="26566" y="4651"/>
                </a:cubicBezTo>
                <a:cubicBezTo>
                  <a:pt x="26781" y="4651"/>
                  <a:pt x="26984" y="4594"/>
                  <a:pt x="27147" y="4432"/>
                </a:cubicBezTo>
                <a:cubicBezTo>
                  <a:pt x="27368" y="4194"/>
                  <a:pt x="27368" y="3783"/>
                  <a:pt x="27115" y="3624"/>
                </a:cubicBezTo>
                <a:cubicBezTo>
                  <a:pt x="27001" y="3584"/>
                  <a:pt x="26874" y="3567"/>
                  <a:pt x="26732" y="3567"/>
                </a:cubicBezTo>
                <a:cubicBezTo>
                  <a:pt x="25948" y="3567"/>
                  <a:pt x="24729" y="4087"/>
                  <a:pt x="23040" y="4087"/>
                </a:cubicBezTo>
                <a:cubicBezTo>
                  <a:pt x="21793" y="4087"/>
                  <a:pt x="20290" y="3804"/>
                  <a:pt x="18517" y="2817"/>
                </a:cubicBezTo>
                <a:cubicBezTo>
                  <a:pt x="18101" y="2579"/>
                  <a:pt x="17523" y="2449"/>
                  <a:pt x="16948" y="2449"/>
                </a:cubicBezTo>
                <a:cubicBezTo>
                  <a:pt x="16298" y="2449"/>
                  <a:pt x="15651" y="2614"/>
                  <a:pt x="15240" y="2975"/>
                </a:cubicBezTo>
                <a:cubicBezTo>
                  <a:pt x="16301" y="1684"/>
                  <a:pt x="15235" y="0"/>
                  <a:pt x="1386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0" name="Google Shape;2690;p37"/>
          <p:cNvSpPr/>
          <p:nvPr/>
        </p:nvSpPr>
        <p:spPr>
          <a:xfrm>
            <a:off x="6327625" y="478640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1" name="Google Shape;2691;p37"/>
          <p:cNvSpPr/>
          <p:nvPr/>
        </p:nvSpPr>
        <p:spPr>
          <a:xfrm>
            <a:off x="-150775" y="2446625"/>
            <a:ext cx="684150" cy="187475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2" name="Google Shape;2692;p37"/>
          <p:cNvSpPr/>
          <p:nvPr/>
        </p:nvSpPr>
        <p:spPr>
          <a:xfrm>
            <a:off x="8489150" y="4786400"/>
            <a:ext cx="745650" cy="204200"/>
          </a:xfrm>
          <a:custGeom>
            <a:avLst/>
            <a:gdLst/>
            <a:ahLst/>
            <a:cxnLst/>
            <a:rect l="l" t="t" r="r" b="b"/>
            <a:pathLst>
              <a:path w="29826" h="8168" extrusionOk="0">
                <a:moveTo>
                  <a:pt x="15099" y="0"/>
                </a:moveTo>
                <a:cubicBezTo>
                  <a:pt x="14749" y="0"/>
                  <a:pt x="14382" y="101"/>
                  <a:pt x="14023" y="333"/>
                </a:cubicBezTo>
                <a:cubicBezTo>
                  <a:pt x="13111" y="921"/>
                  <a:pt x="12576" y="2505"/>
                  <a:pt x="11372" y="2505"/>
                </a:cubicBezTo>
                <a:cubicBezTo>
                  <a:pt x="11343" y="2505"/>
                  <a:pt x="11314" y="2505"/>
                  <a:pt x="11284" y="2503"/>
                </a:cubicBezTo>
                <a:cubicBezTo>
                  <a:pt x="10239" y="2423"/>
                  <a:pt x="9764" y="1078"/>
                  <a:pt x="8814" y="650"/>
                </a:cubicBezTo>
                <a:cubicBezTo>
                  <a:pt x="8611" y="560"/>
                  <a:pt x="8397" y="519"/>
                  <a:pt x="8181" y="519"/>
                </a:cubicBezTo>
                <a:cubicBezTo>
                  <a:pt x="7490" y="519"/>
                  <a:pt x="6782" y="942"/>
                  <a:pt x="6360" y="1521"/>
                </a:cubicBezTo>
                <a:cubicBezTo>
                  <a:pt x="5822" y="2281"/>
                  <a:pt x="5647" y="3247"/>
                  <a:pt x="5521" y="4165"/>
                </a:cubicBezTo>
                <a:cubicBezTo>
                  <a:pt x="4761" y="3310"/>
                  <a:pt x="3795" y="2693"/>
                  <a:pt x="2702" y="2360"/>
                </a:cubicBezTo>
                <a:cubicBezTo>
                  <a:pt x="2548" y="2320"/>
                  <a:pt x="2400" y="2301"/>
                  <a:pt x="2258" y="2301"/>
                </a:cubicBezTo>
                <a:cubicBezTo>
                  <a:pt x="739" y="2301"/>
                  <a:pt x="1" y="4483"/>
                  <a:pt x="1594" y="5685"/>
                </a:cubicBezTo>
                <a:cubicBezTo>
                  <a:pt x="2380" y="6280"/>
                  <a:pt x="3378" y="6466"/>
                  <a:pt x="4318" y="6466"/>
                </a:cubicBezTo>
                <a:cubicBezTo>
                  <a:pt x="5879" y="6466"/>
                  <a:pt x="7278" y="5954"/>
                  <a:pt x="7278" y="5954"/>
                </a:cubicBezTo>
                <a:cubicBezTo>
                  <a:pt x="7302" y="6996"/>
                  <a:pt x="8215" y="7509"/>
                  <a:pt x="9394" y="7509"/>
                </a:cubicBezTo>
                <a:cubicBezTo>
                  <a:pt x="9757" y="7509"/>
                  <a:pt x="10145" y="7460"/>
                  <a:pt x="10540" y="7364"/>
                </a:cubicBezTo>
                <a:cubicBezTo>
                  <a:pt x="11656" y="7091"/>
                  <a:pt x="12878" y="6148"/>
                  <a:pt x="14094" y="6148"/>
                </a:cubicBezTo>
                <a:cubicBezTo>
                  <a:pt x="14361" y="6148"/>
                  <a:pt x="14629" y="6194"/>
                  <a:pt x="14894" y="6303"/>
                </a:cubicBezTo>
                <a:cubicBezTo>
                  <a:pt x="14403" y="7211"/>
                  <a:pt x="15930" y="8167"/>
                  <a:pt x="18272" y="8167"/>
                </a:cubicBezTo>
                <a:cubicBezTo>
                  <a:pt x="18950" y="8167"/>
                  <a:pt x="19697" y="8087"/>
                  <a:pt x="20484" y="7902"/>
                </a:cubicBezTo>
                <a:cubicBezTo>
                  <a:pt x="21624" y="7649"/>
                  <a:pt x="21924" y="6556"/>
                  <a:pt x="21323" y="6065"/>
                </a:cubicBezTo>
                <a:lnTo>
                  <a:pt x="21323" y="6065"/>
                </a:lnTo>
                <a:cubicBezTo>
                  <a:pt x="21504" y="6103"/>
                  <a:pt x="21692" y="6120"/>
                  <a:pt x="21884" y="6120"/>
                </a:cubicBezTo>
                <a:cubicBezTo>
                  <a:pt x="22584" y="6120"/>
                  <a:pt x="23337" y="5895"/>
                  <a:pt x="23983" y="5622"/>
                </a:cubicBezTo>
                <a:cubicBezTo>
                  <a:pt x="24965" y="5203"/>
                  <a:pt x="26001" y="4676"/>
                  <a:pt x="27037" y="4676"/>
                </a:cubicBezTo>
                <a:cubicBezTo>
                  <a:pt x="27254" y="4676"/>
                  <a:pt x="27471" y="4699"/>
                  <a:pt x="27688" y="4751"/>
                </a:cubicBezTo>
                <a:cubicBezTo>
                  <a:pt x="27997" y="4823"/>
                  <a:pt x="28489" y="5043"/>
                  <a:pt x="28938" y="5043"/>
                </a:cubicBezTo>
                <a:cubicBezTo>
                  <a:pt x="29178" y="5043"/>
                  <a:pt x="29406" y="4981"/>
                  <a:pt x="29588" y="4799"/>
                </a:cubicBezTo>
                <a:cubicBezTo>
                  <a:pt x="29810" y="4577"/>
                  <a:pt x="29825" y="4102"/>
                  <a:pt x="29525" y="3944"/>
                </a:cubicBezTo>
                <a:cubicBezTo>
                  <a:pt x="29403" y="3901"/>
                  <a:pt x="29267" y="3882"/>
                  <a:pt x="29115" y="3882"/>
                </a:cubicBezTo>
                <a:cubicBezTo>
                  <a:pt x="28267" y="3882"/>
                  <a:pt x="26937" y="4449"/>
                  <a:pt x="25099" y="4449"/>
                </a:cubicBezTo>
                <a:cubicBezTo>
                  <a:pt x="23738" y="4449"/>
                  <a:pt x="22097" y="4138"/>
                  <a:pt x="20167" y="3057"/>
                </a:cubicBezTo>
                <a:cubicBezTo>
                  <a:pt x="19707" y="2805"/>
                  <a:pt x="19080" y="2667"/>
                  <a:pt x="18457" y="2667"/>
                </a:cubicBezTo>
                <a:cubicBezTo>
                  <a:pt x="17751" y="2667"/>
                  <a:pt x="17050" y="2844"/>
                  <a:pt x="16604" y="3231"/>
                </a:cubicBezTo>
                <a:cubicBezTo>
                  <a:pt x="17758" y="1834"/>
                  <a:pt x="16587" y="0"/>
                  <a:pt x="1509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3" name="Google Shape;2693;p37"/>
          <p:cNvSpPr/>
          <p:nvPr/>
        </p:nvSpPr>
        <p:spPr>
          <a:xfrm>
            <a:off x="875360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4" name="Google Shape;2694;p37"/>
          <p:cNvSpPr/>
          <p:nvPr/>
        </p:nvSpPr>
        <p:spPr>
          <a:xfrm>
            <a:off x="3137250" y="4764650"/>
            <a:ext cx="745650" cy="204350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TITLE_AND_TWO_COLUMNS_1_2_1_2_1">
    <p:bg>
      <p:bgPr>
        <a:solidFill>
          <a:schemeClr val="lt1"/>
        </a:solidFill>
        <a:effectLst/>
      </p:bgPr>
    </p:bg>
    <p:spTree>
      <p:nvGrpSpPr>
        <p:cNvPr id="1" name="Shape 2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6" name="Google Shape;2696;p38"/>
          <p:cNvSpPr/>
          <p:nvPr/>
        </p:nvSpPr>
        <p:spPr>
          <a:xfrm>
            <a:off x="1054300" y="181338"/>
            <a:ext cx="684225" cy="187225"/>
          </a:xfrm>
          <a:custGeom>
            <a:avLst/>
            <a:gdLst/>
            <a:ahLst/>
            <a:cxnLst/>
            <a:rect l="l" t="t" r="r" b="b"/>
            <a:pathLst>
              <a:path w="27369" h="7489" extrusionOk="0">
                <a:moveTo>
                  <a:pt x="13868" y="0"/>
                </a:moveTo>
                <a:cubicBezTo>
                  <a:pt x="13543" y="0"/>
                  <a:pt x="13200" y="96"/>
                  <a:pt x="12865" y="315"/>
                </a:cubicBezTo>
                <a:cubicBezTo>
                  <a:pt x="12031" y="855"/>
                  <a:pt x="11544" y="2297"/>
                  <a:pt x="10450" y="2297"/>
                </a:cubicBezTo>
                <a:cubicBezTo>
                  <a:pt x="10421" y="2297"/>
                  <a:pt x="10392" y="2296"/>
                  <a:pt x="10363" y="2294"/>
                </a:cubicBezTo>
                <a:cubicBezTo>
                  <a:pt x="9397" y="2215"/>
                  <a:pt x="8969" y="996"/>
                  <a:pt x="8099" y="600"/>
                </a:cubicBezTo>
                <a:cubicBezTo>
                  <a:pt x="7909" y="517"/>
                  <a:pt x="7710" y="479"/>
                  <a:pt x="7511" y="479"/>
                </a:cubicBezTo>
                <a:cubicBezTo>
                  <a:pt x="6877" y="479"/>
                  <a:pt x="6236" y="862"/>
                  <a:pt x="5850" y="1392"/>
                </a:cubicBezTo>
                <a:cubicBezTo>
                  <a:pt x="5344" y="2089"/>
                  <a:pt x="5201" y="2975"/>
                  <a:pt x="5074" y="3814"/>
                </a:cubicBezTo>
                <a:cubicBezTo>
                  <a:pt x="4378" y="3039"/>
                  <a:pt x="3491" y="2469"/>
                  <a:pt x="2494" y="2168"/>
                </a:cubicBezTo>
                <a:cubicBezTo>
                  <a:pt x="2353" y="2132"/>
                  <a:pt x="2218" y="2115"/>
                  <a:pt x="2089" y="2115"/>
                </a:cubicBezTo>
                <a:cubicBezTo>
                  <a:pt x="686" y="2115"/>
                  <a:pt x="0" y="4106"/>
                  <a:pt x="1464" y="5208"/>
                </a:cubicBezTo>
                <a:cubicBezTo>
                  <a:pt x="2192" y="5762"/>
                  <a:pt x="3110" y="5935"/>
                  <a:pt x="3972" y="5935"/>
                </a:cubicBezTo>
                <a:cubicBezTo>
                  <a:pt x="5400" y="5935"/>
                  <a:pt x="6674" y="5461"/>
                  <a:pt x="6674" y="5461"/>
                </a:cubicBezTo>
                <a:cubicBezTo>
                  <a:pt x="6698" y="6411"/>
                  <a:pt x="7526" y="6886"/>
                  <a:pt x="8603" y="6886"/>
                </a:cubicBezTo>
                <a:cubicBezTo>
                  <a:pt x="8943" y="6886"/>
                  <a:pt x="9309" y="6839"/>
                  <a:pt x="9682" y="6744"/>
                </a:cubicBezTo>
                <a:cubicBezTo>
                  <a:pt x="10706" y="6497"/>
                  <a:pt x="11815" y="5635"/>
                  <a:pt x="12931" y="5635"/>
                </a:cubicBezTo>
                <a:cubicBezTo>
                  <a:pt x="13178" y="5635"/>
                  <a:pt x="13425" y="5677"/>
                  <a:pt x="13672" y="5778"/>
                </a:cubicBezTo>
                <a:cubicBezTo>
                  <a:pt x="13217" y="6614"/>
                  <a:pt x="14625" y="7489"/>
                  <a:pt x="16783" y="7489"/>
                </a:cubicBezTo>
                <a:cubicBezTo>
                  <a:pt x="17403" y="7489"/>
                  <a:pt x="18085" y="7416"/>
                  <a:pt x="18802" y="7250"/>
                </a:cubicBezTo>
                <a:cubicBezTo>
                  <a:pt x="19847" y="7013"/>
                  <a:pt x="20116" y="6015"/>
                  <a:pt x="19562" y="5556"/>
                </a:cubicBezTo>
                <a:lnTo>
                  <a:pt x="19562" y="5556"/>
                </a:lnTo>
                <a:cubicBezTo>
                  <a:pt x="19732" y="5591"/>
                  <a:pt x="19909" y="5606"/>
                  <a:pt x="20090" y="5606"/>
                </a:cubicBezTo>
                <a:cubicBezTo>
                  <a:pt x="20733" y="5606"/>
                  <a:pt x="21423" y="5407"/>
                  <a:pt x="22016" y="5160"/>
                </a:cubicBezTo>
                <a:cubicBezTo>
                  <a:pt x="22921" y="4780"/>
                  <a:pt x="23870" y="4302"/>
                  <a:pt x="24817" y="4302"/>
                </a:cubicBezTo>
                <a:cubicBezTo>
                  <a:pt x="25013" y="4302"/>
                  <a:pt x="25209" y="4322"/>
                  <a:pt x="25405" y="4369"/>
                </a:cubicBezTo>
                <a:cubicBezTo>
                  <a:pt x="25696" y="4441"/>
                  <a:pt x="26152" y="4651"/>
                  <a:pt x="26566" y="4651"/>
                </a:cubicBezTo>
                <a:cubicBezTo>
                  <a:pt x="26781" y="4651"/>
                  <a:pt x="26984" y="4594"/>
                  <a:pt x="27147" y="4432"/>
                </a:cubicBezTo>
                <a:cubicBezTo>
                  <a:pt x="27368" y="4194"/>
                  <a:pt x="27368" y="3783"/>
                  <a:pt x="27115" y="3624"/>
                </a:cubicBezTo>
                <a:cubicBezTo>
                  <a:pt x="27001" y="3584"/>
                  <a:pt x="26874" y="3567"/>
                  <a:pt x="26732" y="3567"/>
                </a:cubicBezTo>
                <a:cubicBezTo>
                  <a:pt x="25948" y="3567"/>
                  <a:pt x="24729" y="4087"/>
                  <a:pt x="23040" y="4087"/>
                </a:cubicBezTo>
                <a:cubicBezTo>
                  <a:pt x="21793" y="4087"/>
                  <a:pt x="20290" y="3804"/>
                  <a:pt x="18517" y="2817"/>
                </a:cubicBezTo>
                <a:cubicBezTo>
                  <a:pt x="18101" y="2579"/>
                  <a:pt x="17523" y="2449"/>
                  <a:pt x="16948" y="2449"/>
                </a:cubicBezTo>
                <a:cubicBezTo>
                  <a:pt x="16298" y="2449"/>
                  <a:pt x="15651" y="2614"/>
                  <a:pt x="15240" y="2975"/>
                </a:cubicBezTo>
                <a:cubicBezTo>
                  <a:pt x="16301" y="1684"/>
                  <a:pt x="15235" y="0"/>
                  <a:pt x="1386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7" name="Google Shape;2697;p38"/>
          <p:cNvSpPr/>
          <p:nvPr/>
        </p:nvSpPr>
        <p:spPr>
          <a:xfrm>
            <a:off x="6327625" y="478640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8" name="Google Shape;2698;p38"/>
          <p:cNvSpPr/>
          <p:nvPr/>
        </p:nvSpPr>
        <p:spPr>
          <a:xfrm>
            <a:off x="-150775" y="2446625"/>
            <a:ext cx="684150" cy="187475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9" name="Google Shape;2699;p38"/>
          <p:cNvSpPr/>
          <p:nvPr/>
        </p:nvSpPr>
        <p:spPr>
          <a:xfrm>
            <a:off x="8489150" y="4786400"/>
            <a:ext cx="745650" cy="204200"/>
          </a:xfrm>
          <a:custGeom>
            <a:avLst/>
            <a:gdLst/>
            <a:ahLst/>
            <a:cxnLst/>
            <a:rect l="l" t="t" r="r" b="b"/>
            <a:pathLst>
              <a:path w="29826" h="8168" extrusionOk="0">
                <a:moveTo>
                  <a:pt x="15099" y="0"/>
                </a:moveTo>
                <a:cubicBezTo>
                  <a:pt x="14749" y="0"/>
                  <a:pt x="14382" y="101"/>
                  <a:pt x="14023" y="333"/>
                </a:cubicBezTo>
                <a:cubicBezTo>
                  <a:pt x="13111" y="921"/>
                  <a:pt x="12576" y="2505"/>
                  <a:pt x="11372" y="2505"/>
                </a:cubicBezTo>
                <a:cubicBezTo>
                  <a:pt x="11343" y="2505"/>
                  <a:pt x="11314" y="2505"/>
                  <a:pt x="11284" y="2503"/>
                </a:cubicBezTo>
                <a:cubicBezTo>
                  <a:pt x="10239" y="2423"/>
                  <a:pt x="9764" y="1078"/>
                  <a:pt x="8814" y="650"/>
                </a:cubicBezTo>
                <a:cubicBezTo>
                  <a:pt x="8611" y="560"/>
                  <a:pt x="8397" y="519"/>
                  <a:pt x="8181" y="519"/>
                </a:cubicBezTo>
                <a:cubicBezTo>
                  <a:pt x="7490" y="519"/>
                  <a:pt x="6782" y="942"/>
                  <a:pt x="6360" y="1521"/>
                </a:cubicBezTo>
                <a:cubicBezTo>
                  <a:pt x="5822" y="2281"/>
                  <a:pt x="5647" y="3247"/>
                  <a:pt x="5521" y="4165"/>
                </a:cubicBezTo>
                <a:cubicBezTo>
                  <a:pt x="4761" y="3310"/>
                  <a:pt x="3795" y="2693"/>
                  <a:pt x="2702" y="2360"/>
                </a:cubicBezTo>
                <a:cubicBezTo>
                  <a:pt x="2548" y="2320"/>
                  <a:pt x="2400" y="2301"/>
                  <a:pt x="2258" y="2301"/>
                </a:cubicBezTo>
                <a:cubicBezTo>
                  <a:pt x="739" y="2301"/>
                  <a:pt x="1" y="4483"/>
                  <a:pt x="1594" y="5685"/>
                </a:cubicBezTo>
                <a:cubicBezTo>
                  <a:pt x="2380" y="6280"/>
                  <a:pt x="3378" y="6466"/>
                  <a:pt x="4318" y="6466"/>
                </a:cubicBezTo>
                <a:cubicBezTo>
                  <a:pt x="5879" y="6466"/>
                  <a:pt x="7278" y="5954"/>
                  <a:pt x="7278" y="5954"/>
                </a:cubicBezTo>
                <a:cubicBezTo>
                  <a:pt x="7302" y="6996"/>
                  <a:pt x="8215" y="7509"/>
                  <a:pt x="9394" y="7509"/>
                </a:cubicBezTo>
                <a:cubicBezTo>
                  <a:pt x="9757" y="7509"/>
                  <a:pt x="10145" y="7460"/>
                  <a:pt x="10540" y="7364"/>
                </a:cubicBezTo>
                <a:cubicBezTo>
                  <a:pt x="11656" y="7091"/>
                  <a:pt x="12878" y="6148"/>
                  <a:pt x="14094" y="6148"/>
                </a:cubicBezTo>
                <a:cubicBezTo>
                  <a:pt x="14361" y="6148"/>
                  <a:pt x="14629" y="6194"/>
                  <a:pt x="14894" y="6303"/>
                </a:cubicBezTo>
                <a:cubicBezTo>
                  <a:pt x="14403" y="7211"/>
                  <a:pt x="15930" y="8167"/>
                  <a:pt x="18272" y="8167"/>
                </a:cubicBezTo>
                <a:cubicBezTo>
                  <a:pt x="18950" y="8167"/>
                  <a:pt x="19697" y="8087"/>
                  <a:pt x="20484" y="7902"/>
                </a:cubicBezTo>
                <a:cubicBezTo>
                  <a:pt x="21624" y="7649"/>
                  <a:pt x="21924" y="6556"/>
                  <a:pt x="21323" y="6065"/>
                </a:cubicBezTo>
                <a:lnTo>
                  <a:pt x="21323" y="6065"/>
                </a:lnTo>
                <a:cubicBezTo>
                  <a:pt x="21504" y="6103"/>
                  <a:pt x="21692" y="6120"/>
                  <a:pt x="21884" y="6120"/>
                </a:cubicBezTo>
                <a:cubicBezTo>
                  <a:pt x="22584" y="6120"/>
                  <a:pt x="23337" y="5895"/>
                  <a:pt x="23983" y="5622"/>
                </a:cubicBezTo>
                <a:cubicBezTo>
                  <a:pt x="24965" y="5203"/>
                  <a:pt x="26001" y="4676"/>
                  <a:pt x="27037" y="4676"/>
                </a:cubicBezTo>
                <a:cubicBezTo>
                  <a:pt x="27254" y="4676"/>
                  <a:pt x="27471" y="4699"/>
                  <a:pt x="27688" y="4751"/>
                </a:cubicBezTo>
                <a:cubicBezTo>
                  <a:pt x="27997" y="4823"/>
                  <a:pt x="28489" y="5043"/>
                  <a:pt x="28938" y="5043"/>
                </a:cubicBezTo>
                <a:cubicBezTo>
                  <a:pt x="29178" y="5043"/>
                  <a:pt x="29406" y="4981"/>
                  <a:pt x="29588" y="4799"/>
                </a:cubicBezTo>
                <a:cubicBezTo>
                  <a:pt x="29810" y="4577"/>
                  <a:pt x="29825" y="4102"/>
                  <a:pt x="29525" y="3944"/>
                </a:cubicBezTo>
                <a:cubicBezTo>
                  <a:pt x="29403" y="3901"/>
                  <a:pt x="29267" y="3882"/>
                  <a:pt x="29115" y="3882"/>
                </a:cubicBezTo>
                <a:cubicBezTo>
                  <a:pt x="28267" y="3882"/>
                  <a:pt x="26937" y="4449"/>
                  <a:pt x="25099" y="4449"/>
                </a:cubicBezTo>
                <a:cubicBezTo>
                  <a:pt x="23738" y="4449"/>
                  <a:pt x="22097" y="4138"/>
                  <a:pt x="20167" y="3057"/>
                </a:cubicBezTo>
                <a:cubicBezTo>
                  <a:pt x="19707" y="2805"/>
                  <a:pt x="19080" y="2667"/>
                  <a:pt x="18457" y="2667"/>
                </a:cubicBezTo>
                <a:cubicBezTo>
                  <a:pt x="17751" y="2667"/>
                  <a:pt x="17050" y="2844"/>
                  <a:pt x="16604" y="3231"/>
                </a:cubicBezTo>
                <a:cubicBezTo>
                  <a:pt x="17758" y="1834"/>
                  <a:pt x="16587" y="0"/>
                  <a:pt x="1509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0" name="Google Shape;2700;p38"/>
          <p:cNvSpPr/>
          <p:nvPr/>
        </p:nvSpPr>
        <p:spPr>
          <a:xfrm>
            <a:off x="875360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1" name="Google Shape;2701;p38"/>
          <p:cNvSpPr/>
          <p:nvPr/>
        </p:nvSpPr>
        <p:spPr>
          <a:xfrm>
            <a:off x="3137250" y="4764650"/>
            <a:ext cx="745650" cy="204350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TITLE_AND_TWO_COLUMNS_1_2_1_2_1_1">
    <p:bg>
      <p:bgPr>
        <a:solidFill>
          <a:schemeClr val="dk2"/>
        </a:solidFill>
        <a:effectLst/>
      </p:bgPr>
    </p:bg>
    <p:spTree>
      <p:nvGrpSpPr>
        <p:cNvPr id="1" name="Shape 2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" name="Google Shape;2703;p39"/>
          <p:cNvSpPr/>
          <p:nvPr/>
        </p:nvSpPr>
        <p:spPr>
          <a:xfrm>
            <a:off x="376125" y="288250"/>
            <a:ext cx="340650" cy="342400"/>
          </a:xfrm>
          <a:custGeom>
            <a:avLst/>
            <a:gdLst/>
            <a:ahLst/>
            <a:cxnLst/>
            <a:rect l="l" t="t" r="r" b="b"/>
            <a:pathLst>
              <a:path w="13626" h="13696" extrusionOk="0">
                <a:moveTo>
                  <a:pt x="5592" y="0"/>
                </a:moveTo>
                <a:cubicBezTo>
                  <a:pt x="5282" y="0"/>
                  <a:pt x="4976" y="230"/>
                  <a:pt x="4957" y="609"/>
                </a:cubicBezTo>
                <a:lnTo>
                  <a:pt x="4782" y="4425"/>
                </a:lnTo>
                <a:cubicBezTo>
                  <a:pt x="4767" y="4694"/>
                  <a:pt x="4577" y="4948"/>
                  <a:pt x="4323" y="5011"/>
                </a:cubicBezTo>
                <a:lnTo>
                  <a:pt x="634" y="6040"/>
                </a:lnTo>
                <a:cubicBezTo>
                  <a:pt x="32" y="6199"/>
                  <a:pt x="1" y="7038"/>
                  <a:pt x="587" y="7244"/>
                </a:cubicBezTo>
                <a:lnTo>
                  <a:pt x="4165" y="8590"/>
                </a:lnTo>
                <a:cubicBezTo>
                  <a:pt x="4418" y="8685"/>
                  <a:pt x="4592" y="8938"/>
                  <a:pt x="4577" y="9207"/>
                </a:cubicBezTo>
                <a:lnTo>
                  <a:pt x="4402" y="13023"/>
                </a:lnTo>
                <a:cubicBezTo>
                  <a:pt x="4382" y="13427"/>
                  <a:pt x="4713" y="13695"/>
                  <a:pt x="5051" y="13695"/>
                </a:cubicBezTo>
                <a:cubicBezTo>
                  <a:pt x="5230" y="13695"/>
                  <a:pt x="5411" y="13620"/>
                  <a:pt x="5542" y="13450"/>
                </a:cubicBezTo>
                <a:lnTo>
                  <a:pt x="7917" y="10474"/>
                </a:lnTo>
                <a:cubicBezTo>
                  <a:pt x="8043" y="10314"/>
                  <a:pt x="8226" y="10228"/>
                  <a:pt x="8419" y="10228"/>
                </a:cubicBezTo>
                <a:cubicBezTo>
                  <a:pt x="8494" y="10228"/>
                  <a:pt x="8571" y="10241"/>
                  <a:pt x="8646" y="10268"/>
                </a:cubicBezTo>
                <a:lnTo>
                  <a:pt x="12208" y="11598"/>
                </a:lnTo>
                <a:cubicBezTo>
                  <a:pt x="12288" y="11628"/>
                  <a:pt x="12366" y="11642"/>
                  <a:pt x="12442" y="11642"/>
                </a:cubicBezTo>
                <a:cubicBezTo>
                  <a:pt x="12920" y="11642"/>
                  <a:pt x="13269" y="11086"/>
                  <a:pt x="12968" y="10648"/>
                </a:cubicBezTo>
                <a:lnTo>
                  <a:pt x="10863" y="7465"/>
                </a:lnTo>
                <a:cubicBezTo>
                  <a:pt x="10720" y="7228"/>
                  <a:pt x="10736" y="6927"/>
                  <a:pt x="10894" y="6705"/>
                </a:cubicBezTo>
                <a:lnTo>
                  <a:pt x="13269" y="3729"/>
                </a:lnTo>
                <a:cubicBezTo>
                  <a:pt x="13625" y="3287"/>
                  <a:pt x="13290" y="2692"/>
                  <a:pt x="12781" y="2692"/>
                </a:cubicBezTo>
                <a:cubicBezTo>
                  <a:pt x="12724" y="2692"/>
                  <a:pt x="12665" y="2699"/>
                  <a:pt x="12604" y="2715"/>
                </a:cubicBezTo>
                <a:lnTo>
                  <a:pt x="8931" y="3729"/>
                </a:lnTo>
                <a:cubicBezTo>
                  <a:pt x="8872" y="3746"/>
                  <a:pt x="8813" y="3754"/>
                  <a:pt x="8754" y="3754"/>
                </a:cubicBezTo>
                <a:cubicBezTo>
                  <a:pt x="8543" y="3754"/>
                  <a:pt x="8342" y="3649"/>
                  <a:pt x="8218" y="3475"/>
                </a:cubicBezTo>
                <a:lnTo>
                  <a:pt x="6112" y="293"/>
                </a:lnTo>
                <a:cubicBezTo>
                  <a:pt x="5984" y="91"/>
                  <a:pt x="5787" y="0"/>
                  <a:pt x="5592" y="0"/>
                </a:cubicBezTo>
                <a:close/>
              </a:path>
            </a:pathLst>
          </a:custGeom>
          <a:solidFill>
            <a:srgbClr val="FDB7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4" name="Google Shape;2704;p39"/>
          <p:cNvSpPr/>
          <p:nvPr/>
        </p:nvSpPr>
        <p:spPr>
          <a:xfrm>
            <a:off x="1817150" y="247238"/>
            <a:ext cx="684225" cy="187225"/>
          </a:xfrm>
          <a:custGeom>
            <a:avLst/>
            <a:gdLst/>
            <a:ahLst/>
            <a:cxnLst/>
            <a:rect l="l" t="t" r="r" b="b"/>
            <a:pathLst>
              <a:path w="27369" h="7489" extrusionOk="0">
                <a:moveTo>
                  <a:pt x="13868" y="0"/>
                </a:moveTo>
                <a:cubicBezTo>
                  <a:pt x="13543" y="0"/>
                  <a:pt x="13200" y="96"/>
                  <a:pt x="12865" y="315"/>
                </a:cubicBezTo>
                <a:cubicBezTo>
                  <a:pt x="12031" y="855"/>
                  <a:pt x="11544" y="2297"/>
                  <a:pt x="10450" y="2297"/>
                </a:cubicBezTo>
                <a:cubicBezTo>
                  <a:pt x="10421" y="2297"/>
                  <a:pt x="10392" y="2296"/>
                  <a:pt x="10363" y="2294"/>
                </a:cubicBezTo>
                <a:cubicBezTo>
                  <a:pt x="9397" y="2215"/>
                  <a:pt x="8969" y="996"/>
                  <a:pt x="8099" y="600"/>
                </a:cubicBezTo>
                <a:cubicBezTo>
                  <a:pt x="7909" y="517"/>
                  <a:pt x="7710" y="479"/>
                  <a:pt x="7511" y="479"/>
                </a:cubicBezTo>
                <a:cubicBezTo>
                  <a:pt x="6877" y="479"/>
                  <a:pt x="6236" y="862"/>
                  <a:pt x="5850" y="1392"/>
                </a:cubicBezTo>
                <a:cubicBezTo>
                  <a:pt x="5344" y="2089"/>
                  <a:pt x="5201" y="2975"/>
                  <a:pt x="5074" y="3814"/>
                </a:cubicBezTo>
                <a:cubicBezTo>
                  <a:pt x="4378" y="3039"/>
                  <a:pt x="3491" y="2469"/>
                  <a:pt x="2494" y="2168"/>
                </a:cubicBezTo>
                <a:cubicBezTo>
                  <a:pt x="2353" y="2132"/>
                  <a:pt x="2218" y="2115"/>
                  <a:pt x="2089" y="2115"/>
                </a:cubicBezTo>
                <a:cubicBezTo>
                  <a:pt x="686" y="2115"/>
                  <a:pt x="0" y="4106"/>
                  <a:pt x="1464" y="5208"/>
                </a:cubicBezTo>
                <a:cubicBezTo>
                  <a:pt x="2192" y="5762"/>
                  <a:pt x="3110" y="5935"/>
                  <a:pt x="3972" y="5935"/>
                </a:cubicBezTo>
                <a:cubicBezTo>
                  <a:pt x="5400" y="5935"/>
                  <a:pt x="6674" y="5461"/>
                  <a:pt x="6674" y="5461"/>
                </a:cubicBezTo>
                <a:cubicBezTo>
                  <a:pt x="6698" y="6411"/>
                  <a:pt x="7526" y="6886"/>
                  <a:pt x="8603" y="6886"/>
                </a:cubicBezTo>
                <a:cubicBezTo>
                  <a:pt x="8943" y="6886"/>
                  <a:pt x="9309" y="6839"/>
                  <a:pt x="9682" y="6744"/>
                </a:cubicBezTo>
                <a:cubicBezTo>
                  <a:pt x="10706" y="6497"/>
                  <a:pt x="11815" y="5635"/>
                  <a:pt x="12931" y="5635"/>
                </a:cubicBezTo>
                <a:cubicBezTo>
                  <a:pt x="13178" y="5635"/>
                  <a:pt x="13425" y="5677"/>
                  <a:pt x="13672" y="5778"/>
                </a:cubicBezTo>
                <a:cubicBezTo>
                  <a:pt x="13217" y="6614"/>
                  <a:pt x="14625" y="7489"/>
                  <a:pt x="16783" y="7489"/>
                </a:cubicBezTo>
                <a:cubicBezTo>
                  <a:pt x="17403" y="7489"/>
                  <a:pt x="18085" y="7416"/>
                  <a:pt x="18802" y="7250"/>
                </a:cubicBezTo>
                <a:cubicBezTo>
                  <a:pt x="19847" y="7013"/>
                  <a:pt x="20116" y="6015"/>
                  <a:pt x="19562" y="5556"/>
                </a:cubicBezTo>
                <a:lnTo>
                  <a:pt x="19562" y="5556"/>
                </a:lnTo>
                <a:cubicBezTo>
                  <a:pt x="19732" y="5591"/>
                  <a:pt x="19909" y="5606"/>
                  <a:pt x="20090" y="5606"/>
                </a:cubicBezTo>
                <a:cubicBezTo>
                  <a:pt x="20733" y="5606"/>
                  <a:pt x="21423" y="5407"/>
                  <a:pt x="22016" y="5160"/>
                </a:cubicBezTo>
                <a:cubicBezTo>
                  <a:pt x="22921" y="4780"/>
                  <a:pt x="23870" y="4302"/>
                  <a:pt x="24817" y="4302"/>
                </a:cubicBezTo>
                <a:cubicBezTo>
                  <a:pt x="25013" y="4302"/>
                  <a:pt x="25209" y="4322"/>
                  <a:pt x="25405" y="4369"/>
                </a:cubicBezTo>
                <a:cubicBezTo>
                  <a:pt x="25696" y="4441"/>
                  <a:pt x="26152" y="4651"/>
                  <a:pt x="26566" y="4651"/>
                </a:cubicBezTo>
                <a:cubicBezTo>
                  <a:pt x="26781" y="4651"/>
                  <a:pt x="26984" y="4594"/>
                  <a:pt x="27147" y="4432"/>
                </a:cubicBezTo>
                <a:cubicBezTo>
                  <a:pt x="27368" y="4194"/>
                  <a:pt x="27368" y="3783"/>
                  <a:pt x="27115" y="3624"/>
                </a:cubicBezTo>
                <a:cubicBezTo>
                  <a:pt x="27001" y="3584"/>
                  <a:pt x="26874" y="3567"/>
                  <a:pt x="26732" y="3567"/>
                </a:cubicBezTo>
                <a:cubicBezTo>
                  <a:pt x="25948" y="3567"/>
                  <a:pt x="24729" y="4087"/>
                  <a:pt x="23040" y="4087"/>
                </a:cubicBezTo>
                <a:cubicBezTo>
                  <a:pt x="21793" y="4087"/>
                  <a:pt x="20290" y="3804"/>
                  <a:pt x="18517" y="2817"/>
                </a:cubicBezTo>
                <a:cubicBezTo>
                  <a:pt x="18101" y="2579"/>
                  <a:pt x="17523" y="2449"/>
                  <a:pt x="16948" y="2449"/>
                </a:cubicBezTo>
                <a:cubicBezTo>
                  <a:pt x="16298" y="2449"/>
                  <a:pt x="15651" y="2614"/>
                  <a:pt x="15240" y="2975"/>
                </a:cubicBezTo>
                <a:cubicBezTo>
                  <a:pt x="16301" y="1684"/>
                  <a:pt x="15235" y="0"/>
                  <a:pt x="1386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5" name="Google Shape;2705;p39"/>
          <p:cNvSpPr/>
          <p:nvPr/>
        </p:nvSpPr>
        <p:spPr>
          <a:xfrm>
            <a:off x="572995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6" name="Google Shape;2706;p39"/>
          <p:cNvSpPr/>
          <p:nvPr/>
        </p:nvSpPr>
        <p:spPr>
          <a:xfrm>
            <a:off x="-150775" y="2446625"/>
            <a:ext cx="684150" cy="187475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7" name="Google Shape;2707;p39"/>
          <p:cNvSpPr/>
          <p:nvPr/>
        </p:nvSpPr>
        <p:spPr>
          <a:xfrm>
            <a:off x="8489150" y="4786400"/>
            <a:ext cx="745650" cy="204200"/>
          </a:xfrm>
          <a:custGeom>
            <a:avLst/>
            <a:gdLst/>
            <a:ahLst/>
            <a:cxnLst/>
            <a:rect l="l" t="t" r="r" b="b"/>
            <a:pathLst>
              <a:path w="29826" h="8168" extrusionOk="0">
                <a:moveTo>
                  <a:pt x="15099" y="0"/>
                </a:moveTo>
                <a:cubicBezTo>
                  <a:pt x="14749" y="0"/>
                  <a:pt x="14382" y="101"/>
                  <a:pt x="14023" y="333"/>
                </a:cubicBezTo>
                <a:cubicBezTo>
                  <a:pt x="13111" y="921"/>
                  <a:pt x="12576" y="2505"/>
                  <a:pt x="11372" y="2505"/>
                </a:cubicBezTo>
                <a:cubicBezTo>
                  <a:pt x="11343" y="2505"/>
                  <a:pt x="11314" y="2505"/>
                  <a:pt x="11284" y="2503"/>
                </a:cubicBezTo>
                <a:cubicBezTo>
                  <a:pt x="10239" y="2423"/>
                  <a:pt x="9764" y="1078"/>
                  <a:pt x="8814" y="650"/>
                </a:cubicBezTo>
                <a:cubicBezTo>
                  <a:pt x="8611" y="560"/>
                  <a:pt x="8397" y="519"/>
                  <a:pt x="8181" y="519"/>
                </a:cubicBezTo>
                <a:cubicBezTo>
                  <a:pt x="7490" y="519"/>
                  <a:pt x="6782" y="942"/>
                  <a:pt x="6360" y="1521"/>
                </a:cubicBezTo>
                <a:cubicBezTo>
                  <a:pt x="5822" y="2281"/>
                  <a:pt x="5647" y="3247"/>
                  <a:pt x="5521" y="4165"/>
                </a:cubicBezTo>
                <a:cubicBezTo>
                  <a:pt x="4761" y="3310"/>
                  <a:pt x="3795" y="2693"/>
                  <a:pt x="2702" y="2360"/>
                </a:cubicBezTo>
                <a:cubicBezTo>
                  <a:pt x="2548" y="2320"/>
                  <a:pt x="2400" y="2301"/>
                  <a:pt x="2258" y="2301"/>
                </a:cubicBezTo>
                <a:cubicBezTo>
                  <a:pt x="739" y="2301"/>
                  <a:pt x="1" y="4483"/>
                  <a:pt x="1594" y="5685"/>
                </a:cubicBezTo>
                <a:cubicBezTo>
                  <a:pt x="2380" y="6280"/>
                  <a:pt x="3378" y="6466"/>
                  <a:pt x="4318" y="6466"/>
                </a:cubicBezTo>
                <a:cubicBezTo>
                  <a:pt x="5879" y="6466"/>
                  <a:pt x="7278" y="5954"/>
                  <a:pt x="7278" y="5954"/>
                </a:cubicBezTo>
                <a:cubicBezTo>
                  <a:pt x="7302" y="6996"/>
                  <a:pt x="8215" y="7509"/>
                  <a:pt x="9394" y="7509"/>
                </a:cubicBezTo>
                <a:cubicBezTo>
                  <a:pt x="9757" y="7509"/>
                  <a:pt x="10145" y="7460"/>
                  <a:pt x="10540" y="7364"/>
                </a:cubicBezTo>
                <a:cubicBezTo>
                  <a:pt x="11656" y="7091"/>
                  <a:pt x="12878" y="6148"/>
                  <a:pt x="14094" y="6148"/>
                </a:cubicBezTo>
                <a:cubicBezTo>
                  <a:pt x="14361" y="6148"/>
                  <a:pt x="14629" y="6194"/>
                  <a:pt x="14894" y="6303"/>
                </a:cubicBezTo>
                <a:cubicBezTo>
                  <a:pt x="14403" y="7211"/>
                  <a:pt x="15930" y="8167"/>
                  <a:pt x="18272" y="8167"/>
                </a:cubicBezTo>
                <a:cubicBezTo>
                  <a:pt x="18950" y="8167"/>
                  <a:pt x="19697" y="8087"/>
                  <a:pt x="20484" y="7902"/>
                </a:cubicBezTo>
                <a:cubicBezTo>
                  <a:pt x="21624" y="7649"/>
                  <a:pt x="21924" y="6556"/>
                  <a:pt x="21323" y="6065"/>
                </a:cubicBezTo>
                <a:lnTo>
                  <a:pt x="21323" y="6065"/>
                </a:lnTo>
                <a:cubicBezTo>
                  <a:pt x="21504" y="6103"/>
                  <a:pt x="21692" y="6120"/>
                  <a:pt x="21884" y="6120"/>
                </a:cubicBezTo>
                <a:cubicBezTo>
                  <a:pt x="22584" y="6120"/>
                  <a:pt x="23337" y="5895"/>
                  <a:pt x="23983" y="5622"/>
                </a:cubicBezTo>
                <a:cubicBezTo>
                  <a:pt x="24965" y="5203"/>
                  <a:pt x="26001" y="4676"/>
                  <a:pt x="27037" y="4676"/>
                </a:cubicBezTo>
                <a:cubicBezTo>
                  <a:pt x="27254" y="4676"/>
                  <a:pt x="27471" y="4699"/>
                  <a:pt x="27688" y="4751"/>
                </a:cubicBezTo>
                <a:cubicBezTo>
                  <a:pt x="27997" y="4823"/>
                  <a:pt x="28489" y="5043"/>
                  <a:pt x="28938" y="5043"/>
                </a:cubicBezTo>
                <a:cubicBezTo>
                  <a:pt x="29178" y="5043"/>
                  <a:pt x="29406" y="4981"/>
                  <a:pt x="29588" y="4799"/>
                </a:cubicBezTo>
                <a:cubicBezTo>
                  <a:pt x="29810" y="4577"/>
                  <a:pt x="29825" y="4102"/>
                  <a:pt x="29525" y="3944"/>
                </a:cubicBezTo>
                <a:cubicBezTo>
                  <a:pt x="29403" y="3901"/>
                  <a:pt x="29267" y="3882"/>
                  <a:pt x="29115" y="3882"/>
                </a:cubicBezTo>
                <a:cubicBezTo>
                  <a:pt x="28267" y="3882"/>
                  <a:pt x="26937" y="4449"/>
                  <a:pt x="25099" y="4449"/>
                </a:cubicBezTo>
                <a:cubicBezTo>
                  <a:pt x="23738" y="4449"/>
                  <a:pt x="22097" y="4138"/>
                  <a:pt x="20167" y="3057"/>
                </a:cubicBezTo>
                <a:cubicBezTo>
                  <a:pt x="19707" y="2805"/>
                  <a:pt x="19080" y="2667"/>
                  <a:pt x="18457" y="2667"/>
                </a:cubicBezTo>
                <a:cubicBezTo>
                  <a:pt x="17751" y="2667"/>
                  <a:pt x="17050" y="2844"/>
                  <a:pt x="16604" y="3231"/>
                </a:cubicBezTo>
                <a:cubicBezTo>
                  <a:pt x="17758" y="1834"/>
                  <a:pt x="16587" y="0"/>
                  <a:pt x="1509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8" name="Google Shape;2708;p39"/>
          <p:cNvSpPr/>
          <p:nvPr/>
        </p:nvSpPr>
        <p:spPr>
          <a:xfrm>
            <a:off x="6495225" y="46577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9" name="Google Shape;2709;p39"/>
          <p:cNvSpPr/>
          <p:nvPr/>
        </p:nvSpPr>
        <p:spPr>
          <a:xfrm>
            <a:off x="875360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0" name="Google Shape;2710;p39"/>
          <p:cNvSpPr/>
          <p:nvPr/>
        </p:nvSpPr>
        <p:spPr>
          <a:xfrm>
            <a:off x="3137250" y="4764650"/>
            <a:ext cx="745650" cy="204350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1" name="Google Shape;2711;p39"/>
          <p:cNvSpPr/>
          <p:nvPr/>
        </p:nvSpPr>
        <p:spPr>
          <a:xfrm>
            <a:off x="8082125" y="1645550"/>
            <a:ext cx="390425" cy="107075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2" name="Google Shape;2712;p39"/>
          <p:cNvSpPr/>
          <p:nvPr/>
        </p:nvSpPr>
        <p:spPr>
          <a:xfrm>
            <a:off x="8349425" y="2099125"/>
            <a:ext cx="57425" cy="61000"/>
          </a:xfrm>
          <a:custGeom>
            <a:avLst/>
            <a:gdLst/>
            <a:ahLst/>
            <a:cxnLst/>
            <a:rect l="l" t="t" r="r" b="b"/>
            <a:pathLst>
              <a:path w="2297" h="2440" extrusionOk="0">
                <a:moveTo>
                  <a:pt x="554" y="1"/>
                </a:moveTo>
                <a:lnTo>
                  <a:pt x="0" y="1885"/>
                </a:lnTo>
                <a:lnTo>
                  <a:pt x="1394" y="2439"/>
                </a:lnTo>
                <a:lnTo>
                  <a:pt x="2296" y="698"/>
                </a:lnTo>
                <a:lnTo>
                  <a:pt x="554" y="1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3" name="Google Shape;2713;p39"/>
          <p:cNvSpPr/>
          <p:nvPr/>
        </p:nvSpPr>
        <p:spPr>
          <a:xfrm>
            <a:off x="8361300" y="2002150"/>
            <a:ext cx="12300" cy="113625"/>
          </a:xfrm>
          <a:custGeom>
            <a:avLst/>
            <a:gdLst/>
            <a:ahLst/>
            <a:cxnLst/>
            <a:rect l="l" t="t" r="r" b="b"/>
            <a:pathLst>
              <a:path w="492" h="4545" fill="none" extrusionOk="0">
                <a:moveTo>
                  <a:pt x="0" y="4545"/>
                </a:moveTo>
                <a:lnTo>
                  <a:pt x="491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4" name="Google Shape;2714;p39"/>
          <p:cNvSpPr/>
          <p:nvPr/>
        </p:nvSpPr>
        <p:spPr>
          <a:xfrm>
            <a:off x="8396525" y="2038975"/>
            <a:ext cx="69300" cy="90675"/>
          </a:xfrm>
          <a:custGeom>
            <a:avLst/>
            <a:gdLst/>
            <a:ahLst/>
            <a:cxnLst/>
            <a:rect l="l" t="t" r="r" b="b"/>
            <a:pathLst>
              <a:path w="2772" h="3627" fill="none" extrusionOk="0">
                <a:moveTo>
                  <a:pt x="0" y="3626"/>
                </a:moveTo>
                <a:lnTo>
                  <a:pt x="2771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5" name="Google Shape;2715;p39"/>
          <p:cNvSpPr/>
          <p:nvPr/>
        </p:nvSpPr>
        <p:spPr>
          <a:xfrm>
            <a:off x="8352975" y="2006125"/>
            <a:ext cx="30500" cy="141325"/>
          </a:xfrm>
          <a:custGeom>
            <a:avLst/>
            <a:gdLst/>
            <a:ahLst/>
            <a:cxnLst/>
            <a:rect l="l" t="t" r="r" b="b"/>
            <a:pathLst>
              <a:path w="1220" h="5653" fill="none" extrusionOk="0">
                <a:moveTo>
                  <a:pt x="1" y="5653"/>
                </a:moveTo>
                <a:lnTo>
                  <a:pt x="1220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6" name="Google Shape;2716;p39"/>
          <p:cNvSpPr/>
          <p:nvPr/>
        </p:nvSpPr>
        <p:spPr>
          <a:xfrm>
            <a:off x="8380700" y="2035400"/>
            <a:ext cx="75625" cy="123125"/>
          </a:xfrm>
          <a:custGeom>
            <a:avLst/>
            <a:gdLst/>
            <a:ahLst/>
            <a:cxnLst/>
            <a:rect l="l" t="t" r="r" b="b"/>
            <a:pathLst>
              <a:path w="3025" h="4925" fill="none" extrusionOk="0">
                <a:moveTo>
                  <a:pt x="0" y="4925"/>
                </a:moveTo>
                <a:lnTo>
                  <a:pt x="3024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7" name="Google Shape;2717;p39"/>
          <p:cNvSpPr/>
          <p:nvPr/>
        </p:nvSpPr>
        <p:spPr>
          <a:xfrm>
            <a:off x="8257200" y="1417975"/>
            <a:ext cx="598125" cy="630125"/>
          </a:xfrm>
          <a:custGeom>
            <a:avLst/>
            <a:gdLst/>
            <a:ahLst/>
            <a:cxnLst/>
            <a:rect l="l" t="t" r="r" b="b"/>
            <a:pathLst>
              <a:path w="23925" h="25205" extrusionOk="0">
                <a:moveTo>
                  <a:pt x="11905" y="0"/>
                </a:moveTo>
                <a:cubicBezTo>
                  <a:pt x="7663" y="0"/>
                  <a:pt x="3653" y="2575"/>
                  <a:pt x="2043" y="6790"/>
                </a:cubicBezTo>
                <a:cubicBezTo>
                  <a:pt x="0" y="11888"/>
                  <a:pt x="2027" y="18903"/>
                  <a:pt x="3753" y="23019"/>
                </a:cubicBezTo>
                <a:lnTo>
                  <a:pt x="9247" y="25204"/>
                </a:lnTo>
                <a:cubicBezTo>
                  <a:pt x="13332" y="23415"/>
                  <a:pt x="19634" y="19710"/>
                  <a:pt x="21660" y="14612"/>
                </a:cubicBezTo>
                <a:cubicBezTo>
                  <a:pt x="23925" y="9181"/>
                  <a:pt x="21296" y="2942"/>
                  <a:pt x="15818" y="757"/>
                </a:cubicBezTo>
                <a:cubicBezTo>
                  <a:pt x="14534" y="244"/>
                  <a:pt x="13208" y="0"/>
                  <a:pt x="11905" y="0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8" name="Google Shape;2718;p39"/>
          <p:cNvSpPr/>
          <p:nvPr/>
        </p:nvSpPr>
        <p:spPr>
          <a:xfrm>
            <a:off x="8330425" y="1430550"/>
            <a:ext cx="449300" cy="609225"/>
          </a:xfrm>
          <a:custGeom>
            <a:avLst/>
            <a:gdLst/>
            <a:ahLst/>
            <a:cxnLst/>
            <a:rect l="l" t="t" r="r" b="b"/>
            <a:pathLst>
              <a:path w="17972" h="24369" extrusionOk="0">
                <a:moveTo>
                  <a:pt x="10821" y="0"/>
                </a:moveTo>
                <a:cubicBezTo>
                  <a:pt x="7464" y="0"/>
                  <a:pt x="3831" y="2949"/>
                  <a:pt x="2043" y="7459"/>
                </a:cubicBezTo>
                <a:cubicBezTo>
                  <a:pt x="0" y="12557"/>
                  <a:pt x="776" y="19065"/>
                  <a:pt x="1647" y="22849"/>
                </a:cubicBezTo>
                <a:lnTo>
                  <a:pt x="5495" y="24369"/>
                </a:lnTo>
                <a:cubicBezTo>
                  <a:pt x="8709" y="22231"/>
                  <a:pt x="13760" y="18035"/>
                  <a:pt x="15802" y="12937"/>
                </a:cubicBezTo>
                <a:cubicBezTo>
                  <a:pt x="17971" y="7522"/>
                  <a:pt x="16641" y="1901"/>
                  <a:pt x="12826" y="381"/>
                </a:cubicBezTo>
                <a:cubicBezTo>
                  <a:pt x="12181" y="123"/>
                  <a:pt x="11507" y="0"/>
                  <a:pt x="1082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9" name="Google Shape;2719;p39"/>
          <p:cNvSpPr/>
          <p:nvPr/>
        </p:nvSpPr>
        <p:spPr>
          <a:xfrm>
            <a:off x="8399300" y="1438275"/>
            <a:ext cx="292950" cy="590825"/>
          </a:xfrm>
          <a:custGeom>
            <a:avLst/>
            <a:gdLst/>
            <a:ahLst/>
            <a:cxnLst/>
            <a:rect l="l" t="t" r="r" b="b"/>
            <a:pathLst>
              <a:path w="11718" h="23633" extrusionOk="0">
                <a:moveTo>
                  <a:pt x="9703" y="1"/>
                </a:moveTo>
                <a:cubicBezTo>
                  <a:pt x="8008" y="1"/>
                  <a:pt x="5225" y="3686"/>
                  <a:pt x="3230" y="8717"/>
                </a:cubicBezTo>
                <a:cubicBezTo>
                  <a:pt x="1188" y="13816"/>
                  <a:pt x="301" y="19658"/>
                  <a:pt x="0" y="22967"/>
                </a:cubicBezTo>
                <a:lnTo>
                  <a:pt x="1647" y="23632"/>
                </a:lnTo>
                <a:cubicBezTo>
                  <a:pt x="3690" y="21020"/>
                  <a:pt x="7094" y="16159"/>
                  <a:pt x="9120" y="11061"/>
                </a:cubicBezTo>
                <a:cubicBezTo>
                  <a:pt x="11290" y="5645"/>
                  <a:pt x="11717" y="721"/>
                  <a:pt x="10086" y="72"/>
                </a:cubicBezTo>
                <a:cubicBezTo>
                  <a:pt x="9966" y="24"/>
                  <a:pt x="9838" y="1"/>
                  <a:pt x="9703" y="1"/>
                </a:cubicBezTo>
                <a:close/>
              </a:path>
            </a:pathLst>
          </a:custGeom>
          <a:solidFill>
            <a:srgbClr val="34A2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0" name="Google Shape;2720;p39"/>
          <p:cNvSpPr/>
          <p:nvPr/>
        </p:nvSpPr>
        <p:spPr>
          <a:xfrm>
            <a:off x="8351400" y="1993450"/>
            <a:ext cx="136975" cy="78000"/>
          </a:xfrm>
          <a:custGeom>
            <a:avLst/>
            <a:gdLst/>
            <a:ahLst/>
            <a:cxnLst/>
            <a:rect l="l" t="t" r="r" b="b"/>
            <a:pathLst>
              <a:path w="5479" h="3120" extrusionOk="0">
                <a:moveTo>
                  <a:pt x="0" y="0"/>
                </a:moveTo>
                <a:lnTo>
                  <a:pt x="602" y="1869"/>
                </a:lnTo>
                <a:lnTo>
                  <a:pt x="3737" y="3120"/>
                </a:lnTo>
                <a:lnTo>
                  <a:pt x="5479" y="2185"/>
                </a:lnTo>
                <a:lnTo>
                  <a:pt x="0" y="0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1" name="Google Shape;2721;p39"/>
          <p:cNvSpPr/>
          <p:nvPr/>
        </p:nvSpPr>
        <p:spPr>
          <a:xfrm>
            <a:off x="8378625" y="1830450"/>
            <a:ext cx="691250" cy="18892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2" name="Google Shape;2722;p39"/>
          <p:cNvSpPr/>
          <p:nvPr/>
        </p:nvSpPr>
        <p:spPr>
          <a:xfrm>
            <a:off x="8804250" y="1825575"/>
            <a:ext cx="18625" cy="15550"/>
          </a:xfrm>
          <a:custGeom>
            <a:avLst/>
            <a:gdLst/>
            <a:ahLst/>
            <a:cxnLst/>
            <a:rect l="l" t="t" r="r" b="b"/>
            <a:pathLst>
              <a:path w="745" h="622" extrusionOk="0">
                <a:moveTo>
                  <a:pt x="454" y="1"/>
                </a:moveTo>
                <a:cubicBezTo>
                  <a:pt x="445" y="1"/>
                  <a:pt x="437" y="1"/>
                  <a:pt x="428" y="2"/>
                </a:cubicBezTo>
                <a:cubicBezTo>
                  <a:pt x="143" y="2"/>
                  <a:pt x="0" y="334"/>
                  <a:pt x="206" y="524"/>
                </a:cubicBezTo>
                <a:cubicBezTo>
                  <a:pt x="268" y="592"/>
                  <a:pt x="347" y="622"/>
                  <a:pt x="425" y="622"/>
                </a:cubicBezTo>
                <a:cubicBezTo>
                  <a:pt x="587" y="622"/>
                  <a:pt x="744" y="495"/>
                  <a:pt x="744" y="303"/>
                </a:cubicBezTo>
                <a:cubicBezTo>
                  <a:pt x="729" y="137"/>
                  <a:pt x="614" y="1"/>
                  <a:pt x="4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3" name="Google Shape;2723;p39"/>
          <p:cNvSpPr/>
          <p:nvPr/>
        </p:nvSpPr>
        <p:spPr>
          <a:xfrm>
            <a:off x="8622950" y="1735750"/>
            <a:ext cx="11500" cy="9875"/>
          </a:xfrm>
          <a:custGeom>
            <a:avLst/>
            <a:gdLst/>
            <a:ahLst/>
            <a:cxnLst/>
            <a:rect l="l" t="t" r="r" b="b"/>
            <a:pathLst>
              <a:path w="460" h="395" extrusionOk="0">
                <a:moveTo>
                  <a:pt x="254" y="1"/>
                </a:moveTo>
                <a:cubicBezTo>
                  <a:pt x="79" y="1"/>
                  <a:pt x="0" y="207"/>
                  <a:pt x="111" y="333"/>
                </a:cubicBezTo>
                <a:cubicBezTo>
                  <a:pt x="153" y="375"/>
                  <a:pt x="206" y="395"/>
                  <a:pt x="258" y="395"/>
                </a:cubicBezTo>
                <a:cubicBezTo>
                  <a:pt x="361" y="395"/>
                  <a:pt x="459" y="317"/>
                  <a:pt x="459" y="191"/>
                </a:cubicBezTo>
                <a:cubicBezTo>
                  <a:pt x="459" y="80"/>
                  <a:pt x="364" y="1"/>
                  <a:pt x="2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4" name="Google Shape;2724;p39"/>
          <p:cNvSpPr/>
          <p:nvPr/>
        </p:nvSpPr>
        <p:spPr>
          <a:xfrm>
            <a:off x="8559600" y="1789975"/>
            <a:ext cx="11525" cy="9900"/>
          </a:xfrm>
          <a:custGeom>
            <a:avLst/>
            <a:gdLst/>
            <a:ahLst/>
            <a:cxnLst/>
            <a:rect l="l" t="t" r="r" b="b"/>
            <a:pathLst>
              <a:path w="461" h="396" extrusionOk="0">
                <a:moveTo>
                  <a:pt x="270" y="1"/>
                </a:moveTo>
                <a:cubicBezTo>
                  <a:pt x="80" y="1"/>
                  <a:pt x="1" y="207"/>
                  <a:pt x="128" y="333"/>
                </a:cubicBezTo>
                <a:cubicBezTo>
                  <a:pt x="170" y="376"/>
                  <a:pt x="222" y="396"/>
                  <a:pt x="272" y="396"/>
                </a:cubicBezTo>
                <a:cubicBezTo>
                  <a:pt x="370" y="396"/>
                  <a:pt x="460" y="322"/>
                  <a:pt x="460" y="207"/>
                </a:cubicBezTo>
                <a:cubicBezTo>
                  <a:pt x="460" y="96"/>
                  <a:pt x="381" y="1"/>
                  <a:pt x="27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5" name="Google Shape;2725;p39"/>
          <p:cNvSpPr/>
          <p:nvPr/>
        </p:nvSpPr>
        <p:spPr>
          <a:xfrm>
            <a:off x="8508550" y="1604725"/>
            <a:ext cx="13875" cy="11800"/>
          </a:xfrm>
          <a:custGeom>
            <a:avLst/>
            <a:gdLst/>
            <a:ahLst/>
            <a:cxnLst/>
            <a:rect l="l" t="t" r="r" b="b"/>
            <a:pathLst>
              <a:path w="555" h="472" extrusionOk="0">
                <a:moveTo>
                  <a:pt x="317" y="1"/>
                </a:moveTo>
                <a:cubicBezTo>
                  <a:pt x="111" y="1"/>
                  <a:pt x="0" y="254"/>
                  <a:pt x="143" y="397"/>
                </a:cubicBezTo>
                <a:cubicBezTo>
                  <a:pt x="195" y="449"/>
                  <a:pt x="257" y="472"/>
                  <a:pt x="318" y="472"/>
                </a:cubicBezTo>
                <a:cubicBezTo>
                  <a:pt x="441" y="472"/>
                  <a:pt x="555" y="376"/>
                  <a:pt x="555" y="238"/>
                </a:cubicBezTo>
                <a:cubicBezTo>
                  <a:pt x="555" y="112"/>
                  <a:pt x="444" y="1"/>
                  <a:pt x="3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6" name="Google Shape;2726;p39"/>
          <p:cNvSpPr/>
          <p:nvPr/>
        </p:nvSpPr>
        <p:spPr>
          <a:xfrm>
            <a:off x="8550100" y="1765850"/>
            <a:ext cx="16275" cy="13925"/>
          </a:xfrm>
          <a:custGeom>
            <a:avLst/>
            <a:gdLst/>
            <a:ahLst/>
            <a:cxnLst/>
            <a:rect l="l" t="t" r="r" b="b"/>
            <a:pathLst>
              <a:path w="651" h="557" extrusionOk="0">
                <a:moveTo>
                  <a:pt x="365" y="0"/>
                </a:moveTo>
                <a:cubicBezTo>
                  <a:pt x="128" y="0"/>
                  <a:pt x="1" y="301"/>
                  <a:pt x="175" y="475"/>
                </a:cubicBezTo>
                <a:cubicBezTo>
                  <a:pt x="231" y="531"/>
                  <a:pt x="301" y="556"/>
                  <a:pt x="369" y="556"/>
                </a:cubicBezTo>
                <a:cubicBezTo>
                  <a:pt x="512" y="556"/>
                  <a:pt x="650" y="446"/>
                  <a:pt x="650" y="285"/>
                </a:cubicBezTo>
                <a:cubicBezTo>
                  <a:pt x="650" y="127"/>
                  <a:pt x="523" y="0"/>
                  <a:pt x="36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7" name="Google Shape;2727;p39"/>
          <p:cNvSpPr/>
          <p:nvPr/>
        </p:nvSpPr>
        <p:spPr>
          <a:xfrm>
            <a:off x="8554475" y="1851350"/>
            <a:ext cx="13075" cy="13075"/>
          </a:xfrm>
          <a:custGeom>
            <a:avLst/>
            <a:gdLst/>
            <a:ahLst/>
            <a:cxnLst/>
            <a:rect l="l" t="t" r="r" b="b"/>
            <a:pathLst>
              <a:path w="523" h="523" extrusionOk="0">
                <a:moveTo>
                  <a:pt x="253" y="0"/>
                </a:moveTo>
                <a:cubicBezTo>
                  <a:pt x="111" y="0"/>
                  <a:pt x="0" y="111"/>
                  <a:pt x="0" y="253"/>
                </a:cubicBezTo>
                <a:cubicBezTo>
                  <a:pt x="0" y="396"/>
                  <a:pt x="111" y="523"/>
                  <a:pt x="253" y="523"/>
                </a:cubicBezTo>
                <a:cubicBezTo>
                  <a:pt x="396" y="523"/>
                  <a:pt x="523" y="396"/>
                  <a:pt x="523" y="253"/>
                </a:cubicBezTo>
                <a:cubicBezTo>
                  <a:pt x="523" y="111"/>
                  <a:pt x="396" y="0"/>
                  <a:pt x="25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8" name="Google Shape;2728;p39"/>
          <p:cNvSpPr/>
          <p:nvPr/>
        </p:nvSpPr>
        <p:spPr>
          <a:xfrm>
            <a:off x="8551700" y="1856475"/>
            <a:ext cx="17825" cy="15275"/>
          </a:xfrm>
          <a:custGeom>
            <a:avLst/>
            <a:gdLst/>
            <a:ahLst/>
            <a:cxnLst/>
            <a:rect l="l" t="t" r="r" b="b"/>
            <a:pathLst>
              <a:path w="713" h="611" extrusionOk="0">
                <a:moveTo>
                  <a:pt x="412" y="1"/>
                </a:moveTo>
                <a:cubicBezTo>
                  <a:pt x="143" y="1"/>
                  <a:pt x="0" y="318"/>
                  <a:pt x="190" y="523"/>
                </a:cubicBezTo>
                <a:cubicBezTo>
                  <a:pt x="250" y="584"/>
                  <a:pt x="325" y="610"/>
                  <a:pt x="399" y="610"/>
                </a:cubicBezTo>
                <a:cubicBezTo>
                  <a:pt x="558" y="610"/>
                  <a:pt x="713" y="486"/>
                  <a:pt x="713" y="302"/>
                </a:cubicBezTo>
                <a:cubicBezTo>
                  <a:pt x="713" y="128"/>
                  <a:pt x="570" y="1"/>
                  <a:pt x="41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9" name="Google Shape;2729;p39"/>
          <p:cNvSpPr/>
          <p:nvPr/>
        </p:nvSpPr>
        <p:spPr>
          <a:xfrm>
            <a:off x="8500625" y="1850950"/>
            <a:ext cx="11900" cy="9875"/>
          </a:xfrm>
          <a:custGeom>
            <a:avLst/>
            <a:gdLst/>
            <a:ahLst/>
            <a:cxnLst/>
            <a:rect l="l" t="t" r="r" b="b"/>
            <a:pathLst>
              <a:path w="476" h="395" extrusionOk="0">
                <a:moveTo>
                  <a:pt x="270" y="0"/>
                </a:moveTo>
                <a:cubicBezTo>
                  <a:pt x="96" y="0"/>
                  <a:pt x="1" y="206"/>
                  <a:pt x="127" y="333"/>
                </a:cubicBezTo>
                <a:cubicBezTo>
                  <a:pt x="170" y="375"/>
                  <a:pt x="222" y="394"/>
                  <a:pt x="274" y="394"/>
                </a:cubicBezTo>
                <a:cubicBezTo>
                  <a:pt x="377" y="394"/>
                  <a:pt x="476" y="317"/>
                  <a:pt x="476" y="190"/>
                </a:cubicBezTo>
                <a:cubicBezTo>
                  <a:pt x="476" y="79"/>
                  <a:pt x="381" y="0"/>
                  <a:pt x="27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0" name="Google Shape;2730;p39"/>
          <p:cNvSpPr/>
          <p:nvPr/>
        </p:nvSpPr>
        <p:spPr>
          <a:xfrm>
            <a:off x="8329625" y="1642725"/>
            <a:ext cx="16250" cy="13925"/>
          </a:xfrm>
          <a:custGeom>
            <a:avLst/>
            <a:gdLst/>
            <a:ahLst/>
            <a:cxnLst/>
            <a:rect l="l" t="t" r="r" b="b"/>
            <a:pathLst>
              <a:path w="650" h="557" extrusionOk="0">
                <a:moveTo>
                  <a:pt x="365" y="1"/>
                </a:moveTo>
                <a:cubicBezTo>
                  <a:pt x="127" y="1"/>
                  <a:pt x="1" y="302"/>
                  <a:pt x="175" y="476"/>
                </a:cubicBezTo>
                <a:cubicBezTo>
                  <a:pt x="231" y="532"/>
                  <a:pt x="300" y="557"/>
                  <a:pt x="368" y="557"/>
                </a:cubicBezTo>
                <a:cubicBezTo>
                  <a:pt x="512" y="557"/>
                  <a:pt x="650" y="447"/>
                  <a:pt x="650" y="286"/>
                </a:cubicBezTo>
                <a:cubicBezTo>
                  <a:pt x="650" y="127"/>
                  <a:pt x="523" y="1"/>
                  <a:pt x="365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1" name="Google Shape;2731;p39"/>
          <p:cNvSpPr/>
          <p:nvPr/>
        </p:nvSpPr>
        <p:spPr>
          <a:xfrm>
            <a:off x="8113100" y="1642325"/>
            <a:ext cx="17050" cy="14600"/>
          </a:xfrm>
          <a:custGeom>
            <a:avLst/>
            <a:gdLst/>
            <a:ahLst/>
            <a:cxnLst/>
            <a:rect l="l" t="t" r="r" b="b"/>
            <a:pathLst>
              <a:path w="682" h="584" extrusionOk="0">
                <a:moveTo>
                  <a:pt x="396" y="1"/>
                </a:moveTo>
                <a:cubicBezTo>
                  <a:pt x="143" y="1"/>
                  <a:pt x="1" y="318"/>
                  <a:pt x="191" y="492"/>
                </a:cubicBezTo>
                <a:cubicBezTo>
                  <a:pt x="249" y="555"/>
                  <a:pt x="323" y="583"/>
                  <a:pt x="395" y="583"/>
                </a:cubicBezTo>
                <a:cubicBezTo>
                  <a:pt x="541" y="583"/>
                  <a:pt x="681" y="471"/>
                  <a:pt x="681" y="302"/>
                </a:cubicBezTo>
                <a:cubicBezTo>
                  <a:pt x="681" y="128"/>
                  <a:pt x="555" y="1"/>
                  <a:pt x="39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2" name="Google Shape;2732;p39"/>
          <p:cNvSpPr/>
          <p:nvPr/>
        </p:nvSpPr>
        <p:spPr>
          <a:xfrm>
            <a:off x="331800" y="3496300"/>
            <a:ext cx="152425" cy="152825"/>
          </a:xfrm>
          <a:custGeom>
            <a:avLst/>
            <a:gdLst/>
            <a:ahLst/>
            <a:cxnLst/>
            <a:rect l="l" t="t" r="r" b="b"/>
            <a:pathLst>
              <a:path w="6097" h="6113" extrusionOk="0">
                <a:moveTo>
                  <a:pt x="3040" y="1"/>
                </a:moveTo>
                <a:cubicBezTo>
                  <a:pt x="1362" y="1"/>
                  <a:pt x="0" y="1378"/>
                  <a:pt x="0" y="3057"/>
                </a:cubicBezTo>
                <a:cubicBezTo>
                  <a:pt x="0" y="4751"/>
                  <a:pt x="1362" y="6113"/>
                  <a:pt x="3040" y="6113"/>
                </a:cubicBezTo>
                <a:cubicBezTo>
                  <a:pt x="4735" y="6113"/>
                  <a:pt x="6096" y="4751"/>
                  <a:pt x="6096" y="3057"/>
                </a:cubicBezTo>
                <a:cubicBezTo>
                  <a:pt x="6096" y="1378"/>
                  <a:pt x="4735" y="1"/>
                  <a:pt x="3040" y="1"/>
                </a:cubicBezTo>
                <a:close/>
              </a:path>
            </a:pathLst>
          </a:custGeom>
          <a:solidFill>
            <a:srgbClr val="404AA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3" name="Google Shape;2733;p39"/>
          <p:cNvSpPr/>
          <p:nvPr/>
        </p:nvSpPr>
        <p:spPr>
          <a:xfrm>
            <a:off x="463413" y="4859063"/>
            <a:ext cx="166075" cy="174575"/>
          </a:xfrm>
          <a:custGeom>
            <a:avLst/>
            <a:gdLst/>
            <a:ahLst/>
            <a:cxnLst/>
            <a:rect l="l" t="t" r="r" b="b"/>
            <a:pathLst>
              <a:path w="6643" h="6983" extrusionOk="0">
                <a:moveTo>
                  <a:pt x="6196" y="1"/>
                </a:moveTo>
                <a:cubicBezTo>
                  <a:pt x="6147" y="1"/>
                  <a:pt x="6098" y="9"/>
                  <a:pt x="6049" y="28"/>
                </a:cubicBezTo>
                <a:lnTo>
                  <a:pt x="349" y="2467"/>
                </a:lnTo>
                <a:cubicBezTo>
                  <a:pt x="48" y="2593"/>
                  <a:pt x="0" y="2973"/>
                  <a:pt x="254" y="3163"/>
                </a:cubicBezTo>
                <a:lnTo>
                  <a:pt x="5210" y="6900"/>
                </a:lnTo>
                <a:cubicBezTo>
                  <a:pt x="5285" y="6956"/>
                  <a:pt x="5370" y="6982"/>
                  <a:pt x="5453" y="6982"/>
                </a:cubicBezTo>
                <a:cubicBezTo>
                  <a:pt x="5650" y="6982"/>
                  <a:pt x="5837" y="6838"/>
                  <a:pt x="5859" y="6615"/>
                </a:cubicBezTo>
                <a:lnTo>
                  <a:pt x="6603" y="456"/>
                </a:lnTo>
                <a:cubicBezTo>
                  <a:pt x="6642" y="206"/>
                  <a:pt x="6432" y="1"/>
                  <a:pt x="6196" y="1"/>
                </a:cubicBezTo>
                <a:close/>
              </a:path>
            </a:pathLst>
          </a:custGeom>
          <a:solidFill>
            <a:srgbClr val="F16F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TITLE_AND_TWO_COLUMNS_1_2_1_2_1_1_1">
    <p:bg>
      <p:bgPr>
        <a:solidFill>
          <a:schemeClr val="lt1"/>
        </a:solidFill>
        <a:effectLst/>
      </p:bgPr>
    </p:bg>
    <p:spTree>
      <p:nvGrpSpPr>
        <p:cNvPr id="1" name="Shape 2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5" name="Google Shape;2735;p40"/>
          <p:cNvSpPr/>
          <p:nvPr/>
        </p:nvSpPr>
        <p:spPr>
          <a:xfrm>
            <a:off x="376125" y="288250"/>
            <a:ext cx="340650" cy="342400"/>
          </a:xfrm>
          <a:custGeom>
            <a:avLst/>
            <a:gdLst/>
            <a:ahLst/>
            <a:cxnLst/>
            <a:rect l="l" t="t" r="r" b="b"/>
            <a:pathLst>
              <a:path w="13626" h="13696" extrusionOk="0">
                <a:moveTo>
                  <a:pt x="5592" y="0"/>
                </a:moveTo>
                <a:cubicBezTo>
                  <a:pt x="5282" y="0"/>
                  <a:pt x="4976" y="230"/>
                  <a:pt x="4957" y="609"/>
                </a:cubicBezTo>
                <a:lnTo>
                  <a:pt x="4782" y="4425"/>
                </a:lnTo>
                <a:cubicBezTo>
                  <a:pt x="4767" y="4694"/>
                  <a:pt x="4577" y="4948"/>
                  <a:pt x="4323" y="5011"/>
                </a:cubicBezTo>
                <a:lnTo>
                  <a:pt x="634" y="6040"/>
                </a:lnTo>
                <a:cubicBezTo>
                  <a:pt x="32" y="6199"/>
                  <a:pt x="1" y="7038"/>
                  <a:pt x="587" y="7244"/>
                </a:cubicBezTo>
                <a:lnTo>
                  <a:pt x="4165" y="8590"/>
                </a:lnTo>
                <a:cubicBezTo>
                  <a:pt x="4418" y="8685"/>
                  <a:pt x="4592" y="8938"/>
                  <a:pt x="4577" y="9207"/>
                </a:cubicBezTo>
                <a:lnTo>
                  <a:pt x="4402" y="13023"/>
                </a:lnTo>
                <a:cubicBezTo>
                  <a:pt x="4382" y="13427"/>
                  <a:pt x="4713" y="13695"/>
                  <a:pt x="5051" y="13695"/>
                </a:cubicBezTo>
                <a:cubicBezTo>
                  <a:pt x="5230" y="13695"/>
                  <a:pt x="5411" y="13620"/>
                  <a:pt x="5542" y="13450"/>
                </a:cubicBezTo>
                <a:lnTo>
                  <a:pt x="7917" y="10474"/>
                </a:lnTo>
                <a:cubicBezTo>
                  <a:pt x="8043" y="10314"/>
                  <a:pt x="8226" y="10228"/>
                  <a:pt x="8419" y="10228"/>
                </a:cubicBezTo>
                <a:cubicBezTo>
                  <a:pt x="8494" y="10228"/>
                  <a:pt x="8571" y="10241"/>
                  <a:pt x="8646" y="10268"/>
                </a:cubicBezTo>
                <a:lnTo>
                  <a:pt x="12208" y="11598"/>
                </a:lnTo>
                <a:cubicBezTo>
                  <a:pt x="12288" y="11628"/>
                  <a:pt x="12366" y="11642"/>
                  <a:pt x="12442" y="11642"/>
                </a:cubicBezTo>
                <a:cubicBezTo>
                  <a:pt x="12920" y="11642"/>
                  <a:pt x="13269" y="11086"/>
                  <a:pt x="12968" y="10648"/>
                </a:cubicBezTo>
                <a:lnTo>
                  <a:pt x="10863" y="7465"/>
                </a:lnTo>
                <a:cubicBezTo>
                  <a:pt x="10720" y="7228"/>
                  <a:pt x="10736" y="6927"/>
                  <a:pt x="10894" y="6705"/>
                </a:cubicBezTo>
                <a:lnTo>
                  <a:pt x="13269" y="3729"/>
                </a:lnTo>
                <a:cubicBezTo>
                  <a:pt x="13625" y="3287"/>
                  <a:pt x="13290" y="2692"/>
                  <a:pt x="12781" y="2692"/>
                </a:cubicBezTo>
                <a:cubicBezTo>
                  <a:pt x="12724" y="2692"/>
                  <a:pt x="12665" y="2699"/>
                  <a:pt x="12604" y="2715"/>
                </a:cubicBezTo>
                <a:lnTo>
                  <a:pt x="8931" y="3729"/>
                </a:lnTo>
                <a:cubicBezTo>
                  <a:pt x="8872" y="3746"/>
                  <a:pt x="8813" y="3754"/>
                  <a:pt x="8754" y="3754"/>
                </a:cubicBezTo>
                <a:cubicBezTo>
                  <a:pt x="8543" y="3754"/>
                  <a:pt x="8342" y="3649"/>
                  <a:pt x="8218" y="3475"/>
                </a:cubicBezTo>
                <a:lnTo>
                  <a:pt x="6112" y="293"/>
                </a:lnTo>
                <a:cubicBezTo>
                  <a:pt x="5984" y="91"/>
                  <a:pt x="5787" y="0"/>
                  <a:pt x="5592" y="0"/>
                </a:cubicBezTo>
                <a:close/>
              </a:path>
            </a:pathLst>
          </a:custGeom>
          <a:solidFill>
            <a:srgbClr val="FDB7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6" name="Google Shape;2736;p40"/>
          <p:cNvSpPr/>
          <p:nvPr/>
        </p:nvSpPr>
        <p:spPr>
          <a:xfrm>
            <a:off x="1817150" y="247238"/>
            <a:ext cx="684225" cy="187225"/>
          </a:xfrm>
          <a:custGeom>
            <a:avLst/>
            <a:gdLst/>
            <a:ahLst/>
            <a:cxnLst/>
            <a:rect l="l" t="t" r="r" b="b"/>
            <a:pathLst>
              <a:path w="27369" h="7489" extrusionOk="0">
                <a:moveTo>
                  <a:pt x="13868" y="0"/>
                </a:moveTo>
                <a:cubicBezTo>
                  <a:pt x="13543" y="0"/>
                  <a:pt x="13200" y="96"/>
                  <a:pt x="12865" y="315"/>
                </a:cubicBezTo>
                <a:cubicBezTo>
                  <a:pt x="12031" y="855"/>
                  <a:pt x="11544" y="2297"/>
                  <a:pt x="10450" y="2297"/>
                </a:cubicBezTo>
                <a:cubicBezTo>
                  <a:pt x="10421" y="2297"/>
                  <a:pt x="10392" y="2296"/>
                  <a:pt x="10363" y="2294"/>
                </a:cubicBezTo>
                <a:cubicBezTo>
                  <a:pt x="9397" y="2215"/>
                  <a:pt x="8969" y="996"/>
                  <a:pt x="8099" y="600"/>
                </a:cubicBezTo>
                <a:cubicBezTo>
                  <a:pt x="7909" y="517"/>
                  <a:pt x="7710" y="479"/>
                  <a:pt x="7511" y="479"/>
                </a:cubicBezTo>
                <a:cubicBezTo>
                  <a:pt x="6877" y="479"/>
                  <a:pt x="6236" y="862"/>
                  <a:pt x="5850" y="1392"/>
                </a:cubicBezTo>
                <a:cubicBezTo>
                  <a:pt x="5344" y="2089"/>
                  <a:pt x="5201" y="2975"/>
                  <a:pt x="5074" y="3814"/>
                </a:cubicBezTo>
                <a:cubicBezTo>
                  <a:pt x="4378" y="3039"/>
                  <a:pt x="3491" y="2469"/>
                  <a:pt x="2494" y="2168"/>
                </a:cubicBezTo>
                <a:cubicBezTo>
                  <a:pt x="2353" y="2132"/>
                  <a:pt x="2218" y="2115"/>
                  <a:pt x="2089" y="2115"/>
                </a:cubicBezTo>
                <a:cubicBezTo>
                  <a:pt x="686" y="2115"/>
                  <a:pt x="0" y="4106"/>
                  <a:pt x="1464" y="5208"/>
                </a:cubicBezTo>
                <a:cubicBezTo>
                  <a:pt x="2192" y="5762"/>
                  <a:pt x="3110" y="5935"/>
                  <a:pt x="3972" y="5935"/>
                </a:cubicBezTo>
                <a:cubicBezTo>
                  <a:pt x="5400" y="5935"/>
                  <a:pt x="6674" y="5461"/>
                  <a:pt x="6674" y="5461"/>
                </a:cubicBezTo>
                <a:cubicBezTo>
                  <a:pt x="6698" y="6411"/>
                  <a:pt x="7526" y="6886"/>
                  <a:pt x="8603" y="6886"/>
                </a:cubicBezTo>
                <a:cubicBezTo>
                  <a:pt x="8943" y="6886"/>
                  <a:pt x="9309" y="6839"/>
                  <a:pt x="9682" y="6744"/>
                </a:cubicBezTo>
                <a:cubicBezTo>
                  <a:pt x="10706" y="6497"/>
                  <a:pt x="11815" y="5635"/>
                  <a:pt x="12931" y="5635"/>
                </a:cubicBezTo>
                <a:cubicBezTo>
                  <a:pt x="13178" y="5635"/>
                  <a:pt x="13425" y="5677"/>
                  <a:pt x="13672" y="5778"/>
                </a:cubicBezTo>
                <a:cubicBezTo>
                  <a:pt x="13217" y="6614"/>
                  <a:pt x="14625" y="7489"/>
                  <a:pt x="16783" y="7489"/>
                </a:cubicBezTo>
                <a:cubicBezTo>
                  <a:pt x="17403" y="7489"/>
                  <a:pt x="18085" y="7416"/>
                  <a:pt x="18802" y="7250"/>
                </a:cubicBezTo>
                <a:cubicBezTo>
                  <a:pt x="19847" y="7013"/>
                  <a:pt x="20116" y="6015"/>
                  <a:pt x="19562" y="5556"/>
                </a:cubicBezTo>
                <a:lnTo>
                  <a:pt x="19562" y="5556"/>
                </a:lnTo>
                <a:cubicBezTo>
                  <a:pt x="19732" y="5591"/>
                  <a:pt x="19909" y="5606"/>
                  <a:pt x="20090" y="5606"/>
                </a:cubicBezTo>
                <a:cubicBezTo>
                  <a:pt x="20733" y="5606"/>
                  <a:pt x="21423" y="5407"/>
                  <a:pt x="22016" y="5160"/>
                </a:cubicBezTo>
                <a:cubicBezTo>
                  <a:pt x="22921" y="4780"/>
                  <a:pt x="23870" y="4302"/>
                  <a:pt x="24817" y="4302"/>
                </a:cubicBezTo>
                <a:cubicBezTo>
                  <a:pt x="25013" y="4302"/>
                  <a:pt x="25209" y="4322"/>
                  <a:pt x="25405" y="4369"/>
                </a:cubicBezTo>
                <a:cubicBezTo>
                  <a:pt x="25696" y="4441"/>
                  <a:pt x="26152" y="4651"/>
                  <a:pt x="26566" y="4651"/>
                </a:cubicBezTo>
                <a:cubicBezTo>
                  <a:pt x="26781" y="4651"/>
                  <a:pt x="26984" y="4594"/>
                  <a:pt x="27147" y="4432"/>
                </a:cubicBezTo>
                <a:cubicBezTo>
                  <a:pt x="27368" y="4194"/>
                  <a:pt x="27368" y="3783"/>
                  <a:pt x="27115" y="3624"/>
                </a:cubicBezTo>
                <a:cubicBezTo>
                  <a:pt x="27001" y="3584"/>
                  <a:pt x="26874" y="3567"/>
                  <a:pt x="26732" y="3567"/>
                </a:cubicBezTo>
                <a:cubicBezTo>
                  <a:pt x="25948" y="3567"/>
                  <a:pt x="24729" y="4087"/>
                  <a:pt x="23040" y="4087"/>
                </a:cubicBezTo>
                <a:cubicBezTo>
                  <a:pt x="21793" y="4087"/>
                  <a:pt x="20290" y="3804"/>
                  <a:pt x="18517" y="2817"/>
                </a:cubicBezTo>
                <a:cubicBezTo>
                  <a:pt x="18101" y="2579"/>
                  <a:pt x="17523" y="2449"/>
                  <a:pt x="16948" y="2449"/>
                </a:cubicBezTo>
                <a:cubicBezTo>
                  <a:pt x="16298" y="2449"/>
                  <a:pt x="15651" y="2614"/>
                  <a:pt x="15240" y="2975"/>
                </a:cubicBezTo>
                <a:cubicBezTo>
                  <a:pt x="16301" y="1684"/>
                  <a:pt x="15235" y="0"/>
                  <a:pt x="1386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7" name="Google Shape;2737;p40"/>
          <p:cNvSpPr/>
          <p:nvPr/>
        </p:nvSpPr>
        <p:spPr>
          <a:xfrm>
            <a:off x="572995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8" name="Google Shape;2738;p40"/>
          <p:cNvSpPr/>
          <p:nvPr/>
        </p:nvSpPr>
        <p:spPr>
          <a:xfrm>
            <a:off x="8237300" y="2446625"/>
            <a:ext cx="684150" cy="187475"/>
          </a:xfrm>
          <a:custGeom>
            <a:avLst/>
            <a:gdLst/>
            <a:ahLst/>
            <a:cxnLst/>
            <a:rect l="l" t="t" r="r" b="b"/>
            <a:pathLst>
              <a:path w="27366" h="7499" extrusionOk="0">
                <a:moveTo>
                  <a:pt x="13854" y="0"/>
                </a:moveTo>
                <a:cubicBezTo>
                  <a:pt x="13531" y="0"/>
                  <a:pt x="13192" y="94"/>
                  <a:pt x="12862" y="310"/>
                </a:cubicBezTo>
                <a:cubicBezTo>
                  <a:pt x="12029" y="850"/>
                  <a:pt x="11541" y="2292"/>
                  <a:pt x="10447" y="2292"/>
                </a:cubicBezTo>
                <a:cubicBezTo>
                  <a:pt x="10419" y="2292"/>
                  <a:pt x="10390" y="2291"/>
                  <a:pt x="10360" y="2289"/>
                </a:cubicBezTo>
                <a:cubicBezTo>
                  <a:pt x="9394" y="2225"/>
                  <a:pt x="8967" y="990"/>
                  <a:pt x="8080" y="595"/>
                </a:cubicBezTo>
                <a:cubicBezTo>
                  <a:pt x="7890" y="511"/>
                  <a:pt x="7692" y="473"/>
                  <a:pt x="7492" y="473"/>
                </a:cubicBezTo>
                <a:cubicBezTo>
                  <a:pt x="6860" y="473"/>
                  <a:pt x="6221" y="856"/>
                  <a:pt x="5847" y="1386"/>
                </a:cubicBezTo>
                <a:cubicBezTo>
                  <a:pt x="5341" y="2083"/>
                  <a:pt x="5182" y="2970"/>
                  <a:pt x="5072" y="3809"/>
                </a:cubicBezTo>
                <a:cubicBezTo>
                  <a:pt x="4375" y="3033"/>
                  <a:pt x="3472" y="2463"/>
                  <a:pt x="2475" y="2178"/>
                </a:cubicBezTo>
                <a:cubicBezTo>
                  <a:pt x="2332" y="2140"/>
                  <a:pt x="2195" y="2122"/>
                  <a:pt x="2063" y="2122"/>
                </a:cubicBezTo>
                <a:cubicBezTo>
                  <a:pt x="680" y="2122"/>
                  <a:pt x="1" y="4119"/>
                  <a:pt x="1462" y="5218"/>
                </a:cubicBezTo>
                <a:cubicBezTo>
                  <a:pt x="2190" y="5767"/>
                  <a:pt x="3110" y="5938"/>
                  <a:pt x="3973" y="5938"/>
                </a:cubicBezTo>
                <a:cubicBezTo>
                  <a:pt x="5399" y="5938"/>
                  <a:pt x="6671" y="5471"/>
                  <a:pt x="6671" y="5471"/>
                </a:cubicBezTo>
                <a:cubicBezTo>
                  <a:pt x="6695" y="6416"/>
                  <a:pt x="7525" y="6888"/>
                  <a:pt x="8615" y="6888"/>
                </a:cubicBezTo>
                <a:cubicBezTo>
                  <a:pt x="8950" y="6888"/>
                  <a:pt x="9310" y="6843"/>
                  <a:pt x="9679" y="6754"/>
                </a:cubicBezTo>
                <a:cubicBezTo>
                  <a:pt x="10696" y="6506"/>
                  <a:pt x="11819" y="5637"/>
                  <a:pt x="12944" y="5637"/>
                </a:cubicBezTo>
                <a:cubicBezTo>
                  <a:pt x="13186" y="5637"/>
                  <a:pt x="13428" y="5677"/>
                  <a:pt x="13669" y="5772"/>
                </a:cubicBezTo>
                <a:cubicBezTo>
                  <a:pt x="13214" y="6621"/>
                  <a:pt x="14623" y="7499"/>
                  <a:pt x="16782" y="7499"/>
                </a:cubicBezTo>
                <a:cubicBezTo>
                  <a:pt x="17401" y="7499"/>
                  <a:pt x="18083" y="7426"/>
                  <a:pt x="18799" y="7261"/>
                </a:cubicBezTo>
                <a:cubicBezTo>
                  <a:pt x="19844" y="7007"/>
                  <a:pt x="20114" y="6010"/>
                  <a:pt x="19559" y="5566"/>
                </a:cubicBezTo>
                <a:lnTo>
                  <a:pt x="19559" y="5566"/>
                </a:lnTo>
                <a:cubicBezTo>
                  <a:pt x="19733" y="5601"/>
                  <a:pt x="19912" y="5617"/>
                  <a:pt x="20093" y="5617"/>
                </a:cubicBezTo>
                <a:cubicBezTo>
                  <a:pt x="20740" y="5617"/>
                  <a:pt x="21420" y="5418"/>
                  <a:pt x="22014" y="5171"/>
                </a:cubicBezTo>
                <a:cubicBezTo>
                  <a:pt x="22914" y="4792"/>
                  <a:pt x="23846" y="4306"/>
                  <a:pt x="24793" y="4306"/>
                </a:cubicBezTo>
                <a:cubicBezTo>
                  <a:pt x="24995" y="4306"/>
                  <a:pt x="25198" y="4329"/>
                  <a:pt x="25402" y="4379"/>
                </a:cubicBezTo>
                <a:cubicBezTo>
                  <a:pt x="25690" y="4451"/>
                  <a:pt x="26139" y="4650"/>
                  <a:pt x="26549" y="4650"/>
                </a:cubicBezTo>
                <a:cubicBezTo>
                  <a:pt x="26769" y="4650"/>
                  <a:pt x="26978" y="4592"/>
                  <a:pt x="27144" y="4426"/>
                </a:cubicBezTo>
                <a:cubicBezTo>
                  <a:pt x="27365" y="4189"/>
                  <a:pt x="27365" y="3761"/>
                  <a:pt x="27096" y="3619"/>
                </a:cubicBezTo>
                <a:cubicBezTo>
                  <a:pt x="26983" y="3578"/>
                  <a:pt x="26855" y="3561"/>
                  <a:pt x="26713" y="3561"/>
                </a:cubicBezTo>
                <a:cubicBezTo>
                  <a:pt x="25929" y="3561"/>
                  <a:pt x="24710" y="4082"/>
                  <a:pt x="23025" y="4082"/>
                </a:cubicBezTo>
                <a:cubicBezTo>
                  <a:pt x="21780" y="4082"/>
                  <a:pt x="20281" y="3798"/>
                  <a:pt x="18514" y="2811"/>
                </a:cubicBezTo>
                <a:cubicBezTo>
                  <a:pt x="18090" y="2573"/>
                  <a:pt x="17512" y="2444"/>
                  <a:pt x="16939" y="2444"/>
                </a:cubicBezTo>
                <a:cubicBezTo>
                  <a:pt x="16291" y="2444"/>
                  <a:pt x="15648" y="2609"/>
                  <a:pt x="15237" y="2970"/>
                </a:cubicBezTo>
                <a:cubicBezTo>
                  <a:pt x="16299" y="1677"/>
                  <a:pt x="15219" y="0"/>
                  <a:pt x="1385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9" name="Google Shape;2739;p40"/>
          <p:cNvSpPr/>
          <p:nvPr/>
        </p:nvSpPr>
        <p:spPr>
          <a:xfrm>
            <a:off x="8489150" y="4786400"/>
            <a:ext cx="745650" cy="204200"/>
          </a:xfrm>
          <a:custGeom>
            <a:avLst/>
            <a:gdLst/>
            <a:ahLst/>
            <a:cxnLst/>
            <a:rect l="l" t="t" r="r" b="b"/>
            <a:pathLst>
              <a:path w="29826" h="8168" extrusionOk="0">
                <a:moveTo>
                  <a:pt x="15099" y="0"/>
                </a:moveTo>
                <a:cubicBezTo>
                  <a:pt x="14749" y="0"/>
                  <a:pt x="14382" y="101"/>
                  <a:pt x="14023" y="333"/>
                </a:cubicBezTo>
                <a:cubicBezTo>
                  <a:pt x="13111" y="921"/>
                  <a:pt x="12576" y="2505"/>
                  <a:pt x="11372" y="2505"/>
                </a:cubicBezTo>
                <a:cubicBezTo>
                  <a:pt x="11343" y="2505"/>
                  <a:pt x="11314" y="2505"/>
                  <a:pt x="11284" y="2503"/>
                </a:cubicBezTo>
                <a:cubicBezTo>
                  <a:pt x="10239" y="2423"/>
                  <a:pt x="9764" y="1078"/>
                  <a:pt x="8814" y="650"/>
                </a:cubicBezTo>
                <a:cubicBezTo>
                  <a:pt x="8611" y="560"/>
                  <a:pt x="8397" y="519"/>
                  <a:pt x="8181" y="519"/>
                </a:cubicBezTo>
                <a:cubicBezTo>
                  <a:pt x="7490" y="519"/>
                  <a:pt x="6782" y="942"/>
                  <a:pt x="6360" y="1521"/>
                </a:cubicBezTo>
                <a:cubicBezTo>
                  <a:pt x="5822" y="2281"/>
                  <a:pt x="5647" y="3247"/>
                  <a:pt x="5521" y="4165"/>
                </a:cubicBezTo>
                <a:cubicBezTo>
                  <a:pt x="4761" y="3310"/>
                  <a:pt x="3795" y="2693"/>
                  <a:pt x="2702" y="2360"/>
                </a:cubicBezTo>
                <a:cubicBezTo>
                  <a:pt x="2548" y="2320"/>
                  <a:pt x="2400" y="2301"/>
                  <a:pt x="2258" y="2301"/>
                </a:cubicBezTo>
                <a:cubicBezTo>
                  <a:pt x="739" y="2301"/>
                  <a:pt x="1" y="4483"/>
                  <a:pt x="1594" y="5685"/>
                </a:cubicBezTo>
                <a:cubicBezTo>
                  <a:pt x="2380" y="6280"/>
                  <a:pt x="3378" y="6466"/>
                  <a:pt x="4318" y="6466"/>
                </a:cubicBezTo>
                <a:cubicBezTo>
                  <a:pt x="5879" y="6466"/>
                  <a:pt x="7278" y="5954"/>
                  <a:pt x="7278" y="5954"/>
                </a:cubicBezTo>
                <a:cubicBezTo>
                  <a:pt x="7302" y="6996"/>
                  <a:pt x="8215" y="7509"/>
                  <a:pt x="9394" y="7509"/>
                </a:cubicBezTo>
                <a:cubicBezTo>
                  <a:pt x="9757" y="7509"/>
                  <a:pt x="10145" y="7460"/>
                  <a:pt x="10540" y="7364"/>
                </a:cubicBezTo>
                <a:cubicBezTo>
                  <a:pt x="11656" y="7091"/>
                  <a:pt x="12878" y="6148"/>
                  <a:pt x="14094" y="6148"/>
                </a:cubicBezTo>
                <a:cubicBezTo>
                  <a:pt x="14361" y="6148"/>
                  <a:pt x="14629" y="6194"/>
                  <a:pt x="14894" y="6303"/>
                </a:cubicBezTo>
                <a:cubicBezTo>
                  <a:pt x="14403" y="7211"/>
                  <a:pt x="15930" y="8167"/>
                  <a:pt x="18272" y="8167"/>
                </a:cubicBezTo>
                <a:cubicBezTo>
                  <a:pt x="18950" y="8167"/>
                  <a:pt x="19697" y="8087"/>
                  <a:pt x="20484" y="7902"/>
                </a:cubicBezTo>
                <a:cubicBezTo>
                  <a:pt x="21624" y="7649"/>
                  <a:pt x="21924" y="6556"/>
                  <a:pt x="21323" y="6065"/>
                </a:cubicBezTo>
                <a:lnTo>
                  <a:pt x="21323" y="6065"/>
                </a:lnTo>
                <a:cubicBezTo>
                  <a:pt x="21504" y="6103"/>
                  <a:pt x="21692" y="6120"/>
                  <a:pt x="21884" y="6120"/>
                </a:cubicBezTo>
                <a:cubicBezTo>
                  <a:pt x="22584" y="6120"/>
                  <a:pt x="23337" y="5895"/>
                  <a:pt x="23983" y="5622"/>
                </a:cubicBezTo>
                <a:cubicBezTo>
                  <a:pt x="24965" y="5203"/>
                  <a:pt x="26001" y="4676"/>
                  <a:pt x="27037" y="4676"/>
                </a:cubicBezTo>
                <a:cubicBezTo>
                  <a:pt x="27254" y="4676"/>
                  <a:pt x="27471" y="4699"/>
                  <a:pt x="27688" y="4751"/>
                </a:cubicBezTo>
                <a:cubicBezTo>
                  <a:pt x="27997" y="4823"/>
                  <a:pt x="28489" y="5043"/>
                  <a:pt x="28938" y="5043"/>
                </a:cubicBezTo>
                <a:cubicBezTo>
                  <a:pt x="29178" y="5043"/>
                  <a:pt x="29406" y="4981"/>
                  <a:pt x="29588" y="4799"/>
                </a:cubicBezTo>
                <a:cubicBezTo>
                  <a:pt x="29810" y="4577"/>
                  <a:pt x="29825" y="4102"/>
                  <a:pt x="29525" y="3944"/>
                </a:cubicBezTo>
                <a:cubicBezTo>
                  <a:pt x="29403" y="3901"/>
                  <a:pt x="29267" y="3882"/>
                  <a:pt x="29115" y="3882"/>
                </a:cubicBezTo>
                <a:cubicBezTo>
                  <a:pt x="28267" y="3882"/>
                  <a:pt x="26937" y="4449"/>
                  <a:pt x="25099" y="4449"/>
                </a:cubicBezTo>
                <a:cubicBezTo>
                  <a:pt x="23738" y="4449"/>
                  <a:pt x="22097" y="4138"/>
                  <a:pt x="20167" y="3057"/>
                </a:cubicBezTo>
                <a:cubicBezTo>
                  <a:pt x="19707" y="2805"/>
                  <a:pt x="19080" y="2667"/>
                  <a:pt x="18457" y="2667"/>
                </a:cubicBezTo>
                <a:cubicBezTo>
                  <a:pt x="17751" y="2667"/>
                  <a:pt x="17050" y="2844"/>
                  <a:pt x="16604" y="3231"/>
                </a:cubicBezTo>
                <a:cubicBezTo>
                  <a:pt x="17758" y="1834"/>
                  <a:pt x="16587" y="0"/>
                  <a:pt x="1509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0" name="Google Shape;2740;p40"/>
          <p:cNvSpPr/>
          <p:nvPr/>
        </p:nvSpPr>
        <p:spPr>
          <a:xfrm>
            <a:off x="2607700" y="48350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1" name="Google Shape;2741;p40"/>
          <p:cNvSpPr/>
          <p:nvPr/>
        </p:nvSpPr>
        <p:spPr>
          <a:xfrm>
            <a:off x="8753600" y="181350"/>
            <a:ext cx="390400" cy="106900"/>
          </a:xfrm>
          <a:custGeom>
            <a:avLst/>
            <a:gdLst/>
            <a:ahLst/>
            <a:cxnLst/>
            <a:rect l="l" t="t" r="r" b="b"/>
            <a:pathLst>
              <a:path w="15616" h="4276" extrusionOk="0">
                <a:moveTo>
                  <a:pt x="7908" y="0"/>
                </a:moveTo>
                <a:cubicBezTo>
                  <a:pt x="7726" y="0"/>
                  <a:pt x="7536" y="53"/>
                  <a:pt x="7350" y="172"/>
                </a:cubicBezTo>
                <a:cubicBezTo>
                  <a:pt x="6872" y="481"/>
                  <a:pt x="6590" y="1314"/>
                  <a:pt x="5961" y="1314"/>
                </a:cubicBezTo>
                <a:cubicBezTo>
                  <a:pt x="5944" y="1314"/>
                  <a:pt x="5927" y="1314"/>
                  <a:pt x="5909" y="1312"/>
                </a:cubicBezTo>
                <a:cubicBezTo>
                  <a:pt x="5371" y="1265"/>
                  <a:pt x="5118" y="568"/>
                  <a:pt x="4627" y="347"/>
                </a:cubicBezTo>
                <a:cubicBezTo>
                  <a:pt x="4514" y="296"/>
                  <a:pt x="4397" y="273"/>
                  <a:pt x="4280" y="273"/>
                </a:cubicBezTo>
                <a:cubicBezTo>
                  <a:pt x="3919" y="273"/>
                  <a:pt x="3560" y="491"/>
                  <a:pt x="3344" y="790"/>
                </a:cubicBezTo>
                <a:cubicBezTo>
                  <a:pt x="3044" y="1186"/>
                  <a:pt x="2964" y="1692"/>
                  <a:pt x="2901" y="2183"/>
                </a:cubicBezTo>
                <a:cubicBezTo>
                  <a:pt x="2505" y="1740"/>
                  <a:pt x="1998" y="1407"/>
                  <a:pt x="1413" y="1233"/>
                </a:cubicBezTo>
                <a:cubicBezTo>
                  <a:pt x="1335" y="1214"/>
                  <a:pt x="1260" y="1204"/>
                  <a:pt x="1189" y="1204"/>
                </a:cubicBezTo>
                <a:cubicBezTo>
                  <a:pt x="397" y="1204"/>
                  <a:pt x="0" y="2336"/>
                  <a:pt x="843" y="2975"/>
                </a:cubicBezTo>
                <a:cubicBezTo>
                  <a:pt x="1253" y="3290"/>
                  <a:pt x="1774" y="3389"/>
                  <a:pt x="2263" y="3389"/>
                </a:cubicBezTo>
                <a:cubicBezTo>
                  <a:pt x="3076" y="3389"/>
                  <a:pt x="3804" y="3117"/>
                  <a:pt x="3804" y="3117"/>
                </a:cubicBezTo>
                <a:cubicBezTo>
                  <a:pt x="3816" y="3659"/>
                  <a:pt x="4284" y="3926"/>
                  <a:pt x="4898" y="3926"/>
                </a:cubicBezTo>
                <a:cubicBezTo>
                  <a:pt x="5092" y="3926"/>
                  <a:pt x="5300" y="3899"/>
                  <a:pt x="5514" y="3846"/>
                </a:cubicBezTo>
                <a:cubicBezTo>
                  <a:pt x="6097" y="3703"/>
                  <a:pt x="6734" y="3210"/>
                  <a:pt x="7371" y="3210"/>
                </a:cubicBezTo>
                <a:cubicBezTo>
                  <a:pt x="7512" y="3210"/>
                  <a:pt x="7653" y="3234"/>
                  <a:pt x="7794" y="3292"/>
                </a:cubicBezTo>
                <a:cubicBezTo>
                  <a:pt x="7534" y="3774"/>
                  <a:pt x="8357" y="4276"/>
                  <a:pt x="9598" y="4276"/>
                </a:cubicBezTo>
                <a:cubicBezTo>
                  <a:pt x="9945" y="4276"/>
                  <a:pt x="10325" y="4237"/>
                  <a:pt x="10723" y="4147"/>
                </a:cubicBezTo>
                <a:cubicBezTo>
                  <a:pt x="11325" y="4004"/>
                  <a:pt x="11483" y="3434"/>
                  <a:pt x="11166" y="3181"/>
                </a:cubicBezTo>
                <a:lnTo>
                  <a:pt x="11166" y="3181"/>
                </a:lnTo>
                <a:cubicBezTo>
                  <a:pt x="11255" y="3190"/>
                  <a:pt x="11345" y="3194"/>
                  <a:pt x="11435" y="3194"/>
                </a:cubicBezTo>
                <a:cubicBezTo>
                  <a:pt x="11823" y="3194"/>
                  <a:pt x="12212" y="3111"/>
                  <a:pt x="12560" y="2943"/>
                </a:cubicBezTo>
                <a:cubicBezTo>
                  <a:pt x="13070" y="2721"/>
                  <a:pt x="13612" y="2444"/>
                  <a:pt x="14152" y="2444"/>
                </a:cubicBezTo>
                <a:cubicBezTo>
                  <a:pt x="14265" y="2444"/>
                  <a:pt x="14378" y="2457"/>
                  <a:pt x="14491" y="2484"/>
                </a:cubicBezTo>
                <a:cubicBezTo>
                  <a:pt x="14657" y="2526"/>
                  <a:pt x="14917" y="2641"/>
                  <a:pt x="15153" y="2641"/>
                </a:cubicBezTo>
                <a:cubicBezTo>
                  <a:pt x="15278" y="2641"/>
                  <a:pt x="15396" y="2609"/>
                  <a:pt x="15489" y="2516"/>
                </a:cubicBezTo>
                <a:cubicBezTo>
                  <a:pt x="15615" y="2389"/>
                  <a:pt x="15615" y="2183"/>
                  <a:pt x="15473" y="2072"/>
                </a:cubicBezTo>
                <a:cubicBezTo>
                  <a:pt x="15406" y="2048"/>
                  <a:pt x="15331" y="2037"/>
                  <a:pt x="15247" y="2037"/>
                </a:cubicBezTo>
                <a:cubicBezTo>
                  <a:pt x="14803" y="2037"/>
                  <a:pt x="14110" y="2328"/>
                  <a:pt x="13154" y="2328"/>
                </a:cubicBezTo>
                <a:cubicBezTo>
                  <a:pt x="12440" y="2328"/>
                  <a:pt x="11579" y="2166"/>
                  <a:pt x="10564" y="1597"/>
                </a:cubicBezTo>
                <a:cubicBezTo>
                  <a:pt x="10329" y="1465"/>
                  <a:pt x="10006" y="1394"/>
                  <a:pt x="9682" y="1394"/>
                </a:cubicBezTo>
                <a:cubicBezTo>
                  <a:pt x="9308" y="1394"/>
                  <a:pt x="8934" y="1489"/>
                  <a:pt x="8696" y="1692"/>
                </a:cubicBezTo>
                <a:cubicBezTo>
                  <a:pt x="9299" y="961"/>
                  <a:pt x="8685" y="0"/>
                  <a:pt x="79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2" name="Google Shape;2742;p40"/>
          <p:cNvSpPr/>
          <p:nvPr/>
        </p:nvSpPr>
        <p:spPr>
          <a:xfrm>
            <a:off x="304575" y="4419113"/>
            <a:ext cx="745650" cy="204350"/>
          </a:xfrm>
          <a:custGeom>
            <a:avLst/>
            <a:gdLst/>
            <a:ahLst/>
            <a:cxnLst/>
            <a:rect l="l" t="t" r="r" b="b"/>
            <a:pathLst>
              <a:path w="29826" h="8174" extrusionOk="0">
                <a:moveTo>
                  <a:pt x="15106" y="1"/>
                </a:moveTo>
                <a:cubicBezTo>
                  <a:pt x="14753" y="1"/>
                  <a:pt x="14384" y="104"/>
                  <a:pt x="14023" y="340"/>
                </a:cubicBezTo>
                <a:cubicBezTo>
                  <a:pt x="13126" y="928"/>
                  <a:pt x="12592" y="2512"/>
                  <a:pt x="11387" y="2512"/>
                </a:cubicBezTo>
                <a:cubicBezTo>
                  <a:pt x="11359" y="2512"/>
                  <a:pt x="11329" y="2511"/>
                  <a:pt x="11300" y="2509"/>
                </a:cubicBezTo>
                <a:cubicBezTo>
                  <a:pt x="10255" y="2430"/>
                  <a:pt x="9780" y="1084"/>
                  <a:pt x="8830" y="657"/>
                </a:cubicBezTo>
                <a:cubicBezTo>
                  <a:pt x="8623" y="566"/>
                  <a:pt x="8407" y="525"/>
                  <a:pt x="8190" y="525"/>
                </a:cubicBezTo>
                <a:cubicBezTo>
                  <a:pt x="7496" y="525"/>
                  <a:pt x="6798" y="948"/>
                  <a:pt x="6376" y="1528"/>
                </a:cubicBezTo>
                <a:cubicBezTo>
                  <a:pt x="5837" y="2288"/>
                  <a:pt x="5663" y="3253"/>
                  <a:pt x="5536" y="4172"/>
                </a:cubicBezTo>
                <a:cubicBezTo>
                  <a:pt x="4776" y="3317"/>
                  <a:pt x="3795" y="2699"/>
                  <a:pt x="2718" y="2367"/>
                </a:cubicBezTo>
                <a:cubicBezTo>
                  <a:pt x="2564" y="2326"/>
                  <a:pt x="2415" y="2307"/>
                  <a:pt x="2274" y="2307"/>
                </a:cubicBezTo>
                <a:cubicBezTo>
                  <a:pt x="752" y="2307"/>
                  <a:pt x="1" y="4490"/>
                  <a:pt x="1594" y="5692"/>
                </a:cubicBezTo>
                <a:cubicBezTo>
                  <a:pt x="2385" y="6287"/>
                  <a:pt x="3385" y="6473"/>
                  <a:pt x="4325" y="6473"/>
                </a:cubicBezTo>
                <a:cubicBezTo>
                  <a:pt x="5884" y="6473"/>
                  <a:pt x="7278" y="5961"/>
                  <a:pt x="7278" y="5961"/>
                </a:cubicBezTo>
                <a:cubicBezTo>
                  <a:pt x="7302" y="7002"/>
                  <a:pt x="8215" y="7516"/>
                  <a:pt x="9401" y="7516"/>
                </a:cubicBezTo>
                <a:cubicBezTo>
                  <a:pt x="9766" y="7516"/>
                  <a:pt x="10157" y="7467"/>
                  <a:pt x="10556" y="7370"/>
                </a:cubicBezTo>
                <a:cubicBezTo>
                  <a:pt x="11672" y="7098"/>
                  <a:pt x="12883" y="6155"/>
                  <a:pt x="14104" y="6155"/>
                </a:cubicBezTo>
                <a:cubicBezTo>
                  <a:pt x="14372" y="6155"/>
                  <a:pt x="14641" y="6201"/>
                  <a:pt x="14910" y="6309"/>
                </a:cubicBezTo>
                <a:cubicBezTo>
                  <a:pt x="14419" y="7218"/>
                  <a:pt x="15955" y="8174"/>
                  <a:pt x="18294" y="8174"/>
                </a:cubicBezTo>
                <a:cubicBezTo>
                  <a:pt x="18971" y="8174"/>
                  <a:pt x="19717" y="8093"/>
                  <a:pt x="20499" y="7908"/>
                </a:cubicBezTo>
                <a:cubicBezTo>
                  <a:pt x="21655" y="7655"/>
                  <a:pt x="21940" y="6563"/>
                  <a:pt x="21338" y="6072"/>
                </a:cubicBezTo>
                <a:lnTo>
                  <a:pt x="21338" y="6072"/>
                </a:lnTo>
                <a:cubicBezTo>
                  <a:pt x="21523" y="6109"/>
                  <a:pt x="21713" y="6126"/>
                  <a:pt x="21906" y="6126"/>
                </a:cubicBezTo>
                <a:cubicBezTo>
                  <a:pt x="22610" y="6126"/>
                  <a:pt x="23356" y="5902"/>
                  <a:pt x="24014" y="5628"/>
                </a:cubicBezTo>
                <a:cubicBezTo>
                  <a:pt x="24996" y="5209"/>
                  <a:pt x="26021" y="4682"/>
                  <a:pt x="27063" y="4682"/>
                </a:cubicBezTo>
                <a:cubicBezTo>
                  <a:pt x="27281" y="4682"/>
                  <a:pt x="27500" y="4705"/>
                  <a:pt x="27719" y="4758"/>
                </a:cubicBezTo>
                <a:cubicBezTo>
                  <a:pt x="28029" y="4830"/>
                  <a:pt x="28513" y="5050"/>
                  <a:pt x="28958" y="5050"/>
                </a:cubicBezTo>
                <a:cubicBezTo>
                  <a:pt x="29195" y="5050"/>
                  <a:pt x="29422" y="4987"/>
                  <a:pt x="29604" y="4805"/>
                </a:cubicBezTo>
                <a:cubicBezTo>
                  <a:pt x="29825" y="4583"/>
                  <a:pt x="29825" y="4108"/>
                  <a:pt x="29540" y="3950"/>
                </a:cubicBezTo>
                <a:cubicBezTo>
                  <a:pt x="29418" y="3907"/>
                  <a:pt x="29280" y="3889"/>
                  <a:pt x="29127" y="3889"/>
                </a:cubicBezTo>
                <a:cubicBezTo>
                  <a:pt x="28274" y="3889"/>
                  <a:pt x="26946" y="4455"/>
                  <a:pt x="25110" y="4455"/>
                </a:cubicBezTo>
                <a:cubicBezTo>
                  <a:pt x="23751" y="4455"/>
                  <a:pt x="22113" y="4145"/>
                  <a:pt x="20182" y="3063"/>
                </a:cubicBezTo>
                <a:cubicBezTo>
                  <a:pt x="19722" y="2811"/>
                  <a:pt x="19096" y="2674"/>
                  <a:pt x="18473" y="2674"/>
                </a:cubicBezTo>
                <a:cubicBezTo>
                  <a:pt x="17767" y="2674"/>
                  <a:pt x="17066" y="2850"/>
                  <a:pt x="16620" y="3238"/>
                </a:cubicBezTo>
                <a:cubicBezTo>
                  <a:pt x="17772" y="1842"/>
                  <a:pt x="16595" y="1"/>
                  <a:pt x="1510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3" name="Google Shape;2743;p40"/>
          <p:cNvSpPr/>
          <p:nvPr/>
        </p:nvSpPr>
        <p:spPr>
          <a:xfrm>
            <a:off x="-85862" y="2490325"/>
            <a:ext cx="390425" cy="107075"/>
          </a:xfrm>
          <a:custGeom>
            <a:avLst/>
            <a:gdLst/>
            <a:ahLst/>
            <a:cxnLst/>
            <a:rect l="l" t="t" r="r" b="b"/>
            <a:pathLst>
              <a:path w="15617" h="4283" extrusionOk="0">
                <a:moveTo>
                  <a:pt x="7909" y="1"/>
                </a:moveTo>
                <a:cubicBezTo>
                  <a:pt x="7728" y="1"/>
                  <a:pt x="7537" y="53"/>
                  <a:pt x="7351" y="173"/>
                </a:cubicBezTo>
                <a:cubicBezTo>
                  <a:pt x="6873" y="481"/>
                  <a:pt x="6591" y="1315"/>
                  <a:pt x="5962" y="1315"/>
                </a:cubicBezTo>
                <a:cubicBezTo>
                  <a:pt x="5945" y="1315"/>
                  <a:pt x="5928" y="1314"/>
                  <a:pt x="5910" y="1313"/>
                </a:cubicBezTo>
                <a:cubicBezTo>
                  <a:pt x="5372" y="1281"/>
                  <a:pt x="5119" y="569"/>
                  <a:pt x="4612" y="347"/>
                </a:cubicBezTo>
                <a:cubicBezTo>
                  <a:pt x="4504" y="297"/>
                  <a:pt x="4391" y="274"/>
                  <a:pt x="4276" y="274"/>
                </a:cubicBezTo>
                <a:cubicBezTo>
                  <a:pt x="3922" y="274"/>
                  <a:pt x="3561" y="495"/>
                  <a:pt x="3345" y="806"/>
                </a:cubicBezTo>
                <a:cubicBezTo>
                  <a:pt x="3045" y="1202"/>
                  <a:pt x="2965" y="1709"/>
                  <a:pt x="2902" y="2184"/>
                </a:cubicBezTo>
                <a:cubicBezTo>
                  <a:pt x="2506" y="1740"/>
                  <a:pt x="1984" y="1408"/>
                  <a:pt x="1414" y="1234"/>
                </a:cubicBezTo>
                <a:cubicBezTo>
                  <a:pt x="1337" y="1214"/>
                  <a:pt x="1263" y="1205"/>
                  <a:pt x="1192" y="1205"/>
                </a:cubicBezTo>
                <a:cubicBezTo>
                  <a:pt x="399" y="1205"/>
                  <a:pt x="1" y="2350"/>
                  <a:pt x="844" y="2975"/>
                </a:cubicBezTo>
                <a:cubicBezTo>
                  <a:pt x="1254" y="3291"/>
                  <a:pt x="1775" y="3389"/>
                  <a:pt x="2264" y="3389"/>
                </a:cubicBezTo>
                <a:cubicBezTo>
                  <a:pt x="3077" y="3389"/>
                  <a:pt x="3805" y="3118"/>
                  <a:pt x="3805" y="3118"/>
                </a:cubicBezTo>
                <a:cubicBezTo>
                  <a:pt x="3817" y="3666"/>
                  <a:pt x="4298" y="3933"/>
                  <a:pt x="4923" y="3933"/>
                </a:cubicBezTo>
                <a:cubicBezTo>
                  <a:pt x="5111" y="3933"/>
                  <a:pt x="5310" y="3909"/>
                  <a:pt x="5515" y="3862"/>
                </a:cubicBezTo>
                <a:cubicBezTo>
                  <a:pt x="6103" y="3718"/>
                  <a:pt x="6746" y="3218"/>
                  <a:pt x="7389" y="3218"/>
                </a:cubicBezTo>
                <a:cubicBezTo>
                  <a:pt x="7525" y="3218"/>
                  <a:pt x="7660" y="3240"/>
                  <a:pt x="7795" y="3292"/>
                </a:cubicBezTo>
                <a:cubicBezTo>
                  <a:pt x="7536" y="3773"/>
                  <a:pt x="8343" y="4283"/>
                  <a:pt x="9580" y="4283"/>
                </a:cubicBezTo>
                <a:cubicBezTo>
                  <a:pt x="9932" y="4283"/>
                  <a:pt x="10318" y="4242"/>
                  <a:pt x="10724" y="4147"/>
                </a:cubicBezTo>
                <a:cubicBezTo>
                  <a:pt x="11310" y="4005"/>
                  <a:pt x="11484" y="3435"/>
                  <a:pt x="11151" y="3181"/>
                </a:cubicBezTo>
                <a:lnTo>
                  <a:pt x="11151" y="3181"/>
                </a:lnTo>
                <a:cubicBezTo>
                  <a:pt x="11261" y="3195"/>
                  <a:pt x="11369" y="3202"/>
                  <a:pt x="11476" y="3202"/>
                </a:cubicBezTo>
                <a:cubicBezTo>
                  <a:pt x="11852" y="3202"/>
                  <a:pt x="12216" y="3116"/>
                  <a:pt x="12561" y="2944"/>
                </a:cubicBezTo>
                <a:cubicBezTo>
                  <a:pt x="13074" y="2733"/>
                  <a:pt x="13620" y="2446"/>
                  <a:pt x="14163" y="2446"/>
                </a:cubicBezTo>
                <a:cubicBezTo>
                  <a:pt x="14273" y="2446"/>
                  <a:pt x="14383" y="2458"/>
                  <a:pt x="14492" y="2485"/>
                </a:cubicBezTo>
                <a:cubicBezTo>
                  <a:pt x="14658" y="2526"/>
                  <a:pt x="14918" y="2642"/>
                  <a:pt x="15154" y="2642"/>
                </a:cubicBezTo>
                <a:cubicBezTo>
                  <a:pt x="15279" y="2642"/>
                  <a:pt x="15397" y="2609"/>
                  <a:pt x="15490" y="2516"/>
                </a:cubicBezTo>
                <a:cubicBezTo>
                  <a:pt x="15617" y="2390"/>
                  <a:pt x="15617" y="2184"/>
                  <a:pt x="15474" y="2073"/>
                </a:cubicBezTo>
                <a:cubicBezTo>
                  <a:pt x="15409" y="2051"/>
                  <a:pt x="15337" y="2041"/>
                  <a:pt x="15257" y="2041"/>
                </a:cubicBezTo>
                <a:cubicBezTo>
                  <a:pt x="14809" y="2041"/>
                  <a:pt x="14119" y="2333"/>
                  <a:pt x="13164" y="2333"/>
                </a:cubicBezTo>
                <a:cubicBezTo>
                  <a:pt x="12449" y="2333"/>
                  <a:pt x="11586" y="2170"/>
                  <a:pt x="10566" y="1598"/>
                </a:cubicBezTo>
                <a:cubicBezTo>
                  <a:pt x="10330" y="1466"/>
                  <a:pt x="10007" y="1395"/>
                  <a:pt x="9683" y="1395"/>
                </a:cubicBezTo>
                <a:cubicBezTo>
                  <a:pt x="9309" y="1395"/>
                  <a:pt x="8935" y="1489"/>
                  <a:pt x="8697" y="1693"/>
                </a:cubicBezTo>
                <a:cubicBezTo>
                  <a:pt x="9301" y="961"/>
                  <a:pt x="8686" y="1"/>
                  <a:pt x="790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4" name="Google Shape;2744;p40"/>
          <p:cNvSpPr/>
          <p:nvPr/>
        </p:nvSpPr>
        <p:spPr>
          <a:xfrm>
            <a:off x="181438" y="2943900"/>
            <a:ext cx="57425" cy="61000"/>
          </a:xfrm>
          <a:custGeom>
            <a:avLst/>
            <a:gdLst/>
            <a:ahLst/>
            <a:cxnLst/>
            <a:rect l="l" t="t" r="r" b="b"/>
            <a:pathLst>
              <a:path w="2297" h="2440" extrusionOk="0">
                <a:moveTo>
                  <a:pt x="554" y="1"/>
                </a:moveTo>
                <a:lnTo>
                  <a:pt x="0" y="1885"/>
                </a:lnTo>
                <a:lnTo>
                  <a:pt x="1394" y="2439"/>
                </a:lnTo>
                <a:lnTo>
                  <a:pt x="2296" y="698"/>
                </a:lnTo>
                <a:lnTo>
                  <a:pt x="554" y="1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5" name="Google Shape;2745;p40"/>
          <p:cNvSpPr/>
          <p:nvPr/>
        </p:nvSpPr>
        <p:spPr>
          <a:xfrm>
            <a:off x="193313" y="2846925"/>
            <a:ext cx="12300" cy="113625"/>
          </a:xfrm>
          <a:custGeom>
            <a:avLst/>
            <a:gdLst/>
            <a:ahLst/>
            <a:cxnLst/>
            <a:rect l="l" t="t" r="r" b="b"/>
            <a:pathLst>
              <a:path w="492" h="4545" fill="none" extrusionOk="0">
                <a:moveTo>
                  <a:pt x="0" y="4545"/>
                </a:moveTo>
                <a:lnTo>
                  <a:pt x="491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6" name="Google Shape;2746;p40"/>
          <p:cNvSpPr/>
          <p:nvPr/>
        </p:nvSpPr>
        <p:spPr>
          <a:xfrm>
            <a:off x="228538" y="2883750"/>
            <a:ext cx="69300" cy="90675"/>
          </a:xfrm>
          <a:custGeom>
            <a:avLst/>
            <a:gdLst/>
            <a:ahLst/>
            <a:cxnLst/>
            <a:rect l="l" t="t" r="r" b="b"/>
            <a:pathLst>
              <a:path w="2772" h="3627" fill="none" extrusionOk="0">
                <a:moveTo>
                  <a:pt x="0" y="3626"/>
                </a:moveTo>
                <a:lnTo>
                  <a:pt x="2771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7" name="Google Shape;2747;p40"/>
          <p:cNvSpPr/>
          <p:nvPr/>
        </p:nvSpPr>
        <p:spPr>
          <a:xfrm>
            <a:off x="184988" y="2850900"/>
            <a:ext cx="30500" cy="141325"/>
          </a:xfrm>
          <a:custGeom>
            <a:avLst/>
            <a:gdLst/>
            <a:ahLst/>
            <a:cxnLst/>
            <a:rect l="l" t="t" r="r" b="b"/>
            <a:pathLst>
              <a:path w="1220" h="5653" fill="none" extrusionOk="0">
                <a:moveTo>
                  <a:pt x="1" y="5653"/>
                </a:moveTo>
                <a:lnTo>
                  <a:pt x="1220" y="0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8" name="Google Shape;2748;p40"/>
          <p:cNvSpPr/>
          <p:nvPr/>
        </p:nvSpPr>
        <p:spPr>
          <a:xfrm>
            <a:off x="212713" y="2880175"/>
            <a:ext cx="75625" cy="123125"/>
          </a:xfrm>
          <a:custGeom>
            <a:avLst/>
            <a:gdLst/>
            <a:ahLst/>
            <a:cxnLst/>
            <a:rect l="l" t="t" r="r" b="b"/>
            <a:pathLst>
              <a:path w="3025" h="4925" fill="none" extrusionOk="0">
                <a:moveTo>
                  <a:pt x="0" y="4925"/>
                </a:moveTo>
                <a:lnTo>
                  <a:pt x="3024" y="1"/>
                </a:lnTo>
              </a:path>
            </a:pathLst>
          </a:custGeom>
          <a:noFill/>
          <a:ln w="1975" cap="flat" cmpd="sng">
            <a:solidFill>
              <a:srgbClr val="1C887B"/>
            </a:solidFill>
            <a:prstDash val="solid"/>
            <a:miter lim="1583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9" name="Google Shape;2749;p40"/>
          <p:cNvSpPr/>
          <p:nvPr/>
        </p:nvSpPr>
        <p:spPr>
          <a:xfrm>
            <a:off x="89213" y="2262750"/>
            <a:ext cx="598125" cy="630125"/>
          </a:xfrm>
          <a:custGeom>
            <a:avLst/>
            <a:gdLst/>
            <a:ahLst/>
            <a:cxnLst/>
            <a:rect l="l" t="t" r="r" b="b"/>
            <a:pathLst>
              <a:path w="23925" h="25205" extrusionOk="0">
                <a:moveTo>
                  <a:pt x="11905" y="0"/>
                </a:moveTo>
                <a:cubicBezTo>
                  <a:pt x="7663" y="0"/>
                  <a:pt x="3653" y="2575"/>
                  <a:pt x="2043" y="6790"/>
                </a:cubicBezTo>
                <a:cubicBezTo>
                  <a:pt x="0" y="11888"/>
                  <a:pt x="2027" y="18903"/>
                  <a:pt x="3753" y="23019"/>
                </a:cubicBezTo>
                <a:lnTo>
                  <a:pt x="9247" y="25204"/>
                </a:lnTo>
                <a:cubicBezTo>
                  <a:pt x="13332" y="23415"/>
                  <a:pt x="19634" y="19710"/>
                  <a:pt x="21660" y="14612"/>
                </a:cubicBezTo>
                <a:cubicBezTo>
                  <a:pt x="23925" y="9181"/>
                  <a:pt x="21296" y="2942"/>
                  <a:pt x="15818" y="757"/>
                </a:cubicBezTo>
                <a:cubicBezTo>
                  <a:pt x="14534" y="244"/>
                  <a:pt x="13208" y="0"/>
                  <a:pt x="11905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0" name="Google Shape;2750;p40"/>
          <p:cNvSpPr/>
          <p:nvPr/>
        </p:nvSpPr>
        <p:spPr>
          <a:xfrm>
            <a:off x="162438" y="2275325"/>
            <a:ext cx="449300" cy="609225"/>
          </a:xfrm>
          <a:custGeom>
            <a:avLst/>
            <a:gdLst/>
            <a:ahLst/>
            <a:cxnLst/>
            <a:rect l="l" t="t" r="r" b="b"/>
            <a:pathLst>
              <a:path w="17972" h="24369" extrusionOk="0">
                <a:moveTo>
                  <a:pt x="10821" y="0"/>
                </a:moveTo>
                <a:cubicBezTo>
                  <a:pt x="7464" y="0"/>
                  <a:pt x="3831" y="2949"/>
                  <a:pt x="2043" y="7459"/>
                </a:cubicBezTo>
                <a:cubicBezTo>
                  <a:pt x="0" y="12557"/>
                  <a:pt x="776" y="19065"/>
                  <a:pt x="1647" y="22849"/>
                </a:cubicBezTo>
                <a:lnTo>
                  <a:pt x="5495" y="24369"/>
                </a:lnTo>
                <a:cubicBezTo>
                  <a:pt x="8709" y="22231"/>
                  <a:pt x="13760" y="18035"/>
                  <a:pt x="15802" y="12937"/>
                </a:cubicBezTo>
                <a:cubicBezTo>
                  <a:pt x="17971" y="7522"/>
                  <a:pt x="16641" y="1901"/>
                  <a:pt x="12826" y="381"/>
                </a:cubicBezTo>
                <a:cubicBezTo>
                  <a:pt x="12181" y="123"/>
                  <a:pt x="11507" y="0"/>
                  <a:pt x="1082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1" name="Google Shape;2751;p40"/>
          <p:cNvSpPr/>
          <p:nvPr/>
        </p:nvSpPr>
        <p:spPr>
          <a:xfrm>
            <a:off x="231313" y="2283050"/>
            <a:ext cx="292950" cy="590825"/>
          </a:xfrm>
          <a:custGeom>
            <a:avLst/>
            <a:gdLst/>
            <a:ahLst/>
            <a:cxnLst/>
            <a:rect l="l" t="t" r="r" b="b"/>
            <a:pathLst>
              <a:path w="11718" h="23633" extrusionOk="0">
                <a:moveTo>
                  <a:pt x="9703" y="1"/>
                </a:moveTo>
                <a:cubicBezTo>
                  <a:pt x="8008" y="1"/>
                  <a:pt x="5225" y="3686"/>
                  <a:pt x="3230" y="8717"/>
                </a:cubicBezTo>
                <a:cubicBezTo>
                  <a:pt x="1188" y="13816"/>
                  <a:pt x="301" y="19658"/>
                  <a:pt x="0" y="22967"/>
                </a:cubicBezTo>
                <a:lnTo>
                  <a:pt x="1647" y="23632"/>
                </a:lnTo>
                <a:cubicBezTo>
                  <a:pt x="3690" y="21020"/>
                  <a:pt x="7094" y="16159"/>
                  <a:pt x="9120" y="11061"/>
                </a:cubicBezTo>
                <a:cubicBezTo>
                  <a:pt x="11290" y="5645"/>
                  <a:pt x="11717" y="721"/>
                  <a:pt x="10086" y="72"/>
                </a:cubicBezTo>
                <a:cubicBezTo>
                  <a:pt x="9966" y="24"/>
                  <a:pt x="9838" y="1"/>
                  <a:pt x="970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2" name="Google Shape;2752;p40"/>
          <p:cNvSpPr/>
          <p:nvPr/>
        </p:nvSpPr>
        <p:spPr>
          <a:xfrm>
            <a:off x="183413" y="2838225"/>
            <a:ext cx="136975" cy="78000"/>
          </a:xfrm>
          <a:custGeom>
            <a:avLst/>
            <a:gdLst/>
            <a:ahLst/>
            <a:cxnLst/>
            <a:rect l="l" t="t" r="r" b="b"/>
            <a:pathLst>
              <a:path w="5479" h="3120" extrusionOk="0">
                <a:moveTo>
                  <a:pt x="0" y="0"/>
                </a:moveTo>
                <a:lnTo>
                  <a:pt x="602" y="1869"/>
                </a:lnTo>
                <a:lnTo>
                  <a:pt x="3737" y="3120"/>
                </a:lnTo>
                <a:lnTo>
                  <a:pt x="5479" y="2185"/>
                </a:lnTo>
                <a:lnTo>
                  <a:pt x="0" y="0"/>
                </a:lnTo>
                <a:close/>
              </a:path>
            </a:pathLst>
          </a:custGeom>
          <a:solidFill>
            <a:srgbClr val="1C887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3" name="Google Shape;2753;p40"/>
          <p:cNvSpPr/>
          <p:nvPr/>
        </p:nvSpPr>
        <p:spPr>
          <a:xfrm>
            <a:off x="210638" y="2675225"/>
            <a:ext cx="691250" cy="188925"/>
          </a:xfrm>
          <a:custGeom>
            <a:avLst/>
            <a:gdLst/>
            <a:ahLst/>
            <a:cxnLst/>
            <a:rect l="l" t="t" r="r" b="b"/>
            <a:pathLst>
              <a:path w="27650" h="7557" extrusionOk="0">
                <a:moveTo>
                  <a:pt x="13995" y="0"/>
                </a:moveTo>
                <a:cubicBezTo>
                  <a:pt x="13668" y="0"/>
                  <a:pt x="13324" y="95"/>
                  <a:pt x="12988" y="314"/>
                </a:cubicBezTo>
                <a:cubicBezTo>
                  <a:pt x="12154" y="854"/>
                  <a:pt x="11667" y="2312"/>
                  <a:pt x="10543" y="2312"/>
                </a:cubicBezTo>
                <a:cubicBezTo>
                  <a:pt x="10514" y="2312"/>
                  <a:pt x="10484" y="2311"/>
                  <a:pt x="10454" y="2309"/>
                </a:cubicBezTo>
                <a:cubicBezTo>
                  <a:pt x="9488" y="2245"/>
                  <a:pt x="9061" y="1010"/>
                  <a:pt x="8174" y="614"/>
                </a:cubicBezTo>
                <a:cubicBezTo>
                  <a:pt x="7983" y="526"/>
                  <a:pt x="7781" y="486"/>
                  <a:pt x="7578" y="486"/>
                </a:cubicBezTo>
                <a:cubicBezTo>
                  <a:pt x="6942" y="486"/>
                  <a:pt x="6294" y="878"/>
                  <a:pt x="5910" y="1406"/>
                </a:cubicBezTo>
                <a:cubicBezTo>
                  <a:pt x="5387" y="2087"/>
                  <a:pt x="5245" y="2989"/>
                  <a:pt x="5118" y="3860"/>
                </a:cubicBezTo>
                <a:cubicBezTo>
                  <a:pt x="4422" y="3069"/>
                  <a:pt x="3519" y="2483"/>
                  <a:pt x="2506" y="2182"/>
                </a:cubicBezTo>
                <a:cubicBezTo>
                  <a:pt x="2361" y="2144"/>
                  <a:pt x="2222" y="2126"/>
                  <a:pt x="2089" y="2126"/>
                </a:cubicBezTo>
                <a:cubicBezTo>
                  <a:pt x="680" y="2126"/>
                  <a:pt x="0" y="4139"/>
                  <a:pt x="1476" y="5254"/>
                </a:cubicBezTo>
                <a:cubicBezTo>
                  <a:pt x="2204" y="5808"/>
                  <a:pt x="3129" y="5981"/>
                  <a:pt x="3999" y="5981"/>
                </a:cubicBezTo>
                <a:cubicBezTo>
                  <a:pt x="5441" y="5981"/>
                  <a:pt x="6733" y="5507"/>
                  <a:pt x="6733" y="5507"/>
                </a:cubicBezTo>
                <a:cubicBezTo>
                  <a:pt x="6757" y="6462"/>
                  <a:pt x="7593" y="6946"/>
                  <a:pt x="8691" y="6946"/>
                </a:cubicBezTo>
                <a:cubicBezTo>
                  <a:pt x="9032" y="6946"/>
                  <a:pt x="9398" y="6899"/>
                  <a:pt x="9773" y="6805"/>
                </a:cubicBezTo>
                <a:cubicBezTo>
                  <a:pt x="10800" y="6558"/>
                  <a:pt x="11933" y="5682"/>
                  <a:pt x="13059" y="5682"/>
                </a:cubicBezTo>
                <a:cubicBezTo>
                  <a:pt x="13305" y="5682"/>
                  <a:pt x="13551" y="5724"/>
                  <a:pt x="13795" y="5824"/>
                </a:cubicBezTo>
                <a:cubicBezTo>
                  <a:pt x="13328" y="6671"/>
                  <a:pt x="14757" y="7557"/>
                  <a:pt x="16929" y="7557"/>
                </a:cubicBezTo>
                <a:cubicBezTo>
                  <a:pt x="17558" y="7557"/>
                  <a:pt x="18248" y="7483"/>
                  <a:pt x="18973" y="7312"/>
                </a:cubicBezTo>
                <a:cubicBezTo>
                  <a:pt x="20034" y="7075"/>
                  <a:pt x="20319" y="6061"/>
                  <a:pt x="19749" y="5602"/>
                </a:cubicBezTo>
                <a:lnTo>
                  <a:pt x="19749" y="5602"/>
                </a:lnTo>
                <a:cubicBezTo>
                  <a:pt x="19921" y="5637"/>
                  <a:pt x="20099" y="5652"/>
                  <a:pt x="20280" y="5652"/>
                </a:cubicBezTo>
                <a:cubicBezTo>
                  <a:pt x="20928" y="5652"/>
                  <a:pt x="21612" y="5450"/>
                  <a:pt x="22219" y="5190"/>
                </a:cubicBezTo>
                <a:cubicBezTo>
                  <a:pt x="23140" y="4809"/>
                  <a:pt x="24095" y="4317"/>
                  <a:pt x="25064" y="4317"/>
                </a:cubicBezTo>
                <a:cubicBezTo>
                  <a:pt x="25260" y="4317"/>
                  <a:pt x="25457" y="4337"/>
                  <a:pt x="25654" y="4383"/>
                </a:cubicBezTo>
                <a:cubicBezTo>
                  <a:pt x="25946" y="4456"/>
                  <a:pt x="26402" y="4666"/>
                  <a:pt x="26820" y="4666"/>
                </a:cubicBezTo>
                <a:cubicBezTo>
                  <a:pt x="27037" y="4666"/>
                  <a:pt x="27244" y="4609"/>
                  <a:pt x="27412" y="4446"/>
                </a:cubicBezTo>
                <a:cubicBezTo>
                  <a:pt x="27634" y="4224"/>
                  <a:pt x="27650" y="3797"/>
                  <a:pt x="27380" y="3654"/>
                </a:cubicBezTo>
                <a:cubicBezTo>
                  <a:pt x="27266" y="3614"/>
                  <a:pt x="27138" y="3597"/>
                  <a:pt x="26995" y="3597"/>
                </a:cubicBezTo>
                <a:cubicBezTo>
                  <a:pt x="26204" y="3597"/>
                  <a:pt x="24973" y="4121"/>
                  <a:pt x="23273" y="4121"/>
                </a:cubicBezTo>
                <a:cubicBezTo>
                  <a:pt x="22013" y="4121"/>
                  <a:pt x="20494" y="3833"/>
                  <a:pt x="18704" y="2831"/>
                </a:cubicBezTo>
                <a:cubicBezTo>
                  <a:pt x="18286" y="2596"/>
                  <a:pt x="17711" y="2470"/>
                  <a:pt x="17138" y="2470"/>
                </a:cubicBezTo>
                <a:cubicBezTo>
                  <a:pt x="16474" y="2470"/>
                  <a:pt x="15811" y="2640"/>
                  <a:pt x="15394" y="3005"/>
                </a:cubicBezTo>
                <a:cubicBezTo>
                  <a:pt x="16457" y="1699"/>
                  <a:pt x="15377" y="0"/>
                  <a:pt x="1399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4" name="Google Shape;2754;p40"/>
          <p:cNvSpPr/>
          <p:nvPr/>
        </p:nvSpPr>
        <p:spPr>
          <a:xfrm>
            <a:off x="636263" y="2670350"/>
            <a:ext cx="18625" cy="15550"/>
          </a:xfrm>
          <a:custGeom>
            <a:avLst/>
            <a:gdLst/>
            <a:ahLst/>
            <a:cxnLst/>
            <a:rect l="l" t="t" r="r" b="b"/>
            <a:pathLst>
              <a:path w="745" h="622" extrusionOk="0">
                <a:moveTo>
                  <a:pt x="454" y="1"/>
                </a:moveTo>
                <a:cubicBezTo>
                  <a:pt x="445" y="1"/>
                  <a:pt x="437" y="1"/>
                  <a:pt x="428" y="2"/>
                </a:cubicBezTo>
                <a:cubicBezTo>
                  <a:pt x="143" y="2"/>
                  <a:pt x="0" y="334"/>
                  <a:pt x="206" y="524"/>
                </a:cubicBezTo>
                <a:cubicBezTo>
                  <a:pt x="268" y="592"/>
                  <a:pt x="347" y="622"/>
                  <a:pt x="425" y="622"/>
                </a:cubicBezTo>
                <a:cubicBezTo>
                  <a:pt x="587" y="622"/>
                  <a:pt x="744" y="495"/>
                  <a:pt x="744" y="303"/>
                </a:cubicBezTo>
                <a:cubicBezTo>
                  <a:pt x="729" y="137"/>
                  <a:pt x="614" y="1"/>
                  <a:pt x="4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5" name="Google Shape;2755;p40"/>
          <p:cNvSpPr/>
          <p:nvPr/>
        </p:nvSpPr>
        <p:spPr>
          <a:xfrm>
            <a:off x="454963" y="2580525"/>
            <a:ext cx="11500" cy="9875"/>
          </a:xfrm>
          <a:custGeom>
            <a:avLst/>
            <a:gdLst/>
            <a:ahLst/>
            <a:cxnLst/>
            <a:rect l="l" t="t" r="r" b="b"/>
            <a:pathLst>
              <a:path w="460" h="395" extrusionOk="0">
                <a:moveTo>
                  <a:pt x="254" y="1"/>
                </a:moveTo>
                <a:cubicBezTo>
                  <a:pt x="79" y="1"/>
                  <a:pt x="0" y="207"/>
                  <a:pt x="111" y="333"/>
                </a:cubicBezTo>
                <a:cubicBezTo>
                  <a:pt x="153" y="375"/>
                  <a:pt x="206" y="395"/>
                  <a:pt x="258" y="395"/>
                </a:cubicBezTo>
                <a:cubicBezTo>
                  <a:pt x="361" y="395"/>
                  <a:pt x="459" y="317"/>
                  <a:pt x="459" y="191"/>
                </a:cubicBezTo>
                <a:cubicBezTo>
                  <a:pt x="459" y="80"/>
                  <a:pt x="364" y="1"/>
                  <a:pt x="25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6" name="Google Shape;2756;p40"/>
          <p:cNvSpPr/>
          <p:nvPr/>
        </p:nvSpPr>
        <p:spPr>
          <a:xfrm>
            <a:off x="391613" y="2634750"/>
            <a:ext cx="11525" cy="9900"/>
          </a:xfrm>
          <a:custGeom>
            <a:avLst/>
            <a:gdLst/>
            <a:ahLst/>
            <a:cxnLst/>
            <a:rect l="l" t="t" r="r" b="b"/>
            <a:pathLst>
              <a:path w="461" h="396" extrusionOk="0">
                <a:moveTo>
                  <a:pt x="270" y="1"/>
                </a:moveTo>
                <a:cubicBezTo>
                  <a:pt x="80" y="1"/>
                  <a:pt x="1" y="207"/>
                  <a:pt x="128" y="333"/>
                </a:cubicBezTo>
                <a:cubicBezTo>
                  <a:pt x="170" y="376"/>
                  <a:pt x="222" y="396"/>
                  <a:pt x="272" y="396"/>
                </a:cubicBezTo>
                <a:cubicBezTo>
                  <a:pt x="370" y="396"/>
                  <a:pt x="460" y="322"/>
                  <a:pt x="460" y="207"/>
                </a:cubicBezTo>
                <a:cubicBezTo>
                  <a:pt x="460" y="96"/>
                  <a:pt x="381" y="1"/>
                  <a:pt x="27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7" name="Google Shape;2757;p40"/>
          <p:cNvSpPr/>
          <p:nvPr/>
        </p:nvSpPr>
        <p:spPr>
          <a:xfrm>
            <a:off x="340563" y="2449500"/>
            <a:ext cx="13875" cy="11800"/>
          </a:xfrm>
          <a:custGeom>
            <a:avLst/>
            <a:gdLst/>
            <a:ahLst/>
            <a:cxnLst/>
            <a:rect l="l" t="t" r="r" b="b"/>
            <a:pathLst>
              <a:path w="555" h="472" extrusionOk="0">
                <a:moveTo>
                  <a:pt x="317" y="1"/>
                </a:moveTo>
                <a:cubicBezTo>
                  <a:pt x="111" y="1"/>
                  <a:pt x="0" y="254"/>
                  <a:pt x="143" y="397"/>
                </a:cubicBezTo>
                <a:cubicBezTo>
                  <a:pt x="195" y="449"/>
                  <a:pt x="257" y="472"/>
                  <a:pt x="318" y="472"/>
                </a:cubicBezTo>
                <a:cubicBezTo>
                  <a:pt x="441" y="472"/>
                  <a:pt x="555" y="376"/>
                  <a:pt x="555" y="238"/>
                </a:cubicBezTo>
                <a:cubicBezTo>
                  <a:pt x="555" y="112"/>
                  <a:pt x="444" y="1"/>
                  <a:pt x="3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8" name="Google Shape;2758;p40"/>
          <p:cNvSpPr/>
          <p:nvPr/>
        </p:nvSpPr>
        <p:spPr>
          <a:xfrm>
            <a:off x="382113" y="2610625"/>
            <a:ext cx="16275" cy="13925"/>
          </a:xfrm>
          <a:custGeom>
            <a:avLst/>
            <a:gdLst/>
            <a:ahLst/>
            <a:cxnLst/>
            <a:rect l="l" t="t" r="r" b="b"/>
            <a:pathLst>
              <a:path w="651" h="557" extrusionOk="0">
                <a:moveTo>
                  <a:pt x="365" y="0"/>
                </a:moveTo>
                <a:cubicBezTo>
                  <a:pt x="128" y="0"/>
                  <a:pt x="1" y="301"/>
                  <a:pt x="175" y="475"/>
                </a:cubicBezTo>
                <a:cubicBezTo>
                  <a:pt x="231" y="531"/>
                  <a:pt x="301" y="556"/>
                  <a:pt x="369" y="556"/>
                </a:cubicBezTo>
                <a:cubicBezTo>
                  <a:pt x="512" y="556"/>
                  <a:pt x="650" y="446"/>
                  <a:pt x="650" y="285"/>
                </a:cubicBezTo>
                <a:cubicBezTo>
                  <a:pt x="650" y="127"/>
                  <a:pt x="523" y="0"/>
                  <a:pt x="36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9" name="Google Shape;2759;p40"/>
          <p:cNvSpPr/>
          <p:nvPr/>
        </p:nvSpPr>
        <p:spPr>
          <a:xfrm>
            <a:off x="386488" y="2696125"/>
            <a:ext cx="13075" cy="13075"/>
          </a:xfrm>
          <a:custGeom>
            <a:avLst/>
            <a:gdLst/>
            <a:ahLst/>
            <a:cxnLst/>
            <a:rect l="l" t="t" r="r" b="b"/>
            <a:pathLst>
              <a:path w="523" h="523" extrusionOk="0">
                <a:moveTo>
                  <a:pt x="253" y="0"/>
                </a:moveTo>
                <a:cubicBezTo>
                  <a:pt x="111" y="0"/>
                  <a:pt x="0" y="111"/>
                  <a:pt x="0" y="253"/>
                </a:cubicBezTo>
                <a:cubicBezTo>
                  <a:pt x="0" y="396"/>
                  <a:pt x="111" y="523"/>
                  <a:pt x="253" y="523"/>
                </a:cubicBezTo>
                <a:cubicBezTo>
                  <a:pt x="396" y="523"/>
                  <a:pt x="523" y="396"/>
                  <a:pt x="523" y="253"/>
                </a:cubicBezTo>
                <a:cubicBezTo>
                  <a:pt x="523" y="111"/>
                  <a:pt x="396" y="0"/>
                  <a:pt x="25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0" name="Google Shape;2760;p40"/>
          <p:cNvSpPr/>
          <p:nvPr/>
        </p:nvSpPr>
        <p:spPr>
          <a:xfrm>
            <a:off x="383713" y="2701250"/>
            <a:ext cx="17825" cy="15275"/>
          </a:xfrm>
          <a:custGeom>
            <a:avLst/>
            <a:gdLst/>
            <a:ahLst/>
            <a:cxnLst/>
            <a:rect l="l" t="t" r="r" b="b"/>
            <a:pathLst>
              <a:path w="713" h="611" extrusionOk="0">
                <a:moveTo>
                  <a:pt x="412" y="1"/>
                </a:moveTo>
                <a:cubicBezTo>
                  <a:pt x="143" y="1"/>
                  <a:pt x="0" y="318"/>
                  <a:pt x="190" y="523"/>
                </a:cubicBezTo>
                <a:cubicBezTo>
                  <a:pt x="250" y="584"/>
                  <a:pt x="325" y="610"/>
                  <a:pt x="399" y="610"/>
                </a:cubicBezTo>
                <a:cubicBezTo>
                  <a:pt x="558" y="610"/>
                  <a:pt x="713" y="486"/>
                  <a:pt x="713" y="302"/>
                </a:cubicBezTo>
                <a:cubicBezTo>
                  <a:pt x="713" y="128"/>
                  <a:pt x="570" y="1"/>
                  <a:pt x="41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1" name="Google Shape;2761;p40"/>
          <p:cNvSpPr/>
          <p:nvPr/>
        </p:nvSpPr>
        <p:spPr>
          <a:xfrm>
            <a:off x="332638" y="2695725"/>
            <a:ext cx="11900" cy="9875"/>
          </a:xfrm>
          <a:custGeom>
            <a:avLst/>
            <a:gdLst/>
            <a:ahLst/>
            <a:cxnLst/>
            <a:rect l="l" t="t" r="r" b="b"/>
            <a:pathLst>
              <a:path w="476" h="395" extrusionOk="0">
                <a:moveTo>
                  <a:pt x="270" y="0"/>
                </a:moveTo>
                <a:cubicBezTo>
                  <a:pt x="96" y="0"/>
                  <a:pt x="1" y="206"/>
                  <a:pt x="127" y="333"/>
                </a:cubicBezTo>
                <a:cubicBezTo>
                  <a:pt x="170" y="375"/>
                  <a:pt x="222" y="394"/>
                  <a:pt x="274" y="394"/>
                </a:cubicBezTo>
                <a:cubicBezTo>
                  <a:pt x="377" y="394"/>
                  <a:pt x="476" y="317"/>
                  <a:pt x="476" y="190"/>
                </a:cubicBezTo>
                <a:cubicBezTo>
                  <a:pt x="476" y="79"/>
                  <a:pt x="381" y="0"/>
                  <a:pt x="27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2" name="Google Shape;2762;p40"/>
          <p:cNvSpPr/>
          <p:nvPr/>
        </p:nvSpPr>
        <p:spPr>
          <a:xfrm>
            <a:off x="161638" y="2487500"/>
            <a:ext cx="16250" cy="13925"/>
          </a:xfrm>
          <a:custGeom>
            <a:avLst/>
            <a:gdLst/>
            <a:ahLst/>
            <a:cxnLst/>
            <a:rect l="l" t="t" r="r" b="b"/>
            <a:pathLst>
              <a:path w="650" h="557" extrusionOk="0">
                <a:moveTo>
                  <a:pt x="365" y="1"/>
                </a:moveTo>
                <a:cubicBezTo>
                  <a:pt x="127" y="1"/>
                  <a:pt x="1" y="302"/>
                  <a:pt x="175" y="476"/>
                </a:cubicBezTo>
                <a:cubicBezTo>
                  <a:pt x="231" y="532"/>
                  <a:pt x="300" y="557"/>
                  <a:pt x="368" y="557"/>
                </a:cubicBezTo>
                <a:cubicBezTo>
                  <a:pt x="512" y="557"/>
                  <a:pt x="650" y="447"/>
                  <a:pt x="650" y="286"/>
                </a:cubicBezTo>
                <a:cubicBezTo>
                  <a:pt x="650" y="127"/>
                  <a:pt x="523" y="1"/>
                  <a:pt x="365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3" name="Google Shape;2763;p40"/>
          <p:cNvSpPr/>
          <p:nvPr/>
        </p:nvSpPr>
        <p:spPr>
          <a:xfrm>
            <a:off x="4412300" y="2172225"/>
            <a:ext cx="11525" cy="9775"/>
          </a:xfrm>
          <a:custGeom>
            <a:avLst/>
            <a:gdLst/>
            <a:ahLst/>
            <a:cxnLst/>
            <a:rect l="l" t="t" r="r" b="b"/>
            <a:pathLst>
              <a:path w="461" h="391" extrusionOk="0">
                <a:moveTo>
                  <a:pt x="270" y="0"/>
                </a:moveTo>
                <a:cubicBezTo>
                  <a:pt x="80" y="0"/>
                  <a:pt x="1" y="206"/>
                  <a:pt x="128" y="333"/>
                </a:cubicBezTo>
                <a:cubicBezTo>
                  <a:pt x="168" y="373"/>
                  <a:pt x="216" y="391"/>
                  <a:pt x="263" y="391"/>
                </a:cubicBezTo>
                <a:cubicBezTo>
                  <a:pt x="364" y="391"/>
                  <a:pt x="460" y="309"/>
                  <a:pt x="460" y="190"/>
                </a:cubicBezTo>
                <a:cubicBezTo>
                  <a:pt x="460" y="79"/>
                  <a:pt x="365" y="0"/>
                  <a:pt x="27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4" name="Google Shape;2764;p40"/>
          <p:cNvSpPr/>
          <p:nvPr/>
        </p:nvSpPr>
        <p:spPr>
          <a:xfrm>
            <a:off x="-54887" y="2487100"/>
            <a:ext cx="17050" cy="14600"/>
          </a:xfrm>
          <a:custGeom>
            <a:avLst/>
            <a:gdLst/>
            <a:ahLst/>
            <a:cxnLst/>
            <a:rect l="l" t="t" r="r" b="b"/>
            <a:pathLst>
              <a:path w="682" h="584" extrusionOk="0">
                <a:moveTo>
                  <a:pt x="396" y="1"/>
                </a:moveTo>
                <a:cubicBezTo>
                  <a:pt x="143" y="1"/>
                  <a:pt x="1" y="318"/>
                  <a:pt x="191" y="492"/>
                </a:cubicBezTo>
                <a:cubicBezTo>
                  <a:pt x="249" y="555"/>
                  <a:pt x="323" y="583"/>
                  <a:pt x="395" y="583"/>
                </a:cubicBezTo>
                <a:cubicBezTo>
                  <a:pt x="541" y="583"/>
                  <a:pt x="681" y="471"/>
                  <a:pt x="681" y="302"/>
                </a:cubicBezTo>
                <a:cubicBezTo>
                  <a:pt x="681" y="128"/>
                  <a:pt x="555" y="1"/>
                  <a:pt x="39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5" name="Google Shape;2765;p40"/>
          <p:cNvSpPr/>
          <p:nvPr/>
        </p:nvSpPr>
        <p:spPr>
          <a:xfrm>
            <a:off x="8753600" y="894625"/>
            <a:ext cx="152425" cy="152825"/>
          </a:xfrm>
          <a:custGeom>
            <a:avLst/>
            <a:gdLst/>
            <a:ahLst/>
            <a:cxnLst/>
            <a:rect l="l" t="t" r="r" b="b"/>
            <a:pathLst>
              <a:path w="6097" h="6113" extrusionOk="0">
                <a:moveTo>
                  <a:pt x="3040" y="1"/>
                </a:moveTo>
                <a:cubicBezTo>
                  <a:pt x="1362" y="1"/>
                  <a:pt x="0" y="1378"/>
                  <a:pt x="0" y="3057"/>
                </a:cubicBezTo>
                <a:cubicBezTo>
                  <a:pt x="0" y="4751"/>
                  <a:pt x="1362" y="6113"/>
                  <a:pt x="3040" y="6113"/>
                </a:cubicBezTo>
                <a:cubicBezTo>
                  <a:pt x="4735" y="6113"/>
                  <a:pt x="6096" y="4751"/>
                  <a:pt x="6096" y="3057"/>
                </a:cubicBezTo>
                <a:cubicBezTo>
                  <a:pt x="6096" y="1378"/>
                  <a:pt x="4735" y="1"/>
                  <a:pt x="3040" y="1"/>
                </a:cubicBezTo>
                <a:close/>
              </a:path>
            </a:pathLst>
          </a:custGeom>
          <a:solidFill>
            <a:srgbClr val="404AA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6" name="Google Shape;2766;p40"/>
          <p:cNvSpPr/>
          <p:nvPr/>
        </p:nvSpPr>
        <p:spPr>
          <a:xfrm>
            <a:off x="7864663" y="4433988"/>
            <a:ext cx="166075" cy="174575"/>
          </a:xfrm>
          <a:custGeom>
            <a:avLst/>
            <a:gdLst/>
            <a:ahLst/>
            <a:cxnLst/>
            <a:rect l="l" t="t" r="r" b="b"/>
            <a:pathLst>
              <a:path w="6643" h="6983" extrusionOk="0">
                <a:moveTo>
                  <a:pt x="6196" y="1"/>
                </a:moveTo>
                <a:cubicBezTo>
                  <a:pt x="6147" y="1"/>
                  <a:pt x="6098" y="9"/>
                  <a:pt x="6049" y="28"/>
                </a:cubicBezTo>
                <a:lnTo>
                  <a:pt x="349" y="2467"/>
                </a:lnTo>
                <a:cubicBezTo>
                  <a:pt x="48" y="2593"/>
                  <a:pt x="0" y="2973"/>
                  <a:pt x="254" y="3163"/>
                </a:cubicBezTo>
                <a:lnTo>
                  <a:pt x="5210" y="6900"/>
                </a:lnTo>
                <a:cubicBezTo>
                  <a:pt x="5285" y="6956"/>
                  <a:pt x="5370" y="6982"/>
                  <a:pt x="5453" y="6982"/>
                </a:cubicBezTo>
                <a:cubicBezTo>
                  <a:pt x="5650" y="6982"/>
                  <a:pt x="5837" y="6838"/>
                  <a:pt x="5859" y="6615"/>
                </a:cubicBezTo>
                <a:lnTo>
                  <a:pt x="6603" y="456"/>
                </a:lnTo>
                <a:cubicBezTo>
                  <a:pt x="6642" y="206"/>
                  <a:pt x="6432" y="1"/>
                  <a:pt x="6196" y="1"/>
                </a:cubicBezTo>
                <a:close/>
              </a:path>
            </a:pathLst>
          </a:custGeom>
          <a:solidFill>
            <a:srgbClr val="F16F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6775" y="445025"/>
            <a:ext cx="77232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ndal"/>
              <a:buNone/>
              <a:defRPr sz="2800">
                <a:solidFill>
                  <a:schemeClr val="dk1"/>
                </a:solidFill>
                <a:latin typeface="Candal"/>
                <a:ea typeface="Candal"/>
                <a:cs typeface="Candal"/>
                <a:sym typeface="Cand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6775" y="1152475"/>
            <a:ext cx="77232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8" r:id="rId3"/>
    <p:sldLayoutId id="2147483667" r:id="rId4"/>
    <p:sldLayoutId id="2147483669" r:id="rId5"/>
    <p:sldLayoutId id="2147483673" r:id="rId6"/>
    <p:sldLayoutId id="2147483679" r:id="rId7"/>
    <p:sldLayoutId id="2147483683" r:id="rId8"/>
    <p:sldLayoutId id="2147483684" r:id="rId9"/>
    <p:sldLayoutId id="2147483685" r:id="rId10"/>
    <p:sldLayoutId id="2147483686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Relationship Id="rId9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4.m4a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2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75" name="Google Shape;2775;p43"/>
          <p:cNvGrpSpPr/>
          <p:nvPr/>
        </p:nvGrpSpPr>
        <p:grpSpPr>
          <a:xfrm>
            <a:off x="4412701" y="3735207"/>
            <a:ext cx="2172552" cy="1406770"/>
            <a:chOff x="4412701" y="3735207"/>
            <a:chExt cx="2172552" cy="1406770"/>
          </a:xfrm>
        </p:grpSpPr>
        <p:sp>
          <p:nvSpPr>
            <p:cNvPr id="2776" name="Google Shape;2776;p43"/>
            <p:cNvSpPr/>
            <p:nvPr/>
          </p:nvSpPr>
          <p:spPr>
            <a:xfrm>
              <a:off x="6095908" y="4297801"/>
              <a:ext cx="276024" cy="671319"/>
            </a:xfrm>
            <a:custGeom>
              <a:avLst/>
              <a:gdLst/>
              <a:ahLst/>
              <a:cxnLst/>
              <a:rect l="l" t="t" r="r" b="b"/>
              <a:pathLst>
                <a:path w="8646" h="21028" extrusionOk="0">
                  <a:moveTo>
                    <a:pt x="1822" y="14424"/>
                  </a:moveTo>
                  <a:cubicBezTo>
                    <a:pt x="1489" y="15580"/>
                    <a:pt x="2091" y="12556"/>
                    <a:pt x="5606" y="4750"/>
                  </a:cubicBezTo>
                  <a:cubicBezTo>
                    <a:pt x="6033" y="3800"/>
                    <a:pt x="6508" y="2423"/>
                    <a:pt x="7252" y="1393"/>
                  </a:cubicBezTo>
                  <a:cubicBezTo>
                    <a:pt x="8187" y="0"/>
                    <a:pt x="8646" y="79"/>
                    <a:pt x="7379" y="507"/>
                  </a:cubicBezTo>
                  <a:cubicBezTo>
                    <a:pt x="460" y="2803"/>
                    <a:pt x="3611" y="649"/>
                    <a:pt x="4007" y="5225"/>
                  </a:cubicBezTo>
                  <a:cubicBezTo>
                    <a:pt x="4102" y="6191"/>
                    <a:pt x="4117" y="4386"/>
                    <a:pt x="2360" y="2359"/>
                  </a:cubicBezTo>
                  <a:cubicBezTo>
                    <a:pt x="1" y="4228"/>
                    <a:pt x="2613" y="7838"/>
                    <a:pt x="2471" y="11495"/>
                  </a:cubicBezTo>
                  <a:cubicBezTo>
                    <a:pt x="2455" y="12319"/>
                    <a:pt x="935" y="15691"/>
                    <a:pt x="777" y="21011"/>
                  </a:cubicBezTo>
                  <a:cubicBezTo>
                    <a:pt x="1426" y="21027"/>
                    <a:pt x="444" y="19254"/>
                    <a:pt x="2265" y="13142"/>
                  </a:cubicBezTo>
                  <a:cubicBezTo>
                    <a:pt x="2075" y="13554"/>
                    <a:pt x="1917" y="13981"/>
                    <a:pt x="1822" y="14424"/>
                  </a:cubicBezTo>
                  <a:close/>
                </a:path>
              </a:pathLst>
            </a:custGeom>
            <a:solidFill>
              <a:srgbClr val="99D0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43"/>
            <p:cNvSpPr/>
            <p:nvPr/>
          </p:nvSpPr>
          <p:spPr>
            <a:xfrm>
              <a:off x="6151519" y="4723888"/>
              <a:ext cx="12674" cy="41981"/>
            </a:xfrm>
            <a:custGeom>
              <a:avLst/>
              <a:gdLst/>
              <a:ahLst/>
              <a:cxnLst/>
              <a:rect l="l" t="t" r="r" b="b"/>
              <a:pathLst>
                <a:path w="397" h="1315" extrusionOk="0">
                  <a:moveTo>
                    <a:pt x="80" y="1077"/>
                  </a:moveTo>
                  <a:cubicBezTo>
                    <a:pt x="396" y="1"/>
                    <a:pt x="254" y="349"/>
                    <a:pt x="0" y="1315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43"/>
            <p:cNvSpPr/>
            <p:nvPr/>
          </p:nvSpPr>
          <p:spPr>
            <a:xfrm>
              <a:off x="6142421" y="4224504"/>
              <a:ext cx="442832" cy="552526"/>
            </a:xfrm>
            <a:custGeom>
              <a:avLst/>
              <a:gdLst/>
              <a:ahLst/>
              <a:cxnLst/>
              <a:rect l="l" t="t" r="r" b="b"/>
              <a:pathLst>
                <a:path w="13871" h="17307" extrusionOk="0">
                  <a:moveTo>
                    <a:pt x="10989" y="174"/>
                  </a:moveTo>
                  <a:cubicBezTo>
                    <a:pt x="9896" y="349"/>
                    <a:pt x="10261" y="143"/>
                    <a:pt x="10340" y="1663"/>
                  </a:cubicBezTo>
                  <a:cubicBezTo>
                    <a:pt x="10371" y="2011"/>
                    <a:pt x="10356" y="2375"/>
                    <a:pt x="10261" y="2724"/>
                  </a:cubicBezTo>
                  <a:cubicBezTo>
                    <a:pt x="10308" y="2185"/>
                    <a:pt x="10102" y="1219"/>
                    <a:pt x="9786" y="475"/>
                  </a:cubicBezTo>
                  <a:cubicBezTo>
                    <a:pt x="7933" y="1077"/>
                    <a:pt x="6001" y="2692"/>
                    <a:pt x="4703" y="5748"/>
                  </a:cubicBezTo>
                  <a:cubicBezTo>
                    <a:pt x="840" y="14567"/>
                    <a:pt x="0" y="17306"/>
                    <a:pt x="808" y="15454"/>
                  </a:cubicBezTo>
                  <a:cubicBezTo>
                    <a:pt x="2565" y="11400"/>
                    <a:pt x="6223" y="9231"/>
                    <a:pt x="8614" y="6793"/>
                  </a:cubicBezTo>
                  <a:cubicBezTo>
                    <a:pt x="11021" y="4529"/>
                    <a:pt x="10910" y="1789"/>
                    <a:pt x="13871" y="507"/>
                  </a:cubicBezTo>
                  <a:cubicBezTo>
                    <a:pt x="13301" y="222"/>
                    <a:pt x="12050" y="0"/>
                    <a:pt x="10989" y="174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" name="Google Shape;2779;p43"/>
            <p:cNvSpPr/>
            <p:nvPr/>
          </p:nvSpPr>
          <p:spPr>
            <a:xfrm>
              <a:off x="4486224" y="4013188"/>
              <a:ext cx="363977" cy="684951"/>
            </a:xfrm>
            <a:custGeom>
              <a:avLst/>
              <a:gdLst/>
              <a:ahLst/>
              <a:cxnLst/>
              <a:rect l="l" t="t" r="r" b="b"/>
              <a:pathLst>
                <a:path w="11401" h="21455" extrusionOk="0">
                  <a:moveTo>
                    <a:pt x="3325" y="3880"/>
                  </a:moveTo>
                  <a:cubicBezTo>
                    <a:pt x="0" y="808"/>
                    <a:pt x="792" y="0"/>
                    <a:pt x="871" y="2613"/>
                  </a:cubicBezTo>
                  <a:cubicBezTo>
                    <a:pt x="903" y="4355"/>
                    <a:pt x="681" y="5146"/>
                    <a:pt x="713" y="6286"/>
                  </a:cubicBezTo>
                  <a:cubicBezTo>
                    <a:pt x="1821" y="6065"/>
                    <a:pt x="2961" y="6160"/>
                    <a:pt x="4022" y="6571"/>
                  </a:cubicBezTo>
                  <a:cubicBezTo>
                    <a:pt x="4893" y="6951"/>
                    <a:pt x="3404" y="6001"/>
                    <a:pt x="776" y="6888"/>
                  </a:cubicBezTo>
                  <a:cubicBezTo>
                    <a:pt x="1378" y="9564"/>
                    <a:pt x="5684" y="8551"/>
                    <a:pt x="8297" y="12034"/>
                  </a:cubicBezTo>
                  <a:cubicBezTo>
                    <a:pt x="11195" y="18858"/>
                    <a:pt x="10830" y="21455"/>
                    <a:pt x="11400" y="21344"/>
                  </a:cubicBezTo>
                  <a:cubicBezTo>
                    <a:pt x="10276" y="15723"/>
                    <a:pt x="7474" y="7854"/>
                    <a:pt x="3325" y="3880"/>
                  </a:cubicBezTo>
                  <a:close/>
                </a:path>
              </a:pathLst>
            </a:custGeom>
            <a:solidFill>
              <a:srgbClr val="99D0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" name="Google Shape;2780;p43"/>
            <p:cNvSpPr/>
            <p:nvPr/>
          </p:nvSpPr>
          <p:spPr>
            <a:xfrm>
              <a:off x="4578512" y="4558108"/>
              <a:ext cx="14175" cy="44503"/>
            </a:xfrm>
            <a:custGeom>
              <a:avLst/>
              <a:gdLst/>
              <a:ahLst/>
              <a:cxnLst/>
              <a:rect l="l" t="t" r="r" b="b"/>
              <a:pathLst>
                <a:path w="444" h="1394" extrusionOk="0">
                  <a:moveTo>
                    <a:pt x="364" y="1140"/>
                  </a:moveTo>
                  <a:cubicBezTo>
                    <a:pt x="0" y="0"/>
                    <a:pt x="95" y="428"/>
                    <a:pt x="443" y="1394"/>
                  </a:cubicBezTo>
                  <a:cubicBezTo>
                    <a:pt x="443" y="1394"/>
                    <a:pt x="412" y="1315"/>
                    <a:pt x="364" y="1140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43"/>
            <p:cNvSpPr/>
            <p:nvPr/>
          </p:nvSpPr>
          <p:spPr>
            <a:xfrm>
              <a:off x="4425058" y="3802395"/>
              <a:ext cx="366499" cy="697625"/>
            </a:xfrm>
            <a:custGeom>
              <a:avLst/>
              <a:gdLst/>
              <a:ahLst/>
              <a:cxnLst/>
              <a:rect l="l" t="t" r="r" b="b"/>
              <a:pathLst>
                <a:path w="11480" h="21852" extrusionOk="0">
                  <a:moveTo>
                    <a:pt x="8946" y="15549"/>
                  </a:moveTo>
                  <a:cubicBezTo>
                    <a:pt x="10720" y="18732"/>
                    <a:pt x="11480" y="21851"/>
                    <a:pt x="10941" y="19856"/>
                  </a:cubicBezTo>
                  <a:cubicBezTo>
                    <a:pt x="9785" y="15597"/>
                    <a:pt x="9580" y="10736"/>
                    <a:pt x="7379" y="6936"/>
                  </a:cubicBezTo>
                  <a:cubicBezTo>
                    <a:pt x="5020" y="3057"/>
                    <a:pt x="2375" y="3247"/>
                    <a:pt x="95" y="1"/>
                  </a:cubicBezTo>
                  <a:cubicBezTo>
                    <a:pt x="0" y="777"/>
                    <a:pt x="48" y="1584"/>
                    <a:pt x="206" y="2360"/>
                  </a:cubicBezTo>
                  <a:cubicBezTo>
                    <a:pt x="634" y="4466"/>
                    <a:pt x="444" y="3785"/>
                    <a:pt x="1979" y="3785"/>
                  </a:cubicBezTo>
                  <a:cubicBezTo>
                    <a:pt x="2375" y="3785"/>
                    <a:pt x="2755" y="3848"/>
                    <a:pt x="3120" y="3991"/>
                  </a:cubicBezTo>
                  <a:cubicBezTo>
                    <a:pt x="2312" y="3880"/>
                    <a:pt x="1504" y="4007"/>
                    <a:pt x="776" y="4323"/>
                  </a:cubicBezTo>
                  <a:cubicBezTo>
                    <a:pt x="3072" y="9818"/>
                    <a:pt x="5621" y="9438"/>
                    <a:pt x="8946" y="15549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43"/>
            <p:cNvSpPr/>
            <p:nvPr/>
          </p:nvSpPr>
          <p:spPr>
            <a:xfrm>
              <a:off x="4572447" y="4338217"/>
              <a:ext cx="10120" cy="55645"/>
            </a:xfrm>
            <a:custGeom>
              <a:avLst/>
              <a:gdLst/>
              <a:ahLst/>
              <a:cxnLst/>
              <a:rect l="l" t="t" r="r" b="b"/>
              <a:pathLst>
                <a:path w="317" h="1743" extrusionOk="0">
                  <a:moveTo>
                    <a:pt x="253" y="1426"/>
                  </a:moveTo>
                  <a:cubicBezTo>
                    <a:pt x="0" y="1"/>
                    <a:pt x="32" y="428"/>
                    <a:pt x="317" y="1742"/>
                  </a:cubicBezTo>
                  <a:cubicBezTo>
                    <a:pt x="317" y="1742"/>
                    <a:pt x="301" y="1632"/>
                    <a:pt x="253" y="1426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43"/>
            <p:cNvSpPr/>
            <p:nvPr/>
          </p:nvSpPr>
          <p:spPr>
            <a:xfrm>
              <a:off x="6031199" y="3770451"/>
              <a:ext cx="14207" cy="14430"/>
            </a:xfrm>
            <a:custGeom>
              <a:avLst/>
              <a:gdLst/>
              <a:ahLst/>
              <a:cxnLst/>
              <a:rect l="l" t="t" r="r" b="b"/>
              <a:pathLst>
                <a:path w="445" h="452" extrusionOk="0">
                  <a:moveTo>
                    <a:pt x="223" y="1"/>
                  </a:moveTo>
                  <a:cubicBezTo>
                    <a:pt x="112" y="1"/>
                    <a:pt x="1" y="76"/>
                    <a:pt x="1" y="226"/>
                  </a:cubicBezTo>
                  <a:cubicBezTo>
                    <a:pt x="1" y="377"/>
                    <a:pt x="112" y="452"/>
                    <a:pt x="223" y="452"/>
                  </a:cubicBezTo>
                  <a:cubicBezTo>
                    <a:pt x="333" y="452"/>
                    <a:pt x="444" y="377"/>
                    <a:pt x="444" y="226"/>
                  </a:cubicBezTo>
                  <a:cubicBezTo>
                    <a:pt x="444" y="76"/>
                    <a:pt x="333" y="1"/>
                    <a:pt x="223" y="1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43"/>
            <p:cNvSpPr/>
            <p:nvPr/>
          </p:nvSpPr>
          <p:spPr>
            <a:xfrm>
              <a:off x="5770894" y="3838321"/>
              <a:ext cx="15196" cy="12483"/>
            </a:xfrm>
            <a:custGeom>
              <a:avLst/>
              <a:gdLst/>
              <a:ahLst/>
              <a:cxnLst/>
              <a:rect l="l" t="t" r="r" b="b"/>
              <a:pathLst>
                <a:path w="476" h="391" extrusionOk="0">
                  <a:moveTo>
                    <a:pt x="270" y="0"/>
                  </a:moveTo>
                  <a:cubicBezTo>
                    <a:pt x="96" y="0"/>
                    <a:pt x="1" y="206"/>
                    <a:pt x="127" y="333"/>
                  </a:cubicBezTo>
                  <a:cubicBezTo>
                    <a:pt x="168" y="373"/>
                    <a:pt x="218" y="391"/>
                    <a:pt x="267" y="391"/>
                  </a:cubicBezTo>
                  <a:cubicBezTo>
                    <a:pt x="373" y="391"/>
                    <a:pt x="476" y="309"/>
                    <a:pt x="476" y="190"/>
                  </a:cubicBezTo>
                  <a:cubicBezTo>
                    <a:pt x="476" y="79"/>
                    <a:pt x="381" y="0"/>
                    <a:pt x="270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" name="Google Shape;2785;p43"/>
            <p:cNvSpPr/>
            <p:nvPr/>
          </p:nvSpPr>
          <p:spPr>
            <a:xfrm>
              <a:off x="5822961" y="3843876"/>
              <a:ext cx="13664" cy="13185"/>
            </a:xfrm>
            <a:custGeom>
              <a:avLst/>
              <a:gdLst/>
              <a:ahLst/>
              <a:cxnLst/>
              <a:rect l="l" t="t" r="r" b="b"/>
              <a:pathLst>
                <a:path w="428" h="413" extrusionOk="0">
                  <a:moveTo>
                    <a:pt x="206" y="0"/>
                  </a:moveTo>
                  <a:cubicBezTo>
                    <a:pt x="95" y="0"/>
                    <a:pt x="0" y="80"/>
                    <a:pt x="0" y="206"/>
                  </a:cubicBezTo>
                  <a:cubicBezTo>
                    <a:pt x="0" y="317"/>
                    <a:pt x="95" y="412"/>
                    <a:pt x="206" y="412"/>
                  </a:cubicBezTo>
                  <a:cubicBezTo>
                    <a:pt x="333" y="412"/>
                    <a:pt x="428" y="317"/>
                    <a:pt x="428" y="206"/>
                  </a:cubicBezTo>
                  <a:cubicBezTo>
                    <a:pt x="428" y="80"/>
                    <a:pt x="333" y="0"/>
                    <a:pt x="206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43"/>
            <p:cNvSpPr/>
            <p:nvPr/>
          </p:nvSpPr>
          <p:spPr>
            <a:xfrm>
              <a:off x="5219189" y="3746955"/>
              <a:ext cx="18485" cy="17463"/>
            </a:xfrm>
            <a:custGeom>
              <a:avLst/>
              <a:gdLst/>
              <a:ahLst/>
              <a:cxnLst/>
              <a:rect l="l" t="t" r="r" b="b"/>
              <a:pathLst>
                <a:path w="579" h="547" extrusionOk="0">
                  <a:moveTo>
                    <a:pt x="287" y="0"/>
                  </a:moveTo>
                  <a:cubicBezTo>
                    <a:pt x="159" y="0"/>
                    <a:pt x="32" y="84"/>
                    <a:pt x="24" y="250"/>
                  </a:cubicBezTo>
                  <a:cubicBezTo>
                    <a:pt x="0" y="448"/>
                    <a:pt x="143" y="547"/>
                    <a:pt x="287" y="547"/>
                  </a:cubicBezTo>
                  <a:cubicBezTo>
                    <a:pt x="432" y="547"/>
                    <a:pt x="578" y="448"/>
                    <a:pt x="562" y="250"/>
                  </a:cubicBezTo>
                  <a:cubicBezTo>
                    <a:pt x="546" y="84"/>
                    <a:pt x="416" y="0"/>
                    <a:pt x="287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" name="Google Shape;2787;p43"/>
            <p:cNvSpPr/>
            <p:nvPr/>
          </p:nvSpPr>
          <p:spPr>
            <a:xfrm>
              <a:off x="5227521" y="3916152"/>
              <a:ext cx="19730" cy="19762"/>
            </a:xfrm>
            <a:custGeom>
              <a:avLst/>
              <a:gdLst/>
              <a:ahLst/>
              <a:cxnLst/>
              <a:rect l="l" t="t" r="r" b="b"/>
              <a:pathLst>
                <a:path w="618" h="619" extrusionOk="0">
                  <a:moveTo>
                    <a:pt x="301" y="1"/>
                  </a:moveTo>
                  <a:cubicBezTo>
                    <a:pt x="127" y="1"/>
                    <a:pt x="0" y="127"/>
                    <a:pt x="0" y="302"/>
                  </a:cubicBezTo>
                  <a:cubicBezTo>
                    <a:pt x="0" y="476"/>
                    <a:pt x="127" y="618"/>
                    <a:pt x="301" y="618"/>
                  </a:cubicBezTo>
                  <a:cubicBezTo>
                    <a:pt x="475" y="618"/>
                    <a:pt x="618" y="476"/>
                    <a:pt x="618" y="302"/>
                  </a:cubicBezTo>
                  <a:cubicBezTo>
                    <a:pt x="618" y="127"/>
                    <a:pt x="475" y="1"/>
                    <a:pt x="301" y="1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43"/>
            <p:cNvSpPr/>
            <p:nvPr/>
          </p:nvSpPr>
          <p:spPr>
            <a:xfrm>
              <a:off x="5228542" y="3849878"/>
              <a:ext cx="16697" cy="14302"/>
            </a:xfrm>
            <a:custGeom>
              <a:avLst/>
              <a:gdLst/>
              <a:ahLst/>
              <a:cxnLst/>
              <a:rect l="l" t="t" r="r" b="b"/>
              <a:pathLst>
                <a:path w="523" h="448" extrusionOk="0">
                  <a:moveTo>
                    <a:pt x="325" y="1"/>
                  </a:moveTo>
                  <a:cubicBezTo>
                    <a:pt x="317" y="1"/>
                    <a:pt x="309" y="1"/>
                    <a:pt x="301" y="2"/>
                  </a:cubicBezTo>
                  <a:cubicBezTo>
                    <a:pt x="95" y="2"/>
                    <a:pt x="0" y="240"/>
                    <a:pt x="143" y="382"/>
                  </a:cubicBezTo>
                  <a:cubicBezTo>
                    <a:pt x="188" y="427"/>
                    <a:pt x="242" y="447"/>
                    <a:pt x="295" y="447"/>
                  </a:cubicBezTo>
                  <a:cubicBezTo>
                    <a:pt x="411" y="447"/>
                    <a:pt x="523" y="354"/>
                    <a:pt x="523" y="224"/>
                  </a:cubicBezTo>
                  <a:cubicBezTo>
                    <a:pt x="523" y="106"/>
                    <a:pt x="439" y="1"/>
                    <a:pt x="325" y="1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43"/>
            <p:cNvSpPr/>
            <p:nvPr/>
          </p:nvSpPr>
          <p:spPr>
            <a:xfrm>
              <a:off x="4989434" y="3831234"/>
              <a:ext cx="14686" cy="12802"/>
            </a:xfrm>
            <a:custGeom>
              <a:avLst/>
              <a:gdLst/>
              <a:ahLst/>
              <a:cxnLst/>
              <a:rect l="l" t="t" r="r" b="b"/>
              <a:pathLst>
                <a:path w="460" h="401" extrusionOk="0">
                  <a:moveTo>
                    <a:pt x="270" y="1"/>
                  </a:moveTo>
                  <a:cubicBezTo>
                    <a:pt x="96" y="1"/>
                    <a:pt x="1" y="222"/>
                    <a:pt x="127" y="349"/>
                  </a:cubicBezTo>
                  <a:cubicBezTo>
                    <a:pt x="168" y="384"/>
                    <a:pt x="216" y="400"/>
                    <a:pt x="263" y="400"/>
                  </a:cubicBezTo>
                  <a:cubicBezTo>
                    <a:pt x="364" y="400"/>
                    <a:pt x="460" y="325"/>
                    <a:pt x="460" y="206"/>
                  </a:cubicBezTo>
                  <a:cubicBezTo>
                    <a:pt x="460" y="96"/>
                    <a:pt x="381" y="1"/>
                    <a:pt x="270" y="1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43"/>
            <p:cNvSpPr/>
            <p:nvPr/>
          </p:nvSpPr>
          <p:spPr>
            <a:xfrm>
              <a:off x="4412701" y="4757760"/>
              <a:ext cx="1941104" cy="383707"/>
            </a:xfrm>
            <a:custGeom>
              <a:avLst/>
              <a:gdLst/>
              <a:ahLst/>
              <a:cxnLst/>
              <a:rect l="l" t="t" r="r" b="b"/>
              <a:pathLst>
                <a:path w="60802" h="12019" extrusionOk="0">
                  <a:moveTo>
                    <a:pt x="1505" y="1"/>
                  </a:moveTo>
                  <a:cubicBezTo>
                    <a:pt x="681" y="1"/>
                    <a:pt x="1" y="2692"/>
                    <a:pt x="1" y="6017"/>
                  </a:cubicBezTo>
                  <a:cubicBezTo>
                    <a:pt x="1" y="9327"/>
                    <a:pt x="681" y="12018"/>
                    <a:pt x="1505" y="12018"/>
                  </a:cubicBezTo>
                  <a:lnTo>
                    <a:pt x="60089" y="12018"/>
                  </a:lnTo>
                  <a:cubicBezTo>
                    <a:pt x="60485" y="12018"/>
                    <a:pt x="60802" y="11702"/>
                    <a:pt x="60802" y="11306"/>
                  </a:cubicBezTo>
                  <a:cubicBezTo>
                    <a:pt x="60802" y="11116"/>
                    <a:pt x="60659" y="10973"/>
                    <a:pt x="60469" y="10973"/>
                  </a:cubicBezTo>
                  <a:lnTo>
                    <a:pt x="40693" y="10973"/>
                  </a:lnTo>
                  <a:cubicBezTo>
                    <a:pt x="40297" y="9881"/>
                    <a:pt x="40044" y="8076"/>
                    <a:pt x="40044" y="6017"/>
                  </a:cubicBezTo>
                  <a:cubicBezTo>
                    <a:pt x="40044" y="3959"/>
                    <a:pt x="40297" y="2138"/>
                    <a:pt x="40693" y="1061"/>
                  </a:cubicBezTo>
                  <a:lnTo>
                    <a:pt x="60453" y="1061"/>
                  </a:lnTo>
                  <a:cubicBezTo>
                    <a:pt x="60643" y="1061"/>
                    <a:pt x="60802" y="903"/>
                    <a:pt x="60802" y="713"/>
                  </a:cubicBezTo>
                  <a:cubicBezTo>
                    <a:pt x="60802" y="317"/>
                    <a:pt x="60485" y="1"/>
                    <a:pt x="60089" y="1"/>
                  </a:cubicBez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43"/>
            <p:cNvSpPr/>
            <p:nvPr/>
          </p:nvSpPr>
          <p:spPr>
            <a:xfrm>
              <a:off x="5691020" y="4791631"/>
              <a:ext cx="20783" cy="316473"/>
            </a:xfrm>
            <a:custGeom>
              <a:avLst/>
              <a:gdLst/>
              <a:ahLst/>
              <a:cxnLst/>
              <a:rect l="l" t="t" r="r" b="b"/>
              <a:pathLst>
                <a:path w="651" h="9913" extrusionOk="0">
                  <a:moveTo>
                    <a:pt x="650" y="0"/>
                  </a:moveTo>
                  <a:cubicBezTo>
                    <a:pt x="254" y="1077"/>
                    <a:pt x="1" y="2898"/>
                    <a:pt x="1" y="4956"/>
                  </a:cubicBezTo>
                  <a:cubicBezTo>
                    <a:pt x="1" y="7015"/>
                    <a:pt x="254" y="8820"/>
                    <a:pt x="650" y="9912"/>
                  </a:cubicBezTo>
                  <a:lnTo>
                    <a:pt x="650" y="0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43"/>
            <p:cNvSpPr/>
            <p:nvPr/>
          </p:nvSpPr>
          <p:spPr>
            <a:xfrm>
              <a:off x="5711771" y="4791631"/>
              <a:ext cx="608618" cy="316473"/>
            </a:xfrm>
            <a:custGeom>
              <a:avLst/>
              <a:gdLst/>
              <a:ahLst/>
              <a:cxnLst/>
              <a:rect l="l" t="t" r="r" b="b"/>
              <a:pathLst>
                <a:path w="19064" h="9913" extrusionOk="0">
                  <a:moveTo>
                    <a:pt x="0" y="0"/>
                  </a:moveTo>
                  <a:lnTo>
                    <a:pt x="0" y="9912"/>
                  </a:lnTo>
                  <a:lnTo>
                    <a:pt x="19064" y="9912"/>
                  </a:lnTo>
                  <a:cubicBezTo>
                    <a:pt x="18668" y="8820"/>
                    <a:pt x="18415" y="7015"/>
                    <a:pt x="18415" y="4956"/>
                  </a:cubicBezTo>
                  <a:cubicBezTo>
                    <a:pt x="18415" y="2898"/>
                    <a:pt x="18668" y="1077"/>
                    <a:pt x="19064" y="0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43"/>
            <p:cNvSpPr/>
            <p:nvPr/>
          </p:nvSpPr>
          <p:spPr>
            <a:xfrm>
              <a:off x="4629048" y="4758270"/>
              <a:ext cx="249238" cy="383707"/>
            </a:xfrm>
            <a:custGeom>
              <a:avLst/>
              <a:gdLst/>
              <a:ahLst/>
              <a:cxnLst/>
              <a:rect l="l" t="t" r="r" b="b"/>
              <a:pathLst>
                <a:path w="7807" h="12019" extrusionOk="0">
                  <a:moveTo>
                    <a:pt x="1489" y="0"/>
                  </a:moveTo>
                  <a:cubicBezTo>
                    <a:pt x="665" y="0"/>
                    <a:pt x="0" y="2692"/>
                    <a:pt x="0" y="6001"/>
                  </a:cubicBezTo>
                  <a:cubicBezTo>
                    <a:pt x="0" y="9326"/>
                    <a:pt x="665" y="12018"/>
                    <a:pt x="1489" y="12018"/>
                  </a:cubicBezTo>
                  <a:lnTo>
                    <a:pt x="7806" y="12002"/>
                  </a:lnTo>
                  <a:cubicBezTo>
                    <a:pt x="6983" y="12002"/>
                    <a:pt x="6318" y="9311"/>
                    <a:pt x="6318" y="6001"/>
                  </a:cubicBezTo>
                  <a:cubicBezTo>
                    <a:pt x="6318" y="2676"/>
                    <a:pt x="6983" y="0"/>
                    <a:pt x="7806" y="0"/>
                  </a:cubicBez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43"/>
            <p:cNvSpPr/>
            <p:nvPr/>
          </p:nvSpPr>
          <p:spPr>
            <a:xfrm>
              <a:off x="4598209" y="4758270"/>
              <a:ext cx="54624" cy="383707"/>
            </a:xfrm>
            <a:custGeom>
              <a:avLst/>
              <a:gdLst/>
              <a:ahLst/>
              <a:cxnLst/>
              <a:rect l="l" t="t" r="r" b="b"/>
              <a:pathLst>
                <a:path w="1711" h="12019" extrusionOk="0">
                  <a:moveTo>
                    <a:pt x="1711" y="0"/>
                  </a:moveTo>
                  <a:cubicBezTo>
                    <a:pt x="1568" y="0"/>
                    <a:pt x="1441" y="48"/>
                    <a:pt x="1331" y="143"/>
                  </a:cubicBezTo>
                  <a:cubicBezTo>
                    <a:pt x="1236" y="238"/>
                    <a:pt x="1156" y="349"/>
                    <a:pt x="1077" y="460"/>
                  </a:cubicBezTo>
                  <a:cubicBezTo>
                    <a:pt x="951" y="697"/>
                    <a:pt x="824" y="935"/>
                    <a:pt x="745" y="1204"/>
                  </a:cubicBezTo>
                  <a:cubicBezTo>
                    <a:pt x="571" y="1710"/>
                    <a:pt x="428" y="2249"/>
                    <a:pt x="349" y="2787"/>
                  </a:cubicBezTo>
                  <a:cubicBezTo>
                    <a:pt x="1" y="4925"/>
                    <a:pt x="1" y="7094"/>
                    <a:pt x="349" y="9231"/>
                  </a:cubicBezTo>
                  <a:cubicBezTo>
                    <a:pt x="428" y="9770"/>
                    <a:pt x="571" y="10292"/>
                    <a:pt x="745" y="10799"/>
                  </a:cubicBezTo>
                  <a:cubicBezTo>
                    <a:pt x="824" y="11052"/>
                    <a:pt x="951" y="11306"/>
                    <a:pt x="1077" y="11543"/>
                  </a:cubicBezTo>
                  <a:cubicBezTo>
                    <a:pt x="1156" y="11654"/>
                    <a:pt x="1236" y="11765"/>
                    <a:pt x="1331" y="11860"/>
                  </a:cubicBezTo>
                  <a:cubicBezTo>
                    <a:pt x="1441" y="11955"/>
                    <a:pt x="1568" y="12018"/>
                    <a:pt x="1711" y="12018"/>
                  </a:cubicBezTo>
                  <a:cubicBezTo>
                    <a:pt x="1568" y="12002"/>
                    <a:pt x="1441" y="11939"/>
                    <a:pt x="1362" y="11828"/>
                  </a:cubicBezTo>
                  <a:cubicBezTo>
                    <a:pt x="1267" y="11733"/>
                    <a:pt x="1204" y="11622"/>
                    <a:pt x="1141" y="11511"/>
                  </a:cubicBezTo>
                  <a:cubicBezTo>
                    <a:pt x="1014" y="11274"/>
                    <a:pt x="919" y="11021"/>
                    <a:pt x="856" y="10767"/>
                  </a:cubicBezTo>
                  <a:cubicBezTo>
                    <a:pt x="697" y="10261"/>
                    <a:pt x="602" y="9738"/>
                    <a:pt x="523" y="9200"/>
                  </a:cubicBezTo>
                  <a:cubicBezTo>
                    <a:pt x="254" y="7078"/>
                    <a:pt x="254" y="4925"/>
                    <a:pt x="523" y="2803"/>
                  </a:cubicBezTo>
                  <a:cubicBezTo>
                    <a:pt x="602" y="2280"/>
                    <a:pt x="697" y="1758"/>
                    <a:pt x="856" y="1251"/>
                  </a:cubicBezTo>
                  <a:cubicBezTo>
                    <a:pt x="919" y="982"/>
                    <a:pt x="1014" y="745"/>
                    <a:pt x="1141" y="507"/>
                  </a:cubicBezTo>
                  <a:cubicBezTo>
                    <a:pt x="1204" y="380"/>
                    <a:pt x="1267" y="270"/>
                    <a:pt x="1362" y="175"/>
                  </a:cubicBezTo>
                  <a:cubicBezTo>
                    <a:pt x="1441" y="80"/>
                    <a:pt x="1568" y="16"/>
                    <a:pt x="1711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" name="Google Shape;2795;p43"/>
            <p:cNvSpPr/>
            <p:nvPr/>
          </p:nvSpPr>
          <p:spPr>
            <a:xfrm>
              <a:off x="4848427" y="4758175"/>
              <a:ext cx="52102" cy="383802"/>
            </a:xfrm>
            <a:custGeom>
              <a:avLst/>
              <a:gdLst/>
              <a:ahLst/>
              <a:cxnLst/>
              <a:rect l="l" t="t" r="r" b="b"/>
              <a:pathLst>
                <a:path w="1632" h="12022" extrusionOk="0">
                  <a:moveTo>
                    <a:pt x="1578" y="0"/>
                  </a:moveTo>
                  <a:cubicBezTo>
                    <a:pt x="1457" y="0"/>
                    <a:pt x="1350" y="47"/>
                    <a:pt x="1267" y="130"/>
                  </a:cubicBezTo>
                  <a:cubicBezTo>
                    <a:pt x="1156" y="225"/>
                    <a:pt x="1077" y="320"/>
                    <a:pt x="1014" y="447"/>
                  </a:cubicBezTo>
                  <a:cubicBezTo>
                    <a:pt x="871" y="684"/>
                    <a:pt x="760" y="922"/>
                    <a:pt x="665" y="1191"/>
                  </a:cubicBezTo>
                  <a:cubicBezTo>
                    <a:pt x="491" y="1698"/>
                    <a:pt x="364" y="2236"/>
                    <a:pt x="269" y="2774"/>
                  </a:cubicBezTo>
                  <a:cubicBezTo>
                    <a:pt x="95" y="3835"/>
                    <a:pt x="0" y="4928"/>
                    <a:pt x="0" y="6004"/>
                  </a:cubicBezTo>
                  <a:cubicBezTo>
                    <a:pt x="0" y="7081"/>
                    <a:pt x="95" y="8174"/>
                    <a:pt x="269" y="9234"/>
                  </a:cubicBezTo>
                  <a:cubicBezTo>
                    <a:pt x="349" y="9773"/>
                    <a:pt x="491" y="10295"/>
                    <a:pt x="665" y="10802"/>
                  </a:cubicBezTo>
                  <a:cubicBezTo>
                    <a:pt x="744" y="11071"/>
                    <a:pt x="871" y="11309"/>
                    <a:pt x="998" y="11546"/>
                  </a:cubicBezTo>
                  <a:cubicBezTo>
                    <a:pt x="1077" y="11657"/>
                    <a:pt x="1156" y="11768"/>
                    <a:pt x="1251" y="11863"/>
                  </a:cubicBezTo>
                  <a:cubicBezTo>
                    <a:pt x="1362" y="11958"/>
                    <a:pt x="1489" y="12021"/>
                    <a:pt x="1631" y="12021"/>
                  </a:cubicBezTo>
                  <a:cubicBezTo>
                    <a:pt x="1489" y="12005"/>
                    <a:pt x="1362" y="11942"/>
                    <a:pt x="1283" y="11831"/>
                  </a:cubicBezTo>
                  <a:cubicBezTo>
                    <a:pt x="1188" y="11736"/>
                    <a:pt x="1124" y="11625"/>
                    <a:pt x="1061" y="11514"/>
                  </a:cubicBezTo>
                  <a:cubicBezTo>
                    <a:pt x="934" y="11277"/>
                    <a:pt x="839" y="11024"/>
                    <a:pt x="776" y="10770"/>
                  </a:cubicBezTo>
                  <a:cubicBezTo>
                    <a:pt x="618" y="10264"/>
                    <a:pt x="523" y="9741"/>
                    <a:pt x="444" y="9203"/>
                  </a:cubicBezTo>
                  <a:cubicBezTo>
                    <a:pt x="174" y="7081"/>
                    <a:pt x="174" y="4928"/>
                    <a:pt x="444" y="2806"/>
                  </a:cubicBezTo>
                  <a:cubicBezTo>
                    <a:pt x="523" y="2283"/>
                    <a:pt x="618" y="1761"/>
                    <a:pt x="776" y="1254"/>
                  </a:cubicBezTo>
                  <a:cubicBezTo>
                    <a:pt x="839" y="985"/>
                    <a:pt x="934" y="748"/>
                    <a:pt x="1061" y="510"/>
                  </a:cubicBezTo>
                  <a:cubicBezTo>
                    <a:pt x="1124" y="383"/>
                    <a:pt x="1188" y="273"/>
                    <a:pt x="1283" y="178"/>
                  </a:cubicBezTo>
                  <a:cubicBezTo>
                    <a:pt x="1362" y="83"/>
                    <a:pt x="1489" y="19"/>
                    <a:pt x="1631" y="3"/>
                  </a:cubicBezTo>
                  <a:cubicBezTo>
                    <a:pt x="1613" y="1"/>
                    <a:pt x="1595" y="0"/>
                    <a:pt x="1578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" name="Google Shape;2796;p43"/>
            <p:cNvSpPr/>
            <p:nvPr/>
          </p:nvSpPr>
          <p:spPr>
            <a:xfrm>
              <a:off x="5096091" y="4758175"/>
              <a:ext cx="52102" cy="383802"/>
            </a:xfrm>
            <a:custGeom>
              <a:avLst/>
              <a:gdLst/>
              <a:ahLst/>
              <a:cxnLst/>
              <a:rect l="l" t="t" r="r" b="b"/>
              <a:pathLst>
                <a:path w="1632" h="12022" extrusionOk="0">
                  <a:moveTo>
                    <a:pt x="1578" y="0"/>
                  </a:moveTo>
                  <a:cubicBezTo>
                    <a:pt x="1457" y="0"/>
                    <a:pt x="1350" y="47"/>
                    <a:pt x="1267" y="130"/>
                  </a:cubicBezTo>
                  <a:cubicBezTo>
                    <a:pt x="1157" y="225"/>
                    <a:pt x="1077" y="320"/>
                    <a:pt x="1014" y="447"/>
                  </a:cubicBezTo>
                  <a:cubicBezTo>
                    <a:pt x="872" y="684"/>
                    <a:pt x="761" y="922"/>
                    <a:pt x="666" y="1191"/>
                  </a:cubicBezTo>
                  <a:cubicBezTo>
                    <a:pt x="492" y="1698"/>
                    <a:pt x="365" y="2236"/>
                    <a:pt x="270" y="2774"/>
                  </a:cubicBezTo>
                  <a:cubicBezTo>
                    <a:pt x="96" y="3835"/>
                    <a:pt x="1" y="4928"/>
                    <a:pt x="1" y="6004"/>
                  </a:cubicBezTo>
                  <a:cubicBezTo>
                    <a:pt x="1" y="7081"/>
                    <a:pt x="96" y="8174"/>
                    <a:pt x="270" y="9234"/>
                  </a:cubicBezTo>
                  <a:cubicBezTo>
                    <a:pt x="349" y="9773"/>
                    <a:pt x="492" y="10295"/>
                    <a:pt x="666" y="10802"/>
                  </a:cubicBezTo>
                  <a:cubicBezTo>
                    <a:pt x="745" y="11071"/>
                    <a:pt x="872" y="11309"/>
                    <a:pt x="998" y="11546"/>
                  </a:cubicBezTo>
                  <a:cubicBezTo>
                    <a:pt x="1077" y="11657"/>
                    <a:pt x="1157" y="11768"/>
                    <a:pt x="1252" y="11863"/>
                  </a:cubicBezTo>
                  <a:cubicBezTo>
                    <a:pt x="1362" y="11958"/>
                    <a:pt x="1489" y="12021"/>
                    <a:pt x="1632" y="12021"/>
                  </a:cubicBezTo>
                  <a:cubicBezTo>
                    <a:pt x="1489" y="12005"/>
                    <a:pt x="1362" y="11942"/>
                    <a:pt x="1283" y="11831"/>
                  </a:cubicBezTo>
                  <a:cubicBezTo>
                    <a:pt x="1188" y="11736"/>
                    <a:pt x="1125" y="11625"/>
                    <a:pt x="1062" y="11514"/>
                  </a:cubicBezTo>
                  <a:cubicBezTo>
                    <a:pt x="935" y="11277"/>
                    <a:pt x="840" y="11024"/>
                    <a:pt x="777" y="10770"/>
                  </a:cubicBezTo>
                  <a:cubicBezTo>
                    <a:pt x="618" y="10264"/>
                    <a:pt x="523" y="9741"/>
                    <a:pt x="444" y="9203"/>
                  </a:cubicBezTo>
                  <a:cubicBezTo>
                    <a:pt x="175" y="7081"/>
                    <a:pt x="175" y="4928"/>
                    <a:pt x="444" y="2806"/>
                  </a:cubicBezTo>
                  <a:cubicBezTo>
                    <a:pt x="523" y="2283"/>
                    <a:pt x="618" y="1761"/>
                    <a:pt x="777" y="1254"/>
                  </a:cubicBezTo>
                  <a:cubicBezTo>
                    <a:pt x="840" y="985"/>
                    <a:pt x="935" y="748"/>
                    <a:pt x="1062" y="510"/>
                  </a:cubicBezTo>
                  <a:cubicBezTo>
                    <a:pt x="1125" y="383"/>
                    <a:pt x="1188" y="273"/>
                    <a:pt x="1283" y="178"/>
                  </a:cubicBezTo>
                  <a:cubicBezTo>
                    <a:pt x="1362" y="83"/>
                    <a:pt x="1489" y="19"/>
                    <a:pt x="1632" y="3"/>
                  </a:cubicBezTo>
                  <a:cubicBezTo>
                    <a:pt x="1613" y="1"/>
                    <a:pt x="1596" y="0"/>
                    <a:pt x="1578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" name="Google Shape;2797;p43"/>
            <p:cNvSpPr/>
            <p:nvPr/>
          </p:nvSpPr>
          <p:spPr>
            <a:xfrm>
              <a:off x="5341265" y="4758270"/>
              <a:ext cx="54624" cy="383707"/>
            </a:xfrm>
            <a:custGeom>
              <a:avLst/>
              <a:gdLst/>
              <a:ahLst/>
              <a:cxnLst/>
              <a:rect l="l" t="t" r="r" b="b"/>
              <a:pathLst>
                <a:path w="1711" h="12019" extrusionOk="0">
                  <a:moveTo>
                    <a:pt x="1710" y="0"/>
                  </a:moveTo>
                  <a:cubicBezTo>
                    <a:pt x="1568" y="0"/>
                    <a:pt x="1441" y="32"/>
                    <a:pt x="1346" y="127"/>
                  </a:cubicBezTo>
                  <a:cubicBezTo>
                    <a:pt x="1251" y="222"/>
                    <a:pt x="1172" y="317"/>
                    <a:pt x="1093" y="444"/>
                  </a:cubicBezTo>
                  <a:cubicBezTo>
                    <a:pt x="950" y="681"/>
                    <a:pt x="839" y="919"/>
                    <a:pt x="760" y="1188"/>
                  </a:cubicBezTo>
                  <a:cubicBezTo>
                    <a:pt x="586" y="1695"/>
                    <a:pt x="443" y="2233"/>
                    <a:pt x="364" y="2771"/>
                  </a:cubicBezTo>
                  <a:cubicBezTo>
                    <a:pt x="0" y="4909"/>
                    <a:pt x="0" y="7094"/>
                    <a:pt x="348" y="9231"/>
                  </a:cubicBezTo>
                  <a:cubicBezTo>
                    <a:pt x="428" y="9770"/>
                    <a:pt x="570" y="10292"/>
                    <a:pt x="744" y="10799"/>
                  </a:cubicBezTo>
                  <a:cubicBezTo>
                    <a:pt x="823" y="11068"/>
                    <a:pt x="934" y="11306"/>
                    <a:pt x="1077" y="11543"/>
                  </a:cubicBezTo>
                  <a:cubicBezTo>
                    <a:pt x="1156" y="11654"/>
                    <a:pt x="1235" y="11765"/>
                    <a:pt x="1330" y="11860"/>
                  </a:cubicBezTo>
                  <a:cubicBezTo>
                    <a:pt x="1425" y="11955"/>
                    <a:pt x="1568" y="12018"/>
                    <a:pt x="1694" y="12018"/>
                  </a:cubicBezTo>
                  <a:cubicBezTo>
                    <a:pt x="1568" y="12002"/>
                    <a:pt x="1441" y="11939"/>
                    <a:pt x="1362" y="11828"/>
                  </a:cubicBezTo>
                  <a:cubicBezTo>
                    <a:pt x="1267" y="11733"/>
                    <a:pt x="1188" y="11622"/>
                    <a:pt x="1140" y="11511"/>
                  </a:cubicBezTo>
                  <a:cubicBezTo>
                    <a:pt x="1013" y="11274"/>
                    <a:pt x="918" y="11021"/>
                    <a:pt x="855" y="10767"/>
                  </a:cubicBezTo>
                  <a:cubicBezTo>
                    <a:pt x="697" y="10261"/>
                    <a:pt x="586" y="9738"/>
                    <a:pt x="523" y="9200"/>
                  </a:cubicBezTo>
                  <a:cubicBezTo>
                    <a:pt x="380" y="8139"/>
                    <a:pt x="317" y="7078"/>
                    <a:pt x="333" y="6001"/>
                  </a:cubicBezTo>
                  <a:cubicBezTo>
                    <a:pt x="317" y="4941"/>
                    <a:pt x="380" y="3864"/>
                    <a:pt x="523" y="2803"/>
                  </a:cubicBezTo>
                  <a:cubicBezTo>
                    <a:pt x="602" y="2280"/>
                    <a:pt x="697" y="1758"/>
                    <a:pt x="855" y="1251"/>
                  </a:cubicBezTo>
                  <a:cubicBezTo>
                    <a:pt x="918" y="982"/>
                    <a:pt x="1013" y="745"/>
                    <a:pt x="1140" y="507"/>
                  </a:cubicBezTo>
                  <a:cubicBezTo>
                    <a:pt x="1203" y="380"/>
                    <a:pt x="1267" y="270"/>
                    <a:pt x="1362" y="175"/>
                  </a:cubicBezTo>
                  <a:cubicBezTo>
                    <a:pt x="1441" y="80"/>
                    <a:pt x="1568" y="16"/>
                    <a:pt x="1710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" name="Google Shape;2798;p43"/>
            <p:cNvSpPr/>
            <p:nvPr/>
          </p:nvSpPr>
          <p:spPr>
            <a:xfrm>
              <a:off x="5618745" y="4758270"/>
              <a:ext cx="71831" cy="383707"/>
            </a:xfrm>
            <a:custGeom>
              <a:avLst/>
              <a:gdLst/>
              <a:ahLst/>
              <a:cxnLst/>
              <a:rect l="l" t="t" r="r" b="b"/>
              <a:pathLst>
                <a:path w="2250" h="12019" extrusionOk="0">
                  <a:moveTo>
                    <a:pt x="1505" y="0"/>
                  </a:moveTo>
                  <a:cubicBezTo>
                    <a:pt x="682" y="0"/>
                    <a:pt x="1" y="2676"/>
                    <a:pt x="1" y="6001"/>
                  </a:cubicBezTo>
                  <a:cubicBezTo>
                    <a:pt x="1" y="9311"/>
                    <a:pt x="682" y="12002"/>
                    <a:pt x="1505" y="12002"/>
                  </a:cubicBezTo>
                  <a:lnTo>
                    <a:pt x="2233" y="12018"/>
                  </a:lnTo>
                  <a:lnTo>
                    <a:pt x="2233" y="12018"/>
                  </a:lnTo>
                  <a:cubicBezTo>
                    <a:pt x="1417" y="11983"/>
                    <a:pt x="761" y="9305"/>
                    <a:pt x="761" y="6001"/>
                  </a:cubicBezTo>
                  <a:cubicBezTo>
                    <a:pt x="761" y="2692"/>
                    <a:pt x="1426" y="0"/>
                    <a:pt x="2249" y="0"/>
                  </a:cubicBezTo>
                  <a:close/>
                  <a:moveTo>
                    <a:pt x="2233" y="12018"/>
                  </a:moveTo>
                  <a:cubicBezTo>
                    <a:pt x="2238" y="12018"/>
                    <a:pt x="2244" y="12018"/>
                    <a:pt x="2249" y="12018"/>
                  </a:cubicBezTo>
                  <a:lnTo>
                    <a:pt x="2233" y="12018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" name="Google Shape;2799;p43"/>
            <p:cNvSpPr/>
            <p:nvPr/>
          </p:nvSpPr>
          <p:spPr>
            <a:xfrm>
              <a:off x="4448072" y="4758270"/>
              <a:ext cx="71831" cy="383707"/>
            </a:xfrm>
            <a:custGeom>
              <a:avLst/>
              <a:gdLst/>
              <a:ahLst/>
              <a:cxnLst/>
              <a:rect l="l" t="t" r="r" b="b"/>
              <a:pathLst>
                <a:path w="2250" h="12019" extrusionOk="0">
                  <a:moveTo>
                    <a:pt x="1505" y="0"/>
                  </a:moveTo>
                  <a:cubicBezTo>
                    <a:pt x="682" y="0"/>
                    <a:pt x="1" y="2676"/>
                    <a:pt x="1" y="6001"/>
                  </a:cubicBezTo>
                  <a:cubicBezTo>
                    <a:pt x="1" y="9311"/>
                    <a:pt x="682" y="12002"/>
                    <a:pt x="1505" y="12002"/>
                  </a:cubicBezTo>
                  <a:lnTo>
                    <a:pt x="2233" y="12018"/>
                  </a:lnTo>
                  <a:lnTo>
                    <a:pt x="2233" y="12018"/>
                  </a:lnTo>
                  <a:cubicBezTo>
                    <a:pt x="1417" y="11983"/>
                    <a:pt x="761" y="9305"/>
                    <a:pt x="761" y="6001"/>
                  </a:cubicBezTo>
                  <a:cubicBezTo>
                    <a:pt x="761" y="2692"/>
                    <a:pt x="1426" y="0"/>
                    <a:pt x="2249" y="0"/>
                  </a:cubicBezTo>
                  <a:close/>
                  <a:moveTo>
                    <a:pt x="2233" y="12018"/>
                  </a:moveTo>
                  <a:cubicBezTo>
                    <a:pt x="2239" y="12018"/>
                    <a:pt x="2244" y="12018"/>
                    <a:pt x="2249" y="12018"/>
                  </a:cubicBezTo>
                  <a:lnTo>
                    <a:pt x="2233" y="12018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" name="Google Shape;2800;p43"/>
            <p:cNvSpPr/>
            <p:nvPr/>
          </p:nvSpPr>
          <p:spPr>
            <a:xfrm>
              <a:off x="4531489" y="4565674"/>
              <a:ext cx="1602443" cy="192125"/>
            </a:xfrm>
            <a:custGeom>
              <a:avLst/>
              <a:gdLst/>
              <a:ahLst/>
              <a:cxnLst/>
              <a:rect l="l" t="t" r="r" b="b"/>
              <a:pathLst>
                <a:path w="50194" h="6018" extrusionOk="0">
                  <a:moveTo>
                    <a:pt x="761" y="1"/>
                  </a:moveTo>
                  <a:cubicBezTo>
                    <a:pt x="349" y="1"/>
                    <a:pt x="0" y="1363"/>
                    <a:pt x="0" y="3009"/>
                  </a:cubicBezTo>
                  <a:cubicBezTo>
                    <a:pt x="0" y="4672"/>
                    <a:pt x="349" y="6018"/>
                    <a:pt x="761" y="6018"/>
                  </a:cubicBezTo>
                  <a:lnTo>
                    <a:pt x="49845" y="6018"/>
                  </a:lnTo>
                  <a:cubicBezTo>
                    <a:pt x="50035" y="6018"/>
                    <a:pt x="50193" y="5859"/>
                    <a:pt x="50193" y="5669"/>
                  </a:cubicBezTo>
                  <a:cubicBezTo>
                    <a:pt x="50193" y="5574"/>
                    <a:pt x="50114" y="5479"/>
                    <a:pt x="50019" y="5479"/>
                  </a:cubicBezTo>
                  <a:lnTo>
                    <a:pt x="40123" y="5479"/>
                  </a:lnTo>
                  <a:cubicBezTo>
                    <a:pt x="39695" y="3864"/>
                    <a:pt x="39695" y="2154"/>
                    <a:pt x="40123" y="539"/>
                  </a:cubicBezTo>
                  <a:lnTo>
                    <a:pt x="50019" y="539"/>
                  </a:lnTo>
                  <a:cubicBezTo>
                    <a:pt x="50114" y="539"/>
                    <a:pt x="50193" y="460"/>
                    <a:pt x="50193" y="365"/>
                  </a:cubicBezTo>
                  <a:cubicBezTo>
                    <a:pt x="50193" y="175"/>
                    <a:pt x="50035" y="17"/>
                    <a:pt x="49845" y="1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" name="Google Shape;2801;p43"/>
            <p:cNvSpPr/>
            <p:nvPr/>
          </p:nvSpPr>
          <p:spPr>
            <a:xfrm>
              <a:off x="5799210" y="4582881"/>
              <a:ext cx="13664" cy="157741"/>
            </a:xfrm>
            <a:custGeom>
              <a:avLst/>
              <a:gdLst/>
              <a:ahLst/>
              <a:cxnLst/>
              <a:rect l="l" t="t" r="r" b="b"/>
              <a:pathLst>
                <a:path w="428" h="4941" extrusionOk="0">
                  <a:moveTo>
                    <a:pt x="428" y="0"/>
                  </a:moveTo>
                  <a:cubicBezTo>
                    <a:pt x="0" y="1615"/>
                    <a:pt x="0" y="3325"/>
                    <a:pt x="428" y="4940"/>
                  </a:cubicBezTo>
                  <a:lnTo>
                    <a:pt x="428" y="0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43"/>
            <p:cNvSpPr/>
            <p:nvPr/>
          </p:nvSpPr>
          <p:spPr>
            <a:xfrm>
              <a:off x="5812841" y="4582881"/>
              <a:ext cx="304341" cy="157741"/>
            </a:xfrm>
            <a:custGeom>
              <a:avLst/>
              <a:gdLst/>
              <a:ahLst/>
              <a:cxnLst/>
              <a:rect l="l" t="t" r="r" b="b"/>
              <a:pathLst>
                <a:path w="9533" h="4941" extrusionOk="0">
                  <a:moveTo>
                    <a:pt x="1" y="0"/>
                  </a:moveTo>
                  <a:lnTo>
                    <a:pt x="1" y="4940"/>
                  </a:lnTo>
                  <a:lnTo>
                    <a:pt x="9533" y="4940"/>
                  </a:lnTo>
                  <a:cubicBezTo>
                    <a:pt x="9105" y="3325"/>
                    <a:pt x="9105" y="1615"/>
                    <a:pt x="9533" y="0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43"/>
            <p:cNvSpPr/>
            <p:nvPr/>
          </p:nvSpPr>
          <p:spPr>
            <a:xfrm>
              <a:off x="4568393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093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43"/>
            <p:cNvSpPr/>
            <p:nvPr/>
          </p:nvSpPr>
          <p:spPr>
            <a:xfrm>
              <a:off x="4604275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61" y="1"/>
                  </a:moveTo>
                  <a:cubicBezTo>
                    <a:pt x="333" y="1"/>
                    <a:pt x="1" y="1347"/>
                    <a:pt x="1" y="3009"/>
                  </a:cubicBezTo>
                  <a:cubicBezTo>
                    <a:pt x="1" y="4672"/>
                    <a:pt x="333" y="6018"/>
                    <a:pt x="761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43"/>
            <p:cNvSpPr/>
            <p:nvPr/>
          </p:nvSpPr>
          <p:spPr>
            <a:xfrm>
              <a:off x="4783718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43"/>
            <p:cNvSpPr/>
            <p:nvPr/>
          </p:nvSpPr>
          <p:spPr>
            <a:xfrm>
              <a:off x="4819600" y="4565674"/>
              <a:ext cx="49069" cy="192125"/>
            </a:xfrm>
            <a:custGeom>
              <a:avLst/>
              <a:gdLst/>
              <a:ahLst/>
              <a:cxnLst/>
              <a:rect l="l" t="t" r="r" b="b"/>
              <a:pathLst>
                <a:path w="1537" h="6018" extrusionOk="0">
                  <a:moveTo>
                    <a:pt x="761" y="1"/>
                  </a:moveTo>
                  <a:cubicBezTo>
                    <a:pt x="349" y="1"/>
                    <a:pt x="1" y="1347"/>
                    <a:pt x="1" y="3009"/>
                  </a:cubicBezTo>
                  <a:cubicBezTo>
                    <a:pt x="1" y="4672"/>
                    <a:pt x="349" y="6018"/>
                    <a:pt x="761" y="6018"/>
                  </a:cubicBezTo>
                  <a:lnTo>
                    <a:pt x="1537" y="6018"/>
                  </a:lnTo>
                  <a:cubicBezTo>
                    <a:pt x="1109" y="6018"/>
                    <a:pt x="777" y="4672"/>
                    <a:pt x="777" y="3009"/>
                  </a:cubicBezTo>
                  <a:cubicBezTo>
                    <a:pt x="777" y="1347"/>
                    <a:pt x="1109" y="1"/>
                    <a:pt x="1537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43"/>
            <p:cNvSpPr/>
            <p:nvPr/>
          </p:nvSpPr>
          <p:spPr>
            <a:xfrm>
              <a:off x="5686487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109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43"/>
            <p:cNvSpPr/>
            <p:nvPr/>
          </p:nvSpPr>
          <p:spPr>
            <a:xfrm>
              <a:off x="5722370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61" y="1"/>
                  </a:moveTo>
                  <a:cubicBezTo>
                    <a:pt x="349" y="1"/>
                    <a:pt x="1" y="1347"/>
                    <a:pt x="1" y="3009"/>
                  </a:cubicBezTo>
                  <a:cubicBezTo>
                    <a:pt x="1" y="4672"/>
                    <a:pt x="349" y="6018"/>
                    <a:pt x="761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43"/>
            <p:cNvSpPr/>
            <p:nvPr/>
          </p:nvSpPr>
          <p:spPr>
            <a:xfrm>
              <a:off x="4637635" y="4620264"/>
              <a:ext cx="136511" cy="82430"/>
            </a:xfrm>
            <a:custGeom>
              <a:avLst/>
              <a:gdLst/>
              <a:ahLst/>
              <a:cxnLst/>
              <a:rect l="l" t="t" r="r" b="b"/>
              <a:pathLst>
                <a:path w="4276" h="2582" extrusionOk="0">
                  <a:moveTo>
                    <a:pt x="2138" y="1"/>
                  </a:moveTo>
                  <a:lnTo>
                    <a:pt x="1" y="1299"/>
                  </a:lnTo>
                  <a:lnTo>
                    <a:pt x="2138" y="2582"/>
                  </a:lnTo>
                  <a:lnTo>
                    <a:pt x="4276" y="1299"/>
                  </a:lnTo>
                  <a:lnTo>
                    <a:pt x="2138" y="1"/>
                  </a:ln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43"/>
            <p:cNvSpPr/>
            <p:nvPr/>
          </p:nvSpPr>
          <p:spPr>
            <a:xfrm>
              <a:off x="5000065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4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4" y="6018"/>
                  </a:cubicBezTo>
                  <a:lnTo>
                    <a:pt x="1520" y="6018"/>
                  </a:lnTo>
                  <a:cubicBezTo>
                    <a:pt x="1109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43"/>
            <p:cNvSpPr/>
            <p:nvPr/>
          </p:nvSpPr>
          <p:spPr>
            <a:xfrm>
              <a:off x="5473684" y="4565674"/>
              <a:ext cx="48558" cy="192125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43"/>
            <p:cNvSpPr/>
            <p:nvPr/>
          </p:nvSpPr>
          <p:spPr>
            <a:xfrm>
              <a:off x="5145126" y="4591468"/>
              <a:ext cx="195158" cy="140566"/>
            </a:xfrm>
            <a:custGeom>
              <a:avLst/>
              <a:gdLst/>
              <a:ahLst/>
              <a:cxnLst/>
              <a:rect l="l" t="t" r="r" b="b"/>
              <a:pathLst>
                <a:path w="6113" h="4403" extrusionOk="0">
                  <a:moveTo>
                    <a:pt x="333" y="0"/>
                  </a:moveTo>
                  <a:cubicBezTo>
                    <a:pt x="1" y="1441"/>
                    <a:pt x="1" y="2945"/>
                    <a:pt x="333" y="4402"/>
                  </a:cubicBezTo>
                  <a:lnTo>
                    <a:pt x="6112" y="4402"/>
                  </a:lnTo>
                  <a:cubicBezTo>
                    <a:pt x="5796" y="2945"/>
                    <a:pt x="5796" y="1441"/>
                    <a:pt x="6112" y="0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43"/>
            <p:cNvSpPr/>
            <p:nvPr/>
          </p:nvSpPr>
          <p:spPr>
            <a:xfrm>
              <a:off x="4443028" y="4373620"/>
              <a:ext cx="1665623" cy="192093"/>
            </a:xfrm>
            <a:custGeom>
              <a:avLst/>
              <a:gdLst/>
              <a:ahLst/>
              <a:cxnLst/>
              <a:rect l="l" t="t" r="r" b="b"/>
              <a:pathLst>
                <a:path w="52173" h="6017" extrusionOk="0">
                  <a:moveTo>
                    <a:pt x="761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61" y="6017"/>
                  </a:cubicBezTo>
                  <a:lnTo>
                    <a:pt x="51824" y="6017"/>
                  </a:lnTo>
                  <a:cubicBezTo>
                    <a:pt x="52014" y="6017"/>
                    <a:pt x="52172" y="5859"/>
                    <a:pt x="52172" y="5653"/>
                  </a:cubicBezTo>
                  <a:cubicBezTo>
                    <a:pt x="52172" y="5558"/>
                    <a:pt x="52093" y="5494"/>
                    <a:pt x="51998" y="5494"/>
                  </a:cubicBezTo>
                  <a:lnTo>
                    <a:pt x="38144" y="5494"/>
                  </a:lnTo>
                  <a:cubicBezTo>
                    <a:pt x="37716" y="3863"/>
                    <a:pt x="37716" y="2153"/>
                    <a:pt x="38144" y="523"/>
                  </a:cubicBezTo>
                  <a:lnTo>
                    <a:pt x="51998" y="523"/>
                  </a:lnTo>
                  <a:cubicBezTo>
                    <a:pt x="52093" y="523"/>
                    <a:pt x="52172" y="459"/>
                    <a:pt x="52172" y="364"/>
                  </a:cubicBezTo>
                  <a:cubicBezTo>
                    <a:pt x="52172" y="158"/>
                    <a:pt x="52014" y="0"/>
                    <a:pt x="51824" y="0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43"/>
            <p:cNvSpPr/>
            <p:nvPr/>
          </p:nvSpPr>
          <p:spPr>
            <a:xfrm>
              <a:off x="5647062" y="4390284"/>
              <a:ext cx="14175" cy="158763"/>
            </a:xfrm>
            <a:custGeom>
              <a:avLst/>
              <a:gdLst/>
              <a:ahLst/>
              <a:cxnLst/>
              <a:rect l="l" t="t" r="r" b="b"/>
              <a:pathLst>
                <a:path w="444" h="4973" extrusionOk="0">
                  <a:moveTo>
                    <a:pt x="444" y="1"/>
                  </a:moveTo>
                  <a:cubicBezTo>
                    <a:pt x="0" y="1631"/>
                    <a:pt x="0" y="3341"/>
                    <a:pt x="444" y="4972"/>
                  </a:cubicBezTo>
                  <a:lnTo>
                    <a:pt x="444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43"/>
            <p:cNvSpPr/>
            <p:nvPr/>
          </p:nvSpPr>
          <p:spPr>
            <a:xfrm>
              <a:off x="5661204" y="4390284"/>
              <a:ext cx="430700" cy="158763"/>
            </a:xfrm>
            <a:custGeom>
              <a:avLst/>
              <a:gdLst/>
              <a:ahLst/>
              <a:cxnLst/>
              <a:rect l="l" t="t" r="r" b="b"/>
              <a:pathLst>
                <a:path w="13491" h="4973" extrusionOk="0">
                  <a:moveTo>
                    <a:pt x="1" y="1"/>
                  </a:moveTo>
                  <a:lnTo>
                    <a:pt x="1" y="4972"/>
                  </a:lnTo>
                  <a:lnTo>
                    <a:pt x="13491" y="4972"/>
                  </a:lnTo>
                  <a:cubicBezTo>
                    <a:pt x="13063" y="3341"/>
                    <a:pt x="13063" y="1631"/>
                    <a:pt x="13491" y="1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43"/>
            <p:cNvSpPr/>
            <p:nvPr/>
          </p:nvSpPr>
          <p:spPr>
            <a:xfrm>
              <a:off x="4479421" y="4373620"/>
              <a:ext cx="48047" cy="192093"/>
            </a:xfrm>
            <a:custGeom>
              <a:avLst/>
              <a:gdLst/>
              <a:ahLst/>
              <a:cxnLst/>
              <a:rect l="l" t="t" r="r" b="b"/>
              <a:pathLst>
                <a:path w="1505" h="6017" extrusionOk="0">
                  <a:moveTo>
                    <a:pt x="745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45" y="6017"/>
                  </a:cubicBezTo>
                  <a:lnTo>
                    <a:pt x="1505" y="6017"/>
                  </a:lnTo>
                  <a:cubicBezTo>
                    <a:pt x="1077" y="6017"/>
                    <a:pt x="745" y="4671"/>
                    <a:pt x="745" y="3008"/>
                  </a:cubicBezTo>
                  <a:cubicBezTo>
                    <a:pt x="745" y="1346"/>
                    <a:pt x="1077" y="0"/>
                    <a:pt x="1505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43"/>
            <p:cNvSpPr/>
            <p:nvPr/>
          </p:nvSpPr>
          <p:spPr>
            <a:xfrm>
              <a:off x="4511760" y="4373620"/>
              <a:ext cx="47568" cy="192093"/>
            </a:xfrm>
            <a:custGeom>
              <a:avLst/>
              <a:gdLst/>
              <a:ahLst/>
              <a:cxnLst/>
              <a:rect l="l" t="t" r="r" b="b"/>
              <a:pathLst>
                <a:path w="1490" h="6017" extrusionOk="0">
                  <a:moveTo>
                    <a:pt x="745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45" y="6017"/>
                  </a:cubicBezTo>
                  <a:lnTo>
                    <a:pt x="1489" y="6017"/>
                  </a:lnTo>
                  <a:cubicBezTo>
                    <a:pt x="1078" y="6017"/>
                    <a:pt x="745" y="4671"/>
                    <a:pt x="745" y="3008"/>
                  </a:cubicBezTo>
                  <a:cubicBezTo>
                    <a:pt x="745" y="1346"/>
                    <a:pt x="1078" y="0"/>
                    <a:pt x="1489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43"/>
            <p:cNvSpPr/>
            <p:nvPr/>
          </p:nvSpPr>
          <p:spPr>
            <a:xfrm>
              <a:off x="4689703" y="4373620"/>
              <a:ext cx="47536" cy="192093"/>
            </a:xfrm>
            <a:custGeom>
              <a:avLst/>
              <a:gdLst/>
              <a:ahLst/>
              <a:cxnLst/>
              <a:rect l="l" t="t" r="r" b="b"/>
              <a:pathLst>
                <a:path w="1489" h="6017" extrusionOk="0">
                  <a:moveTo>
                    <a:pt x="745" y="0"/>
                  </a:moveTo>
                  <a:cubicBezTo>
                    <a:pt x="333" y="0"/>
                    <a:pt x="0" y="1346"/>
                    <a:pt x="0" y="3008"/>
                  </a:cubicBezTo>
                  <a:cubicBezTo>
                    <a:pt x="0" y="4671"/>
                    <a:pt x="333" y="6017"/>
                    <a:pt x="745" y="6017"/>
                  </a:cubicBezTo>
                  <a:lnTo>
                    <a:pt x="1489" y="6017"/>
                  </a:lnTo>
                  <a:cubicBezTo>
                    <a:pt x="1077" y="6017"/>
                    <a:pt x="745" y="4671"/>
                    <a:pt x="745" y="3008"/>
                  </a:cubicBezTo>
                  <a:cubicBezTo>
                    <a:pt x="745" y="1346"/>
                    <a:pt x="1077" y="0"/>
                    <a:pt x="1489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43"/>
            <p:cNvSpPr/>
            <p:nvPr/>
          </p:nvSpPr>
          <p:spPr>
            <a:xfrm>
              <a:off x="4722041" y="4373620"/>
              <a:ext cx="47568" cy="192093"/>
            </a:xfrm>
            <a:custGeom>
              <a:avLst/>
              <a:gdLst/>
              <a:ahLst/>
              <a:cxnLst/>
              <a:rect l="l" t="t" r="r" b="b"/>
              <a:pathLst>
                <a:path w="1490" h="6017" extrusionOk="0">
                  <a:moveTo>
                    <a:pt x="761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61" y="6017"/>
                  </a:cubicBezTo>
                  <a:lnTo>
                    <a:pt x="1489" y="6017"/>
                  </a:lnTo>
                  <a:cubicBezTo>
                    <a:pt x="1077" y="6017"/>
                    <a:pt x="745" y="4671"/>
                    <a:pt x="745" y="3008"/>
                  </a:cubicBezTo>
                  <a:cubicBezTo>
                    <a:pt x="745" y="1346"/>
                    <a:pt x="1077" y="0"/>
                    <a:pt x="1489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43"/>
            <p:cNvSpPr/>
            <p:nvPr/>
          </p:nvSpPr>
          <p:spPr>
            <a:xfrm>
              <a:off x="5557580" y="4373620"/>
              <a:ext cx="48047" cy="192093"/>
            </a:xfrm>
            <a:custGeom>
              <a:avLst/>
              <a:gdLst/>
              <a:ahLst/>
              <a:cxnLst/>
              <a:rect l="l" t="t" r="r" b="b"/>
              <a:pathLst>
                <a:path w="1505" h="6017" extrusionOk="0">
                  <a:moveTo>
                    <a:pt x="745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45" y="6017"/>
                  </a:cubicBezTo>
                  <a:lnTo>
                    <a:pt x="1505" y="6017"/>
                  </a:lnTo>
                  <a:cubicBezTo>
                    <a:pt x="1078" y="6017"/>
                    <a:pt x="745" y="4671"/>
                    <a:pt x="745" y="3008"/>
                  </a:cubicBezTo>
                  <a:cubicBezTo>
                    <a:pt x="745" y="1346"/>
                    <a:pt x="1078" y="0"/>
                    <a:pt x="1505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43"/>
            <p:cNvSpPr/>
            <p:nvPr/>
          </p:nvSpPr>
          <p:spPr>
            <a:xfrm>
              <a:off x="5589950" y="4373620"/>
              <a:ext cx="48047" cy="192093"/>
            </a:xfrm>
            <a:custGeom>
              <a:avLst/>
              <a:gdLst/>
              <a:ahLst/>
              <a:cxnLst/>
              <a:rect l="l" t="t" r="r" b="b"/>
              <a:pathLst>
                <a:path w="1505" h="6017" extrusionOk="0">
                  <a:moveTo>
                    <a:pt x="760" y="0"/>
                  </a:moveTo>
                  <a:cubicBezTo>
                    <a:pt x="349" y="0"/>
                    <a:pt x="0" y="1346"/>
                    <a:pt x="0" y="3008"/>
                  </a:cubicBezTo>
                  <a:cubicBezTo>
                    <a:pt x="0" y="4671"/>
                    <a:pt x="349" y="6017"/>
                    <a:pt x="760" y="6017"/>
                  </a:cubicBezTo>
                  <a:lnTo>
                    <a:pt x="1504" y="6017"/>
                  </a:lnTo>
                  <a:cubicBezTo>
                    <a:pt x="1093" y="6017"/>
                    <a:pt x="760" y="4671"/>
                    <a:pt x="760" y="3008"/>
                  </a:cubicBezTo>
                  <a:cubicBezTo>
                    <a:pt x="760" y="1346"/>
                    <a:pt x="1093" y="0"/>
                    <a:pt x="1504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43"/>
            <p:cNvSpPr/>
            <p:nvPr/>
          </p:nvSpPr>
          <p:spPr>
            <a:xfrm>
              <a:off x="4542088" y="4428210"/>
              <a:ext cx="136543" cy="82909"/>
            </a:xfrm>
            <a:custGeom>
              <a:avLst/>
              <a:gdLst/>
              <a:ahLst/>
              <a:cxnLst/>
              <a:rect l="l" t="t" r="r" b="b"/>
              <a:pathLst>
                <a:path w="4277" h="2597" extrusionOk="0">
                  <a:moveTo>
                    <a:pt x="2139" y="0"/>
                  </a:moveTo>
                  <a:lnTo>
                    <a:pt x="1" y="1298"/>
                  </a:lnTo>
                  <a:lnTo>
                    <a:pt x="2139" y="2597"/>
                  </a:lnTo>
                  <a:lnTo>
                    <a:pt x="4276" y="1298"/>
                  </a:lnTo>
                  <a:lnTo>
                    <a:pt x="2139" y="0"/>
                  </a:ln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43"/>
            <p:cNvSpPr/>
            <p:nvPr/>
          </p:nvSpPr>
          <p:spPr>
            <a:xfrm>
              <a:off x="4887342" y="4373620"/>
              <a:ext cx="48558" cy="192093"/>
            </a:xfrm>
            <a:custGeom>
              <a:avLst/>
              <a:gdLst/>
              <a:ahLst/>
              <a:cxnLst/>
              <a:rect l="l" t="t" r="r" b="b"/>
              <a:pathLst>
                <a:path w="1521" h="6017" extrusionOk="0">
                  <a:moveTo>
                    <a:pt x="745" y="0"/>
                  </a:moveTo>
                  <a:cubicBezTo>
                    <a:pt x="333" y="0"/>
                    <a:pt x="0" y="1346"/>
                    <a:pt x="0" y="3008"/>
                  </a:cubicBezTo>
                  <a:cubicBezTo>
                    <a:pt x="0" y="4671"/>
                    <a:pt x="333" y="6017"/>
                    <a:pt x="745" y="6017"/>
                  </a:cubicBezTo>
                  <a:lnTo>
                    <a:pt x="1520" y="6017"/>
                  </a:lnTo>
                  <a:cubicBezTo>
                    <a:pt x="1093" y="6017"/>
                    <a:pt x="760" y="4671"/>
                    <a:pt x="760" y="3008"/>
                  </a:cubicBezTo>
                  <a:cubicBezTo>
                    <a:pt x="760" y="1346"/>
                    <a:pt x="1125" y="0"/>
                    <a:pt x="1520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43"/>
            <p:cNvSpPr/>
            <p:nvPr/>
          </p:nvSpPr>
          <p:spPr>
            <a:xfrm>
              <a:off x="5360962" y="4373620"/>
              <a:ext cx="48558" cy="192093"/>
            </a:xfrm>
            <a:custGeom>
              <a:avLst/>
              <a:gdLst/>
              <a:ahLst/>
              <a:cxnLst/>
              <a:rect l="l" t="t" r="r" b="b"/>
              <a:pathLst>
                <a:path w="1521" h="6017" extrusionOk="0">
                  <a:moveTo>
                    <a:pt x="745" y="0"/>
                  </a:moveTo>
                  <a:cubicBezTo>
                    <a:pt x="333" y="0"/>
                    <a:pt x="1" y="1346"/>
                    <a:pt x="1" y="3008"/>
                  </a:cubicBezTo>
                  <a:cubicBezTo>
                    <a:pt x="1" y="4671"/>
                    <a:pt x="333" y="6017"/>
                    <a:pt x="745" y="6017"/>
                  </a:cubicBezTo>
                  <a:lnTo>
                    <a:pt x="1521" y="6017"/>
                  </a:lnTo>
                  <a:cubicBezTo>
                    <a:pt x="1109" y="6017"/>
                    <a:pt x="776" y="4671"/>
                    <a:pt x="776" y="3008"/>
                  </a:cubicBezTo>
                  <a:cubicBezTo>
                    <a:pt x="776" y="1346"/>
                    <a:pt x="1109" y="0"/>
                    <a:pt x="1521" y="0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43"/>
            <p:cNvSpPr/>
            <p:nvPr/>
          </p:nvSpPr>
          <p:spPr>
            <a:xfrm>
              <a:off x="5032914" y="4399383"/>
              <a:ext cx="195158" cy="140566"/>
            </a:xfrm>
            <a:custGeom>
              <a:avLst/>
              <a:gdLst/>
              <a:ahLst/>
              <a:cxnLst/>
              <a:rect l="l" t="t" r="r" b="b"/>
              <a:pathLst>
                <a:path w="6113" h="4403" extrusionOk="0">
                  <a:moveTo>
                    <a:pt x="317" y="1"/>
                  </a:moveTo>
                  <a:cubicBezTo>
                    <a:pt x="0" y="1457"/>
                    <a:pt x="0" y="2946"/>
                    <a:pt x="317" y="4402"/>
                  </a:cubicBezTo>
                  <a:lnTo>
                    <a:pt x="6112" y="4402"/>
                  </a:lnTo>
                  <a:cubicBezTo>
                    <a:pt x="5780" y="2946"/>
                    <a:pt x="5780" y="1457"/>
                    <a:pt x="6112" y="1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43"/>
            <p:cNvSpPr/>
            <p:nvPr/>
          </p:nvSpPr>
          <p:spPr>
            <a:xfrm>
              <a:off x="4741770" y="4089530"/>
              <a:ext cx="1551874" cy="284132"/>
            </a:xfrm>
            <a:custGeom>
              <a:avLst/>
              <a:gdLst/>
              <a:ahLst/>
              <a:cxnLst/>
              <a:rect l="l" t="t" r="r" b="b"/>
              <a:pathLst>
                <a:path w="48610" h="8900" extrusionOk="0">
                  <a:moveTo>
                    <a:pt x="1109" y="1"/>
                  </a:moveTo>
                  <a:cubicBezTo>
                    <a:pt x="491" y="1"/>
                    <a:pt x="0" y="1996"/>
                    <a:pt x="0" y="4450"/>
                  </a:cubicBezTo>
                  <a:cubicBezTo>
                    <a:pt x="0" y="6904"/>
                    <a:pt x="491" y="8899"/>
                    <a:pt x="1109" y="8899"/>
                  </a:cubicBezTo>
                  <a:lnTo>
                    <a:pt x="48087" y="8899"/>
                  </a:lnTo>
                  <a:cubicBezTo>
                    <a:pt x="48372" y="8899"/>
                    <a:pt x="48610" y="8662"/>
                    <a:pt x="48610" y="8377"/>
                  </a:cubicBezTo>
                  <a:cubicBezTo>
                    <a:pt x="48610" y="8234"/>
                    <a:pt x="48499" y="8123"/>
                    <a:pt x="48356" y="8123"/>
                  </a:cubicBezTo>
                  <a:lnTo>
                    <a:pt x="35689" y="8123"/>
                  </a:lnTo>
                  <a:cubicBezTo>
                    <a:pt x="35404" y="7316"/>
                    <a:pt x="35214" y="5970"/>
                    <a:pt x="35214" y="4450"/>
                  </a:cubicBezTo>
                  <a:cubicBezTo>
                    <a:pt x="35214" y="2930"/>
                    <a:pt x="35420" y="1584"/>
                    <a:pt x="35689" y="776"/>
                  </a:cubicBezTo>
                  <a:lnTo>
                    <a:pt x="48356" y="776"/>
                  </a:lnTo>
                  <a:cubicBezTo>
                    <a:pt x="48499" y="776"/>
                    <a:pt x="48610" y="666"/>
                    <a:pt x="48610" y="523"/>
                  </a:cubicBezTo>
                  <a:cubicBezTo>
                    <a:pt x="48610" y="238"/>
                    <a:pt x="48372" y="1"/>
                    <a:pt x="48087" y="1"/>
                  </a:cubicBezTo>
                  <a:close/>
                </a:path>
              </a:pathLst>
            </a:custGeom>
            <a:solidFill>
              <a:srgbClr val="1C88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43"/>
            <p:cNvSpPr/>
            <p:nvPr/>
          </p:nvSpPr>
          <p:spPr>
            <a:xfrm>
              <a:off x="5865930" y="4114303"/>
              <a:ext cx="15196" cy="234585"/>
            </a:xfrm>
            <a:custGeom>
              <a:avLst/>
              <a:gdLst/>
              <a:ahLst/>
              <a:cxnLst/>
              <a:rect l="l" t="t" r="r" b="b"/>
              <a:pathLst>
                <a:path w="476" h="7348" extrusionOk="0">
                  <a:moveTo>
                    <a:pt x="475" y="0"/>
                  </a:moveTo>
                  <a:cubicBezTo>
                    <a:pt x="206" y="808"/>
                    <a:pt x="0" y="2154"/>
                    <a:pt x="0" y="3674"/>
                  </a:cubicBezTo>
                  <a:cubicBezTo>
                    <a:pt x="0" y="5194"/>
                    <a:pt x="190" y="6540"/>
                    <a:pt x="475" y="7347"/>
                  </a:cubicBezTo>
                  <a:lnTo>
                    <a:pt x="475" y="0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43"/>
            <p:cNvSpPr/>
            <p:nvPr/>
          </p:nvSpPr>
          <p:spPr>
            <a:xfrm>
              <a:off x="5881094" y="4114303"/>
              <a:ext cx="387729" cy="234585"/>
            </a:xfrm>
            <a:custGeom>
              <a:avLst/>
              <a:gdLst/>
              <a:ahLst/>
              <a:cxnLst/>
              <a:rect l="l" t="t" r="r" b="b"/>
              <a:pathLst>
                <a:path w="12145" h="7348" extrusionOk="0">
                  <a:moveTo>
                    <a:pt x="0" y="0"/>
                  </a:moveTo>
                  <a:lnTo>
                    <a:pt x="0" y="7347"/>
                  </a:lnTo>
                  <a:lnTo>
                    <a:pt x="12145" y="7347"/>
                  </a:lnTo>
                  <a:cubicBezTo>
                    <a:pt x="11860" y="6540"/>
                    <a:pt x="11670" y="5194"/>
                    <a:pt x="11670" y="3674"/>
                  </a:cubicBezTo>
                  <a:cubicBezTo>
                    <a:pt x="11670" y="2154"/>
                    <a:pt x="11860" y="808"/>
                    <a:pt x="12145" y="0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43"/>
            <p:cNvSpPr/>
            <p:nvPr/>
          </p:nvSpPr>
          <p:spPr>
            <a:xfrm>
              <a:off x="4851971" y="4089530"/>
              <a:ext cx="71799" cy="284132"/>
            </a:xfrm>
            <a:custGeom>
              <a:avLst/>
              <a:gdLst/>
              <a:ahLst/>
              <a:cxnLst/>
              <a:rect l="l" t="t" r="r" b="b"/>
              <a:pathLst>
                <a:path w="2249" h="8900" extrusionOk="0">
                  <a:moveTo>
                    <a:pt x="1108" y="1"/>
                  </a:moveTo>
                  <a:cubicBezTo>
                    <a:pt x="491" y="1"/>
                    <a:pt x="0" y="1996"/>
                    <a:pt x="0" y="4450"/>
                  </a:cubicBezTo>
                  <a:cubicBezTo>
                    <a:pt x="0" y="6904"/>
                    <a:pt x="491" y="8899"/>
                    <a:pt x="1108" y="8899"/>
                  </a:cubicBezTo>
                  <a:lnTo>
                    <a:pt x="2248" y="8899"/>
                  </a:lnTo>
                  <a:cubicBezTo>
                    <a:pt x="1631" y="8899"/>
                    <a:pt x="1140" y="6904"/>
                    <a:pt x="1140" y="4450"/>
                  </a:cubicBezTo>
                  <a:cubicBezTo>
                    <a:pt x="1140" y="1996"/>
                    <a:pt x="1631" y="1"/>
                    <a:pt x="2248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43"/>
            <p:cNvSpPr/>
            <p:nvPr/>
          </p:nvSpPr>
          <p:spPr>
            <a:xfrm>
              <a:off x="4905539" y="4089530"/>
              <a:ext cx="71799" cy="284132"/>
            </a:xfrm>
            <a:custGeom>
              <a:avLst/>
              <a:gdLst/>
              <a:ahLst/>
              <a:cxnLst/>
              <a:rect l="l" t="t" r="r" b="b"/>
              <a:pathLst>
                <a:path w="2249" h="8900" extrusionOk="0">
                  <a:moveTo>
                    <a:pt x="1109" y="1"/>
                  </a:moveTo>
                  <a:cubicBezTo>
                    <a:pt x="491" y="1"/>
                    <a:pt x="0" y="1996"/>
                    <a:pt x="0" y="4450"/>
                  </a:cubicBezTo>
                  <a:cubicBezTo>
                    <a:pt x="0" y="6904"/>
                    <a:pt x="491" y="8899"/>
                    <a:pt x="1109" y="8899"/>
                  </a:cubicBezTo>
                  <a:lnTo>
                    <a:pt x="2249" y="8899"/>
                  </a:lnTo>
                  <a:cubicBezTo>
                    <a:pt x="1647" y="8899"/>
                    <a:pt x="1140" y="6904"/>
                    <a:pt x="1140" y="4450"/>
                  </a:cubicBezTo>
                  <a:cubicBezTo>
                    <a:pt x="1140" y="1996"/>
                    <a:pt x="1647" y="1"/>
                    <a:pt x="2249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43"/>
            <p:cNvSpPr/>
            <p:nvPr/>
          </p:nvSpPr>
          <p:spPr>
            <a:xfrm>
              <a:off x="5107711" y="4089530"/>
              <a:ext cx="71831" cy="284132"/>
            </a:xfrm>
            <a:custGeom>
              <a:avLst/>
              <a:gdLst/>
              <a:ahLst/>
              <a:cxnLst/>
              <a:rect l="l" t="t" r="r" b="b"/>
              <a:pathLst>
                <a:path w="2250" h="8900" extrusionOk="0">
                  <a:moveTo>
                    <a:pt x="1109" y="1"/>
                  </a:moveTo>
                  <a:cubicBezTo>
                    <a:pt x="492" y="1"/>
                    <a:pt x="1" y="1996"/>
                    <a:pt x="1" y="4450"/>
                  </a:cubicBezTo>
                  <a:cubicBezTo>
                    <a:pt x="1" y="6904"/>
                    <a:pt x="492" y="8899"/>
                    <a:pt x="1109" y="8899"/>
                  </a:cubicBezTo>
                  <a:lnTo>
                    <a:pt x="2249" y="8899"/>
                  </a:lnTo>
                  <a:cubicBezTo>
                    <a:pt x="1648" y="8899"/>
                    <a:pt x="1141" y="6904"/>
                    <a:pt x="1141" y="4450"/>
                  </a:cubicBezTo>
                  <a:cubicBezTo>
                    <a:pt x="1141" y="1996"/>
                    <a:pt x="1648" y="1"/>
                    <a:pt x="2249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43"/>
            <p:cNvSpPr/>
            <p:nvPr/>
          </p:nvSpPr>
          <p:spPr>
            <a:xfrm>
              <a:off x="5161311" y="4089530"/>
              <a:ext cx="72310" cy="284132"/>
            </a:xfrm>
            <a:custGeom>
              <a:avLst/>
              <a:gdLst/>
              <a:ahLst/>
              <a:cxnLst/>
              <a:rect l="l" t="t" r="r" b="b"/>
              <a:pathLst>
                <a:path w="2265" h="8900" extrusionOk="0">
                  <a:moveTo>
                    <a:pt x="1109" y="1"/>
                  </a:moveTo>
                  <a:cubicBezTo>
                    <a:pt x="507" y="1"/>
                    <a:pt x="0" y="1996"/>
                    <a:pt x="0" y="4450"/>
                  </a:cubicBezTo>
                  <a:cubicBezTo>
                    <a:pt x="0" y="6904"/>
                    <a:pt x="507" y="8899"/>
                    <a:pt x="1109" y="8899"/>
                  </a:cubicBezTo>
                  <a:lnTo>
                    <a:pt x="2264" y="8899"/>
                  </a:lnTo>
                  <a:cubicBezTo>
                    <a:pt x="1647" y="8899"/>
                    <a:pt x="1156" y="6904"/>
                    <a:pt x="1156" y="4450"/>
                  </a:cubicBezTo>
                  <a:cubicBezTo>
                    <a:pt x="1156" y="1996"/>
                    <a:pt x="1647" y="1"/>
                    <a:pt x="2264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43"/>
            <p:cNvSpPr/>
            <p:nvPr/>
          </p:nvSpPr>
          <p:spPr>
            <a:xfrm>
              <a:off x="5363484" y="4089530"/>
              <a:ext cx="72310" cy="284132"/>
            </a:xfrm>
            <a:custGeom>
              <a:avLst/>
              <a:gdLst/>
              <a:ahLst/>
              <a:cxnLst/>
              <a:rect l="l" t="t" r="r" b="b"/>
              <a:pathLst>
                <a:path w="2265" h="8900" extrusionOk="0">
                  <a:moveTo>
                    <a:pt x="1109" y="1"/>
                  </a:moveTo>
                  <a:cubicBezTo>
                    <a:pt x="507" y="1"/>
                    <a:pt x="1" y="1996"/>
                    <a:pt x="1" y="4450"/>
                  </a:cubicBezTo>
                  <a:cubicBezTo>
                    <a:pt x="1" y="6904"/>
                    <a:pt x="507" y="8899"/>
                    <a:pt x="1109" y="8899"/>
                  </a:cubicBezTo>
                  <a:lnTo>
                    <a:pt x="2265" y="8899"/>
                  </a:lnTo>
                  <a:cubicBezTo>
                    <a:pt x="1647" y="8899"/>
                    <a:pt x="1157" y="6904"/>
                    <a:pt x="1157" y="4450"/>
                  </a:cubicBezTo>
                  <a:cubicBezTo>
                    <a:pt x="1157" y="1996"/>
                    <a:pt x="1647" y="1"/>
                    <a:pt x="2265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43"/>
            <p:cNvSpPr/>
            <p:nvPr/>
          </p:nvSpPr>
          <p:spPr>
            <a:xfrm>
              <a:off x="5417562" y="4089530"/>
              <a:ext cx="71831" cy="284132"/>
            </a:xfrm>
            <a:custGeom>
              <a:avLst/>
              <a:gdLst/>
              <a:ahLst/>
              <a:cxnLst/>
              <a:rect l="l" t="t" r="r" b="b"/>
              <a:pathLst>
                <a:path w="2250" h="8900" extrusionOk="0">
                  <a:moveTo>
                    <a:pt x="1109" y="1"/>
                  </a:moveTo>
                  <a:cubicBezTo>
                    <a:pt x="492" y="1"/>
                    <a:pt x="1" y="1996"/>
                    <a:pt x="1" y="4450"/>
                  </a:cubicBezTo>
                  <a:cubicBezTo>
                    <a:pt x="1" y="6904"/>
                    <a:pt x="492" y="8899"/>
                    <a:pt x="1109" y="8899"/>
                  </a:cubicBezTo>
                  <a:lnTo>
                    <a:pt x="2249" y="8899"/>
                  </a:lnTo>
                  <a:cubicBezTo>
                    <a:pt x="1632" y="8899"/>
                    <a:pt x="1141" y="6904"/>
                    <a:pt x="1141" y="4450"/>
                  </a:cubicBezTo>
                  <a:cubicBezTo>
                    <a:pt x="1141" y="1996"/>
                    <a:pt x="1632" y="1"/>
                    <a:pt x="2249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" name="Google Shape;2835;p43"/>
            <p:cNvSpPr/>
            <p:nvPr/>
          </p:nvSpPr>
          <p:spPr>
            <a:xfrm>
              <a:off x="5619767" y="4089530"/>
              <a:ext cx="71799" cy="284132"/>
            </a:xfrm>
            <a:custGeom>
              <a:avLst/>
              <a:gdLst/>
              <a:ahLst/>
              <a:cxnLst/>
              <a:rect l="l" t="t" r="r" b="b"/>
              <a:pathLst>
                <a:path w="2249" h="8900" extrusionOk="0">
                  <a:moveTo>
                    <a:pt x="1109" y="1"/>
                  </a:moveTo>
                  <a:cubicBezTo>
                    <a:pt x="491" y="1"/>
                    <a:pt x="0" y="1996"/>
                    <a:pt x="0" y="4450"/>
                  </a:cubicBezTo>
                  <a:cubicBezTo>
                    <a:pt x="0" y="6904"/>
                    <a:pt x="491" y="8899"/>
                    <a:pt x="1109" y="8899"/>
                  </a:cubicBezTo>
                  <a:lnTo>
                    <a:pt x="2249" y="8899"/>
                  </a:lnTo>
                  <a:cubicBezTo>
                    <a:pt x="1631" y="8899"/>
                    <a:pt x="1140" y="6904"/>
                    <a:pt x="1140" y="4450"/>
                  </a:cubicBezTo>
                  <a:cubicBezTo>
                    <a:pt x="1140" y="1996"/>
                    <a:pt x="1631" y="1"/>
                    <a:pt x="2249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" name="Google Shape;2836;p43"/>
            <p:cNvSpPr/>
            <p:nvPr/>
          </p:nvSpPr>
          <p:spPr>
            <a:xfrm>
              <a:off x="5673335" y="4089530"/>
              <a:ext cx="71831" cy="284132"/>
            </a:xfrm>
            <a:custGeom>
              <a:avLst/>
              <a:gdLst/>
              <a:ahLst/>
              <a:cxnLst/>
              <a:rect l="l" t="t" r="r" b="b"/>
              <a:pathLst>
                <a:path w="2250" h="8900" extrusionOk="0">
                  <a:moveTo>
                    <a:pt x="1109" y="1"/>
                  </a:moveTo>
                  <a:cubicBezTo>
                    <a:pt x="492" y="1"/>
                    <a:pt x="1" y="1996"/>
                    <a:pt x="1" y="4450"/>
                  </a:cubicBezTo>
                  <a:cubicBezTo>
                    <a:pt x="1" y="6904"/>
                    <a:pt x="492" y="8899"/>
                    <a:pt x="1109" y="8899"/>
                  </a:cubicBezTo>
                  <a:lnTo>
                    <a:pt x="2249" y="8899"/>
                  </a:lnTo>
                  <a:cubicBezTo>
                    <a:pt x="1647" y="8899"/>
                    <a:pt x="1141" y="6904"/>
                    <a:pt x="1141" y="4450"/>
                  </a:cubicBezTo>
                  <a:cubicBezTo>
                    <a:pt x="1141" y="1996"/>
                    <a:pt x="1647" y="1"/>
                    <a:pt x="2249" y="1"/>
                  </a:cubicBezTo>
                  <a:close/>
                </a:path>
              </a:pathLst>
            </a:custGeom>
            <a:solidFill>
              <a:srgbClr val="34A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" name="Google Shape;2837;p43"/>
            <p:cNvSpPr/>
            <p:nvPr/>
          </p:nvSpPr>
          <p:spPr>
            <a:xfrm>
              <a:off x="4682105" y="3735207"/>
              <a:ext cx="1427047" cy="353857"/>
            </a:xfrm>
            <a:custGeom>
              <a:avLst/>
              <a:gdLst/>
              <a:ahLst/>
              <a:cxnLst/>
              <a:rect l="l" t="t" r="r" b="b"/>
              <a:pathLst>
                <a:path w="44700" h="11084" extrusionOk="0">
                  <a:moveTo>
                    <a:pt x="1378" y="0"/>
                  </a:moveTo>
                  <a:cubicBezTo>
                    <a:pt x="618" y="0"/>
                    <a:pt x="1" y="2486"/>
                    <a:pt x="1" y="5542"/>
                  </a:cubicBezTo>
                  <a:cubicBezTo>
                    <a:pt x="1" y="8614"/>
                    <a:pt x="618" y="11084"/>
                    <a:pt x="1378" y="11084"/>
                  </a:cubicBezTo>
                  <a:lnTo>
                    <a:pt x="44050" y="11084"/>
                  </a:lnTo>
                  <a:cubicBezTo>
                    <a:pt x="44414" y="11084"/>
                    <a:pt x="44699" y="10799"/>
                    <a:pt x="44699" y="10435"/>
                  </a:cubicBezTo>
                  <a:cubicBezTo>
                    <a:pt x="44699" y="10260"/>
                    <a:pt x="44557" y="10118"/>
                    <a:pt x="44383" y="10118"/>
                  </a:cubicBezTo>
                  <a:lnTo>
                    <a:pt x="28612" y="10118"/>
                  </a:lnTo>
                  <a:cubicBezTo>
                    <a:pt x="28248" y="9136"/>
                    <a:pt x="28026" y="7442"/>
                    <a:pt x="28026" y="5558"/>
                  </a:cubicBezTo>
                  <a:cubicBezTo>
                    <a:pt x="28026" y="3658"/>
                    <a:pt x="28264" y="1979"/>
                    <a:pt x="28612" y="982"/>
                  </a:cubicBezTo>
                  <a:lnTo>
                    <a:pt x="44383" y="982"/>
                  </a:lnTo>
                  <a:cubicBezTo>
                    <a:pt x="44557" y="982"/>
                    <a:pt x="44699" y="839"/>
                    <a:pt x="44699" y="665"/>
                  </a:cubicBezTo>
                  <a:cubicBezTo>
                    <a:pt x="44699" y="301"/>
                    <a:pt x="44414" y="0"/>
                    <a:pt x="44050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43"/>
            <p:cNvSpPr/>
            <p:nvPr/>
          </p:nvSpPr>
          <p:spPr>
            <a:xfrm>
              <a:off x="5576798" y="3766525"/>
              <a:ext cx="18740" cy="291699"/>
            </a:xfrm>
            <a:custGeom>
              <a:avLst/>
              <a:gdLst/>
              <a:ahLst/>
              <a:cxnLst/>
              <a:rect l="l" t="t" r="r" b="b"/>
              <a:pathLst>
                <a:path w="587" h="9137" extrusionOk="0">
                  <a:moveTo>
                    <a:pt x="586" y="1"/>
                  </a:moveTo>
                  <a:cubicBezTo>
                    <a:pt x="238" y="998"/>
                    <a:pt x="0" y="2677"/>
                    <a:pt x="0" y="4577"/>
                  </a:cubicBezTo>
                  <a:cubicBezTo>
                    <a:pt x="0" y="6461"/>
                    <a:pt x="222" y="8155"/>
                    <a:pt x="586" y="9137"/>
                  </a:cubicBezTo>
                  <a:lnTo>
                    <a:pt x="586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" name="Google Shape;2839;p43"/>
            <p:cNvSpPr/>
            <p:nvPr/>
          </p:nvSpPr>
          <p:spPr>
            <a:xfrm>
              <a:off x="5595505" y="3766525"/>
              <a:ext cx="482770" cy="291699"/>
            </a:xfrm>
            <a:custGeom>
              <a:avLst/>
              <a:gdLst/>
              <a:ahLst/>
              <a:cxnLst/>
              <a:rect l="l" t="t" r="r" b="b"/>
              <a:pathLst>
                <a:path w="15122" h="9137" extrusionOk="0">
                  <a:moveTo>
                    <a:pt x="0" y="1"/>
                  </a:moveTo>
                  <a:lnTo>
                    <a:pt x="0" y="9137"/>
                  </a:lnTo>
                  <a:lnTo>
                    <a:pt x="15121" y="9137"/>
                  </a:lnTo>
                  <a:cubicBezTo>
                    <a:pt x="14757" y="8155"/>
                    <a:pt x="14536" y="6461"/>
                    <a:pt x="14536" y="4577"/>
                  </a:cubicBezTo>
                  <a:cubicBezTo>
                    <a:pt x="14536" y="2677"/>
                    <a:pt x="14773" y="998"/>
                    <a:pt x="15121" y="1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" name="Google Shape;2840;p43"/>
            <p:cNvSpPr/>
            <p:nvPr/>
          </p:nvSpPr>
          <p:spPr>
            <a:xfrm>
              <a:off x="4790294" y="3858018"/>
              <a:ext cx="124380" cy="108737"/>
            </a:xfrm>
            <a:custGeom>
              <a:avLst/>
              <a:gdLst/>
              <a:ahLst/>
              <a:cxnLst/>
              <a:rect l="l" t="t" r="r" b="b"/>
              <a:pathLst>
                <a:path w="3896" h="3406" extrusionOk="0">
                  <a:moveTo>
                    <a:pt x="2819" y="1"/>
                  </a:moveTo>
                  <a:lnTo>
                    <a:pt x="0" y="1711"/>
                  </a:lnTo>
                  <a:lnTo>
                    <a:pt x="2819" y="3405"/>
                  </a:lnTo>
                  <a:lnTo>
                    <a:pt x="3895" y="2756"/>
                  </a:lnTo>
                  <a:lnTo>
                    <a:pt x="2138" y="1711"/>
                  </a:lnTo>
                  <a:lnTo>
                    <a:pt x="3895" y="650"/>
                  </a:lnTo>
                  <a:lnTo>
                    <a:pt x="2819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43"/>
            <p:cNvSpPr/>
            <p:nvPr/>
          </p:nvSpPr>
          <p:spPr>
            <a:xfrm>
              <a:off x="4914637" y="3925250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61" y="1"/>
                  </a:moveTo>
                  <a:lnTo>
                    <a:pt x="0" y="650"/>
                  </a:lnTo>
                  <a:lnTo>
                    <a:pt x="1061" y="1299"/>
                  </a:lnTo>
                  <a:lnTo>
                    <a:pt x="2138" y="650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" name="Google Shape;2842;p43"/>
            <p:cNvSpPr/>
            <p:nvPr/>
          </p:nvSpPr>
          <p:spPr>
            <a:xfrm>
              <a:off x="4914637" y="3858018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61" y="1"/>
                  </a:moveTo>
                  <a:lnTo>
                    <a:pt x="0" y="650"/>
                  </a:lnTo>
                  <a:lnTo>
                    <a:pt x="1061" y="1299"/>
                  </a:lnTo>
                  <a:lnTo>
                    <a:pt x="2138" y="650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" name="Google Shape;2843;p43"/>
            <p:cNvSpPr/>
            <p:nvPr/>
          </p:nvSpPr>
          <p:spPr>
            <a:xfrm>
              <a:off x="4858515" y="3878737"/>
              <a:ext cx="90029" cy="67266"/>
            </a:xfrm>
            <a:custGeom>
              <a:avLst/>
              <a:gdLst/>
              <a:ahLst/>
              <a:cxnLst/>
              <a:rect l="l" t="t" r="r" b="b"/>
              <a:pathLst>
                <a:path w="2820" h="2107" extrusionOk="0">
                  <a:moveTo>
                    <a:pt x="1758" y="1"/>
                  </a:moveTo>
                  <a:lnTo>
                    <a:pt x="1" y="1062"/>
                  </a:lnTo>
                  <a:lnTo>
                    <a:pt x="1758" y="2107"/>
                  </a:lnTo>
                  <a:lnTo>
                    <a:pt x="2819" y="1458"/>
                  </a:lnTo>
                  <a:lnTo>
                    <a:pt x="2154" y="1062"/>
                  </a:lnTo>
                  <a:lnTo>
                    <a:pt x="2819" y="650"/>
                  </a:lnTo>
                  <a:lnTo>
                    <a:pt x="1758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43"/>
            <p:cNvSpPr/>
            <p:nvPr/>
          </p:nvSpPr>
          <p:spPr>
            <a:xfrm>
              <a:off x="4982858" y="3858018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62" y="1"/>
                  </a:moveTo>
                  <a:lnTo>
                    <a:pt x="1" y="650"/>
                  </a:lnTo>
                  <a:lnTo>
                    <a:pt x="1062" y="1299"/>
                  </a:lnTo>
                  <a:lnTo>
                    <a:pt x="2138" y="650"/>
                  </a:lnTo>
                  <a:lnTo>
                    <a:pt x="1062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43"/>
            <p:cNvSpPr/>
            <p:nvPr/>
          </p:nvSpPr>
          <p:spPr>
            <a:xfrm>
              <a:off x="4982858" y="3925250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62" y="1"/>
                  </a:moveTo>
                  <a:lnTo>
                    <a:pt x="1" y="650"/>
                  </a:lnTo>
                  <a:lnTo>
                    <a:pt x="1062" y="1299"/>
                  </a:lnTo>
                  <a:lnTo>
                    <a:pt x="2138" y="650"/>
                  </a:lnTo>
                  <a:lnTo>
                    <a:pt x="1062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43"/>
            <p:cNvSpPr/>
            <p:nvPr/>
          </p:nvSpPr>
          <p:spPr>
            <a:xfrm>
              <a:off x="4948508" y="3878737"/>
              <a:ext cx="68256" cy="67266"/>
            </a:xfrm>
            <a:custGeom>
              <a:avLst/>
              <a:gdLst/>
              <a:ahLst/>
              <a:cxnLst/>
              <a:rect l="l" t="t" r="r" b="b"/>
              <a:pathLst>
                <a:path w="2138" h="2107" extrusionOk="0">
                  <a:moveTo>
                    <a:pt x="1077" y="1"/>
                  </a:moveTo>
                  <a:lnTo>
                    <a:pt x="0" y="650"/>
                  </a:lnTo>
                  <a:lnTo>
                    <a:pt x="681" y="1062"/>
                  </a:lnTo>
                  <a:lnTo>
                    <a:pt x="0" y="1458"/>
                  </a:lnTo>
                  <a:lnTo>
                    <a:pt x="1077" y="2107"/>
                  </a:lnTo>
                  <a:lnTo>
                    <a:pt x="2138" y="1458"/>
                  </a:lnTo>
                  <a:lnTo>
                    <a:pt x="1473" y="1062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43"/>
            <p:cNvSpPr/>
            <p:nvPr/>
          </p:nvSpPr>
          <p:spPr>
            <a:xfrm>
              <a:off x="4927279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65" y="0"/>
                  </a:moveTo>
                  <a:lnTo>
                    <a:pt x="0" y="412"/>
                  </a:lnTo>
                  <a:lnTo>
                    <a:pt x="665" y="808"/>
                  </a:lnTo>
                  <a:lnTo>
                    <a:pt x="1346" y="412"/>
                  </a:lnTo>
                  <a:lnTo>
                    <a:pt x="665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43"/>
            <p:cNvSpPr/>
            <p:nvPr/>
          </p:nvSpPr>
          <p:spPr>
            <a:xfrm>
              <a:off x="5051110" y="3858018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61" y="1"/>
                  </a:moveTo>
                  <a:lnTo>
                    <a:pt x="0" y="650"/>
                  </a:lnTo>
                  <a:lnTo>
                    <a:pt x="1061" y="1299"/>
                  </a:lnTo>
                  <a:lnTo>
                    <a:pt x="2138" y="650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43"/>
            <p:cNvSpPr/>
            <p:nvPr/>
          </p:nvSpPr>
          <p:spPr>
            <a:xfrm>
              <a:off x="5051110" y="3925250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61" y="1"/>
                  </a:moveTo>
                  <a:lnTo>
                    <a:pt x="0" y="650"/>
                  </a:lnTo>
                  <a:lnTo>
                    <a:pt x="1061" y="1299"/>
                  </a:lnTo>
                  <a:lnTo>
                    <a:pt x="2138" y="650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43"/>
            <p:cNvSpPr/>
            <p:nvPr/>
          </p:nvSpPr>
          <p:spPr>
            <a:xfrm>
              <a:off x="5016729" y="3878737"/>
              <a:ext cx="68288" cy="67266"/>
            </a:xfrm>
            <a:custGeom>
              <a:avLst/>
              <a:gdLst/>
              <a:ahLst/>
              <a:cxnLst/>
              <a:rect l="l" t="t" r="r" b="b"/>
              <a:pathLst>
                <a:path w="2139" h="2107" extrusionOk="0">
                  <a:moveTo>
                    <a:pt x="1077" y="1"/>
                  </a:moveTo>
                  <a:lnTo>
                    <a:pt x="1" y="650"/>
                  </a:lnTo>
                  <a:lnTo>
                    <a:pt x="682" y="1062"/>
                  </a:lnTo>
                  <a:lnTo>
                    <a:pt x="1" y="1458"/>
                  </a:lnTo>
                  <a:lnTo>
                    <a:pt x="1077" y="2107"/>
                  </a:lnTo>
                  <a:lnTo>
                    <a:pt x="2138" y="1458"/>
                  </a:lnTo>
                  <a:lnTo>
                    <a:pt x="1473" y="1062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43"/>
            <p:cNvSpPr/>
            <p:nvPr/>
          </p:nvSpPr>
          <p:spPr>
            <a:xfrm>
              <a:off x="4995499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66" y="0"/>
                  </a:moveTo>
                  <a:lnTo>
                    <a:pt x="1" y="412"/>
                  </a:lnTo>
                  <a:lnTo>
                    <a:pt x="666" y="808"/>
                  </a:lnTo>
                  <a:lnTo>
                    <a:pt x="1347" y="412"/>
                  </a:lnTo>
                  <a:lnTo>
                    <a:pt x="666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43"/>
            <p:cNvSpPr/>
            <p:nvPr/>
          </p:nvSpPr>
          <p:spPr>
            <a:xfrm>
              <a:off x="5119363" y="3925250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77" y="1"/>
                  </a:moveTo>
                  <a:lnTo>
                    <a:pt x="0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43"/>
            <p:cNvSpPr/>
            <p:nvPr/>
          </p:nvSpPr>
          <p:spPr>
            <a:xfrm>
              <a:off x="5119363" y="3858018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77" y="1"/>
                  </a:moveTo>
                  <a:lnTo>
                    <a:pt x="0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43"/>
            <p:cNvSpPr/>
            <p:nvPr/>
          </p:nvSpPr>
          <p:spPr>
            <a:xfrm>
              <a:off x="5084981" y="3878737"/>
              <a:ext cx="68766" cy="67266"/>
            </a:xfrm>
            <a:custGeom>
              <a:avLst/>
              <a:gdLst/>
              <a:ahLst/>
              <a:cxnLst/>
              <a:rect l="l" t="t" r="r" b="b"/>
              <a:pathLst>
                <a:path w="2154" h="2107" extrusionOk="0">
                  <a:moveTo>
                    <a:pt x="1077" y="1"/>
                  </a:moveTo>
                  <a:lnTo>
                    <a:pt x="0" y="650"/>
                  </a:lnTo>
                  <a:lnTo>
                    <a:pt x="681" y="1062"/>
                  </a:lnTo>
                  <a:lnTo>
                    <a:pt x="0" y="1458"/>
                  </a:lnTo>
                  <a:lnTo>
                    <a:pt x="1077" y="2107"/>
                  </a:lnTo>
                  <a:lnTo>
                    <a:pt x="2154" y="1458"/>
                  </a:lnTo>
                  <a:lnTo>
                    <a:pt x="1473" y="1062"/>
                  </a:lnTo>
                  <a:lnTo>
                    <a:pt x="2154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43"/>
            <p:cNvSpPr/>
            <p:nvPr/>
          </p:nvSpPr>
          <p:spPr>
            <a:xfrm>
              <a:off x="5063752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65" y="0"/>
                  </a:moveTo>
                  <a:lnTo>
                    <a:pt x="0" y="412"/>
                  </a:lnTo>
                  <a:lnTo>
                    <a:pt x="665" y="808"/>
                  </a:lnTo>
                  <a:lnTo>
                    <a:pt x="1346" y="412"/>
                  </a:lnTo>
                  <a:lnTo>
                    <a:pt x="665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43"/>
            <p:cNvSpPr/>
            <p:nvPr/>
          </p:nvSpPr>
          <p:spPr>
            <a:xfrm>
              <a:off x="5187584" y="3858018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77" y="1"/>
                  </a:moveTo>
                  <a:lnTo>
                    <a:pt x="1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43"/>
            <p:cNvSpPr/>
            <p:nvPr/>
          </p:nvSpPr>
          <p:spPr>
            <a:xfrm>
              <a:off x="5187584" y="3925250"/>
              <a:ext cx="68288" cy="41503"/>
            </a:xfrm>
            <a:custGeom>
              <a:avLst/>
              <a:gdLst/>
              <a:ahLst/>
              <a:cxnLst/>
              <a:rect l="l" t="t" r="r" b="b"/>
              <a:pathLst>
                <a:path w="2139" h="1300" extrusionOk="0">
                  <a:moveTo>
                    <a:pt x="1077" y="1"/>
                  </a:moveTo>
                  <a:lnTo>
                    <a:pt x="1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43"/>
            <p:cNvSpPr/>
            <p:nvPr/>
          </p:nvSpPr>
          <p:spPr>
            <a:xfrm>
              <a:off x="5153713" y="3878737"/>
              <a:ext cx="68288" cy="67266"/>
            </a:xfrm>
            <a:custGeom>
              <a:avLst/>
              <a:gdLst/>
              <a:ahLst/>
              <a:cxnLst/>
              <a:rect l="l" t="t" r="r" b="b"/>
              <a:pathLst>
                <a:path w="2139" h="2107" extrusionOk="0">
                  <a:moveTo>
                    <a:pt x="1062" y="1"/>
                  </a:moveTo>
                  <a:lnTo>
                    <a:pt x="1" y="650"/>
                  </a:lnTo>
                  <a:lnTo>
                    <a:pt x="666" y="1062"/>
                  </a:lnTo>
                  <a:lnTo>
                    <a:pt x="1" y="1458"/>
                  </a:lnTo>
                  <a:lnTo>
                    <a:pt x="1062" y="2107"/>
                  </a:lnTo>
                  <a:lnTo>
                    <a:pt x="2138" y="1458"/>
                  </a:lnTo>
                  <a:lnTo>
                    <a:pt x="1457" y="1062"/>
                  </a:lnTo>
                  <a:lnTo>
                    <a:pt x="2138" y="650"/>
                  </a:lnTo>
                  <a:lnTo>
                    <a:pt x="1062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43"/>
            <p:cNvSpPr/>
            <p:nvPr/>
          </p:nvSpPr>
          <p:spPr>
            <a:xfrm>
              <a:off x="5131973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82" y="0"/>
                  </a:moveTo>
                  <a:lnTo>
                    <a:pt x="1" y="412"/>
                  </a:lnTo>
                  <a:lnTo>
                    <a:pt x="682" y="808"/>
                  </a:lnTo>
                  <a:lnTo>
                    <a:pt x="1347" y="412"/>
                  </a:lnTo>
                  <a:lnTo>
                    <a:pt x="682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43"/>
            <p:cNvSpPr/>
            <p:nvPr/>
          </p:nvSpPr>
          <p:spPr>
            <a:xfrm>
              <a:off x="5255837" y="3925250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77" y="1"/>
                  </a:moveTo>
                  <a:lnTo>
                    <a:pt x="0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43"/>
            <p:cNvSpPr/>
            <p:nvPr/>
          </p:nvSpPr>
          <p:spPr>
            <a:xfrm>
              <a:off x="5255837" y="3858018"/>
              <a:ext cx="68256" cy="41503"/>
            </a:xfrm>
            <a:custGeom>
              <a:avLst/>
              <a:gdLst/>
              <a:ahLst/>
              <a:cxnLst/>
              <a:rect l="l" t="t" r="r" b="b"/>
              <a:pathLst>
                <a:path w="2138" h="1300" extrusionOk="0">
                  <a:moveTo>
                    <a:pt x="1077" y="1"/>
                  </a:moveTo>
                  <a:lnTo>
                    <a:pt x="0" y="650"/>
                  </a:lnTo>
                  <a:lnTo>
                    <a:pt x="1077" y="1299"/>
                  </a:lnTo>
                  <a:lnTo>
                    <a:pt x="2138" y="650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43"/>
            <p:cNvSpPr/>
            <p:nvPr/>
          </p:nvSpPr>
          <p:spPr>
            <a:xfrm>
              <a:off x="5221966" y="3878737"/>
              <a:ext cx="68256" cy="67266"/>
            </a:xfrm>
            <a:custGeom>
              <a:avLst/>
              <a:gdLst/>
              <a:ahLst/>
              <a:cxnLst/>
              <a:rect l="l" t="t" r="r" b="b"/>
              <a:pathLst>
                <a:path w="2138" h="2107" extrusionOk="0">
                  <a:moveTo>
                    <a:pt x="1061" y="1"/>
                  </a:moveTo>
                  <a:lnTo>
                    <a:pt x="0" y="650"/>
                  </a:lnTo>
                  <a:lnTo>
                    <a:pt x="665" y="1062"/>
                  </a:lnTo>
                  <a:lnTo>
                    <a:pt x="0" y="1458"/>
                  </a:lnTo>
                  <a:lnTo>
                    <a:pt x="1061" y="2107"/>
                  </a:lnTo>
                  <a:lnTo>
                    <a:pt x="2138" y="1458"/>
                  </a:lnTo>
                  <a:lnTo>
                    <a:pt x="1457" y="1062"/>
                  </a:lnTo>
                  <a:lnTo>
                    <a:pt x="2138" y="650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43"/>
            <p:cNvSpPr/>
            <p:nvPr/>
          </p:nvSpPr>
          <p:spPr>
            <a:xfrm>
              <a:off x="5200226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81" y="0"/>
                  </a:moveTo>
                  <a:lnTo>
                    <a:pt x="0" y="412"/>
                  </a:lnTo>
                  <a:lnTo>
                    <a:pt x="681" y="808"/>
                  </a:lnTo>
                  <a:lnTo>
                    <a:pt x="1346" y="412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43"/>
            <p:cNvSpPr/>
            <p:nvPr/>
          </p:nvSpPr>
          <p:spPr>
            <a:xfrm>
              <a:off x="5324058" y="3858018"/>
              <a:ext cx="124380" cy="108737"/>
            </a:xfrm>
            <a:custGeom>
              <a:avLst/>
              <a:gdLst/>
              <a:ahLst/>
              <a:cxnLst/>
              <a:rect l="l" t="t" r="r" b="b"/>
              <a:pathLst>
                <a:path w="3896" h="3406" extrusionOk="0">
                  <a:moveTo>
                    <a:pt x="1077" y="1"/>
                  </a:moveTo>
                  <a:lnTo>
                    <a:pt x="1" y="650"/>
                  </a:lnTo>
                  <a:lnTo>
                    <a:pt x="1742" y="1711"/>
                  </a:lnTo>
                  <a:lnTo>
                    <a:pt x="1" y="2756"/>
                  </a:lnTo>
                  <a:lnTo>
                    <a:pt x="1077" y="3405"/>
                  </a:lnTo>
                  <a:lnTo>
                    <a:pt x="3896" y="1711"/>
                  </a:lnTo>
                  <a:lnTo>
                    <a:pt x="1077" y="1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43"/>
            <p:cNvSpPr/>
            <p:nvPr/>
          </p:nvSpPr>
          <p:spPr>
            <a:xfrm>
              <a:off x="5290187" y="3878737"/>
              <a:ext cx="89518" cy="67266"/>
            </a:xfrm>
            <a:custGeom>
              <a:avLst/>
              <a:gdLst/>
              <a:ahLst/>
              <a:cxnLst/>
              <a:rect l="l" t="t" r="r" b="b"/>
              <a:pathLst>
                <a:path w="2804" h="2107" extrusionOk="0">
                  <a:moveTo>
                    <a:pt x="1062" y="1"/>
                  </a:moveTo>
                  <a:lnTo>
                    <a:pt x="1" y="650"/>
                  </a:lnTo>
                  <a:lnTo>
                    <a:pt x="666" y="1062"/>
                  </a:lnTo>
                  <a:lnTo>
                    <a:pt x="1" y="1458"/>
                  </a:lnTo>
                  <a:lnTo>
                    <a:pt x="1062" y="2107"/>
                  </a:lnTo>
                  <a:lnTo>
                    <a:pt x="2803" y="1062"/>
                  </a:lnTo>
                  <a:lnTo>
                    <a:pt x="1062" y="1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43"/>
            <p:cNvSpPr/>
            <p:nvPr/>
          </p:nvSpPr>
          <p:spPr>
            <a:xfrm>
              <a:off x="5268447" y="3899487"/>
              <a:ext cx="43003" cy="25795"/>
            </a:xfrm>
            <a:custGeom>
              <a:avLst/>
              <a:gdLst/>
              <a:ahLst/>
              <a:cxnLst/>
              <a:rect l="l" t="t" r="r" b="b"/>
              <a:pathLst>
                <a:path w="1347" h="808" extrusionOk="0">
                  <a:moveTo>
                    <a:pt x="682" y="0"/>
                  </a:moveTo>
                  <a:lnTo>
                    <a:pt x="1" y="412"/>
                  </a:lnTo>
                  <a:lnTo>
                    <a:pt x="682" y="808"/>
                  </a:lnTo>
                  <a:lnTo>
                    <a:pt x="1347" y="412"/>
                  </a:lnTo>
                  <a:lnTo>
                    <a:pt x="682" y="0"/>
                  </a:ln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43"/>
            <p:cNvSpPr/>
            <p:nvPr/>
          </p:nvSpPr>
          <p:spPr>
            <a:xfrm>
              <a:off x="5141582" y="3924260"/>
              <a:ext cx="15196" cy="15196"/>
            </a:xfrm>
            <a:custGeom>
              <a:avLst/>
              <a:gdLst/>
              <a:ahLst/>
              <a:cxnLst/>
              <a:rect l="l" t="t" r="r" b="b"/>
              <a:pathLst>
                <a:path w="476" h="476" extrusionOk="0">
                  <a:moveTo>
                    <a:pt x="238" y="0"/>
                  </a:moveTo>
                  <a:cubicBezTo>
                    <a:pt x="112" y="0"/>
                    <a:pt x="1" y="111"/>
                    <a:pt x="1" y="238"/>
                  </a:cubicBezTo>
                  <a:cubicBezTo>
                    <a:pt x="1" y="380"/>
                    <a:pt x="112" y="475"/>
                    <a:pt x="238" y="475"/>
                  </a:cubicBezTo>
                  <a:cubicBezTo>
                    <a:pt x="381" y="475"/>
                    <a:pt x="476" y="380"/>
                    <a:pt x="476" y="238"/>
                  </a:cubicBezTo>
                  <a:cubicBezTo>
                    <a:pt x="476" y="111"/>
                    <a:pt x="381" y="0"/>
                    <a:pt x="238" y="0"/>
                  </a:cubicBez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43"/>
            <p:cNvSpPr/>
            <p:nvPr/>
          </p:nvSpPr>
          <p:spPr>
            <a:xfrm>
              <a:off x="4430897" y="4536368"/>
              <a:ext cx="18740" cy="16058"/>
            </a:xfrm>
            <a:custGeom>
              <a:avLst/>
              <a:gdLst/>
              <a:ahLst/>
              <a:cxnLst/>
              <a:rect l="l" t="t" r="r" b="b"/>
              <a:pathLst>
                <a:path w="587" h="503" extrusionOk="0">
                  <a:moveTo>
                    <a:pt x="349" y="0"/>
                  </a:moveTo>
                  <a:cubicBezTo>
                    <a:pt x="111" y="0"/>
                    <a:pt x="1" y="270"/>
                    <a:pt x="159" y="428"/>
                  </a:cubicBezTo>
                  <a:cubicBezTo>
                    <a:pt x="210" y="479"/>
                    <a:pt x="274" y="503"/>
                    <a:pt x="336" y="503"/>
                  </a:cubicBezTo>
                  <a:cubicBezTo>
                    <a:pt x="464" y="503"/>
                    <a:pt x="586" y="403"/>
                    <a:pt x="586" y="254"/>
                  </a:cubicBezTo>
                  <a:cubicBezTo>
                    <a:pt x="586" y="111"/>
                    <a:pt x="476" y="0"/>
                    <a:pt x="3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70" name="Google Shape;2870;p43"/>
          <p:cNvSpPr txBox="1">
            <a:spLocks noGrp="1"/>
          </p:cNvSpPr>
          <p:nvPr>
            <p:ph type="subTitle" idx="1"/>
          </p:nvPr>
        </p:nvSpPr>
        <p:spPr>
          <a:xfrm>
            <a:off x="1614650" y="1784808"/>
            <a:ext cx="3131175" cy="17125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>
                    <a:lumMod val="50000"/>
                  </a:schemeClr>
                </a:solidFill>
              </a:rPr>
              <a:t>TIẾNG VIỆT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>
                    <a:lumMod val="50000"/>
                  </a:schemeClr>
                </a:solidFill>
              </a:rPr>
              <a:t>Lớp 1</a:t>
            </a:r>
            <a:endParaRPr sz="4400" dirty="0">
              <a:solidFill>
                <a:schemeClr val="accent3">
                  <a:lumMod val="50000"/>
                </a:schemeClr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74B9960A-6480-45A1-B7FC-059A1E7A06F3}"/>
              </a:ext>
            </a:extLst>
          </p:cNvPr>
          <p:cNvSpPr txBox="1"/>
          <p:nvPr/>
        </p:nvSpPr>
        <p:spPr>
          <a:xfrm>
            <a:off x="807183" y="746008"/>
            <a:ext cx="4448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Kết</a:t>
            </a:r>
            <a:r>
              <a:rPr lang="en-US" sz="2400" b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nối</a:t>
            </a:r>
            <a:r>
              <a:rPr lang="en-US" sz="2400" b="1" dirty="0">
                <a:solidFill>
                  <a:srgbClr val="002060"/>
                </a:solidFill>
                <a:latin typeface="Arial Rounded MT Bold" pitchFamily="34" charset="0"/>
              </a:rPr>
              <a:t> tri </a:t>
            </a:r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thức</a:t>
            </a:r>
            <a:r>
              <a:rPr lang="en-US" sz="2400" b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với</a:t>
            </a:r>
            <a:r>
              <a:rPr lang="en-US" sz="2400" b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cuộc</a:t>
            </a:r>
            <a:r>
              <a:rPr lang="en-US" sz="2400" b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 Rounded MT Bold" pitchFamily="34" charset="0"/>
              </a:rPr>
              <a:t>sống</a:t>
            </a:r>
            <a:endParaRPr lang="en-US" sz="2400" b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752AB4-0DA9-4698-0B75-2FF20BCD5F82}"/>
              </a:ext>
            </a:extLst>
          </p:cNvPr>
          <p:cNvSpPr/>
          <p:nvPr/>
        </p:nvSpPr>
        <p:spPr>
          <a:xfrm>
            <a:off x="467179" y="691928"/>
            <a:ext cx="5038837" cy="173124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TRß</a:t>
            </a:r>
            <a:r>
              <a:rPr lang="en-US" sz="5400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 CH¥I</a:t>
            </a:r>
          </a:p>
          <a:p>
            <a:pPr algn="ctr"/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Kết</a:t>
            </a:r>
            <a:r>
              <a:rPr lang="en-US" sz="5400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 </a:t>
            </a:r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bạn</a:t>
            </a:r>
            <a:endParaRPr lang="en-US" sz="5400" dirty="0">
              <a:ln w="0"/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  <a:latin typeface=".VnArabiaH" panose="020B7200000000000000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A339F4-A8D9-03C1-DBEC-31FEBD0348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48" y="2422072"/>
            <a:ext cx="6764370" cy="1537806"/>
          </a:xfrm>
          <a:prstGeom prst="rect">
            <a:avLst/>
          </a:prstGeom>
        </p:spPr>
      </p:pic>
      <p:pic>
        <p:nvPicPr>
          <p:cNvPr id="5" name="y2mate.com - BÃ i HÃ¡t  CHÃšNG EM LÃ€ Há»ŒC SINH Lá»šP 1  SÃ¡ng tÃ¡c PHáº M TUYÃŠN  (1)">
            <a:hlinkClick r:id="" action="ppaction://media"/>
            <a:extLst>
              <a:ext uri="{FF2B5EF4-FFF2-40B4-BE49-F238E27FC236}">
                <a16:creationId xmlns:a16="http://schemas.microsoft.com/office/drawing/2014/main" id="{31DAE9F5-6BE7-00D7-D9BA-020305560E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68896" y="46561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752AB4-0DA9-4698-0B75-2FF20BCD5F82}"/>
              </a:ext>
            </a:extLst>
          </p:cNvPr>
          <p:cNvSpPr/>
          <p:nvPr/>
        </p:nvSpPr>
        <p:spPr>
          <a:xfrm>
            <a:off x="467179" y="691928"/>
            <a:ext cx="5038837" cy="173124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TRß</a:t>
            </a:r>
            <a:r>
              <a:rPr lang="en-US" sz="5400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 CH¥I</a:t>
            </a:r>
          </a:p>
          <a:p>
            <a:pPr algn="ctr"/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Kết</a:t>
            </a:r>
            <a:r>
              <a:rPr lang="en-US" sz="5400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 </a:t>
            </a:r>
            <a:r>
              <a:rPr lang="en-US" sz="5400" dirty="0" err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.VnArabiaH" panose="020B7200000000000000" pitchFamily="34" charset="0"/>
              </a:rPr>
              <a:t>bạn</a:t>
            </a:r>
            <a:endParaRPr lang="en-US" sz="5400" dirty="0">
              <a:ln w="0"/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  <a:latin typeface=".VnArabiaH" panose="020B7200000000000000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A339F4-A8D9-03C1-DBEC-31FEBD034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23" y="1802847"/>
            <a:ext cx="6764370" cy="1537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371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3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8" name="Google Shape;3428;p47"/>
          <p:cNvSpPr txBox="1">
            <a:spLocks noGrp="1"/>
          </p:cNvSpPr>
          <p:nvPr>
            <p:ph type="subTitle" idx="1"/>
          </p:nvPr>
        </p:nvSpPr>
        <p:spPr>
          <a:xfrm>
            <a:off x="2545672" y="1308862"/>
            <a:ext cx="4072506" cy="22240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vi-VN" sz="4000" dirty="0"/>
              <a:t>LUYỆN </a:t>
            </a:r>
            <a:r>
              <a:rPr lang="en" sz="4000" dirty="0"/>
              <a:t>VIẾT </a:t>
            </a:r>
            <a:r>
              <a:rPr lang="vi-VN" sz="4000" dirty="0"/>
              <a:t>VỞ</a:t>
            </a:r>
            <a:endParaRPr sz="4000" dirty="0"/>
          </a:p>
        </p:txBody>
      </p:sp>
      <p:sp>
        <p:nvSpPr>
          <p:cNvPr id="3429" name="Google Shape;3429;p47"/>
          <p:cNvSpPr/>
          <p:nvPr/>
        </p:nvSpPr>
        <p:spPr>
          <a:xfrm>
            <a:off x="3721800" y="4517531"/>
            <a:ext cx="1700400" cy="165900"/>
          </a:xfrm>
          <a:prstGeom prst="ellipse">
            <a:avLst/>
          </a:prstGeom>
          <a:solidFill>
            <a:srgbClr val="404AA9">
              <a:alpha val="442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430" name="Google Shape;3430;p47"/>
          <p:cNvGrpSpPr/>
          <p:nvPr/>
        </p:nvGrpSpPr>
        <p:grpSpPr>
          <a:xfrm>
            <a:off x="3811975" y="4149996"/>
            <a:ext cx="1520050" cy="457225"/>
            <a:chOff x="3778388" y="4149996"/>
            <a:chExt cx="1520050" cy="457225"/>
          </a:xfrm>
        </p:grpSpPr>
        <p:sp>
          <p:nvSpPr>
            <p:cNvPr id="3431" name="Google Shape;3431;p47"/>
            <p:cNvSpPr/>
            <p:nvPr/>
          </p:nvSpPr>
          <p:spPr>
            <a:xfrm>
              <a:off x="5140088" y="4279821"/>
              <a:ext cx="9925" cy="32875"/>
            </a:xfrm>
            <a:custGeom>
              <a:avLst/>
              <a:gdLst/>
              <a:ahLst/>
              <a:cxnLst/>
              <a:rect l="l" t="t" r="r" b="b"/>
              <a:pathLst>
                <a:path w="397" h="1315" extrusionOk="0">
                  <a:moveTo>
                    <a:pt x="80" y="1077"/>
                  </a:moveTo>
                  <a:cubicBezTo>
                    <a:pt x="396" y="1"/>
                    <a:pt x="254" y="349"/>
                    <a:pt x="0" y="1315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47"/>
            <p:cNvSpPr/>
            <p:nvPr/>
          </p:nvSpPr>
          <p:spPr>
            <a:xfrm>
              <a:off x="3908238" y="4149996"/>
              <a:ext cx="11100" cy="34850"/>
            </a:xfrm>
            <a:custGeom>
              <a:avLst/>
              <a:gdLst/>
              <a:ahLst/>
              <a:cxnLst/>
              <a:rect l="l" t="t" r="r" b="b"/>
              <a:pathLst>
                <a:path w="444" h="1394" extrusionOk="0">
                  <a:moveTo>
                    <a:pt x="364" y="1140"/>
                  </a:moveTo>
                  <a:cubicBezTo>
                    <a:pt x="0" y="0"/>
                    <a:pt x="95" y="428"/>
                    <a:pt x="443" y="1394"/>
                  </a:cubicBezTo>
                  <a:cubicBezTo>
                    <a:pt x="443" y="1394"/>
                    <a:pt x="412" y="1315"/>
                    <a:pt x="364" y="1140"/>
                  </a:cubicBezTo>
                  <a:close/>
                </a:path>
              </a:pathLst>
            </a:custGeom>
            <a:solidFill>
              <a:srgbClr val="8DC3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47"/>
            <p:cNvSpPr/>
            <p:nvPr/>
          </p:nvSpPr>
          <p:spPr>
            <a:xfrm>
              <a:off x="3778388" y="4306346"/>
              <a:ext cx="1520050" cy="300475"/>
            </a:xfrm>
            <a:custGeom>
              <a:avLst/>
              <a:gdLst/>
              <a:ahLst/>
              <a:cxnLst/>
              <a:rect l="l" t="t" r="r" b="b"/>
              <a:pathLst>
                <a:path w="60802" h="12019" extrusionOk="0">
                  <a:moveTo>
                    <a:pt x="1505" y="1"/>
                  </a:moveTo>
                  <a:cubicBezTo>
                    <a:pt x="681" y="1"/>
                    <a:pt x="1" y="2692"/>
                    <a:pt x="1" y="6017"/>
                  </a:cubicBezTo>
                  <a:cubicBezTo>
                    <a:pt x="1" y="9327"/>
                    <a:pt x="681" y="12018"/>
                    <a:pt x="1505" y="12018"/>
                  </a:cubicBezTo>
                  <a:lnTo>
                    <a:pt x="60089" y="12018"/>
                  </a:lnTo>
                  <a:cubicBezTo>
                    <a:pt x="60485" y="12018"/>
                    <a:pt x="60802" y="11702"/>
                    <a:pt x="60802" y="11306"/>
                  </a:cubicBezTo>
                  <a:cubicBezTo>
                    <a:pt x="60802" y="11116"/>
                    <a:pt x="60659" y="10973"/>
                    <a:pt x="60469" y="10973"/>
                  </a:cubicBezTo>
                  <a:lnTo>
                    <a:pt x="40693" y="10973"/>
                  </a:lnTo>
                  <a:cubicBezTo>
                    <a:pt x="40297" y="9881"/>
                    <a:pt x="40044" y="8076"/>
                    <a:pt x="40044" y="6017"/>
                  </a:cubicBezTo>
                  <a:cubicBezTo>
                    <a:pt x="40044" y="3959"/>
                    <a:pt x="40297" y="2138"/>
                    <a:pt x="40693" y="1061"/>
                  </a:cubicBezTo>
                  <a:lnTo>
                    <a:pt x="60453" y="1061"/>
                  </a:lnTo>
                  <a:cubicBezTo>
                    <a:pt x="60643" y="1061"/>
                    <a:pt x="60802" y="903"/>
                    <a:pt x="60802" y="713"/>
                  </a:cubicBezTo>
                  <a:cubicBezTo>
                    <a:pt x="60802" y="317"/>
                    <a:pt x="60485" y="1"/>
                    <a:pt x="60089" y="1"/>
                  </a:cubicBezTo>
                  <a:close/>
                </a:path>
              </a:pathLst>
            </a:custGeom>
            <a:solidFill>
              <a:srgbClr val="404A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47"/>
            <p:cNvSpPr/>
            <p:nvPr/>
          </p:nvSpPr>
          <p:spPr>
            <a:xfrm>
              <a:off x="4779463" y="4332871"/>
              <a:ext cx="16275" cy="247825"/>
            </a:xfrm>
            <a:custGeom>
              <a:avLst/>
              <a:gdLst/>
              <a:ahLst/>
              <a:cxnLst/>
              <a:rect l="l" t="t" r="r" b="b"/>
              <a:pathLst>
                <a:path w="651" h="9913" extrusionOk="0">
                  <a:moveTo>
                    <a:pt x="650" y="0"/>
                  </a:moveTo>
                  <a:cubicBezTo>
                    <a:pt x="254" y="1077"/>
                    <a:pt x="1" y="2898"/>
                    <a:pt x="1" y="4956"/>
                  </a:cubicBezTo>
                  <a:cubicBezTo>
                    <a:pt x="1" y="7015"/>
                    <a:pt x="254" y="8820"/>
                    <a:pt x="650" y="9912"/>
                  </a:cubicBezTo>
                  <a:lnTo>
                    <a:pt x="650" y="0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47"/>
            <p:cNvSpPr/>
            <p:nvPr/>
          </p:nvSpPr>
          <p:spPr>
            <a:xfrm>
              <a:off x="4795713" y="4332871"/>
              <a:ext cx="476600" cy="247825"/>
            </a:xfrm>
            <a:custGeom>
              <a:avLst/>
              <a:gdLst/>
              <a:ahLst/>
              <a:cxnLst/>
              <a:rect l="l" t="t" r="r" b="b"/>
              <a:pathLst>
                <a:path w="19064" h="9913" extrusionOk="0">
                  <a:moveTo>
                    <a:pt x="0" y="0"/>
                  </a:moveTo>
                  <a:lnTo>
                    <a:pt x="0" y="9912"/>
                  </a:lnTo>
                  <a:lnTo>
                    <a:pt x="19064" y="9912"/>
                  </a:lnTo>
                  <a:cubicBezTo>
                    <a:pt x="18668" y="8820"/>
                    <a:pt x="18415" y="7015"/>
                    <a:pt x="18415" y="4956"/>
                  </a:cubicBezTo>
                  <a:cubicBezTo>
                    <a:pt x="18415" y="2898"/>
                    <a:pt x="18668" y="1077"/>
                    <a:pt x="19064" y="0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47"/>
            <p:cNvSpPr/>
            <p:nvPr/>
          </p:nvSpPr>
          <p:spPr>
            <a:xfrm>
              <a:off x="3947813" y="4306746"/>
              <a:ext cx="195175" cy="300475"/>
            </a:xfrm>
            <a:custGeom>
              <a:avLst/>
              <a:gdLst/>
              <a:ahLst/>
              <a:cxnLst/>
              <a:rect l="l" t="t" r="r" b="b"/>
              <a:pathLst>
                <a:path w="7807" h="12019" extrusionOk="0">
                  <a:moveTo>
                    <a:pt x="1489" y="0"/>
                  </a:moveTo>
                  <a:cubicBezTo>
                    <a:pt x="665" y="0"/>
                    <a:pt x="0" y="2692"/>
                    <a:pt x="0" y="6001"/>
                  </a:cubicBezTo>
                  <a:cubicBezTo>
                    <a:pt x="0" y="9326"/>
                    <a:pt x="665" y="12018"/>
                    <a:pt x="1489" y="12018"/>
                  </a:cubicBezTo>
                  <a:lnTo>
                    <a:pt x="7806" y="12002"/>
                  </a:lnTo>
                  <a:cubicBezTo>
                    <a:pt x="6983" y="12002"/>
                    <a:pt x="6318" y="9311"/>
                    <a:pt x="6318" y="6001"/>
                  </a:cubicBezTo>
                  <a:cubicBezTo>
                    <a:pt x="6318" y="2676"/>
                    <a:pt x="6983" y="0"/>
                    <a:pt x="7806" y="0"/>
                  </a:cubicBez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47"/>
            <p:cNvSpPr/>
            <p:nvPr/>
          </p:nvSpPr>
          <p:spPr>
            <a:xfrm>
              <a:off x="3923663" y="4306746"/>
              <a:ext cx="42775" cy="300475"/>
            </a:xfrm>
            <a:custGeom>
              <a:avLst/>
              <a:gdLst/>
              <a:ahLst/>
              <a:cxnLst/>
              <a:rect l="l" t="t" r="r" b="b"/>
              <a:pathLst>
                <a:path w="1711" h="12019" extrusionOk="0">
                  <a:moveTo>
                    <a:pt x="1711" y="0"/>
                  </a:moveTo>
                  <a:cubicBezTo>
                    <a:pt x="1568" y="0"/>
                    <a:pt x="1441" y="48"/>
                    <a:pt x="1331" y="143"/>
                  </a:cubicBezTo>
                  <a:cubicBezTo>
                    <a:pt x="1236" y="238"/>
                    <a:pt x="1156" y="349"/>
                    <a:pt x="1077" y="460"/>
                  </a:cubicBezTo>
                  <a:cubicBezTo>
                    <a:pt x="951" y="697"/>
                    <a:pt x="824" y="935"/>
                    <a:pt x="745" y="1204"/>
                  </a:cubicBezTo>
                  <a:cubicBezTo>
                    <a:pt x="571" y="1710"/>
                    <a:pt x="428" y="2249"/>
                    <a:pt x="349" y="2787"/>
                  </a:cubicBezTo>
                  <a:cubicBezTo>
                    <a:pt x="1" y="4925"/>
                    <a:pt x="1" y="7094"/>
                    <a:pt x="349" y="9231"/>
                  </a:cubicBezTo>
                  <a:cubicBezTo>
                    <a:pt x="428" y="9770"/>
                    <a:pt x="571" y="10292"/>
                    <a:pt x="745" y="10799"/>
                  </a:cubicBezTo>
                  <a:cubicBezTo>
                    <a:pt x="824" y="11052"/>
                    <a:pt x="951" y="11306"/>
                    <a:pt x="1077" y="11543"/>
                  </a:cubicBezTo>
                  <a:cubicBezTo>
                    <a:pt x="1156" y="11654"/>
                    <a:pt x="1236" y="11765"/>
                    <a:pt x="1331" y="11860"/>
                  </a:cubicBezTo>
                  <a:cubicBezTo>
                    <a:pt x="1441" y="11955"/>
                    <a:pt x="1568" y="12018"/>
                    <a:pt x="1711" y="12018"/>
                  </a:cubicBezTo>
                  <a:cubicBezTo>
                    <a:pt x="1568" y="12002"/>
                    <a:pt x="1441" y="11939"/>
                    <a:pt x="1362" y="11828"/>
                  </a:cubicBezTo>
                  <a:cubicBezTo>
                    <a:pt x="1267" y="11733"/>
                    <a:pt x="1204" y="11622"/>
                    <a:pt x="1141" y="11511"/>
                  </a:cubicBezTo>
                  <a:cubicBezTo>
                    <a:pt x="1014" y="11274"/>
                    <a:pt x="919" y="11021"/>
                    <a:pt x="856" y="10767"/>
                  </a:cubicBezTo>
                  <a:cubicBezTo>
                    <a:pt x="697" y="10261"/>
                    <a:pt x="602" y="9738"/>
                    <a:pt x="523" y="9200"/>
                  </a:cubicBezTo>
                  <a:cubicBezTo>
                    <a:pt x="254" y="7078"/>
                    <a:pt x="254" y="4925"/>
                    <a:pt x="523" y="2803"/>
                  </a:cubicBezTo>
                  <a:cubicBezTo>
                    <a:pt x="602" y="2280"/>
                    <a:pt x="697" y="1758"/>
                    <a:pt x="856" y="1251"/>
                  </a:cubicBezTo>
                  <a:cubicBezTo>
                    <a:pt x="919" y="982"/>
                    <a:pt x="1014" y="745"/>
                    <a:pt x="1141" y="507"/>
                  </a:cubicBezTo>
                  <a:cubicBezTo>
                    <a:pt x="1204" y="380"/>
                    <a:pt x="1267" y="270"/>
                    <a:pt x="1362" y="175"/>
                  </a:cubicBezTo>
                  <a:cubicBezTo>
                    <a:pt x="1441" y="80"/>
                    <a:pt x="1568" y="16"/>
                    <a:pt x="1711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47"/>
            <p:cNvSpPr/>
            <p:nvPr/>
          </p:nvSpPr>
          <p:spPr>
            <a:xfrm>
              <a:off x="4119613" y="4306671"/>
              <a:ext cx="40800" cy="300550"/>
            </a:xfrm>
            <a:custGeom>
              <a:avLst/>
              <a:gdLst/>
              <a:ahLst/>
              <a:cxnLst/>
              <a:rect l="l" t="t" r="r" b="b"/>
              <a:pathLst>
                <a:path w="1632" h="12022" extrusionOk="0">
                  <a:moveTo>
                    <a:pt x="1578" y="0"/>
                  </a:moveTo>
                  <a:cubicBezTo>
                    <a:pt x="1457" y="0"/>
                    <a:pt x="1350" y="47"/>
                    <a:pt x="1267" y="130"/>
                  </a:cubicBezTo>
                  <a:cubicBezTo>
                    <a:pt x="1156" y="225"/>
                    <a:pt x="1077" y="320"/>
                    <a:pt x="1014" y="447"/>
                  </a:cubicBezTo>
                  <a:cubicBezTo>
                    <a:pt x="871" y="684"/>
                    <a:pt x="760" y="922"/>
                    <a:pt x="665" y="1191"/>
                  </a:cubicBezTo>
                  <a:cubicBezTo>
                    <a:pt x="491" y="1698"/>
                    <a:pt x="364" y="2236"/>
                    <a:pt x="269" y="2774"/>
                  </a:cubicBezTo>
                  <a:cubicBezTo>
                    <a:pt x="95" y="3835"/>
                    <a:pt x="0" y="4928"/>
                    <a:pt x="0" y="6004"/>
                  </a:cubicBezTo>
                  <a:cubicBezTo>
                    <a:pt x="0" y="7081"/>
                    <a:pt x="95" y="8174"/>
                    <a:pt x="269" y="9234"/>
                  </a:cubicBezTo>
                  <a:cubicBezTo>
                    <a:pt x="349" y="9773"/>
                    <a:pt x="491" y="10295"/>
                    <a:pt x="665" y="10802"/>
                  </a:cubicBezTo>
                  <a:cubicBezTo>
                    <a:pt x="744" y="11071"/>
                    <a:pt x="871" y="11309"/>
                    <a:pt x="998" y="11546"/>
                  </a:cubicBezTo>
                  <a:cubicBezTo>
                    <a:pt x="1077" y="11657"/>
                    <a:pt x="1156" y="11768"/>
                    <a:pt x="1251" y="11863"/>
                  </a:cubicBezTo>
                  <a:cubicBezTo>
                    <a:pt x="1362" y="11958"/>
                    <a:pt x="1489" y="12021"/>
                    <a:pt x="1631" y="12021"/>
                  </a:cubicBezTo>
                  <a:cubicBezTo>
                    <a:pt x="1489" y="12005"/>
                    <a:pt x="1362" y="11942"/>
                    <a:pt x="1283" y="11831"/>
                  </a:cubicBezTo>
                  <a:cubicBezTo>
                    <a:pt x="1188" y="11736"/>
                    <a:pt x="1124" y="11625"/>
                    <a:pt x="1061" y="11514"/>
                  </a:cubicBezTo>
                  <a:cubicBezTo>
                    <a:pt x="934" y="11277"/>
                    <a:pt x="839" y="11024"/>
                    <a:pt x="776" y="10770"/>
                  </a:cubicBezTo>
                  <a:cubicBezTo>
                    <a:pt x="618" y="10264"/>
                    <a:pt x="523" y="9741"/>
                    <a:pt x="444" y="9203"/>
                  </a:cubicBezTo>
                  <a:cubicBezTo>
                    <a:pt x="174" y="7081"/>
                    <a:pt x="174" y="4928"/>
                    <a:pt x="444" y="2806"/>
                  </a:cubicBezTo>
                  <a:cubicBezTo>
                    <a:pt x="523" y="2283"/>
                    <a:pt x="618" y="1761"/>
                    <a:pt x="776" y="1254"/>
                  </a:cubicBezTo>
                  <a:cubicBezTo>
                    <a:pt x="839" y="985"/>
                    <a:pt x="934" y="748"/>
                    <a:pt x="1061" y="510"/>
                  </a:cubicBezTo>
                  <a:cubicBezTo>
                    <a:pt x="1124" y="383"/>
                    <a:pt x="1188" y="273"/>
                    <a:pt x="1283" y="178"/>
                  </a:cubicBezTo>
                  <a:cubicBezTo>
                    <a:pt x="1362" y="83"/>
                    <a:pt x="1489" y="19"/>
                    <a:pt x="1631" y="3"/>
                  </a:cubicBezTo>
                  <a:cubicBezTo>
                    <a:pt x="1613" y="1"/>
                    <a:pt x="1595" y="0"/>
                    <a:pt x="1578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47"/>
            <p:cNvSpPr/>
            <p:nvPr/>
          </p:nvSpPr>
          <p:spPr>
            <a:xfrm>
              <a:off x="4313563" y="4306671"/>
              <a:ext cx="40800" cy="300550"/>
            </a:xfrm>
            <a:custGeom>
              <a:avLst/>
              <a:gdLst/>
              <a:ahLst/>
              <a:cxnLst/>
              <a:rect l="l" t="t" r="r" b="b"/>
              <a:pathLst>
                <a:path w="1632" h="12022" extrusionOk="0">
                  <a:moveTo>
                    <a:pt x="1578" y="0"/>
                  </a:moveTo>
                  <a:cubicBezTo>
                    <a:pt x="1457" y="0"/>
                    <a:pt x="1350" y="47"/>
                    <a:pt x="1267" y="130"/>
                  </a:cubicBezTo>
                  <a:cubicBezTo>
                    <a:pt x="1157" y="225"/>
                    <a:pt x="1077" y="320"/>
                    <a:pt x="1014" y="447"/>
                  </a:cubicBezTo>
                  <a:cubicBezTo>
                    <a:pt x="872" y="684"/>
                    <a:pt x="761" y="922"/>
                    <a:pt x="666" y="1191"/>
                  </a:cubicBezTo>
                  <a:cubicBezTo>
                    <a:pt x="492" y="1698"/>
                    <a:pt x="365" y="2236"/>
                    <a:pt x="270" y="2774"/>
                  </a:cubicBezTo>
                  <a:cubicBezTo>
                    <a:pt x="96" y="3835"/>
                    <a:pt x="1" y="4928"/>
                    <a:pt x="1" y="6004"/>
                  </a:cubicBezTo>
                  <a:cubicBezTo>
                    <a:pt x="1" y="7081"/>
                    <a:pt x="96" y="8174"/>
                    <a:pt x="270" y="9234"/>
                  </a:cubicBezTo>
                  <a:cubicBezTo>
                    <a:pt x="349" y="9773"/>
                    <a:pt x="492" y="10295"/>
                    <a:pt x="666" y="10802"/>
                  </a:cubicBezTo>
                  <a:cubicBezTo>
                    <a:pt x="745" y="11071"/>
                    <a:pt x="872" y="11309"/>
                    <a:pt x="998" y="11546"/>
                  </a:cubicBezTo>
                  <a:cubicBezTo>
                    <a:pt x="1077" y="11657"/>
                    <a:pt x="1157" y="11768"/>
                    <a:pt x="1252" y="11863"/>
                  </a:cubicBezTo>
                  <a:cubicBezTo>
                    <a:pt x="1362" y="11958"/>
                    <a:pt x="1489" y="12021"/>
                    <a:pt x="1632" y="12021"/>
                  </a:cubicBezTo>
                  <a:cubicBezTo>
                    <a:pt x="1489" y="12005"/>
                    <a:pt x="1362" y="11942"/>
                    <a:pt x="1283" y="11831"/>
                  </a:cubicBezTo>
                  <a:cubicBezTo>
                    <a:pt x="1188" y="11736"/>
                    <a:pt x="1125" y="11625"/>
                    <a:pt x="1062" y="11514"/>
                  </a:cubicBezTo>
                  <a:cubicBezTo>
                    <a:pt x="935" y="11277"/>
                    <a:pt x="840" y="11024"/>
                    <a:pt x="777" y="10770"/>
                  </a:cubicBezTo>
                  <a:cubicBezTo>
                    <a:pt x="618" y="10264"/>
                    <a:pt x="523" y="9741"/>
                    <a:pt x="444" y="9203"/>
                  </a:cubicBezTo>
                  <a:cubicBezTo>
                    <a:pt x="175" y="7081"/>
                    <a:pt x="175" y="4928"/>
                    <a:pt x="444" y="2806"/>
                  </a:cubicBezTo>
                  <a:cubicBezTo>
                    <a:pt x="523" y="2283"/>
                    <a:pt x="618" y="1761"/>
                    <a:pt x="777" y="1254"/>
                  </a:cubicBezTo>
                  <a:cubicBezTo>
                    <a:pt x="840" y="985"/>
                    <a:pt x="935" y="748"/>
                    <a:pt x="1062" y="510"/>
                  </a:cubicBezTo>
                  <a:cubicBezTo>
                    <a:pt x="1125" y="383"/>
                    <a:pt x="1188" y="273"/>
                    <a:pt x="1283" y="178"/>
                  </a:cubicBezTo>
                  <a:cubicBezTo>
                    <a:pt x="1362" y="83"/>
                    <a:pt x="1489" y="19"/>
                    <a:pt x="1632" y="3"/>
                  </a:cubicBezTo>
                  <a:cubicBezTo>
                    <a:pt x="1613" y="1"/>
                    <a:pt x="1596" y="0"/>
                    <a:pt x="1578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" name="Google Shape;3440;p47"/>
            <p:cNvSpPr/>
            <p:nvPr/>
          </p:nvSpPr>
          <p:spPr>
            <a:xfrm>
              <a:off x="4505563" y="4306746"/>
              <a:ext cx="42775" cy="300475"/>
            </a:xfrm>
            <a:custGeom>
              <a:avLst/>
              <a:gdLst/>
              <a:ahLst/>
              <a:cxnLst/>
              <a:rect l="l" t="t" r="r" b="b"/>
              <a:pathLst>
                <a:path w="1711" h="12019" extrusionOk="0">
                  <a:moveTo>
                    <a:pt x="1710" y="0"/>
                  </a:moveTo>
                  <a:cubicBezTo>
                    <a:pt x="1568" y="0"/>
                    <a:pt x="1441" y="32"/>
                    <a:pt x="1346" y="127"/>
                  </a:cubicBezTo>
                  <a:cubicBezTo>
                    <a:pt x="1251" y="222"/>
                    <a:pt x="1172" y="317"/>
                    <a:pt x="1093" y="444"/>
                  </a:cubicBezTo>
                  <a:cubicBezTo>
                    <a:pt x="950" y="681"/>
                    <a:pt x="839" y="919"/>
                    <a:pt x="760" y="1188"/>
                  </a:cubicBezTo>
                  <a:cubicBezTo>
                    <a:pt x="586" y="1695"/>
                    <a:pt x="443" y="2233"/>
                    <a:pt x="364" y="2771"/>
                  </a:cubicBezTo>
                  <a:cubicBezTo>
                    <a:pt x="0" y="4909"/>
                    <a:pt x="0" y="7094"/>
                    <a:pt x="348" y="9231"/>
                  </a:cubicBezTo>
                  <a:cubicBezTo>
                    <a:pt x="428" y="9770"/>
                    <a:pt x="570" y="10292"/>
                    <a:pt x="744" y="10799"/>
                  </a:cubicBezTo>
                  <a:cubicBezTo>
                    <a:pt x="823" y="11068"/>
                    <a:pt x="934" y="11306"/>
                    <a:pt x="1077" y="11543"/>
                  </a:cubicBezTo>
                  <a:cubicBezTo>
                    <a:pt x="1156" y="11654"/>
                    <a:pt x="1235" y="11765"/>
                    <a:pt x="1330" y="11860"/>
                  </a:cubicBezTo>
                  <a:cubicBezTo>
                    <a:pt x="1425" y="11955"/>
                    <a:pt x="1568" y="12018"/>
                    <a:pt x="1694" y="12018"/>
                  </a:cubicBezTo>
                  <a:cubicBezTo>
                    <a:pt x="1568" y="12002"/>
                    <a:pt x="1441" y="11939"/>
                    <a:pt x="1362" y="11828"/>
                  </a:cubicBezTo>
                  <a:cubicBezTo>
                    <a:pt x="1267" y="11733"/>
                    <a:pt x="1188" y="11622"/>
                    <a:pt x="1140" y="11511"/>
                  </a:cubicBezTo>
                  <a:cubicBezTo>
                    <a:pt x="1013" y="11274"/>
                    <a:pt x="918" y="11021"/>
                    <a:pt x="855" y="10767"/>
                  </a:cubicBezTo>
                  <a:cubicBezTo>
                    <a:pt x="697" y="10261"/>
                    <a:pt x="586" y="9738"/>
                    <a:pt x="523" y="9200"/>
                  </a:cubicBezTo>
                  <a:cubicBezTo>
                    <a:pt x="380" y="8139"/>
                    <a:pt x="317" y="7078"/>
                    <a:pt x="333" y="6001"/>
                  </a:cubicBezTo>
                  <a:cubicBezTo>
                    <a:pt x="317" y="4941"/>
                    <a:pt x="380" y="3864"/>
                    <a:pt x="523" y="2803"/>
                  </a:cubicBezTo>
                  <a:cubicBezTo>
                    <a:pt x="602" y="2280"/>
                    <a:pt x="697" y="1758"/>
                    <a:pt x="855" y="1251"/>
                  </a:cubicBezTo>
                  <a:cubicBezTo>
                    <a:pt x="918" y="982"/>
                    <a:pt x="1013" y="745"/>
                    <a:pt x="1140" y="507"/>
                  </a:cubicBezTo>
                  <a:cubicBezTo>
                    <a:pt x="1203" y="380"/>
                    <a:pt x="1267" y="270"/>
                    <a:pt x="1362" y="175"/>
                  </a:cubicBezTo>
                  <a:cubicBezTo>
                    <a:pt x="1441" y="80"/>
                    <a:pt x="1568" y="16"/>
                    <a:pt x="1710" y="0"/>
                  </a:cubicBezTo>
                  <a:close/>
                </a:path>
              </a:pathLst>
            </a:custGeom>
            <a:solidFill>
              <a:srgbClr val="739A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" name="Google Shape;3441;p47"/>
            <p:cNvSpPr/>
            <p:nvPr/>
          </p:nvSpPr>
          <p:spPr>
            <a:xfrm>
              <a:off x="4722863" y="4306746"/>
              <a:ext cx="56250" cy="300475"/>
            </a:xfrm>
            <a:custGeom>
              <a:avLst/>
              <a:gdLst/>
              <a:ahLst/>
              <a:cxnLst/>
              <a:rect l="l" t="t" r="r" b="b"/>
              <a:pathLst>
                <a:path w="2250" h="12019" extrusionOk="0">
                  <a:moveTo>
                    <a:pt x="1505" y="0"/>
                  </a:moveTo>
                  <a:cubicBezTo>
                    <a:pt x="682" y="0"/>
                    <a:pt x="1" y="2676"/>
                    <a:pt x="1" y="6001"/>
                  </a:cubicBezTo>
                  <a:cubicBezTo>
                    <a:pt x="1" y="9311"/>
                    <a:pt x="682" y="12002"/>
                    <a:pt x="1505" y="12002"/>
                  </a:cubicBezTo>
                  <a:lnTo>
                    <a:pt x="2233" y="12018"/>
                  </a:lnTo>
                  <a:lnTo>
                    <a:pt x="2233" y="12018"/>
                  </a:lnTo>
                  <a:cubicBezTo>
                    <a:pt x="1417" y="11983"/>
                    <a:pt x="761" y="9305"/>
                    <a:pt x="761" y="6001"/>
                  </a:cubicBezTo>
                  <a:cubicBezTo>
                    <a:pt x="761" y="2692"/>
                    <a:pt x="1426" y="0"/>
                    <a:pt x="2249" y="0"/>
                  </a:cubicBezTo>
                  <a:close/>
                  <a:moveTo>
                    <a:pt x="2233" y="12018"/>
                  </a:moveTo>
                  <a:cubicBezTo>
                    <a:pt x="2238" y="12018"/>
                    <a:pt x="2244" y="12018"/>
                    <a:pt x="2249" y="12018"/>
                  </a:cubicBezTo>
                  <a:lnTo>
                    <a:pt x="2233" y="12018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47"/>
            <p:cNvSpPr/>
            <p:nvPr/>
          </p:nvSpPr>
          <p:spPr>
            <a:xfrm>
              <a:off x="3806088" y="4306746"/>
              <a:ext cx="56250" cy="300475"/>
            </a:xfrm>
            <a:custGeom>
              <a:avLst/>
              <a:gdLst/>
              <a:ahLst/>
              <a:cxnLst/>
              <a:rect l="l" t="t" r="r" b="b"/>
              <a:pathLst>
                <a:path w="2250" h="12019" extrusionOk="0">
                  <a:moveTo>
                    <a:pt x="1505" y="0"/>
                  </a:moveTo>
                  <a:cubicBezTo>
                    <a:pt x="682" y="0"/>
                    <a:pt x="1" y="2676"/>
                    <a:pt x="1" y="6001"/>
                  </a:cubicBezTo>
                  <a:cubicBezTo>
                    <a:pt x="1" y="9311"/>
                    <a:pt x="682" y="12002"/>
                    <a:pt x="1505" y="12002"/>
                  </a:cubicBezTo>
                  <a:lnTo>
                    <a:pt x="2233" y="12018"/>
                  </a:lnTo>
                  <a:lnTo>
                    <a:pt x="2233" y="12018"/>
                  </a:lnTo>
                  <a:cubicBezTo>
                    <a:pt x="1417" y="11983"/>
                    <a:pt x="761" y="9305"/>
                    <a:pt x="761" y="6001"/>
                  </a:cubicBezTo>
                  <a:cubicBezTo>
                    <a:pt x="761" y="2692"/>
                    <a:pt x="1426" y="0"/>
                    <a:pt x="2249" y="0"/>
                  </a:cubicBezTo>
                  <a:close/>
                  <a:moveTo>
                    <a:pt x="2233" y="12018"/>
                  </a:moveTo>
                  <a:cubicBezTo>
                    <a:pt x="2239" y="12018"/>
                    <a:pt x="2244" y="12018"/>
                    <a:pt x="2249" y="12018"/>
                  </a:cubicBezTo>
                  <a:lnTo>
                    <a:pt x="2233" y="12018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47"/>
            <p:cNvSpPr/>
            <p:nvPr/>
          </p:nvSpPr>
          <p:spPr>
            <a:xfrm>
              <a:off x="3871413" y="4155921"/>
              <a:ext cx="1254850" cy="150450"/>
            </a:xfrm>
            <a:custGeom>
              <a:avLst/>
              <a:gdLst/>
              <a:ahLst/>
              <a:cxnLst/>
              <a:rect l="l" t="t" r="r" b="b"/>
              <a:pathLst>
                <a:path w="50194" h="6018" extrusionOk="0">
                  <a:moveTo>
                    <a:pt x="761" y="1"/>
                  </a:moveTo>
                  <a:cubicBezTo>
                    <a:pt x="349" y="1"/>
                    <a:pt x="0" y="1363"/>
                    <a:pt x="0" y="3009"/>
                  </a:cubicBezTo>
                  <a:cubicBezTo>
                    <a:pt x="0" y="4672"/>
                    <a:pt x="349" y="6018"/>
                    <a:pt x="761" y="6018"/>
                  </a:cubicBezTo>
                  <a:lnTo>
                    <a:pt x="49845" y="6018"/>
                  </a:lnTo>
                  <a:cubicBezTo>
                    <a:pt x="50035" y="6018"/>
                    <a:pt x="50193" y="5859"/>
                    <a:pt x="50193" y="5669"/>
                  </a:cubicBezTo>
                  <a:cubicBezTo>
                    <a:pt x="50193" y="5574"/>
                    <a:pt x="50114" y="5479"/>
                    <a:pt x="50019" y="5479"/>
                  </a:cubicBezTo>
                  <a:lnTo>
                    <a:pt x="40123" y="5479"/>
                  </a:lnTo>
                  <a:cubicBezTo>
                    <a:pt x="39695" y="3864"/>
                    <a:pt x="39695" y="2154"/>
                    <a:pt x="40123" y="539"/>
                  </a:cubicBezTo>
                  <a:lnTo>
                    <a:pt x="50019" y="539"/>
                  </a:lnTo>
                  <a:cubicBezTo>
                    <a:pt x="50114" y="539"/>
                    <a:pt x="50193" y="460"/>
                    <a:pt x="50193" y="365"/>
                  </a:cubicBezTo>
                  <a:cubicBezTo>
                    <a:pt x="50193" y="175"/>
                    <a:pt x="50035" y="17"/>
                    <a:pt x="49845" y="1"/>
                  </a:cubicBezTo>
                  <a:close/>
                </a:path>
              </a:pathLst>
            </a:custGeom>
            <a:solidFill>
              <a:srgbClr val="F16F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47"/>
            <p:cNvSpPr/>
            <p:nvPr/>
          </p:nvSpPr>
          <p:spPr>
            <a:xfrm>
              <a:off x="4864188" y="4169396"/>
              <a:ext cx="10700" cy="123525"/>
            </a:xfrm>
            <a:custGeom>
              <a:avLst/>
              <a:gdLst/>
              <a:ahLst/>
              <a:cxnLst/>
              <a:rect l="l" t="t" r="r" b="b"/>
              <a:pathLst>
                <a:path w="428" h="4941" extrusionOk="0">
                  <a:moveTo>
                    <a:pt x="428" y="0"/>
                  </a:moveTo>
                  <a:cubicBezTo>
                    <a:pt x="0" y="1615"/>
                    <a:pt x="0" y="3325"/>
                    <a:pt x="428" y="4940"/>
                  </a:cubicBezTo>
                  <a:lnTo>
                    <a:pt x="428" y="0"/>
                  </a:lnTo>
                  <a:close/>
                </a:path>
              </a:pathLst>
            </a:custGeom>
            <a:solidFill>
              <a:srgbClr val="0A22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47"/>
            <p:cNvSpPr/>
            <p:nvPr/>
          </p:nvSpPr>
          <p:spPr>
            <a:xfrm>
              <a:off x="4874863" y="4169396"/>
              <a:ext cx="238325" cy="123525"/>
            </a:xfrm>
            <a:custGeom>
              <a:avLst/>
              <a:gdLst/>
              <a:ahLst/>
              <a:cxnLst/>
              <a:rect l="l" t="t" r="r" b="b"/>
              <a:pathLst>
                <a:path w="9533" h="4941" extrusionOk="0">
                  <a:moveTo>
                    <a:pt x="1" y="0"/>
                  </a:moveTo>
                  <a:lnTo>
                    <a:pt x="1" y="4940"/>
                  </a:lnTo>
                  <a:lnTo>
                    <a:pt x="9533" y="4940"/>
                  </a:lnTo>
                  <a:cubicBezTo>
                    <a:pt x="9105" y="3325"/>
                    <a:pt x="9105" y="1615"/>
                    <a:pt x="9533" y="0"/>
                  </a:cubicBezTo>
                  <a:close/>
                </a:path>
              </a:pathLst>
            </a:custGeom>
            <a:solidFill>
              <a:srgbClr val="FFE4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47"/>
            <p:cNvSpPr/>
            <p:nvPr/>
          </p:nvSpPr>
          <p:spPr>
            <a:xfrm>
              <a:off x="390031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093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47"/>
            <p:cNvSpPr/>
            <p:nvPr/>
          </p:nvSpPr>
          <p:spPr>
            <a:xfrm>
              <a:off x="392841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61" y="1"/>
                  </a:moveTo>
                  <a:cubicBezTo>
                    <a:pt x="333" y="1"/>
                    <a:pt x="1" y="1347"/>
                    <a:pt x="1" y="3009"/>
                  </a:cubicBezTo>
                  <a:cubicBezTo>
                    <a:pt x="1" y="4672"/>
                    <a:pt x="333" y="6018"/>
                    <a:pt x="761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47"/>
            <p:cNvSpPr/>
            <p:nvPr/>
          </p:nvSpPr>
          <p:spPr>
            <a:xfrm>
              <a:off x="4068938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47"/>
            <p:cNvSpPr/>
            <p:nvPr/>
          </p:nvSpPr>
          <p:spPr>
            <a:xfrm>
              <a:off x="4097038" y="4155921"/>
              <a:ext cx="38425" cy="150450"/>
            </a:xfrm>
            <a:custGeom>
              <a:avLst/>
              <a:gdLst/>
              <a:ahLst/>
              <a:cxnLst/>
              <a:rect l="l" t="t" r="r" b="b"/>
              <a:pathLst>
                <a:path w="1537" h="6018" extrusionOk="0">
                  <a:moveTo>
                    <a:pt x="761" y="1"/>
                  </a:moveTo>
                  <a:cubicBezTo>
                    <a:pt x="349" y="1"/>
                    <a:pt x="1" y="1347"/>
                    <a:pt x="1" y="3009"/>
                  </a:cubicBezTo>
                  <a:cubicBezTo>
                    <a:pt x="1" y="4672"/>
                    <a:pt x="349" y="6018"/>
                    <a:pt x="761" y="6018"/>
                  </a:cubicBezTo>
                  <a:lnTo>
                    <a:pt x="1537" y="6018"/>
                  </a:lnTo>
                  <a:cubicBezTo>
                    <a:pt x="1109" y="6018"/>
                    <a:pt x="777" y="4672"/>
                    <a:pt x="777" y="3009"/>
                  </a:cubicBezTo>
                  <a:cubicBezTo>
                    <a:pt x="777" y="1347"/>
                    <a:pt x="1109" y="1"/>
                    <a:pt x="1537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47"/>
            <p:cNvSpPr/>
            <p:nvPr/>
          </p:nvSpPr>
          <p:spPr>
            <a:xfrm>
              <a:off x="477591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109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47"/>
            <p:cNvSpPr/>
            <p:nvPr/>
          </p:nvSpPr>
          <p:spPr>
            <a:xfrm>
              <a:off x="480401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61" y="1"/>
                  </a:moveTo>
                  <a:cubicBezTo>
                    <a:pt x="349" y="1"/>
                    <a:pt x="1" y="1347"/>
                    <a:pt x="1" y="3009"/>
                  </a:cubicBezTo>
                  <a:cubicBezTo>
                    <a:pt x="1" y="4672"/>
                    <a:pt x="349" y="6018"/>
                    <a:pt x="761" y="6018"/>
                  </a:cubicBezTo>
                  <a:lnTo>
                    <a:pt x="1521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1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" name="Google Shape;3452;p47"/>
            <p:cNvSpPr/>
            <p:nvPr/>
          </p:nvSpPr>
          <p:spPr>
            <a:xfrm>
              <a:off x="3954538" y="4198671"/>
              <a:ext cx="106900" cy="64550"/>
            </a:xfrm>
            <a:custGeom>
              <a:avLst/>
              <a:gdLst/>
              <a:ahLst/>
              <a:cxnLst/>
              <a:rect l="l" t="t" r="r" b="b"/>
              <a:pathLst>
                <a:path w="4276" h="2582" extrusionOk="0">
                  <a:moveTo>
                    <a:pt x="2138" y="1"/>
                  </a:moveTo>
                  <a:lnTo>
                    <a:pt x="1" y="1299"/>
                  </a:lnTo>
                  <a:lnTo>
                    <a:pt x="2138" y="2582"/>
                  </a:lnTo>
                  <a:lnTo>
                    <a:pt x="4276" y="1299"/>
                  </a:lnTo>
                  <a:lnTo>
                    <a:pt x="2138" y="1"/>
                  </a:ln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" name="Google Shape;3453;p47"/>
            <p:cNvSpPr/>
            <p:nvPr/>
          </p:nvSpPr>
          <p:spPr>
            <a:xfrm>
              <a:off x="423836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4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4" y="6018"/>
                  </a:cubicBezTo>
                  <a:lnTo>
                    <a:pt x="1520" y="6018"/>
                  </a:lnTo>
                  <a:cubicBezTo>
                    <a:pt x="1109" y="6018"/>
                    <a:pt x="760" y="4672"/>
                    <a:pt x="760" y="3009"/>
                  </a:cubicBezTo>
                  <a:cubicBezTo>
                    <a:pt x="760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" name="Google Shape;3454;p47"/>
            <p:cNvSpPr/>
            <p:nvPr/>
          </p:nvSpPr>
          <p:spPr>
            <a:xfrm>
              <a:off x="4609263" y="4155921"/>
              <a:ext cx="38025" cy="150450"/>
            </a:xfrm>
            <a:custGeom>
              <a:avLst/>
              <a:gdLst/>
              <a:ahLst/>
              <a:cxnLst/>
              <a:rect l="l" t="t" r="r" b="b"/>
              <a:pathLst>
                <a:path w="1521" h="6018" extrusionOk="0">
                  <a:moveTo>
                    <a:pt x="745" y="1"/>
                  </a:moveTo>
                  <a:cubicBezTo>
                    <a:pt x="333" y="1"/>
                    <a:pt x="0" y="1347"/>
                    <a:pt x="0" y="3009"/>
                  </a:cubicBezTo>
                  <a:cubicBezTo>
                    <a:pt x="0" y="4672"/>
                    <a:pt x="333" y="6018"/>
                    <a:pt x="745" y="6018"/>
                  </a:cubicBezTo>
                  <a:lnTo>
                    <a:pt x="1520" y="6018"/>
                  </a:lnTo>
                  <a:cubicBezTo>
                    <a:pt x="1109" y="6018"/>
                    <a:pt x="776" y="4672"/>
                    <a:pt x="776" y="3009"/>
                  </a:cubicBezTo>
                  <a:cubicBezTo>
                    <a:pt x="776" y="1347"/>
                    <a:pt x="1109" y="1"/>
                    <a:pt x="1520" y="1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47"/>
            <p:cNvSpPr/>
            <p:nvPr/>
          </p:nvSpPr>
          <p:spPr>
            <a:xfrm>
              <a:off x="4351963" y="4176121"/>
              <a:ext cx="152825" cy="110075"/>
            </a:xfrm>
            <a:custGeom>
              <a:avLst/>
              <a:gdLst/>
              <a:ahLst/>
              <a:cxnLst/>
              <a:rect l="l" t="t" r="r" b="b"/>
              <a:pathLst>
                <a:path w="6113" h="4403" extrusionOk="0">
                  <a:moveTo>
                    <a:pt x="333" y="0"/>
                  </a:moveTo>
                  <a:cubicBezTo>
                    <a:pt x="1" y="1441"/>
                    <a:pt x="1" y="2945"/>
                    <a:pt x="333" y="4402"/>
                  </a:cubicBezTo>
                  <a:lnTo>
                    <a:pt x="6112" y="4402"/>
                  </a:lnTo>
                  <a:cubicBezTo>
                    <a:pt x="5796" y="2945"/>
                    <a:pt x="5796" y="1441"/>
                    <a:pt x="6112" y="0"/>
                  </a:cubicBezTo>
                  <a:close/>
                </a:path>
              </a:pathLst>
            </a:custGeom>
            <a:solidFill>
              <a:srgbClr val="FF94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C776FC7-0CA1-40A4-B172-A8CC7CEFD3C1}"/>
              </a:ext>
            </a:extLst>
          </p:cNvPr>
          <p:cNvGrpSpPr/>
          <p:nvPr/>
        </p:nvGrpSpPr>
        <p:grpSpPr>
          <a:xfrm>
            <a:off x="294559" y="311770"/>
            <a:ext cx="1677117" cy="413080"/>
            <a:chOff x="535402" y="228600"/>
            <a:chExt cx="2222859" cy="838200"/>
          </a:xfrm>
        </p:grpSpPr>
        <p:sp>
          <p:nvSpPr>
            <p:cNvPr id="10" name="Rounded Rectangle 15">
              <a:extLst>
                <a:ext uri="{FF2B5EF4-FFF2-40B4-BE49-F238E27FC236}">
                  <a16:creationId xmlns:a16="http://schemas.microsoft.com/office/drawing/2014/main" id="{29E89188-EF18-4135-8DA0-9E73BD1D6DC3}"/>
                </a:ext>
              </a:extLst>
            </p:cNvPr>
            <p:cNvSpPr/>
            <p:nvPr/>
          </p:nvSpPr>
          <p:spPr>
            <a:xfrm>
              <a:off x="961105" y="275305"/>
              <a:ext cx="1797156" cy="761999"/>
            </a:xfrm>
            <a:prstGeom prst="roundRect">
              <a:avLst/>
            </a:prstGeom>
            <a:solidFill>
              <a:srgbClr val="00CC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</a:rPr>
                <a:t> </a:t>
              </a:r>
              <a:r>
                <a:rPr lang="en-US" sz="2800" b="1" dirty="0" err="1">
                  <a:solidFill>
                    <a:schemeClr val="bg1"/>
                  </a:solidFill>
                </a:rPr>
                <a:t>Viết</a:t>
              </a:r>
              <a:r>
                <a:rPr lang="en-US" sz="2800" b="1" dirty="0">
                  <a:solidFill>
                    <a:schemeClr val="bg1"/>
                  </a:solidFill>
                </a:rPr>
                <a:t>  </a:t>
              </a:r>
              <a:endParaRPr lang="vi-VN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776FD22-1C02-4B8D-B88D-3A40A0E8DE81}"/>
                </a:ext>
              </a:extLst>
            </p:cNvPr>
            <p:cNvSpPr/>
            <p:nvPr/>
          </p:nvSpPr>
          <p:spPr>
            <a:xfrm>
              <a:off x="535402" y="228600"/>
              <a:ext cx="607596" cy="8382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chemeClr val="bg2">
                      <a:lumMod val="10000"/>
                    </a:schemeClr>
                  </a:solidFill>
                </a:rPr>
                <a:t>3</a:t>
              </a:r>
              <a:endParaRPr lang="vi-VN" sz="2800" b="1" dirty="0">
                <a:solidFill>
                  <a:schemeClr val="bg2">
                    <a:lumMod val="10000"/>
                  </a:schemeClr>
                </a:solidFill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6AC3E339-063F-4D5D-81BD-47FC052D03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4205" y="311770"/>
            <a:ext cx="3993451" cy="4337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51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48CAE-0BBC-585D-EE24-007C05D1B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619907-B544-072D-DEF9-0A8F32B759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663689A-F471-195F-8F55-0BB45812E787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Video bài Quê hương tươi đẹp">
            <a:hlinkClick r:id="" action="ppaction://media"/>
            <a:extLst>
              <a:ext uri="{FF2B5EF4-FFF2-40B4-BE49-F238E27FC236}">
                <a16:creationId xmlns:a16="http://schemas.microsoft.com/office/drawing/2014/main" id="{54AA3070-A05D-457C-5B84-AC47359EDE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00" y="2678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3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BA71-3D9F-3F07-5A06-56AC03FB0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3E720-0178-4F29-999F-494EA3725F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F3902-420C-C6D1-1754-C27908BDD63C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99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2E524A-09FE-4FB1-94CE-4A090FE5D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1519" y="338951"/>
            <a:ext cx="7098079" cy="337200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4CC62C1-3CBF-4FD4-B69D-76A56A883B43}"/>
              </a:ext>
            </a:extLst>
          </p:cNvPr>
          <p:cNvSpPr txBox="1"/>
          <p:nvPr/>
        </p:nvSpPr>
        <p:spPr>
          <a:xfrm>
            <a:off x="345532" y="3513195"/>
            <a:ext cx="8798468" cy="147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800" b="1" dirty="0">
                <a:solidFill>
                  <a:srgbClr val="C00000"/>
                </a:solidFill>
                <a:latin typeface=".VnAvant" panose="020B7200000000000000" pitchFamily="34" charset="0"/>
              </a:rPr>
              <a:t>	</a:t>
            </a:r>
            <a:r>
              <a:rPr lang="vi-VN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NghØ hÌ, bè mÑ cho Hµ vÒ quª.  Quª Hµ lµ xø së cña dõa.</a:t>
            </a:r>
            <a:endParaRPr lang="en-US" sz="3200" b="1" dirty="0">
              <a:solidFill>
                <a:srgbClr val="002060"/>
              </a:solidFill>
              <a:latin typeface=".VnAvant" panose="020B7200000000000000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A6D549-60CC-4C02-A3E9-560DB45BC396}"/>
              </a:ext>
            </a:extLst>
          </p:cNvPr>
          <p:cNvSpPr txBox="1"/>
          <p:nvPr/>
        </p:nvSpPr>
        <p:spPr>
          <a:xfrm>
            <a:off x="720036" y="3603506"/>
            <a:ext cx="105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  <a:latin typeface="+mn-lt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1B8148-33A9-46D0-AF22-39E293234C46}"/>
              </a:ext>
            </a:extLst>
          </p:cNvPr>
          <p:cNvSpPr txBox="1"/>
          <p:nvPr/>
        </p:nvSpPr>
        <p:spPr>
          <a:xfrm>
            <a:off x="7103336" y="3618099"/>
            <a:ext cx="105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  <a:latin typeface="+mn-lt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04CC62C1-3CBF-4FD4-B69D-76A56A883B43}"/>
              </a:ext>
            </a:extLst>
          </p:cNvPr>
          <p:cNvSpPr txBox="1"/>
          <p:nvPr/>
        </p:nvSpPr>
        <p:spPr>
          <a:xfrm>
            <a:off x="345532" y="801105"/>
            <a:ext cx="8798468" cy="73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800" b="1" dirty="0">
                <a:solidFill>
                  <a:srgbClr val="C00000"/>
                </a:solidFill>
                <a:latin typeface=".VnAvant" panose="020B7200000000000000" pitchFamily="34" charset="0"/>
              </a:rPr>
              <a:t>	</a:t>
            </a:r>
            <a:r>
              <a:rPr lang="vi-VN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NghØ hÌ, bè mÑ cho Hµ vÒ quª</a:t>
            </a:r>
            <a:r>
              <a:rPr lang="vi-VN" sz="3200" b="1">
                <a:solidFill>
                  <a:srgbClr val="002060"/>
                </a:solidFill>
                <a:latin typeface=".VnAvant" panose="020B7200000000000000" pitchFamily="34" charset="0"/>
              </a:rPr>
              <a:t>. </a:t>
            </a:r>
            <a:endParaRPr lang="en-US" sz="3200" b="1" dirty="0">
              <a:solidFill>
                <a:srgbClr val="002060"/>
              </a:solidFill>
              <a:latin typeface=".VnAvant" panose="020B7200000000000000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6A5AE9-EFBA-415C-9FC5-3DB2FD8451F6}"/>
              </a:ext>
            </a:extLst>
          </p:cNvPr>
          <p:cNvSpPr txBox="1"/>
          <p:nvPr/>
        </p:nvSpPr>
        <p:spPr>
          <a:xfrm>
            <a:off x="5627997" y="955443"/>
            <a:ext cx="1064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7E4F51B-4362-3614-DED2-6AABF1888530}"/>
              </a:ext>
            </a:extLst>
          </p:cNvPr>
          <p:cNvCxnSpPr/>
          <p:nvPr/>
        </p:nvCxnSpPr>
        <p:spPr>
          <a:xfrm>
            <a:off x="6059714" y="1480457"/>
            <a:ext cx="435429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ABDD81-2DEC-BF24-0C07-512B8D1C697B}"/>
              </a:ext>
            </a:extLst>
          </p:cNvPr>
          <p:cNvCxnSpPr>
            <a:cxnSpLocks/>
          </p:cNvCxnSpPr>
          <p:nvPr/>
        </p:nvCxnSpPr>
        <p:spPr>
          <a:xfrm flipH="1">
            <a:off x="2977769" y="985777"/>
            <a:ext cx="198895" cy="52501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DE55380-DAFE-49B7-A638-2DD04A35FB79}"/>
              </a:ext>
            </a:extLst>
          </p:cNvPr>
          <p:cNvCxnSpPr/>
          <p:nvPr/>
        </p:nvCxnSpPr>
        <p:spPr>
          <a:xfrm>
            <a:off x="6212114" y="1632857"/>
            <a:ext cx="435429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45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04CC62C1-3CBF-4FD4-B69D-76A56A883B43}"/>
              </a:ext>
            </a:extLst>
          </p:cNvPr>
          <p:cNvSpPr txBox="1"/>
          <p:nvPr/>
        </p:nvSpPr>
        <p:spPr>
          <a:xfrm>
            <a:off x="875303" y="880784"/>
            <a:ext cx="8798468" cy="73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800" b="1">
                <a:solidFill>
                  <a:srgbClr val="C00000"/>
                </a:solidFill>
                <a:latin typeface=".VnAvant" panose="020B7200000000000000" pitchFamily="34" charset="0"/>
              </a:rPr>
              <a:t>	</a:t>
            </a:r>
            <a:r>
              <a:rPr lang="vi-VN" sz="3200" b="1">
                <a:solidFill>
                  <a:srgbClr val="002060"/>
                </a:solidFill>
                <a:latin typeface=".VnAvant" panose="020B7200000000000000" pitchFamily="34" charset="0"/>
              </a:rPr>
              <a:t>Quª </a:t>
            </a:r>
            <a:r>
              <a:rPr lang="vi-VN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Hµ lµ xø së cña dõa.</a:t>
            </a:r>
            <a:endParaRPr lang="en-US" sz="3200" b="1" dirty="0">
              <a:solidFill>
                <a:srgbClr val="002060"/>
              </a:solidFill>
              <a:latin typeface=".VnAvant" panose="020B7200000000000000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071014-9F3A-4639-80A8-4064DFE7B8B1}"/>
              </a:ext>
            </a:extLst>
          </p:cNvPr>
          <p:cNvSpPr txBox="1"/>
          <p:nvPr/>
        </p:nvSpPr>
        <p:spPr>
          <a:xfrm>
            <a:off x="3567291" y="1035122"/>
            <a:ext cx="1064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63088FF-E780-1598-AD20-7C17AE9F4F04}"/>
              </a:ext>
            </a:extLst>
          </p:cNvPr>
          <p:cNvCxnSpPr/>
          <p:nvPr/>
        </p:nvCxnSpPr>
        <p:spPr>
          <a:xfrm>
            <a:off x="3968586" y="1532923"/>
            <a:ext cx="435429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911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04CC62C1-3CBF-4FD4-B69D-76A56A883B43}"/>
              </a:ext>
            </a:extLst>
          </p:cNvPr>
          <p:cNvSpPr txBox="1"/>
          <p:nvPr/>
        </p:nvSpPr>
        <p:spPr>
          <a:xfrm>
            <a:off x="345532" y="1099778"/>
            <a:ext cx="8798468" cy="147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800" b="1" dirty="0">
                <a:solidFill>
                  <a:srgbClr val="C00000"/>
                </a:solidFill>
                <a:latin typeface=".VnAvant" panose="020B7200000000000000" pitchFamily="34" charset="0"/>
              </a:rPr>
              <a:t>	</a:t>
            </a:r>
            <a:r>
              <a:rPr lang="vi-VN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NghØ hÌ, bè mÑ cho Hµ vÒ quª.  Quª Hµ lµ xø së cña dõa.</a:t>
            </a:r>
            <a:r>
              <a:rPr lang="en-US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267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2E524A-09FE-4FB1-94CE-4A090FE5D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488" y="399275"/>
            <a:ext cx="8357023" cy="4027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718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DCAB1495-0A66-6F29-2319-2BEBD52DC7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674" y="275771"/>
            <a:ext cx="8163479" cy="459195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picture containing water, outdoor, nature, river&#10;&#10;Description automatically generated">
            <a:extLst>
              <a:ext uri="{FF2B5EF4-FFF2-40B4-BE49-F238E27FC236}">
                <a16:creationId xmlns:a16="http://schemas.microsoft.com/office/drawing/2014/main" id="{5B29A8A8-4089-53A1-F982-0D9780162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532" y="335788"/>
            <a:ext cx="8163478" cy="45319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3" name="Picture 12" descr="A picture containing tree, plant&#10;&#10;Description automatically generated">
            <a:extLst>
              <a:ext uri="{FF2B5EF4-FFF2-40B4-BE49-F238E27FC236}">
                <a16:creationId xmlns:a16="http://schemas.microsoft.com/office/drawing/2014/main" id="{F8F107B6-E563-F29A-E7F9-2E25631401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58" y="182277"/>
            <a:ext cx="4306755" cy="28711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5" name="Picture 14" descr="A picture containing vegetable, plant&#10;&#10;Description automatically generated">
            <a:extLst>
              <a:ext uri="{FF2B5EF4-FFF2-40B4-BE49-F238E27FC236}">
                <a16:creationId xmlns:a16="http://schemas.microsoft.com/office/drawing/2014/main" id="{AD69A8BF-7BFE-B818-9D9F-A0B63A1A9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971" y="1565877"/>
            <a:ext cx="4126897" cy="309517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8E9D794-C9FC-A6C7-F941-0F3C5121A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532" y="182278"/>
            <a:ext cx="3518098" cy="232869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9" name="Picture 18" descr="A picture containing ground, outdoor, colorful&#10;&#10;Description automatically generated">
            <a:extLst>
              <a:ext uri="{FF2B5EF4-FFF2-40B4-BE49-F238E27FC236}">
                <a16:creationId xmlns:a16="http://schemas.microsoft.com/office/drawing/2014/main" id="{F40A7FF9-02E4-E529-6EE7-FE8236A681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3287" y="182277"/>
            <a:ext cx="3622184" cy="232869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3" name="Picture 22" descr="A picture containing indoor, old&#10;&#10;Description automatically generated">
            <a:extLst>
              <a:ext uri="{FF2B5EF4-FFF2-40B4-BE49-F238E27FC236}">
                <a16:creationId xmlns:a16="http://schemas.microsoft.com/office/drawing/2014/main" id="{D1C07B97-C3FF-9F8A-C8CE-BD3C8B270F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532" y="2711482"/>
            <a:ext cx="3518098" cy="221626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1" name="Picture 30" descr="A glass of milk next to a glass of milk and a green apple&#10;&#10;Description automatically generated with low confidence">
            <a:extLst>
              <a:ext uri="{FF2B5EF4-FFF2-40B4-BE49-F238E27FC236}">
                <a16:creationId xmlns:a16="http://schemas.microsoft.com/office/drawing/2014/main" id="{001BD078-28DC-5EA8-9D77-15A0AB9196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3287" y="2683601"/>
            <a:ext cx="3668039" cy="232869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2384221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grass, outdoor, black, old&#10;&#10;Description automatically generated">
            <a:extLst>
              <a:ext uri="{FF2B5EF4-FFF2-40B4-BE49-F238E27FC236}">
                <a16:creationId xmlns:a16="http://schemas.microsoft.com/office/drawing/2014/main" id="{738D0D6C-5A15-8641-00AD-0EF0B6079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92" y="104319"/>
            <a:ext cx="3618730" cy="233408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6" name="Picture 15" descr="A picture containing person, outdoor, rock, old&#10;&#10;Description automatically generated">
            <a:extLst>
              <a:ext uri="{FF2B5EF4-FFF2-40B4-BE49-F238E27FC236}">
                <a16:creationId xmlns:a16="http://schemas.microsoft.com/office/drawing/2014/main" id="{CF51E259-A0FD-39B9-9DE8-2B2ACBDD00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686" y="104319"/>
            <a:ext cx="3503893" cy="24636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2" name="Picture 11" descr="A picture containing text, person, fireplace, cooking&#10;&#10;Description automatically generated">
            <a:extLst>
              <a:ext uri="{FF2B5EF4-FFF2-40B4-BE49-F238E27FC236}">
                <a16:creationId xmlns:a16="http://schemas.microsoft.com/office/drawing/2014/main" id="{78403F92-512D-56AA-0312-7049A55469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145" y="2325805"/>
            <a:ext cx="2273418" cy="26397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77435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0AB47674-15A6-5876-F607-9A1C08B6C1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58C71F-4654-6FDE-88FA-68E5C32C34A4}"/>
              </a:ext>
            </a:extLst>
          </p:cNvPr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459F4BE-2650-8B64-2E98-BB624A2FBDB5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ABF15AD-1FD8-7E77-6717-98AACDE47FD6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7CE8AD1-BDDA-C53B-432F-F6D68AFB8589}"/>
              </a:ext>
            </a:extLst>
          </p:cNvPr>
          <p:cNvSpPr>
            <a:spLocks noGrp="1"/>
          </p:cNvSpPr>
          <p:nvPr>
            <p:ph type="subTitle" idx="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38BC6F98-5FB8-C275-D1CB-99B7BE726518}"/>
              </a:ext>
            </a:extLst>
          </p:cNvPr>
          <p:cNvSpPr>
            <a:spLocks noGrp="1"/>
          </p:cNvSpPr>
          <p:nvPr>
            <p:ph type="subTitle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BB4E00C-A7F3-F74A-9EAA-32FF1FBE6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" name="Picture 11" descr="A picture containing water, sky, outdoor, tree&#10;&#10;Description automatically generated">
            <a:extLst>
              <a:ext uri="{FF2B5EF4-FFF2-40B4-BE49-F238E27FC236}">
                <a16:creationId xmlns:a16="http://schemas.microsoft.com/office/drawing/2014/main" id="{A98E0734-CAB0-3A8F-CB34-D1CBB4824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857" y="176419"/>
            <a:ext cx="8084457" cy="479066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78105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2E524A-09FE-4FB1-94CE-4A090FE5D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258" y="196076"/>
            <a:ext cx="7098079" cy="337200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4CC62C1-3CBF-4FD4-B69D-76A56A883B43}"/>
              </a:ext>
            </a:extLst>
          </p:cNvPr>
          <p:cNvSpPr txBox="1"/>
          <p:nvPr/>
        </p:nvSpPr>
        <p:spPr>
          <a:xfrm>
            <a:off x="345532" y="3513195"/>
            <a:ext cx="8798468" cy="147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800" b="1" dirty="0">
                <a:solidFill>
                  <a:srgbClr val="C00000"/>
                </a:solidFill>
                <a:latin typeface=".VnAvant" panose="020B7200000000000000" pitchFamily="34" charset="0"/>
              </a:rPr>
              <a:t>	</a:t>
            </a:r>
            <a:r>
              <a:rPr lang="vi-VN" sz="3200" b="1" dirty="0">
                <a:solidFill>
                  <a:srgbClr val="002060"/>
                </a:solidFill>
                <a:latin typeface=".VnAvant" panose="020B7200000000000000" pitchFamily="34" charset="0"/>
              </a:rPr>
              <a:t>NghØ hÌ, bè mÑ cho Hµ vÒ quª.  Quª Hµ lµ xø së cña dõa.</a:t>
            </a:r>
            <a:endParaRPr lang="en-US" sz="3200" b="1" dirty="0">
              <a:solidFill>
                <a:srgbClr val="002060"/>
              </a:solidFill>
              <a:latin typeface=".VnAvant" panose="020B720000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78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5.png">
            <a:extLst>
              <a:ext uri="{FF2B5EF4-FFF2-40B4-BE49-F238E27FC236}">
                <a16:creationId xmlns:a16="http://schemas.microsoft.com/office/drawing/2014/main" id="{2F3320AB-77F7-49AC-BBBD-FC8B674E3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12" y="160375"/>
            <a:ext cx="1339702" cy="6698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0198FF-AE0F-0852-C075-62C1E592F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975" y="655349"/>
            <a:ext cx="7896882" cy="447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915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5.png">
            <a:extLst>
              <a:ext uri="{FF2B5EF4-FFF2-40B4-BE49-F238E27FC236}">
                <a16:creationId xmlns:a16="http://schemas.microsoft.com/office/drawing/2014/main" id="{2F3320AB-77F7-49AC-BBBD-FC8B674E3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12" y="160375"/>
            <a:ext cx="1339702" cy="6698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0198FF-AE0F-0852-C075-62C1E592F9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7236"/>
          <a:stretch/>
        </p:blipFill>
        <p:spPr>
          <a:xfrm>
            <a:off x="1442078" y="-304801"/>
            <a:ext cx="5938435" cy="59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077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5.png">
            <a:extLst>
              <a:ext uri="{FF2B5EF4-FFF2-40B4-BE49-F238E27FC236}">
                <a16:creationId xmlns:a16="http://schemas.microsoft.com/office/drawing/2014/main" id="{2F3320AB-77F7-49AC-BBBD-FC8B674E3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12" y="160375"/>
            <a:ext cx="1339702" cy="6698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0198FF-AE0F-0852-C075-62C1E592F9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395" t="3544" r="2298"/>
          <a:stretch/>
        </p:blipFill>
        <p:spPr>
          <a:xfrm>
            <a:off x="2184400" y="-99004"/>
            <a:ext cx="5065486" cy="551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320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5.png">
            <a:extLst>
              <a:ext uri="{FF2B5EF4-FFF2-40B4-BE49-F238E27FC236}">
                <a16:creationId xmlns:a16="http://schemas.microsoft.com/office/drawing/2014/main" id="{2F3320AB-77F7-49AC-BBBD-FC8B674E3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12" y="160375"/>
            <a:ext cx="1339702" cy="669851"/>
          </a:xfrm>
          <a:prstGeom prst="rect">
            <a:avLst/>
          </a:prstGeom>
        </p:spPr>
      </p:pic>
      <p:sp>
        <p:nvSpPr>
          <p:cNvPr id="13" name="Google Shape;1646;p39">
            <a:extLst>
              <a:ext uri="{FF2B5EF4-FFF2-40B4-BE49-F238E27FC236}">
                <a16:creationId xmlns:a16="http://schemas.microsoft.com/office/drawing/2014/main" id="{294AEA23-E5A9-4EBD-8EF5-E989D0E36B42}"/>
              </a:ext>
            </a:extLst>
          </p:cNvPr>
          <p:cNvSpPr txBox="1">
            <a:spLocks/>
          </p:cNvSpPr>
          <p:nvPr/>
        </p:nvSpPr>
        <p:spPr>
          <a:xfrm>
            <a:off x="2062672" y="8849"/>
            <a:ext cx="4740437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indent="0" algn="l"/>
            <a:r>
              <a:rPr lang="vi-VN" sz="3000" b="1" dirty="0">
                <a:solidFill>
                  <a:srgbClr val="002060"/>
                </a:solidFill>
                <a:latin typeface=".VnAvant" panose="020B7200000000000000" pitchFamily="34" charset="0"/>
              </a:rPr>
              <a:t>Thµnh phè vµ n«ng th«n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0198FF-AE0F-0852-C075-62C1E592F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975" y="655349"/>
            <a:ext cx="7896882" cy="447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81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video chuẩn nhất">
            <a:hlinkClick r:id="" action="ppaction://media"/>
            <a:extLst>
              <a:ext uri="{FF2B5EF4-FFF2-40B4-BE49-F238E27FC236}">
                <a16:creationId xmlns:a16="http://schemas.microsoft.com/office/drawing/2014/main" id="{CDB08184-9852-FFCD-5A2B-BA80F24597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8768" y="471713"/>
            <a:ext cx="7776432" cy="4374243"/>
          </a:xfrm>
          <a:prstGeom prst="rect">
            <a:avLst/>
          </a:prstGeom>
        </p:spPr>
      </p:pic>
      <p:pic>
        <p:nvPicPr>
          <p:cNvPr id="2" name="Bản ghi Mới 13">
            <a:hlinkClick r:id="" action="ppaction://media"/>
            <a:extLst>
              <a:ext uri="{FF2B5EF4-FFF2-40B4-BE49-F238E27FC236}">
                <a16:creationId xmlns:a16="http://schemas.microsoft.com/office/drawing/2014/main" id="{5AA53848-665A-5F09-E053-9BA5DAE3C12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85868" y="46717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4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383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2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100000" numSld="999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27">
            <a:extLst>
              <a:ext uri="{FF2B5EF4-FFF2-40B4-BE49-F238E27FC236}">
                <a16:creationId xmlns:a16="http://schemas.microsoft.com/office/drawing/2014/main" id="{AAD5F86D-0592-4142-8A04-5CC44C8728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4897" y="742515"/>
            <a:ext cx="691849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Tìm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từ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,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nói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câu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có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âm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>
                <a:solidFill>
                  <a:srgbClr val="FF0000"/>
                </a:solidFill>
                <a:latin typeface="Arial Rounded MT Bold" pitchFamily="34" charset="0"/>
              </a:rPr>
              <a:t>v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 err="1">
                <a:solidFill>
                  <a:srgbClr val="00CC00"/>
                </a:solidFill>
                <a:latin typeface="Arial Rounded MT Bold" pitchFamily="34" charset="0"/>
              </a:rPr>
              <a:t>hoặc</a:t>
            </a:r>
            <a:r>
              <a:rPr lang="en-US" sz="3600" b="1" dirty="0">
                <a:solidFill>
                  <a:srgbClr val="00CC00"/>
                </a:solidFill>
                <a:latin typeface="Arial Rounded MT Bold" pitchFamily="34" charset="0"/>
              </a:rPr>
              <a:t> </a:t>
            </a:r>
            <a:r>
              <a:rPr lang="en-US" sz="3600" b="1" dirty="0">
                <a:solidFill>
                  <a:srgbClr val="FF0000"/>
                </a:solidFill>
                <a:latin typeface="Arial Rounded MT Bold" pitchFamily="34" charset="0"/>
              </a:rPr>
              <a:t>x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503A21-A6FF-4654-9B35-FF1BB31A8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8792" y="1762058"/>
            <a:ext cx="2814713" cy="281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8485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72E3756-2C87-4478-9569-3F553C9B70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097606"/>
              </p:ext>
            </p:extLst>
          </p:nvPr>
        </p:nvGraphicFramePr>
        <p:xfrm>
          <a:off x="1197175" y="770730"/>
          <a:ext cx="2708672" cy="13071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4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3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3972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3163">
                <a:tc gridSpan="2"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D651BA5-CF9C-4A14-BF9A-DCA2507EBB4A}"/>
              </a:ext>
            </a:extLst>
          </p:cNvPr>
          <p:cNvSpPr txBox="1"/>
          <p:nvPr/>
        </p:nvSpPr>
        <p:spPr>
          <a:xfrm>
            <a:off x="1370835" y="676699"/>
            <a:ext cx="1206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E60985-2662-465B-AAB1-83E9929CA580}"/>
              </a:ext>
            </a:extLst>
          </p:cNvPr>
          <p:cNvSpPr txBox="1"/>
          <p:nvPr/>
        </p:nvSpPr>
        <p:spPr>
          <a:xfrm>
            <a:off x="2589633" y="695654"/>
            <a:ext cx="1206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70C0"/>
                </a:solidFill>
                <a:latin typeface=".VnAvant" pitchFamily="34" charset="0"/>
              </a:rPr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50D9AE-106B-4D68-BDAC-3B233EE3C7C2}"/>
              </a:ext>
            </a:extLst>
          </p:cNvPr>
          <p:cNvSpPr txBox="1"/>
          <p:nvPr/>
        </p:nvSpPr>
        <p:spPr>
          <a:xfrm>
            <a:off x="1444368" y="1369979"/>
            <a:ext cx="2180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.VnAvant" pitchFamily="34" charset="0"/>
              </a:rPr>
              <a:t>v</a:t>
            </a:r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Ï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3F542CA-8719-4E88-9245-07D188B1DB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488449"/>
              </p:ext>
            </p:extLst>
          </p:nvPr>
        </p:nvGraphicFramePr>
        <p:xfrm>
          <a:off x="5611790" y="757200"/>
          <a:ext cx="2755904" cy="13314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79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79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5737">
                <a:tc>
                  <a:txBody>
                    <a:bodyPr/>
                    <a:lstStyle/>
                    <a:p>
                      <a:endParaRPr lang="en-US" sz="190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5737">
                <a:tc gridSpan="2"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7295" marR="97295" marT="48768" marB="48768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16670F4-B806-4FE8-9076-6F51BF26062B}"/>
              </a:ext>
            </a:extLst>
          </p:cNvPr>
          <p:cNvSpPr txBox="1"/>
          <p:nvPr/>
        </p:nvSpPr>
        <p:spPr>
          <a:xfrm>
            <a:off x="6884205" y="674502"/>
            <a:ext cx="1206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.VnAvant" pitchFamily="34" charset="0"/>
              </a:rPr>
              <a:t> </a:t>
            </a:r>
            <a:r>
              <a:rPr lang="en-US" sz="4000" b="1" dirty="0">
                <a:solidFill>
                  <a:srgbClr val="0070C0"/>
                </a:solidFill>
                <a:latin typeface=".VnAvant" pitchFamily="34" charset="0"/>
              </a:rPr>
              <a:t>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20234F-E6E6-424C-A609-8414BF2A936A}"/>
              </a:ext>
            </a:extLst>
          </p:cNvPr>
          <p:cNvSpPr txBox="1"/>
          <p:nvPr/>
        </p:nvSpPr>
        <p:spPr>
          <a:xfrm>
            <a:off x="5699921" y="708120"/>
            <a:ext cx="1206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3C5E70-42B2-453F-B7EC-73C37341CB33}"/>
              </a:ext>
            </a:extLst>
          </p:cNvPr>
          <p:cNvSpPr txBox="1"/>
          <p:nvPr/>
        </p:nvSpPr>
        <p:spPr>
          <a:xfrm>
            <a:off x="5846289" y="1369979"/>
            <a:ext cx="2290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.VnAvant" pitchFamily="34" charset="0"/>
              </a:rPr>
              <a:t>x</a:t>
            </a:r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e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8526C1-57FF-40EF-8A71-BF52AD849C20}"/>
              </a:ext>
            </a:extLst>
          </p:cNvPr>
          <p:cNvSpPr txBox="1"/>
          <p:nvPr/>
        </p:nvSpPr>
        <p:spPr>
          <a:xfrm>
            <a:off x="-48920" y="2160647"/>
            <a:ext cx="1847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vâ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427FEC-908F-49F5-B77A-CD624DE1BBA9}"/>
              </a:ext>
            </a:extLst>
          </p:cNvPr>
          <p:cNvSpPr txBox="1"/>
          <p:nvPr/>
        </p:nvSpPr>
        <p:spPr>
          <a:xfrm>
            <a:off x="1298535" y="2174306"/>
            <a:ext cx="1847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vë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E10EBA-1514-4B10-BC13-67F839712C92}"/>
              </a:ext>
            </a:extLst>
          </p:cNvPr>
          <p:cNvSpPr txBox="1"/>
          <p:nvPr/>
        </p:nvSpPr>
        <p:spPr>
          <a:xfrm>
            <a:off x="2778187" y="2186338"/>
            <a:ext cx="1847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vua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FB04F84-610A-4FF1-A9E4-604F369570B5}"/>
              </a:ext>
            </a:extLst>
          </p:cNvPr>
          <p:cNvSpPr txBox="1"/>
          <p:nvPr/>
        </p:nvSpPr>
        <p:spPr>
          <a:xfrm>
            <a:off x="3983095" y="2174383"/>
            <a:ext cx="26830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xØa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254683-AAE0-45EA-9DB1-A582EE39EFD1}"/>
              </a:ext>
            </a:extLst>
          </p:cNvPr>
          <p:cNvSpPr txBox="1"/>
          <p:nvPr/>
        </p:nvSpPr>
        <p:spPr>
          <a:xfrm>
            <a:off x="5337001" y="2184939"/>
            <a:ext cx="26830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xø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D819528-8A75-4A8A-85AA-17F518A1757A}"/>
              </a:ext>
            </a:extLst>
          </p:cNvPr>
          <p:cNvSpPr txBox="1"/>
          <p:nvPr/>
        </p:nvSpPr>
        <p:spPr>
          <a:xfrm>
            <a:off x="6749514" y="2163750"/>
            <a:ext cx="26830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  <a:latin typeface=".VnAvant" pitchFamily="34" charset="0"/>
              </a:rPr>
              <a:t>xøa</a:t>
            </a:r>
            <a:endParaRPr lang="en-US" sz="4000" b="1" dirty="0">
              <a:solidFill>
                <a:srgbClr val="0070C0"/>
              </a:solidFill>
              <a:latin typeface=".VnAvant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F5D344A-602D-4302-8F0C-0A5C8645E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7970" y="1675613"/>
            <a:ext cx="860088" cy="70788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D64EC91-B4CD-44A7-BDE6-E50EFC40BA99}"/>
              </a:ext>
            </a:extLst>
          </p:cNvPr>
          <p:cNvSpPr txBox="1"/>
          <p:nvPr/>
        </p:nvSpPr>
        <p:spPr>
          <a:xfrm>
            <a:off x="276225" y="2157621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F6DEA4D-0DBD-4BC8-8770-EDF630277B03}"/>
              </a:ext>
            </a:extLst>
          </p:cNvPr>
          <p:cNvSpPr txBox="1"/>
          <p:nvPr/>
        </p:nvSpPr>
        <p:spPr>
          <a:xfrm>
            <a:off x="1623242" y="2174306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EAA9E0E-F416-4182-89E1-1882BBBCF0D0}"/>
              </a:ext>
            </a:extLst>
          </p:cNvPr>
          <p:cNvSpPr txBox="1"/>
          <p:nvPr/>
        </p:nvSpPr>
        <p:spPr>
          <a:xfrm>
            <a:off x="2944450" y="2178887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5B6AC82-D8E8-4957-86E6-350F4EB95BCD}"/>
              </a:ext>
            </a:extLst>
          </p:cNvPr>
          <p:cNvSpPr txBox="1"/>
          <p:nvPr/>
        </p:nvSpPr>
        <p:spPr>
          <a:xfrm>
            <a:off x="4659026" y="2174306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09DDC0-9518-43E0-B40A-66BE76E6B0F9}"/>
              </a:ext>
            </a:extLst>
          </p:cNvPr>
          <p:cNvSpPr txBox="1"/>
          <p:nvPr/>
        </p:nvSpPr>
        <p:spPr>
          <a:xfrm>
            <a:off x="6083671" y="2178887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3B92FDB-08F6-41C8-99A2-62EC59CC7B7B}"/>
              </a:ext>
            </a:extLst>
          </p:cNvPr>
          <p:cNvSpPr txBox="1"/>
          <p:nvPr/>
        </p:nvSpPr>
        <p:spPr>
          <a:xfrm>
            <a:off x="7332037" y="2163673"/>
            <a:ext cx="879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8C83399-E8B0-445D-9406-CBE69DF821EC}"/>
              </a:ext>
            </a:extLst>
          </p:cNvPr>
          <p:cNvSpPr txBox="1"/>
          <p:nvPr/>
        </p:nvSpPr>
        <p:spPr>
          <a:xfrm>
            <a:off x="-103303" y="4386300"/>
            <a:ext cx="2604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vë</a:t>
            </a:r>
            <a:r>
              <a:rPr lang="en-US" sz="3600" b="1" dirty="0">
                <a:solidFill>
                  <a:srgbClr val="002060"/>
                </a:solidFill>
                <a:latin typeface=".VnAvant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vÏ</a:t>
            </a:r>
            <a:endParaRPr lang="en-US" sz="3600" b="1" dirty="0">
              <a:solidFill>
                <a:srgbClr val="002060"/>
              </a:solidFill>
              <a:latin typeface=".VnAvant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7A58298-39F0-4751-A7A4-D6BFB2799FF8}"/>
              </a:ext>
            </a:extLst>
          </p:cNvPr>
          <p:cNvSpPr txBox="1"/>
          <p:nvPr/>
        </p:nvSpPr>
        <p:spPr>
          <a:xfrm>
            <a:off x="2187597" y="4386300"/>
            <a:ext cx="2377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vØa</a:t>
            </a:r>
            <a:r>
              <a:rPr lang="en-US" sz="3600" b="1" dirty="0">
                <a:solidFill>
                  <a:srgbClr val="002060"/>
                </a:solidFill>
                <a:latin typeface=".VnAvant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hÌ</a:t>
            </a:r>
            <a:endParaRPr lang="en-US" sz="3600" b="1" dirty="0">
              <a:solidFill>
                <a:srgbClr val="002060"/>
              </a:solidFill>
              <a:latin typeface=".VnAvant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7A9F4D6-EF62-46FB-951F-6A1E0F82839E}"/>
              </a:ext>
            </a:extLst>
          </p:cNvPr>
          <p:cNvSpPr txBox="1"/>
          <p:nvPr/>
        </p:nvSpPr>
        <p:spPr>
          <a:xfrm>
            <a:off x="4299066" y="4386300"/>
            <a:ext cx="2532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xe</a:t>
            </a:r>
            <a:r>
              <a:rPr lang="en-US" sz="3600" b="1" dirty="0">
                <a:solidFill>
                  <a:srgbClr val="002060"/>
                </a:solidFill>
                <a:latin typeface=".VnAvant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lu</a:t>
            </a:r>
            <a:endParaRPr lang="en-US" sz="3600" b="1" dirty="0">
              <a:solidFill>
                <a:srgbClr val="002060"/>
              </a:solidFill>
              <a:latin typeface=".VnAvant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B507736-0967-454A-8882-67BF4EFBB8AF}"/>
              </a:ext>
            </a:extLst>
          </p:cNvPr>
          <p:cNvSpPr txBox="1"/>
          <p:nvPr/>
        </p:nvSpPr>
        <p:spPr>
          <a:xfrm>
            <a:off x="6439712" y="4395918"/>
            <a:ext cx="3082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.VnAvant" pitchFamily="34" charset="0"/>
              </a:rPr>
              <a:t>thÞ</a:t>
            </a:r>
            <a:r>
              <a:rPr lang="en-US" sz="3600" b="1" dirty="0">
                <a:solidFill>
                  <a:srgbClr val="002060"/>
                </a:solidFill>
                <a:latin typeface=".VnAvant" pitchFamily="34" charset="0"/>
              </a:rPr>
              <a:t> x·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C62BE0-A9DE-4BEA-83EB-64F2630FA4CA}"/>
              </a:ext>
            </a:extLst>
          </p:cNvPr>
          <p:cNvSpPr txBox="1"/>
          <p:nvPr/>
        </p:nvSpPr>
        <p:spPr>
          <a:xfrm>
            <a:off x="65088" y="4386296"/>
            <a:ext cx="130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A7B975E-B347-4971-A439-28116115C0C9}"/>
              </a:ext>
            </a:extLst>
          </p:cNvPr>
          <p:cNvSpPr txBox="1"/>
          <p:nvPr/>
        </p:nvSpPr>
        <p:spPr>
          <a:xfrm>
            <a:off x="747203" y="4389467"/>
            <a:ext cx="130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25D2361-23ED-40E2-A2F1-EF982D24A2C7}"/>
              </a:ext>
            </a:extLst>
          </p:cNvPr>
          <p:cNvSpPr txBox="1"/>
          <p:nvPr/>
        </p:nvSpPr>
        <p:spPr>
          <a:xfrm>
            <a:off x="4511396" y="4385284"/>
            <a:ext cx="130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FE60C25-F4F5-4838-ABCF-390601FD8DDA}"/>
              </a:ext>
            </a:extLst>
          </p:cNvPr>
          <p:cNvSpPr txBox="1"/>
          <p:nvPr/>
        </p:nvSpPr>
        <p:spPr>
          <a:xfrm>
            <a:off x="7504650" y="4395556"/>
            <a:ext cx="130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D2F366F-2760-4C3C-A79E-84F852E386E4}"/>
              </a:ext>
            </a:extLst>
          </p:cNvPr>
          <p:cNvSpPr txBox="1"/>
          <p:nvPr/>
        </p:nvSpPr>
        <p:spPr>
          <a:xfrm>
            <a:off x="2173428" y="4385285"/>
            <a:ext cx="130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A542EC04-B352-41A7-A9BB-FCB45A2A7E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5607" b="34448"/>
          <a:stretch>
            <a:fillRect/>
          </a:stretch>
        </p:blipFill>
        <p:spPr>
          <a:xfrm>
            <a:off x="134546" y="3021423"/>
            <a:ext cx="2151743" cy="1272331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5C3A1807-C0D3-4041-A9C5-51529D63E1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55" b="27397"/>
          <a:stretch>
            <a:fillRect/>
          </a:stretch>
        </p:blipFill>
        <p:spPr>
          <a:xfrm>
            <a:off x="2436249" y="3082191"/>
            <a:ext cx="1665623" cy="1211564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F93857EF-275D-4D98-B8A1-1DB7BE467A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037" b="25828"/>
          <a:stretch>
            <a:fillRect/>
          </a:stretch>
        </p:blipFill>
        <p:spPr>
          <a:xfrm>
            <a:off x="4539807" y="3107956"/>
            <a:ext cx="1595899" cy="1141475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C610654-A0B8-4B18-8A93-554AC9164D8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537" b="28699"/>
          <a:stretch>
            <a:fillRect/>
          </a:stretch>
        </p:blipFill>
        <p:spPr>
          <a:xfrm>
            <a:off x="7103837" y="3069329"/>
            <a:ext cx="1974452" cy="117651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4071A572-EAEF-4FA5-BB73-8FE4F7F0D0CD}"/>
              </a:ext>
            </a:extLst>
          </p:cNvPr>
          <p:cNvSpPr txBox="1"/>
          <p:nvPr/>
        </p:nvSpPr>
        <p:spPr>
          <a:xfrm>
            <a:off x="1431575" y="-18472"/>
            <a:ext cx="221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v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D5EA497-0365-438B-83BF-F8B0CF248C86}"/>
              </a:ext>
            </a:extLst>
          </p:cNvPr>
          <p:cNvSpPr txBox="1"/>
          <p:nvPr/>
        </p:nvSpPr>
        <p:spPr>
          <a:xfrm>
            <a:off x="6350798" y="-10647"/>
            <a:ext cx="1206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.VnAvant" pitchFamily="34" charset="0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2184818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B77A205-3F72-4E0E-B169-50270DBE8506}"/>
              </a:ext>
            </a:extLst>
          </p:cNvPr>
          <p:cNvSpPr txBox="1"/>
          <p:nvPr/>
        </p:nvSpPr>
        <p:spPr>
          <a:xfrm>
            <a:off x="345532" y="1799941"/>
            <a:ext cx="8798468" cy="5774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vi-VN" sz="2400" b="1" dirty="0">
                <a:solidFill>
                  <a:srgbClr val="002060"/>
                </a:solidFill>
                <a:latin typeface=".VnAvant" panose="020B7200000000000000" pitchFamily="34" charset="0"/>
              </a:rPr>
              <a:t>NghØ hÌ, bè mÑ cho Hµ vÒ quª. Quª Hµ lµ xø së cña dõa.</a:t>
            </a:r>
            <a:endParaRPr lang="en-US" sz="2400" b="1" dirty="0">
              <a:solidFill>
                <a:srgbClr val="002060"/>
              </a:solidFill>
              <a:latin typeface=".VnAvant" panose="020B7200000000000000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704FDE1-2931-42AF-8AB4-49F5997F83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378" y="3138327"/>
            <a:ext cx="3390838" cy="192011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311580C-FE87-437B-83E4-D3EE9AD78E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6286" y="85060"/>
            <a:ext cx="3609825" cy="1714881"/>
          </a:xfrm>
          <a:prstGeom prst="rect">
            <a:avLst/>
          </a:prstGeom>
        </p:spPr>
      </p:pic>
      <p:sp>
        <p:nvSpPr>
          <p:cNvPr id="21" name="Google Shape;1646;p39">
            <a:extLst>
              <a:ext uri="{FF2B5EF4-FFF2-40B4-BE49-F238E27FC236}">
                <a16:creationId xmlns:a16="http://schemas.microsoft.com/office/drawing/2014/main" id="{F3750B08-C8AC-43E6-96C3-68A5102AFC8D}"/>
              </a:ext>
            </a:extLst>
          </p:cNvPr>
          <p:cNvSpPr txBox="1">
            <a:spLocks/>
          </p:cNvSpPr>
          <p:nvPr/>
        </p:nvSpPr>
        <p:spPr>
          <a:xfrm>
            <a:off x="2594300" y="2596381"/>
            <a:ext cx="4740437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indent="0" algn="l"/>
            <a:r>
              <a:rPr lang="vi-VN" sz="2400" b="1" dirty="0">
                <a:solidFill>
                  <a:srgbClr val="002060"/>
                </a:solidFill>
                <a:latin typeface=".VnAvant" panose="020B7200000000000000" pitchFamily="34" charset="0"/>
              </a:rPr>
              <a:t>Thµnh phè vµ n«ng th«n</a:t>
            </a:r>
          </a:p>
        </p:txBody>
      </p:sp>
    </p:spTree>
    <p:extLst>
      <p:ext uri="{BB962C8B-B14F-4D97-AF65-F5344CB8AC3E}">
        <p14:creationId xmlns:p14="http://schemas.microsoft.com/office/powerpoint/2010/main" val="600028023"/>
      </p:ext>
    </p:extLst>
  </p:cSld>
  <p:clrMapOvr>
    <a:masterClrMapping/>
  </p:clrMapOvr>
</p:sld>
</file>

<file path=ppt/theme/theme1.xml><?xml version="1.0" encoding="utf-8"?>
<a:theme xmlns:a="http://schemas.openxmlformats.org/drawingml/2006/main" name="Reading Comprehension Worksheets by Slidesgo">
  <a:themeElements>
    <a:clrScheme name="Simple Light">
      <a:dk1>
        <a:srgbClr val="0A2246"/>
      </a:dk1>
      <a:lt1>
        <a:srgbClr val="FFFFFF"/>
      </a:lt1>
      <a:dk2>
        <a:srgbClr val="B9CCEA"/>
      </a:dk2>
      <a:lt2>
        <a:srgbClr val="FDB724"/>
      </a:lt2>
      <a:accent1>
        <a:srgbClr val="34A299"/>
      </a:accent1>
      <a:accent2>
        <a:srgbClr val="404AA9"/>
      </a:accent2>
      <a:accent3>
        <a:srgbClr val="99D0CC"/>
      </a:accent3>
      <a:accent4>
        <a:srgbClr val="F16F67"/>
      </a:accent4>
      <a:accent5>
        <a:srgbClr val="404AA9"/>
      </a:accent5>
      <a:accent6>
        <a:srgbClr val="B9CCEA"/>
      </a:accent6>
      <a:hlink>
        <a:srgbClr val="F16F6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3638</TotalTime>
  <Words>191</Words>
  <Application>Microsoft Office PowerPoint</Application>
  <PresentationFormat>On-screen Show (16:9)</PresentationFormat>
  <Paragraphs>52</Paragraphs>
  <Slides>24</Slides>
  <Notes>8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Arial Rounded MT Bold</vt:lpstr>
      <vt:lpstr>Poppins</vt:lpstr>
      <vt:lpstr>Candal</vt:lpstr>
      <vt:lpstr>Open Sans</vt:lpstr>
      <vt:lpstr>.VnAvant</vt:lpstr>
      <vt:lpstr>.VnArabiaH</vt:lpstr>
      <vt:lpstr>Reading Comprehension Worksheets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user</cp:lastModifiedBy>
  <cp:revision>43</cp:revision>
  <dcterms:modified xsi:type="dcterms:W3CDTF">2022-10-21T16:14:41Z</dcterms:modified>
</cp:coreProperties>
</file>