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2" r:id="rId2"/>
  </p:sldMasterIdLst>
  <p:sldIdLst>
    <p:sldId id="258" r:id="rId3"/>
    <p:sldId id="445" r:id="rId4"/>
    <p:sldId id="446" r:id="rId5"/>
    <p:sldId id="451" r:id="rId6"/>
    <p:sldId id="450" r:id="rId7"/>
    <p:sldId id="449" r:id="rId8"/>
    <p:sldId id="448" r:id="rId9"/>
    <p:sldId id="447" r:id="rId10"/>
    <p:sldId id="454" r:id="rId11"/>
    <p:sldId id="455" r:id="rId12"/>
    <p:sldId id="453" r:id="rId13"/>
    <p:sldId id="452" r:id="rId14"/>
    <p:sldId id="456" r:id="rId15"/>
    <p:sldId id="457" r:id="rId16"/>
    <p:sldId id="458" r:id="rId17"/>
    <p:sldId id="274" r:id="rId18"/>
    <p:sldId id="459" r:id="rId19"/>
    <p:sldId id="460" r:id="rId20"/>
    <p:sldId id="461" r:id="rId21"/>
    <p:sldId id="462" r:id="rId22"/>
    <p:sldId id="463" r:id="rId23"/>
    <p:sldId id="464" r:id="rId24"/>
    <p:sldId id="272" r:id="rId25"/>
    <p:sldId id="265" r:id="rId26"/>
    <p:sldId id="266" r:id="rId27"/>
    <p:sldId id="276" r:id="rId28"/>
    <p:sldId id="267" r:id="rId29"/>
    <p:sldId id="268" r:id="rId30"/>
    <p:sldId id="273" r:id="rId31"/>
    <p:sldId id="269" r:id="rId32"/>
    <p:sldId id="259" r:id="rId33"/>
  </p:sldIdLst>
  <p:sldSz cx="12192000" cy="6858000"/>
  <p:notesSz cx="6858000" cy="9144000"/>
  <p:embeddedFontLst>
    <p:embeddedFont>
      <p:font typeface="Arial Narrow" panose="020B0606020202030204" pitchFamily="34" charset="0"/>
      <p:regular r:id="rId34"/>
      <p:bold r:id="rId35"/>
      <p:italic r:id="rId36"/>
      <p:boldItalic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Century Gothic" panose="020B0502020202020204" pitchFamily="34" charset="0"/>
      <p:regular r:id="rId42"/>
      <p:bold r:id="rId43"/>
      <p:italic r:id="rId44"/>
      <p:boldItalic r:id="rId45"/>
    </p:embeddedFont>
    <p:embeddedFont>
      <p:font typeface="Tahoma" panose="020B0604030504040204" pitchFamily="34" charset="0"/>
      <p:regular r:id="rId46"/>
      <p:bold r:id="rId47"/>
    </p:embeddedFont>
    <p:embeddedFont>
      <p:font typeface="Wingdings 2" panose="05020102010507070707" pitchFamily="18" charset="2"/>
      <p:regular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F1C9"/>
    <a:srgbClr val="0000FF"/>
    <a:srgbClr val="88E8A3"/>
    <a:srgbClr val="72C4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05BE94-E879-4247-A356-A96FE1D65A21}" v="307" dt="2022-01-25T04:28:31.7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1204" y="3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6.fntdata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microsoft.com/office/2016/11/relationships/changesInfo" Target="changesInfos/changesInfo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1.fntdata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8.xml"/><Relationship Id="rId41" Type="http://schemas.openxmlformats.org/officeDocument/2006/relationships/font" Target="fonts/font8.fntdata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Trần Diệu" userId="1410f50f6f5f380e" providerId="LiveId" clId="{8F05BE94-E879-4247-A356-A96FE1D65A21}"/>
    <pc:docChg chg="undo custSel addSld delSld modSld modMainMaster">
      <pc:chgData name="Thúy Trần Diệu" userId="1410f50f6f5f380e" providerId="LiveId" clId="{8F05BE94-E879-4247-A356-A96FE1D65A21}" dt="2022-01-25T04:28:26.695" v="1227" actId="47"/>
      <pc:docMkLst>
        <pc:docMk/>
      </pc:docMkLst>
      <pc:sldChg chg="modSp del mod">
        <pc:chgData name="Thúy Trần Diệu" userId="1410f50f6f5f380e" providerId="LiveId" clId="{8F05BE94-E879-4247-A356-A96FE1D65A21}" dt="2022-01-24T10:16:11.528" v="65" actId="47"/>
        <pc:sldMkLst>
          <pc:docMk/>
          <pc:sldMk cId="0" sldId="256"/>
        </pc:sldMkLst>
        <pc:spChg chg="mod">
          <ac:chgData name="Thúy Trần Diệu" userId="1410f50f6f5f380e" providerId="LiveId" clId="{8F05BE94-E879-4247-A356-A96FE1D65A21}" dt="2022-01-24T10:14:20.649" v="2" actId="14100"/>
          <ac:spMkLst>
            <pc:docMk/>
            <pc:sldMk cId="0" sldId="256"/>
            <ac:spMk id="7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10:14:20.649" v="2" actId="14100"/>
          <ac:spMkLst>
            <pc:docMk/>
            <pc:sldMk cId="0" sldId="256"/>
            <ac:spMk id="8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10:14:20.649" v="2" actId="14100"/>
          <ac:spMkLst>
            <pc:docMk/>
            <pc:sldMk cId="0" sldId="256"/>
            <ac:spMk id="9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10:14:20.649" v="2" actId="14100"/>
          <ac:spMkLst>
            <pc:docMk/>
            <pc:sldMk cId="0" sldId="256"/>
            <ac:spMk id="11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10:14:20.649" v="2" actId="14100"/>
          <ac:spMkLst>
            <pc:docMk/>
            <pc:sldMk cId="0" sldId="256"/>
            <ac:spMk id="12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10:14:20.649" v="2" actId="14100"/>
          <ac:spMkLst>
            <pc:docMk/>
            <pc:sldMk cId="0" sldId="256"/>
            <ac:spMk id="15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10:14:20.649" v="2" actId="14100"/>
          <ac:spMkLst>
            <pc:docMk/>
            <pc:sldMk cId="0" sldId="256"/>
            <ac:spMk id="16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10:14:20.649" v="2" actId="14100"/>
          <ac:spMkLst>
            <pc:docMk/>
            <pc:sldMk cId="0" sldId="256"/>
            <ac:spMk id="17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10:14:20.649" v="2" actId="14100"/>
          <ac:spMkLst>
            <pc:docMk/>
            <pc:sldMk cId="0" sldId="256"/>
            <ac:spMk id="18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10:14:20.649" v="2" actId="14100"/>
          <ac:spMkLst>
            <pc:docMk/>
            <pc:sldMk cId="0" sldId="256"/>
            <ac:spMk id="19" creationId="{00000000-0000-0000-0000-000000000000}"/>
          </ac:spMkLst>
        </pc:spChg>
        <pc:picChg chg="mod">
          <ac:chgData name="Thúy Trần Diệu" userId="1410f50f6f5f380e" providerId="LiveId" clId="{8F05BE94-E879-4247-A356-A96FE1D65A21}" dt="2022-01-24T10:14:20.649" v="2" actId="14100"/>
          <ac:picMkLst>
            <pc:docMk/>
            <pc:sldMk cId="0" sldId="256"/>
            <ac:picMk id="1026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10:14:20.649" v="2" actId="14100"/>
          <ac:picMkLst>
            <pc:docMk/>
            <pc:sldMk cId="0" sldId="256"/>
            <ac:picMk id="1027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10:14:20.649" v="2" actId="14100"/>
          <ac:picMkLst>
            <pc:docMk/>
            <pc:sldMk cId="0" sldId="256"/>
            <ac:picMk id="1028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10:14:20.649" v="2" actId="14100"/>
          <ac:picMkLst>
            <pc:docMk/>
            <pc:sldMk cId="0" sldId="256"/>
            <ac:picMk id="1029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10:14:20.649" v="2" actId="14100"/>
          <ac:picMkLst>
            <pc:docMk/>
            <pc:sldMk cId="0" sldId="256"/>
            <ac:picMk id="1030" creationId="{00000000-0000-0000-0000-000000000000}"/>
          </ac:picMkLst>
        </pc:picChg>
      </pc:sldChg>
      <pc:sldChg chg="modSp del">
        <pc:chgData name="Thúy Trần Diệu" userId="1410f50f6f5f380e" providerId="LiveId" clId="{8F05BE94-E879-4247-A356-A96FE1D65A21}" dt="2022-01-24T10:25:46.842" v="209" actId="47"/>
        <pc:sldMkLst>
          <pc:docMk/>
          <pc:sldMk cId="0" sldId="257"/>
        </pc:sldMkLst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7"/>
            <ac:spMk id="6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7"/>
            <ac:spMk id="15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7"/>
            <ac:spMk id="16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7"/>
            <ac:spMk id="17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7"/>
            <ac:spMk id="18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7"/>
            <ac:spMk id="19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7"/>
            <ac:spMk id="20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7"/>
            <ac:spMk id="21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7"/>
            <ac:spMk id="22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7"/>
            <ac:spMk id="23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7"/>
            <ac:spMk id="24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7"/>
            <ac:spMk id="25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7"/>
            <ac:spMk id="26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7"/>
            <ac:spMk id="27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7"/>
            <ac:spMk id="28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7"/>
            <ac:spMk id="29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7"/>
            <ac:spMk id="30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7"/>
            <ac:spMk id="31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7"/>
            <ac:spMk id="32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7"/>
            <ac:spMk id="33" creationId="{00000000-0000-0000-0000-000000000000}"/>
          </ac:spMkLst>
        </pc:sp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57"/>
            <ac:picMk id="2050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57"/>
            <ac:picMk id="2051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57"/>
            <ac:picMk id="2052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57"/>
            <ac:picMk id="2053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57"/>
            <ac:picMk id="2054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57"/>
            <ac:picMk id="2055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57"/>
            <ac:picMk id="2056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57"/>
            <ac:picMk id="2057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57"/>
            <ac:picMk id="2058" creationId="{00000000-0000-0000-0000-000000000000}"/>
          </ac:picMkLst>
        </pc:picChg>
      </pc:sldChg>
      <pc:sldChg chg="addSp delSp modSp mod modTransition">
        <pc:chgData name="Thúy Trần Diệu" userId="1410f50f6f5f380e" providerId="LiveId" clId="{8F05BE94-E879-4247-A356-A96FE1D65A21}" dt="2022-01-24T14:44:55.612" v="428" actId="478"/>
        <pc:sldMkLst>
          <pc:docMk/>
          <pc:sldMk cId="0" sldId="258"/>
        </pc:sldMkLst>
        <pc:spChg chg="mod">
          <ac:chgData name="Thúy Trần Diệu" userId="1410f50f6f5f380e" providerId="LiveId" clId="{8F05BE94-E879-4247-A356-A96FE1D65A21}" dt="2022-01-24T14:44:42.614" v="426" actId="1076"/>
          <ac:spMkLst>
            <pc:docMk/>
            <pc:sldMk cId="0" sldId="258"/>
            <ac:spMk id="2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14:44:42.614" v="426" actId="1076"/>
          <ac:spMkLst>
            <pc:docMk/>
            <pc:sldMk cId="0" sldId="258"/>
            <ac:spMk id="4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14:44:42.614" v="426" actId="1076"/>
          <ac:spMkLst>
            <pc:docMk/>
            <pc:sldMk cId="0" sldId="258"/>
            <ac:spMk id="5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14:44:42.614" v="426" actId="1076"/>
          <ac:spMkLst>
            <pc:docMk/>
            <pc:sldMk cId="0" sldId="258"/>
            <ac:spMk id="6" creationId="{00000000-0000-0000-0000-000000000000}"/>
          </ac:spMkLst>
        </pc:spChg>
        <pc:picChg chg="add del mod">
          <ac:chgData name="Thúy Trần Diệu" userId="1410f50f6f5f380e" providerId="LiveId" clId="{8F05BE94-E879-4247-A356-A96FE1D65A21}" dt="2022-01-24T14:44:55.612" v="428" actId="478"/>
          <ac:picMkLst>
            <pc:docMk/>
            <pc:sldMk cId="0" sldId="258"/>
            <ac:picMk id="3" creationId="{00000000-0000-0000-0000-000000000000}"/>
          </ac:picMkLst>
        </pc:picChg>
      </pc:sldChg>
      <pc:sldChg chg="modSp modTransition">
        <pc:chgData name="Thúy Trần Diệu" userId="1410f50f6f5f380e" providerId="LiveId" clId="{8F05BE94-E879-4247-A356-A96FE1D65A21}" dt="2022-01-24T10:30:07.505" v="272"/>
        <pc:sldMkLst>
          <pc:docMk/>
          <pc:sldMk cId="0" sldId="259"/>
        </pc:sldMkLst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59"/>
            <ac:spMk id="5" creationId="{00000000-0000-0000-0000-000000000000}"/>
          </ac:spMkLst>
        </pc:sp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59"/>
            <ac:picMk id="3" creationId="{00000000-0000-0000-0000-000000000000}"/>
          </ac:picMkLst>
        </pc:picChg>
      </pc:sldChg>
      <pc:sldChg chg="modSp del modTransition">
        <pc:chgData name="Thúy Trần Diệu" userId="1410f50f6f5f380e" providerId="LiveId" clId="{8F05BE94-E879-4247-A356-A96FE1D65A21}" dt="2022-01-24T14:58:08.539" v="644" actId="47"/>
        <pc:sldMkLst>
          <pc:docMk/>
          <pc:sldMk cId="0" sldId="260"/>
        </pc:sldMkLst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0"/>
            <ac:spMk id="3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0"/>
            <ac:spMk id="8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0"/>
            <ac:spMk id="9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0"/>
            <ac:spMk id="10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0"/>
            <ac:spMk id="11" creationId="{00000000-0000-0000-0000-000000000000}"/>
          </ac:spMkLst>
        </pc:sp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0"/>
            <ac:picMk id="2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0"/>
            <ac:picMk id="3074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0"/>
            <ac:picMk id="3075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0"/>
            <ac:picMk id="3077" creationId="{00000000-0000-0000-0000-000000000000}"/>
          </ac:picMkLst>
        </pc:picChg>
      </pc:sldChg>
      <pc:sldChg chg="modSp del modTransition">
        <pc:chgData name="Thúy Trần Diệu" userId="1410f50f6f5f380e" providerId="LiveId" clId="{8F05BE94-E879-4247-A356-A96FE1D65A21}" dt="2022-01-24T15:05:18.845" v="720" actId="47"/>
        <pc:sldMkLst>
          <pc:docMk/>
          <pc:sldMk cId="0" sldId="261"/>
        </pc:sldMkLst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3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4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5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6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9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10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11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12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13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14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15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16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17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18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19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20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21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22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23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24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25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26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27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28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29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30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1"/>
            <ac:spMk id="31" creationId="{00000000-0000-0000-0000-000000000000}"/>
          </ac:spMkLst>
        </pc:sp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1"/>
            <ac:picMk id="2" creationId="{00000000-0000-0000-0000-000000000000}"/>
          </ac:picMkLst>
        </pc:picChg>
      </pc:sldChg>
      <pc:sldChg chg="modSp del modTransition">
        <pc:chgData name="Thúy Trần Diệu" userId="1410f50f6f5f380e" providerId="LiveId" clId="{8F05BE94-E879-4247-A356-A96FE1D65A21}" dt="2022-01-25T04:05:58.378" v="966" actId="47"/>
        <pc:sldMkLst>
          <pc:docMk/>
          <pc:sldMk cId="0" sldId="262"/>
        </pc:sldMkLst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2"/>
            <ac:spMk id="4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2"/>
            <ac:spMk id="5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2"/>
            <ac:spMk id="9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2"/>
            <ac:spMk id="10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2"/>
            <ac:spMk id="11" creationId="{00000000-0000-0000-0000-000000000000}"/>
          </ac:spMkLst>
        </pc:sp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2"/>
            <ac:picMk id="1026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2"/>
            <ac:picMk id="1027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2"/>
            <ac:picMk id="1028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2"/>
            <ac:picMk id="1029" creationId="{00000000-0000-0000-0000-000000000000}"/>
          </ac:picMkLst>
        </pc:picChg>
      </pc:sldChg>
      <pc:sldChg chg="modSp del modTransition">
        <pc:chgData name="Thúy Trần Diệu" userId="1410f50f6f5f380e" providerId="LiveId" clId="{8F05BE94-E879-4247-A356-A96FE1D65A21}" dt="2022-01-25T04:15:50.373" v="1079" actId="47"/>
        <pc:sldMkLst>
          <pc:docMk/>
          <pc:sldMk cId="0" sldId="263"/>
        </pc:sldMkLst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3"/>
            <ac:spMk id="3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3"/>
            <ac:spMk id="4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3"/>
            <ac:spMk id="5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3"/>
            <ac:spMk id="6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3"/>
            <ac:spMk id="10" creationId="{00000000-0000-0000-0000-000000000000}"/>
          </ac:spMkLst>
        </pc:sp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3"/>
            <ac:picMk id="2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3"/>
            <ac:picMk id="2050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3"/>
            <ac:picMk id="2051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3"/>
            <ac:picMk id="2052" creationId="{00000000-0000-0000-0000-000000000000}"/>
          </ac:picMkLst>
        </pc:picChg>
      </pc:sldChg>
      <pc:sldChg chg="modSp del modTransition">
        <pc:chgData name="Thúy Trần Diệu" userId="1410f50f6f5f380e" providerId="LiveId" clId="{8F05BE94-E879-4247-A356-A96FE1D65A21}" dt="2022-01-25T04:28:26.695" v="1227" actId="47"/>
        <pc:sldMkLst>
          <pc:docMk/>
          <pc:sldMk cId="0" sldId="264"/>
        </pc:sldMkLst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4"/>
            <ac:spMk id="3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4"/>
            <ac:spMk id="4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4"/>
            <ac:spMk id="6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4"/>
            <ac:spMk id="10" creationId="{00000000-0000-0000-0000-000000000000}"/>
          </ac:spMkLst>
        </pc:sp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4"/>
            <ac:picMk id="2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4"/>
            <ac:picMk id="3074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4"/>
            <ac:picMk id="3075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4"/>
            <ac:picMk id="3076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4"/>
            <ac:picMk id="3077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4"/>
            <ac:picMk id="3078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4"/>
            <ac:picMk id="3079" creationId="{00000000-0000-0000-0000-000000000000}"/>
          </ac:picMkLst>
        </pc:picChg>
      </pc:sldChg>
      <pc:sldChg chg="modSp modTransition">
        <pc:chgData name="Thúy Trần Diệu" userId="1410f50f6f5f380e" providerId="LiveId" clId="{8F05BE94-E879-4247-A356-A96FE1D65A21}" dt="2022-01-24T10:30:07.505" v="272"/>
        <pc:sldMkLst>
          <pc:docMk/>
          <pc:sldMk cId="0" sldId="265"/>
        </pc:sldMkLst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5"/>
            <ac:spMk id="3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5"/>
            <ac:spMk id="4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5"/>
            <ac:spMk id="5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5"/>
            <ac:spMk id="6" creationId="{00000000-0000-0000-0000-000000000000}"/>
          </ac:spMkLst>
        </pc:sp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5"/>
            <ac:picMk id="2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5"/>
            <ac:picMk id="4098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5"/>
            <ac:picMk id="4099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5"/>
            <ac:picMk id="4100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5"/>
            <ac:picMk id="4101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5"/>
            <ac:picMk id="4102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5"/>
            <ac:picMk id="4103" creationId="{00000000-0000-0000-0000-000000000000}"/>
          </ac:picMkLst>
        </pc:picChg>
      </pc:sldChg>
      <pc:sldChg chg="modSp modTransition">
        <pc:chgData name="Thúy Trần Diệu" userId="1410f50f6f5f380e" providerId="LiveId" clId="{8F05BE94-E879-4247-A356-A96FE1D65A21}" dt="2022-01-24T10:30:07.505" v="272"/>
        <pc:sldMkLst>
          <pc:docMk/>
          <pc:sldMk cId="0" sldId="266"/>
        </pc:sldMkLst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6"/>
            <ac:spMk id="5" creationId="{00000000-0000-0000-0000-000000000000}"/>
          </ac:spMkLst>
        </pc:sp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6"/>
            <ac:picMk id="5122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6"/>
            <ac:picMk id="5123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6"/>
            <ac:picMk id="5124" creationId="{00000000-0000-0000-0000-000000000000}"/>
          </ac:picMkLst>
        </pc:picChg>
      </pc:sldChg>
      <pc:sldChg chg="modSp modTransition">
        <pc:chgData name="Thúy Trần Diệu" userId="1410f50f6f5f380e" providerId="LiveId" clId="{8F05BE94-E879-4247-A356-A96FE1D65A21}" dt="2022-01-24T10:30:07.505" v="272"/>
        <pc:sldMkLst>
          <pc:docMk/>
          <pc:sldMk cId="0" sldId="267"/>
        </pc:sldMkLst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7"/>
            <ac:spMk id="5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7"/>
            <ac:spMk id="6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7"/>
            <ac:spMk id="8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7"/>
            <ac:spMk id="10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7"/>
            <ac:spMk id="13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7"/>
            <ac:spMk id="15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7"/>
            <ac:spMk id="17" creationId="{00000000-0000-0000-0000-000000000000}"/>
          </ac:spMkLst>
        </pc:sp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7"/>
            <ac:picMk id="6146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7"/>
            <ac:picMk id="6147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7"/>
            <ac:picMk id="6148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7"/>
            <ac:picMk id="6149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7"/>
            <ac:picMk id="6150" creationId="{00000000-0000-0000-0000-000000000000}"/>
          </ac:picMkLst>
        </pc:picChg>
      </pc:sldChg>
      <pc:sldChg chg="modSp modTransition">
        <pc:chgData name="Thúy Trần Diệu" userId="1410f50f6f5f380e" providerId="LiveId" clId="{8F05BE94-E879-4247-A356-A96FE1D65A21}" dt="2022-01-24T10:30:07.505" v="272"/>
        <pc:sldMkLst>
          <pc:docMk/>
          <pc:sldMk cId="0" sldId="268"/>
        </pc:sldMkLst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8"/>
            <ac:spMk id="5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8"/>
            <ac:spMk id="6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8"/>
            <ac:spMk id="7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8"/>
            <ac:spMk id="9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8"/>
            <ac:spMk id="10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8"/>
            <ac:spMk id="11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8"/>
            <ac:spMk id="14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8"/>
            <ac:spMk id="17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8"/>
            <ac:spMk id="18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8"/>
            <ac:spMk id="21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8"/>
            <ac:spMk id="22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8"/>
            <ac:spMk id="23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8"/>
            <ac:spMk id="24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8"/>
            <ac:spMk id="25" creationId="{00000000-0000-0000-0000-000000000000}"/>
          </ac:spMkLst>
        </pc:sp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8"/>
            <ac:picMk id="4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8"/>
            <ac:picMk id="7170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8"/>
            <ac:picMk id="7171" creationId="{00000000-0000-0000-0000-000000000000}"/>
          </ac:picMkLst>
        </pc:picChg>
      </pc:sldChg>
      <pc:sldChg chg="modSp modTransition">
        <pc:chgData name="Thúy Trần Diệu" userId="1410f50f6f5f380e" providerId="LiveId" clId="{8F05BE94-E879-4247-A356-A96FE1D65A21}" dt="2022-01-24T10:30:07.505" v="272"/>
        <pc:sldMkLst>
          <pc:docMk/>
          <pc:sldMk cId="0" sldId="269"/>
        </pc:sldMkLst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9"/>
            <ac:spMk id="2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9"/>
            <ac:spMk id="3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9"/>
            <ac:spMk id="7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9"/>
            <ac:spMk id="8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69"/>
            <ac:spMk id="9" creationId="{00000000-0000-0000-0000-000000000000}"/>
          </ac:spMkLst>
        </pc:sp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9"/>
            <ac:picMk id="8194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69"/>
            <ac:picMk id="8195" creationId="{00000000-0000-0000-0000-000000000000}"/>
          </ac:picMkLst>
        </pc:picChg>
      </pc:sldChg>
      <pc:sldChg chg="modSp del modTransition">
        <pc:chgData name="Thúy Trần Diệu" userId="1410f50f6f5f380e" providerId="LiveId" clId="{8F05BE94-E879-4247-A356-A96FE1D65A21}" dt="2022-01-24T15:21:08.204" v="859" actId="47"/>
        <pc:sldMkLst>
          <pc:docMk/>
          <pc:sldMk cId="0" sldId="270"/>
        </pc:sldMkLst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70"/>
            <ac:spMk id="7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70"/>
            <ac:spMk id="8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70"/>
            <ac:spMk id="9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70"/>
            <ac:spMk id="13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70"/>
            <ac:spMk id="14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70"/>
            <ac:spMk id="17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70"/>
            <ac:spMk id="18" creationId="{00000000-0000-0000-0000-000000000000}"/>
          </ac:spMkLst>
        </pc:sp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70"/>
            <ac:picMk id="5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70"/>
            <ac:picMk id="1026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70"/>
            <ac:picMk id="1027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70"/>
            <ac:picMk id="1028" creationId="{00000000-0000-0000-0000-000000000000}"/>
          </ac:picMkLst>
        </pc:pic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70"/>
            <ac:picMk id="1029" creationId="{00000000-0000-0000-0000-000000000000}"/>
          </ac:picMkLst>
        </pc:picChg>
      </pc:sldChg>
      <pc:sldChg chg="modSp del modTransition">
        <pc:chgData name="Thúy Trần Diệu" userId="1410f50f6f5f380e" providerId="LiveId" clId="{8F05BE94-E879-4247-A356-A96FE1D65A21}" dt="2022-01-24T14:48:16.438" v="533" actId="47"/>
        <pc:sldMkLst>
          <pc:docMk/>
          <pc:sldMk cId="0" sldId="271"/>
        </pc:sldMkLst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71"/>
            <ac:spMk id="6" creationId="{00000000-0000-0000-0000-000000000000}"/>
          </ac:spMkLst>
        </pc:sp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71"/>
            <ac:picMk id="4" creationId="{00000000-0000-0000-0000-000000000000}"/>
          </ac:picMkLst>
        </pc:picChg>
      </pc:sldChg>
      <pc:sldChg chg="modSp modTransition">
        <pc:chgData name="Thúy Trần Diệu" userId="1410f50f6f5f380e" providerId="LiveId" clId="{8F05BE94-E879-4247-A356-A96FE1D65A21}" dt="2022-01-24T10:30:07.505" v="272"/>
        <pc:sldMkLst>
          <pc:docMk/>
          <pc:sldMk cId="0" sldId="272"/>
        </pc:sldMkLst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72"/>
            <ac:spMk id="6" creationId="{00000000-0000-0000-0000-000000000000}"/>
          </ac:spMkLst>
        </pc:sp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72"/>
            <ac:picMk id="4" creationId="{00000000-0000-0000-0000-000000000000}"/>
          </ac:picMkLst>
        </pc:picChg>
      </pc:sldChg>
      <pc:sldChg chg="modSp modTransition">
        <pc:chgData name="Thúy Trần Diệu" userId="1410f50f6f5f380e" providerId="LiveId" clId="{8F05BE94-E879-4247-A356-A96FE1D65A21}" dt="2022-01-24T10:30:07.505" v="272"/>
        <pc:sldMkLst>
          <pc:docMk/>
          <pc:sldMk cId="0" sldId="273"/>
        </pc:sldMkLst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0" sldId="273"/>
            <ac:spMk id="6" creationId="{00000000-0000-0000-0000-000000000000}"/>
          </ac:spMkLst>
        </pc:spChg>
        <pc:picChg chg="mod">
          <ac:chgData name="Thúy Trần Diệu" userId="1410f50f6f5f380e" providerId="LiveId" clId="{8F05BE94-E879-4247-A356-A96FE1D65A21}" dt="2022-01-24T09:57:27.908" v="0"/>
          <ac:picMkLst>
            <pc:docMk/>
            <pc:sldMk cId="0" sldId="273"/>
            <ac:picMk id="4" creationId="{00000000-0000-0000-0000-000000000000}"/>
          </ac:picMkLst>
        </pc:picChg>
      </pc:sldChg>
      <pc:sldChg chg="addSp delSp modSp mod modTransition delAnim modAnim">
        <pc:chgData name="Thúy Trần Diệu" userId="1410f50f6f5f380e" providerId="LiveId" clId="{8F05BE94-E879-4247-A356-A96FE1D65A21}" dt="2022-01-24T15:24:20.965" v="897" actId="1076"/>
        <pc:sldMkLst>
          <pc:docMk/>
          <pc:sldMk cId="3528480940" sldId="274"/>
        </pc:sldMkLst>
        <pc:spChg chg="del mod">
          <ac:chgData name="Thúy Trần Diệu" userId="1410f50f6f5f380e" providerId="LiveId" clId="{8F05BE94-E879-4247-A356-A96FE1D65A21}" dt="2022-01-24T15:22:55.650" v="866" actId="478"/>
          <ac:spMkLst>
            <pc:docMk/>
            <pc:sldMk cId="3528480940" sldId="274"/>
            <ac:spMk id="2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15:23:45.679" v="880" actId="1076"/>
          <ac:spMkLst>
            <pc:docMk/>
            <pc:sldMk cId="3528480940" sldId="274"/>
            <ac:spMk id="4" creationId="{00000000-0000-0000-0000-000000000000}"/>
          </ac:spMkLst>
        </pc:spChg>
        <pc:spChg chg="add del mod">
          <ac:chgData name="Thúy Trần Diệu" userId="1410f50f6f5f380e" providerId="LiveId" clId="{8F05BE94-E879-4247-A356-A96FE1D65A21}" dt="2022-01-24T15:22:58.033" v="867" actId="478"/>
          <ac:spMkLst>
            <pc:docMk/>
            <pc:sldMk cId="3528480940" sldId="274"/>
            <ac:spMk id="6" creationId="{6235A6FB-1D60-4765-8C8E-D33D2EDD4971}"/>
          </ac:spMkLst>
        </pc:spChg>
        <pc:spChg chg="add mod">
          <ac:chgData name="Thúy Trần Diệu" userId="1410f50f6f5f380e" providerId="LiveId" clId="{8F05BE94-E879-4247-A356-A96FE1D65A21}" dt="2022-01-24T15:24:20.965" v="897" actId="1076"/>
          <ac:spMkLst>
            <pc:docMk/>
            <pc:sldMk cId="3528480940" sldId="274"/>
            <ac:spMk id="7" creationId="{9381710F-69FE-4F1A-8DAB-6B314F2D28AE}"/>
          </ac:spMkLst>
        </pc:spChg>
        <pc:picChg chg="add mod">
          <ac:chgData name="Thúy Trần Diệu" userId="1410f50f6f5f380e" providerId="LiveId" clId="{8F05BE94-E879-4247-A356-A96FE1D65A21}" dt="2022-01-24T15:23:50.911" v="884" actId="1076"/>
          <ac:picMkLst>
            <pc:docMk/>
            <pc:sldMk cId="3528480940" sldId="274"/>
            <ac:picMk id="5" creationId="{7C807623-765D-4455-8543-45AD6CE1557D}"/>
          </ac:picMkLst>
        </pc:picChg>
      </pc:sldChg>
      <pc:sldChg chg="modSp modTransition">
        <pc:chgData name="Thúy Trần Diệu" userId="1410f50f6f5f380e" providerId="LiveId" clId="{8F05BE94-E879-4247-A356-A96FE1D65A21}" dt="2022-01-24T10:30:07.505" v="272"/>
        <pc:sldMkLst>
          <pc:docMk/>
          <pc:sldMk cId="2382067171" sldId="276"/>
        </pc:sldMkLst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2382067171" sldId="276"/>
            <ac:spMk id="4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k cId="2382067171" sldId="276"/>
            <ac:spMk id="5" creationId="{00000000-0000-0000-0000-000000000000}"/>
          </ac:spMkLst>
        </pc:spChg>
      </pc:sldChg>
      <pc:sldChg chg="new del">
        <pc:chgData name="Thúy Trần Diệu" userId="1410f50f6f5f380e" providerId="LiveId" clId="{8F05BE94-E879-4247-A356-A96FE1D65A21}" dt="2022-01-24T10:24:32.374" v="197" actId="47"/>
        <pc:sldMkLst>
          <pc:docMk/>
          <pc:sldMk cId="550674385" sldId="277"/>
        </pc:sldMkLst>
      </pc:sldChg>
      <pc:sldChg chg="addSp delSp modSp mod modTransition addAnim delAnim modAnim">
        <pc:chgData name="Thúy Trần Diệu" userId="1410f50f6f5f380e" providerId="LiveId" clId="{8F05BE94-E879-4247-A356-A96FE1D65A21}" dt="2022-01-24T10:30:07.505" v="272"/>
        <pc:sldMkLst>
          <pc:docMk/>
          <pc:sldMk cId="3739968931" sldId="445"/>
        </pc:sldMkLst>
        <pc:spChg chg="add del mod">
          <ac:chgData name="Thúy Trần Diệu" userId="1410f50f6f5f380e" providerId="LiveId" clId="{8F05BE94-E879-4247-A356-A96FE1D65A21}" dt="2022-01-24T10:16:20.853" v="69" actId="478"/>
          <ac:spMkLst>
            <pc:docMk/>
            <pc:sldMk cId="3739968931" sldId="445"/>
            <ac:spMk id="5" creationId="{E7D5FA55-EC9C-49B8-8F17-5BC55CA69279}"/>
          </ac:spMkLst>
        </pc:spChg>
        <pc:spChg chg="add del mod">
          <ac:chgData name="Thúy Trần Diệu" userId="1410f50f6f5f380e" providerId="LiveId" clId="{8F05BE94-E879-4247-A356-A96FE1D65A21}" dt="2022-01-24T10:16:22.639" v="70" actId="478"/>
          <ac:spMkLst>
            <pc:docMk/>
            <pc:sldMk cId="3739968931" sldId="445"/>
            <ac:spMk id="6" creationId="{74DDE987-3B54-4E50-987D-261C3E56D68D}"/>
          </ac:spMkLst>
        </pc:spChg>
        <pc:spChg chg="add del mod">
          <ac:chgData name="Thúy Trần Diệu" userId="1410f50f6f5f380e" providerId="LiveId" clId="{8F05BE94-E879-4247-A356-A96FE1D65A21}" dt="2022-01-24T10:16:18.821" v="68" actId="478"/>
          <ac:spMkLst>
            <pc:docMk/>
            <pc:sldMk cId="3739968931" sldId="445"/>
            <ac:spMk id="7" creationId="{A17317C0-19DD-4065-9353-7DA553191DFC}"/>
          </ac:spMkLst>
        </pc:spChg>
        <pc:spChg chg="add del mod">
          <ac:chgData name="Thúy Trần Diệu" userId="1410f50f6f5f380e" providerId="LiveId" clId="{8F05BE94-E879-4247-A356-A96FE1D65A21}" dt="2022-01-24T10:16:24.515" v="71" actId="478"/>
          <ac:spMkLst>
            <pc:docMk/>
            <pc:sldMk cId="3739968931" sldId="445"/>
            <ac:spMk id="8" creationId="{26F1BD90-64D5-489A-88D4-5AEC8DC7EEE7}"/>
          </ac:spMkLst>
        </pc:spChg>
        <pc:spChg chg="add del mod">
          <ac:chgData name="Thúy Trần Diệu" userId="1410f50f6f5f380e" providerId="LiveId" clId="{8F05BE94-E879-4247-A356-A96FE1D65A21}" dt="2022-01-24T10:16:25.396" v="72" actId="478"/>
          <ac:spMkLst>
            <pc:docMk/>
            <pc:sldMk cId="3739968931" sldId="445"/>
            <ac:spMk id="9" creationId="{DC36228A-D8B4-43C6-8486-F4CC970CCB81}"/>
          </ac:spMkLst>
        </pc:spChg>
        <pc:spChg chg="add mod">
          <ac:chgData name="Thúy Trần Diệu" userId="1410f50f6f5f380e" providerId="LiveId" clId="{8F05BE94-E879-4247-A356-A96FE1D65A21}" dt="2022-01-24T10:18:15.714" v="115" actId="1076"/>
          <ac:spMkLst>
            <pc:docMk/>
            <pc:sldMk cId="3739968931" sldId="445"/>
            <ac:spMk id="12" creationId="{E98670A1-03E3-4074-95DD-92D92014640E}"/>
          </ac:spMkLst>
        </pc:spChg>
        <pc:spChg chg="add mod">
          <ac:chgData name="Thúy Trần Diệu" userId="1410f50f6f5f380e" providerId="LiveId" clId="{8F05BE94-E879-4247-A356-A96FE1D65A21}" dt="2022-01-24T10:18:18.598" v="116" actId="1076"/>
          <ac:spMkLst>
            <pc:docMk/>
            <pc:sldMk cId="3739968931" sldId="445"/>
            <ac:spMk id="13" creationId="{8140A7AD-3FA6-4223-B14B-150E55302212}"/>
          </ac:spMkLst>
        </pc:spChg>
        <pc:spChg chg="add mod">
          <ac:chgData name="Thúy Trần Diệu" userId="1410f50f6f5f380e" providerId="LiveId" clId="{8F05BE94-E879-4247-A356-A96FE1D65A21}" dt="2022-01-24T10:18:34.812" v="118" actId="1076"/>
          <ac:spMkLst>
            <pc:docMk/>
            <pc:sldMk cId="3739968931" sldId="445"/>
            <ac:spMk id="14" creationId="{DAA99FC3-825C-4A3F-8712-DBA0488C4A1E}"/>
          </ac:spMkLst>
        </pc:spChg>
        <pc:spChg chg="add mod">
          <ac:chgData name="Thúy Trần Diệu" userId="1410f50f6f5f380e" providerId="LiveId" clId="{8F05BE94-E879-4247-A356-A96FE1D65A21}" dt="2022-01-24T10:19:46.554" v="131" actId="1076"/>
          <ac:spMkLst>
            <pc:docMk/>
            <pc:sldMk cId="3739968931" sldId="445"/>
            <ac:spMk id="15" creationId="{029B56A5-225E-42C2-8893-7D2B5AC285FE}"/>
          </ac:spMkLst>
        </pc:spChg>
        <pc:spChg chg="add mod">
          <ac:chgData name="Thúy Trần Diệu" userId="1410f50f6f5f380e" providerId="LiveId" clId="{8F05BE94-E879-4247-A356-A96FE1D65A21}" dt="2022-01-24T10:20:07.511" v="133" actId="14100"/>
          <ac:spMkLst>
            <pc:docMk/>
            <pc:sldMk cId="3739968931" sldId="445"/>
            <ac:spMk id="16" creationId="{B7E041E9-4A93-4F7C-B9D9-3E168BA86C12}"/>
          </ac:spMkLst>
        </pc:spChg>
        <pc:spChg chg="add mod">
          <ac:chgData name="Thúy Trần Diệu" userId="1410f50f6f5f380e" providerId="LiveId" clId="{8F05BE94-E879-4247-A356-A96FE1D65A21}" dt="2022-01-24T10:17:46.267" v="106" actId="255"/>
          <ac:spMkLst>
            <pc:docMk/>
            <pc:sldMk cId="3739968931" sldId="445"/>
            <ac:spMk id="17" creationId="{45D83C04-844B-4DA6-94C3-92369AE1CB85}"/>
          </ac:spMkLst>
        </pc:spChg>
        <pc:picChg chg="add del mod">
          <ac:chgData name="Thúy Trần Diệu" userId="1410f50f6f5f380e" providerId="LiveId" clId="{8F05BE94-E879-4247-A356-A96FE1D65A21}" dt="2022-01-24T10:16:00.673" v="64" actId="1076"/>
          <ac:picMkLst>
            <pc:docMk/>
            <pc:sldMk cId="3739968931" sldId="445"/>
            <ac:picMk id="2" creationId="{DC3A5213-822F-4643-83BC-789335109C96}"/>
          </ac:picMkLst>
        </pc:picChg>
        <pc:picChg chg="add mod">
          <ac:chgData name="Thúy Trần Diệu" userId="1410f50f6f5f380e" providerId="LiveId" clId="{8F05BE94-E879-4247-A356-A96FE1D65A21}" dt="2022-01-24T10:17:29.660" v="104" actId="14100"/>
          <ac:picMkLst>
            <pc:docMk/>
            <pc:sldMk cId="3739968931" sldId="445"/>
            <ac:picMk id="3" creationId="{CF3B3985-2ED6-4787-89B0-094FADD37D22}"/>
          </ac:picMkLst>
        </pc:picChg>
        <pc:picChg chg="add mod">
          <ac:chgData name="Thúy Trần Diệu" userId="1410f50f6f5f380e" providerId="LiveId" clId="{8F05BE94-E879-4247-A356-A96FE1D65A21}" dt="2022-01-24T10:18:10.043" v="113" actId="1076"/>
          <ac:picMkLst>
            <pc:docMk/>
            <pc:sldMk cId="3739968931" sldId="445"/>
            <ac:picMk id="4" creationId="{E583748E-89B1-41F7-A488-CCE6CD8DB22C}"/>
          </ac:picMkLst>
        </pc:picChg>
        <pc:picChg chg="add del mod">
          <ac:chgData name="Thúy Trần Diệu" userId="1410f50f6f5f380e" providerId="LiveId" clId="{8F05BE94-E879-4247-A356-A96FE1D65A21}" dt="2022-01-24T10:16:17.895" v="67" actId="478"/>
          <ac:picMkLst>
            <pc:docMk/>
            <pc:sldMk cId="3739968931" sldId="445"/>
            <ac:picMk id="10" creationId="{D9A04F70-567C-4FE2-B151-9FB33ED903A3}"/>
          </ac:picMkLst>
        </pc:picChg>
        <pc:picChg chg="add del mod">
          <ac:chgData name="Thúy Trần Diệu" userId="1410f50f6f5f380e" providerId="LiveId" clId="{8F05BE94-E879-4247-A356-A96FE1D65A21}" dt="2022-01-24T10:16:16.996" v="66" actId="478"/>
          <ac:picMkLst>
            <pc:docMk/>
            <pc:sldMk cId="3739968931" sldId="445"/>
            <ac:picMk id="11" creationId="{A5163500-FAA1-4B79-A268-EFB2C6AAE274}"/>
          </ac:picMkLst>
        </pc:picChg>
      </pc:sldChg>
      <pc:sldChg chg="delSp modSp mod modTransition delAnim">
        <pc:chgData name="Thúy Trần Diệu" userId="1410f50f6f5f380e" providerId="LiveId" clId="{8F05BE94-E879-4247-A356-A96FE1D65A21}" dt="2022-01-24T10:30:07.505" v="272"/>
        <pc:sldMkLst>
          <pc:docMk/>
          <pc:sldMk cId="2893552894" sldId="446"/>
        </pc:sldMkLst>
        <pc:spChg chg="mod">
          <ac:chgData name="Thúy Trần Diệu" userId="1410f50f6f5f380e" providerId="LiveId" clId="{8F05BE94-E879-4247-A356-A96FE1D65A21}" dt="2022-01-24T10:22:30.772" v="171" actId="1076"/>
          <ac:spMkLst>
            <pc:docMk/>
            <pc:sldMk cId="2893552894" sldId="446"/>
            <ac:spMk id="5" creationId="{E7D5FA55-EC9C-49B8-8F17-5BC55CA69279}"/>
          </ac:spMkLst>
        </pc:spChg>
        <pc:spChg chg="mod">
          <ac:chgData name="Thúy Trần Diệu" userId="1410f50f6f5f380e" providerId="LiveId" clId="{8F05BE94-E879-4247-A356-A96FE1D65A21}" dt="2022-01-24T10:22:32.678" v="172" actId="1076"/>
          <ac:spMkLst>
            <pc:docMk/>
            <pc:sldMk cId="2893552894" sldId="446"/>
            <ac:spMk id="6" creationId="{74DDE987-3B54-4E50-987D-261C3E56D68D}"/>
          </ac:spMkLst>
        </pc:spChg>
        <pc:spChg chg="mod">
          <ac:chgData name="Thúy Trần Diệu" userId="1410f50f6f5f380e" providerId="LiveId" clId="{8F05BE94-E879-4247-A356-A96FE1D65A21}" dt="2022-01-24T10:22:45.528" v="176" actId="1076"/>
          <ac:spMkLst>
            <pc:docMk/>
            <pc:sldMk cId="2893552894" sldId="446"/>
            <ac:spMk id="7" creationId="{A17317C0-19DD-4065-9353-7DA553191DFC}"/>
          </ac:spMkLst>
        </pc:spChg>
        <pc:spChg chg="mod">
          <ac:chgData name="Thúy Trần Diệu" userId="1410f50f6f5f380e" providerId="LiveId" clId="{8F05BE94-E879-4247-A356-A96FE1D65A21}" dt="2022-01-24T10:24:24.636" v="196" actId="1076"/>
          <ac:spMkLst>
            <pc:docMk/>
            <pc:sldMk cId="2893552894" sldId="446"/>
            <ac:spMk id="8" creationId="{26F1BD90-64D5-489A-88D4-5AEC8DC7EEE7}"/>
          </ac:spMkLst>
        </pc:spChg>
        <pc:spChg chg="mod">
          <ac:chgData name="Thúy Trần Diệu" userId="1410f50f6f5f380e" providerId="LiveId" clId="{8F05BE94-E879-4247-A356-A96FE1D65A21}" dt="2022-01-24T10:23:56.316" v="194" actId="1076"/>
          <ac:spMkLst>
            <pc:docMk/>
            <pc:sldMk cId="2893552894" sldId="446"/>
            <ac:spMk id="9" creationId="{DC36228A-D8B4-43C6-8486-F4CC970CCB81}"/>
          </ac:spMkLst>
        </pc:spChg>
        <pc:spChg chg="del">
          <ac:chgData name="Thúy Trần Diệu" userId="1410f50f6f5f380e" providerId="LiveId" clId="{8F05BE94-E879-4247-A356-A96FE1D65A21}" dt="2022-01-24T10:20:50.655" v="141" actId="478"/>
          <ac:spMkLst>
            <pc:docMk/>
            <pc:sldMk cId="2893552894" sldId="446"/>
            <ac:spMk id="12" creationId="{E98670A1-03E3-4074-95DD-92D92014640E}"/>
          </ac:spMkLst>
        </pc:spChg>
        <pc:spChg chg="del">
          <ac:chgData name="Thúy Trần Diệu" userId="1410f50f6f5f380e" providerId="LiveId" clId="{8F05BE94-E879-4247-A356-A96FE1D65A21}" dt="2022-01-24T10:20:47.503" v="139" actId="478"/>
          <ac:spMkLst>
            <pc:docMk/>
            <pc:sldMk cId="2893552894" sldId="446"/>
            <ac:spMk id="13" creationId="{8140A7AD-3FA6-4223-B14B-150E55302212}"/>
          </ac:spMkLst>
        </pc:spChg>
        <pc:spChg chg="del">
          <ac:chgData name="Thúy Trần Diệu" userId="1410f50f6f5f380e" providerId="LiveId" clId="{8F05BE94-E879-4247-A356-A96FE1D65A21}" dt="2022-01-24T10:20:49.061" v="140" actId="478"/>
          <ac:spMkLst>
            <pc:docMk/>
            <pc:sldMk cId="2893552894" sldId="446"/>
            <ac:spMk id="14" creationId="{DAA99FC3-825C-4A3F-8712-DBA0488C4A1E}"/>
          </ac:spMkLst>
        </pc:spChg>
        <pc:spChg chg="del">
          <ac:chgData name="Thúy Trần Diệu" userId="1410f50f6f5f380e" providerId="LiveId" clId="{8F05BE94-E879-4247-A356-A96FE1D65A21}" dt="2022-01-24T10:20:44.620" v="137" actId="478"/>
          <ac:spMkLst>
            <pc:docMk/>
            <pc:sldMk cId="2893552894" sldId="446"/>
            <ac:spMk id="15" creationId="{029B56A5-225E-42C2-8893-7D2B5AC285FE}"/>
          </ac:spMkLst>
        </pc:spChg>
        <pc:spChg chg="del">
          <ac:chgData name="Thúy Trần Diệu" userId="1410f50f6f5f380e" providerId="LiveId" clId="{8F05BE94-E879-4247-A356-A96FE1D65A21}" dt="2022-01-24T10:20:45.745" v="138" actId="478"/>
          <ac:spMkLst>
            <pc:docMk/>
            <pc:sldMk cId="2893552894" sldId="446"/>
            <ac:spMk id="16" creationId="{B7E041E9-4A93-4F7C-B9D9-3E168BA86C12}"/>
          </ac:spMkLst>
        </pc:spChg>
        <pc:spChg chg="mod">
          <ac:chgData name="Thúy Trần Diệu" userId="1410f50f6f5f380e" providerId="LiveId" clId="{8F05BE94-E879-4247-A356-A96FE1D65A21}" dt="2022-01-24T10:22:01.359" v="163" actId="255"/>
          <ac:spMkLst>
            <pc:docMk/>
            <pc:sldMk cId="2893552894" sldId="446"/>
            <ac:spMk id="17" creationId="{45D83C04-844B-4DA6-94C3-92369AE1CB85}"/>
          </ac:spMkLst>
        </pc:spChg>
        <pc:picChg chg="del">
          <ac:chgData name="Thúy Trần Diệu" userId="1410f50f6f5f380e" providerId="LiveId" clId="{8F05BE94-E879-4247-A356-A96FE1D65A21}" dt="2022-01-24T10:20:39.461" v="134" actId="478"/>
          <ac:picMkLst>
            <pc:docMk/>
            <pc:sldMk cId="2893552894" sldId="446"/>
            <ac:picMk id="2" creationId="{DC3A5213-822F-4643-83BC-789335109C96}"/>
          </ac:picMkLst>
        </pc:picChg>
        <pc:picChg chg="del">
          <ac:chgData name="Thúy Trần Diệu" userId="1410f50f6f5f380e" providerId="LiveId" clId="{8F05BE94-E879-4247-A356-A96FE1D65A21}" dt="2022-01-24T10:20:41.223" v="135" actId="478"/>
          <ac:picMkLst>
            <pc:docMk/>
            <pc:sldMk cId="2893552894" sldId="446"/>
            <ac:picMk id="3" creationId="{CF3B3985-2ED6-4787-89B0-094FADD37D22}"/>
          </ac:picMkLst>
        </pc:picChg>
        <pc:picChg chg="del">
          <ac:chgData name="Thúy Trần Diệu" userId="1410f50f6f5f380e" providerId="LiveId" clId="{8F05BE94-E879-4247-A356-A96FE1D65A21}" dt="2022-01-24T10:20:43.017" v="136" actId="478"/>
          <ac:picMkLst>
            <pc:docMk/>
            <pc:sldMk cId="2893552894" sldId="446"/>
            <ac:picMk id="4" creationId="{E583748E-89B1-41F7-A488-CCE6CD8DB22C}"/>
          </ac:picMkLst>
        </pc:picChg>
        <pc:picChg chg="mod">
          <ac:chgData name="Thúy Trần Diệu" userId="1410f50f6f5f380e" providerId="LiveId" clId="{8F05BE94-E879-4247-A356-A96FE1D65A21}" dt="2022-01-24T10:21:55.189" v="162" actId="255"/>
          <ac:picMkLst>
            <pc:docMk/>
            <pc:sldMk cId="2893552894" sldId="446"/>
            <ac:picMk id="10" creationId="{D9A04F70-567C-4FE2-B151-9FB33ED903A3}"/>
          </ac:picMkLst>
        </pc:picChg>
        <pc:picChg chg="mod">
          <ac:chgData name="Thúy Trần Diệu" userId="1410f50f6f5f380e" providerId="LiveId" clId="{8F05BE94-E879-4247-A356-A96FE1D65A21}" dt="2022-01-24T10:21:55.189" v="162" actId="255"/>
          <ac:picMkLst>
            <pc:docMk/>
            <pc:sldMk cId="2893552894" sldId="446"/>
            <ac:picMk id="11" creationId="{A5163500-FAA1-4B79-A268-EFB2C6AAE274}"/>
          </ac:picMkLst>
        </pc:picChg>
      </pc:sldChg>
      <pc:sldChg chg="addSp delSp modSp new mod modTransition delAnim modAnim">
        <pc:chgData name="Thúy Trần Diệu" userId="1410f50f6f5f380e" providerId="LiveId" clId="{8F05BE94-E879-4247-A356-A96FE1D65A21}" dt="2022-01-24T14:47:54.084" v="532"/>
        <pc:sldMkLst>
          <pc:docMk/>
          <pc:sldMk cId="2151401734" sldId="447"/>
        </pc:sldMkLst>
        <pc:spChg chg="add del mod">
          <ac:chgData name="Thúy Trần Diệu" userId="1410f50f6f5f380e" providerId="LiveId" clId="{8F05BE94-E879-4247-A356-A96FE1D65A21}" dt="2022-01-24T14:45:44.825" v="443" actId="478"/>
          <ac:spMkLst>
            <pc:docMk/>
            <pc:sldMk cId="2151401734" sldId="447"/>
            <ac:spMk id="2" creationId="{54AB44CD-E2DD-4CF6-A50D-85631DB65E87}"/>
          </ac:spMkLst>
        </pc:spChg>
        <pc:spChg chg="add del mod">
          <ac:chgData name="Thúy Trần Diệu" userId="1410f50f6f5f380e" providerId="LiveId" clId="{8F05BE94-E879-4247-A356-A96FE1D65A21}" dt="2022-01-24T14:45:50.773" v="449" actId="478"/>
          <ac:spMkLst>
            <pc:docMk/>
            <pc:sldMk cId="2151401734" sldId="447"/>
            <ac:spMk id="3" creationId="{52EBE998-E4E0-4FEB-B1D5-D7C9805884D5}"/>
          </ac:spMkLst>
        </pc:spChg>
        <pc:spChg chg="add mod">
          <ac:chgData name="Thúy Trần Diệu" userId="1410f50f6f5f380e" providerId="LiveId" clId="{8F05BE94-E879-4247-A356-A96FE1D65A21}" dt="2022-01-24T14:46:02.825" v="498" actId="1035"/>
          <ac:spMkLst>
            <pc:docMk/>
            <pc:sldMk cId="2151401734" sldId="447"/>
            <ac:spMk id="4" creationId="{A85B4B7B-F0EF-483D-8F69-158C37FF993F}"/>
          </ac:spMkLst>
        </pc:spChg>
        <pc:spChg chg="add mod">
          <ac:chgData name="Thúy Trần Diệu" userId="1410f50f6f5f380e" providerId="LiveId" clId="{8F05BE94-E879-4247-A356-A96FE1D65A21}" dt="2022-01-24T14:46:11.507" v="501" actId="14100"/>
          <ac:spMkLst>
            <pc:docMk/>
            <pc:sldMk cId="2151401734" sldId="447"/>
            <ac:spMk id="6" creationId="{74121B9F-9892-4841-AD9C-FD50A8274014}"/>
          </ac:spMkLst>
        </pc:spChg>
        <pc:spChg chg="add del mod">
          <ac:chgData name="Thúy Trần Diệu" userId="1410f50f6f5f380e" providerId="LiveId" clId="{8F05BE94-E879-4247-A356-A96FE1D65A21}" dt="2022-01-24T14:45:34.529" v="433" actId="478"/>
          <ac:spMkLst>
            <pc:docMk/>
            <pc:sldMk cId="2151401734" sldId="447"/>
            <ac:spMk id="15" creationId="{4A4FD858-B1B7-4374-8C1D-77DD559DA59E}"/>
          </ac:spMkLst>
        </pc:spChg>
        <pc:spChg chg="add del mod">
          <ac:chgData name="Thúy Trần Diệu" userId="1410f50f6f5f380e" providerId="LiveId" clId="{8F05BE94-E879-4247-A356-A96FE1D65A21}" dt="2022-01-24T14:45:40.276" v="439" actId="478"/>
          <ac:spMkLst>
            <pc:docMk/>
            <pc:sldMk cId="2151401734" sldId="447"/>
            <ac:spMk id="16" creationId="{E9DD9304-404D-4092-AD04-6A84B0B2B178}"/>
          </ac:spMkLst>
        </pc:spChg>
        <pc:spChg chg="add del mod">
          <ac:chgData name="Thúy Trần Diệu" userId="1410f50f6f5f380e" providerId="LiveId" clId="{8F05BE94-E879-4247-A356-A96FE1D65A21}" dt="2022-01-24T14:45:33.841" v="432" actId="478"/>
          <ac:spMkLst>
            <pc:docMk/>
            <pc:sldMk cId="2151401734" sldId="447"/>
            <ac:spMk id="17" creationId="{9E478A1E-D5D4-4C17-B2DC-319F2CE02CDA}"/>
          </ac:spMkLst>
        </pc:spChg>
        <pc:spChg chg="add del mod">
          <ac:chgData name="Thúy Trần Diệu" userId="1410f50f6f5f380e" providerId="LiveId" clId="{8F05BE94-E879-4247-A356-A96FE1D65A21}" dt="2022-01-24T14:45:37.670" v="437" actId="478"/>
          <ac:spMkLst>
            <pc:docMk/>
            <pc:sldMk cId="2151401734" sldId="447"/>
            <ac:spMk id="18" creationId="{D7310A3D-886F-40D1-968F-AAF7AD7DE551}"/>
          </ac:spMkLst>
        </pc:spChg>
        <pc:spChg chg="add del mod">
          <ac:chgData name="Thúy Trần Diệu" userId="1410f50f6f5f380e" providerId="LiveId" clId="{8F05BE94-E879-4247-A356-A96FE1D65A21}" dt="2022-01-24T14:45:41.059" v="440" actId="478"/>
          <ac:spMkLst>
            <pc:docMk/>
            <pc:sldMk cId="2151401734" sldId="447"/>
            <ac:spMk id="19" creationId="{9DEF38C4-C052-4B4D-ABDC-F98DAA7B73BD}"/>
          </ac:spMkLst>
        </pc:spChg>
        <pc:spChg chg="add del mod">
          <ac:chgData name="Thúy Trần Diệu" userId="1410f50f6f5f380e" providerId="LiveId" clId="{8F05BE94-E879-4247-A356-A96FE1D65A21}" dt="2022-01-24T14:45:42.795" v="441" actId="478"/>
          <ac:spMkLst>
            <pc:docMk/>
            <pc:sldMk cId="2151401734" sldId="447"/>
            <ac:spMk id="20" creationId="{17B84F26-99C0-4408-86A4-3A739F5BDB34}"/>
          </ac:spMkLst>
        </pc:spChg>
        <pc:spChg chg="add del mod">
          <ac:chgData name="Thúy Trần Diệu" userId="1410f50f6f5f380e" providerId="LiveId" clId="{8F05BE94-E879-4247-A356-A96FE1D65A21}" dt="2022-01-24T14:45:36.792" v="436" actId="478"/>
          <ac:spMkLst>
            <pc:docMk/>
            <pc:sldMk cId="2151401734" sldId="447"/>
            <ac:spMk id="21" creationId="{0F6CE22C-84BB-4A06-A20F-9FF9F0EA5563}"/>
          </ac:spMkLst>
        </pc:spChg>
        <pc:spChg chg="add del mod">
          <ac:chgData name="Thúy Trần Diệu" userId="1410f50f6f5f380e" providerId="LiveId" clId="{8F05BE94-E879-4247-A356-A96FE1D65A21}" dt="2022-01-24T14:45:44.075" v="442" actId="478"/>
          <ac:spMkLst>
            <pc:docMk/>
            <pc:sldMk cId="2151401734" sldId="447"/>
            <ac:spMk id="22" creationId="{ABA83363-E430-4514-AECF-27427C83A260}"/>
          </ac:spMkLst>
        </pc:spChg>
        <pc:spChg chg="add del mod">
          <ac:chgData name="Thúy Trần Diệu" userId="1410f50f6f5f380e" providerId="LiveId" clId="{8F05BE94-E879-4247-A356-A96FE1D65A21}" dt="2022-01-24T14:45:48.875" v="447" actId="478"/>
          <ac:spMkLst>
            <pc:docMk/>
            <pc:sldMk cId="2151401734" sldId="447"/>
            <ac:spMk id="23" creationId="{1FF48B3D-DAC4-4A19-8BB7-D2EB1EB7A85C}"/>
          </ac:spMkLst>
        </pc:spChg>
        <pc:spChg chg="add del mod">
          <ac:chgData name="Thúy Trần Diệu" userId="1410f50f6f5f380e" providerId="LiveId" clId="{8F05BE94-E879-4247-A356-A96FE1D65A21}" dt="2022-01-24T14:45:53.182" v="452" actId="478"/>
          <ac:spMkLst>
            <pc:docMk/>
            <pc:sldMk cId="2151401734" sldId="447"/>
            <ac:spMk id="24" creationId="{2232A389-8E4F-4EAB-B0FA-23C661B95A57}"/>
          </ac:spMkLst>
        </pc:spChg>
        <pc:spChg chg="add del mod">
          <ac:chgData name="Thúy Trần Diệu" userId="1410f50f6f5f380e" providerId="LiveId" clId="{8F05BE94-E879-4247-A356-A96FE1D65A21}" dt="2022-01-24T14:45:49.867" v="448" actId="478"/>
          <ac:spMkLst>
            <pc:docMk/>
            <pc:sldMk cId="2151401734" sldId="447"/>
            <ac:spMk id="25" creationId="{4051DAC9-B46A-4DF7-AA68-6D69D07DF7EC}"/>
          </ac:spMkLst>
        </pc:spChg>
        <pc:spChg chg="add del mod">
          <ac:chgData name="Thúy Trần Diệu" userId="1410f50f6f5f380e" providerId="LiveId" clId="{8F05BE94-E879-4247-A356-A96FE1D65A21}" dt="2022-01-24T14:45:53.189" v="454"/>
          <ac:spMkLst>
            <pc:docMk/>
            <pc:sldMk cId="2151401734" sldId="447"/>
            <ac:spMk id="26" creationId="{70872397-3AAE-40D4-875C-6CA47A45A45F}"/>
          </ac:spMkLst>
        </pc:spChg>
        <pc:spChg chg="add mod">
          <ac:chgData name="Thúy Trần Diệu" userId="1410f50f6f5f380e" providerId="LiveId" clId="{8F05BE94-E879-4247-A356-A96FE1D65A21}" dt="2022-01-24T14:47:02.528" v="524" actId="1076"/>
          <ac:spMkLst>
            <pc:docMk/>
            <pc:sldMk cId="2151401734" sldId="447"/>
            <ac:spMk id="27" creationId="{FA31BF58-151A-4B44-B70C-5B23162870FA}"/>
          </ac:spMkLst>
        </pc:spChg>
        <pc:spChg chg="add mod">
          <ac:chgData name="Thúy Trần Diệu" userId="1410f50f6f5f380e" providerId="LiveId" clId="{8F05BE94-E879-4247-A356-A96FE1D65A21}" dt="2022-01-24T14:47:05.268" v="525" actId="1076"/>
          <ac:spMkLst>
            <pc:docMk/>
            <pc:sldMk cId="2151401734" sldId="447"/>
            <ac:spMk id="28" creationId="{095F9940-61AE-4096-9EC9-1E7F8D007F60}"/>
          </ac:spMkLst>
        </pc:spChg>
        <pc:spChg chg="add mod">
          <ac:chgData name="Thúy Trần Diệu" userId="1410f50f6f5f380e" providerId="LiveId" clId="{8F05BE94-E879-4247-A356-A96FE1D65A21}" dt="2022-01-24T14:47:21.498" v="529" actId="113"/>
          <ac:spMkLst>
            <pc:docMk/>
            <pc:sldMk cId="2151401734" sldId="447"/>
            <ac:spMk id="29" creationId="{8D1B86DA-A7C4-4976-A6D3-F552DD8D6CD1}"/>
          </ac:spMkLst>
        </pc:spChg>
        <pc:spChg chg="add mod">
          <ac:chgData name="Thúy Trần Diệu" userId="1410f50f6f5f380e" providerId="LiveId" clId="{8F05BE94-E879-4247-A356-A96FE1D65A21}" dt="2022-01-24T14:47:37.828" v="531" actId="1076"/>
          <ac:spMkLst>
            <pc:docMk/>
            <pc:sldMk cId="2151401734" sldId="447"/>
            <ac:spMk id="30" creationId="{697F2397-0AD4-4FF1-BA81-FFFB6DA1D15C}"/>
          </ac:spMkLst>
        </pc:spChg>
        <pc:picChg chg="add del mod">
          <ac:chgData name="Thúy Trần Diệu" userId="1410f50f6f5f380e" providerId="LiveId" clId="{8F05BE94-E879-4247-A356-A96FE1D65A21}" dt="2022-01-24T10:24:55.440" v="200" actId="478"/>
          <ac:picMkLst>
            <pc:docMk/>
            <pc:sldMk cId="2151401734" sldId="447"/>
            <ac:picMk id="5" creationId="{63E93DDA-B5F8-45FC-A9B9-B023DC5EF95F}"/>
          </ac:picMkLst>
        </pc:picChg>
        <pc:picChg chg="add del mod">
          <ac:chgData name="Thúy Trần Diệu" userId="1410f50f6f5f380e" providerId="LiveId" clId="{8F05BE94-E879-4247-A356-A96FE1D65A21}" dt="2022-01-24T14:45:32.270" v="431" actId="478"/>
          <ac:picMkLst>
            <pc:docMk/>
            <pc:sldMk cId="2151401734" sldId="447"/>
            <ac:picMk id="7" creationId="{6DB2C073-DACD-483A-9722-557107C3EB22}"/>
          </ac:picMkLst>
        </pc:picChg>
        <pc:picChg chg="add del mod">
          <ac:chgData name="Thúy Trần Diệu" userId="1410f50f6f5f380e" providerId="LiveId" clId="{8F05BE94-E879-4247-A356-A96FE1D65A21}" dt="2022-01-24T14:45:45.688" v="444" actId="478"/>
          <ac:picMkLst>
            <pc:docMk/>
            <pc:sldMk cId="2151401734" sldId="447"/>
            <ac:picMk id="8" creationId="{9D2AA268-FCD9-479F-8667-6B2A84865DF0}"/>
          </ac:picMkLst>
        </pc:picChg>
        <pc:picChg chg="add del mod">
          <ac:chgData name="Thúy Trần Diệu" userId="1410f50f6f5f380e" providerId="LiveId" clId="{8F05BE94-E879-4247-A356-A96FE1D65A21}" dt="2022-01-24T14:45:47.013" v="445" actId="478"/>
          <ac:picMkLst>
            <pc:docMk/>
            <pc:sldMk cId="2151401734" sldId="447"/>
            <ac:picMk id="9" creationId="{DF136AC1-A58C-4393-98D0-7EF0F38F06BD}"/>
          </ac:picMkLst>
        </pc:picChg>
        <pc:picChg chg="add mod modCrop">
          <ac:chgData name="Thúy Trần Diệu" userId="1410f50f6f5f380e" providerId="LiveId" clId="{8F05BE94-E879-4247-A356-A96FE1D65A21}" dt="2022-01-24T14:46:44.840" v="517" actId="1076"/>
          <ac:picMkLst>
            <pc:docMk/>
            <pc:sldMk cId="2151401734" sldId="447"/>
            <ac:picMk id="10" creationId="{A36F2E40-879B-4C2F-B18A-75C953DE24BC}"/>
          </ac:picMkLst>
        </pc:picChg>
        <pc:picChg chg="add del mod">
          <ac:chgData name="Thúy Trần Diệu" userId="1410f50f6f5f380e" providerId="LiveId" clId="{8F05BE94-E879-4247-A356-A96FE1D65A21}" dt="2022-01-24T14:45:35.187" v="434" actId="478"/>
          <ac:picMkLst>
            <pc:docMk/>
            <pc:sldMk cId="2151401734" sldId="447"/>
            <ac:picMk id="11" creationId="{B2467B2E-FA9C-48E2-AA13-055A51C79614}"/>
          </ac:picMkLst>
        </pc:picChg>
        <pc:picChg chg="add del mod">
          <ac:chgData name="Thúy Trần Diệu" userId="1410f50f6f5f380e" providerId="LiveId" clId="{8F05BE94-E879-4247-A356-A96FE1D65A21}" dt="2022-01-24T14:45:36.021" v="435" actId="478"/>
          <ac:picMkLst>
            <pc:docMk/>
            <pc:sldMk cId="2151401734" sldId="447"/>
            <ac:picMk id="12" creationId="{42F461D1-D214-49E1-90A9-DC1B7632E18E}"/>
          </ac:picMkLst>
        </pc:picChg>
        <pc:picChg chg="add del mod">
          <ac:chgData name="Thúy Trần Diệu" userId="1410f50f6f5f380e" providerId="LiveId" clId="{8F05BE94-E879-4247-A356-A96FE1D65A21}" dt="2022-01-24T14:45:48.062" v="446" actId="478"/>
          <ac:picMkLst>
            <pc:docMk/>
            <pc:sldMk cId="2151401734" sldId="447"/>
            <ac:picMk id="13" creationId="{9734BCBB-B126-4247-BE25-69721256ECBE}"/>
          </ac:picMkLst>
        </pc:picChg>
        <pc:picChg chg="add mod">
          <ac:chgData name="Thúy Trần Diệu" userId="1410f50f6f5f380e" providerId="LiveId" clId="{8F05BE94-E879-4247-A356-A96FE1D65A21}" dt="2022-01-24T14:46:47.083" v="518" actId="14100"/>
          <ac:picMkLst>
            <pc:docMk/>
            <pc:sldMk cId="2151401734" sldId="447"/>
            <ac:picMk id="14" creationId="{461567F5-EEE2-4541-AF89-0371EED19AD4}"/>
          </ac:picMkLst>
        </pc:picChg>
      </pc:sldChg>
      <pc:sldChg chg="delSp modSp mod modTransition delAnim">
        <pc:chgData name="Thúy Trần Diệu" userId="1410f50f6f5f380e" providerId="LiveId" clId="{8F05BE94-E879-4247-A356-A96FE1D65A21}" dt="2022-01-24T14:45:09.593" v="430" actId="1076"/>
        <pc:sldMkLst>
          <pc:docMk/>
          <pc:sldMk cId="4287105859" sldId="448"/>
        </pc:sldMkLst>
        <pc:spChg chg="del">
          <ac:chgData name="Thúy Trần Diệu" userId="1410f50f6f5f380e" providerId="LiveId" clId="{8F05BE94-E879-4247-A356-A96FE1D65A21}" dt="2022-01-24T10:35:31.346" v="359" actId="478"/>
          <ac:spMkLst>
            <pc:docMk/>
            <pc:sldMk cId="4287105859" sldId="448"/>
            <ac:spMk id="2" creationId="{54AB44CD-E2DD-4CF6-A50D-85631DB65E87}"/>
          </ac:spMkLst>
        </pc:spChg>
        <pc:spChg chg="mod">
          <ac:chgData name="Thúy Trần Diệu" userId="1410f50f6f5f380e" providerId="LiveId" clId="{8F05BE94-E879-4247-A356-A96FE1D65A21}" dt="2022-01-24T14:45:09.593" v="430" actId="1076"/>
          <ac:spMkLst>
            <pc:docMk/>
            <pc:sldMk cId="4287105859" sldId="448"/>
            <ac:spMk id="3" creationId="{52EBE998-E4E0-4FEB-B1D5-D7C9805884D5}"/>
          </ac:spMkLst>
        </pc:spChg>
        <pc:spChg chg="del">
          <ac:chgData name="Thúy Trần Diệu" userId="1410f50f6f5f380e" providerId="LiveId" clId="{8F05BE94-E879-4247-A356-A96FE1D65A21}" dt="2022-01-24T10:35:47.276" v="367" actId="478"/>
          <ac:spMkLst>
            <pc:docMk/>
            <pc:sldMk cId="4287105859" sldId="448"/>
            <ac:spMk id="4" creationId="{A85B4B7B-F0EF-483D-8F69-158C37FF993F}"/>
          </ac:spMkLst>
        </pc:spChg>
        <pc:spChg chg="mod">
          <ac:chgData name="Thúy Trần Diệu" userId="1410f50f6f5f380e" providerId="LiveId" clId="{8F05BE94-E879-4247-A356-A96FE1D65A21}" dt="2022-01-24T10:36:01.659" v="390" actId="1076"/>
          <ac:spMkLst>
            <pc:docMk/>
            <pc:sldMk cId="4287105859" sldId="448"/>
            <ac:spMk id="6" creationId="{74121B9F-9892-4841-AD9C-FD50A8274014}"/>
          </ac:spMkLst>
        </pc:spChg>
        <pc:spChg chg="del">
          <ac:chgData name="Thúy Trần Diệu" userId="1410f50f6f5f380e" providerId="LiveId" clId="{8F05BE94-E879-4247-A356-A96FE1D65A21}" dt="2022-01-24T10:35:17.609" v="350" actId="478"/>
          <ac:spMkLst>
            <pc:docMk/>
            <pc:sldMk cId="4287105859" sldId="448"/>
            <ac:spMk id="15" creationId="{4A4FD858-B1B7-4374-8C1D-77DD559DA59E}"/>
          </ac:spMkLst>
        </pc:spChg>
        <pc:spChg chg="del">
          <ac:chgData name="Thúy Trần Diệu" userId="1410f50f6f5f380e" providerId="LiveId" clId="{8F05BE94-E879-4247-A356-A96FE1D65A21}" dt="2022-01-24T10:35:21.870" v="353" actId="478"/>
          <ac:spMkLst>
            <pc:docMk/>
            <pc:sldMk cId="4287105859" sldId="448"/>
            <ac:spMk id="16" creationId="{E9DD9304-404D-4092-AD04-6A84B0B2B178}"/>
          </ac:spMkLst>
        </pc:spChg>
        <pc:spChg chg="del">
          <ac:chgData name="Thúy Trần Diệu" userId="1410f50f6f5f380e" providerId="LiveId" clId="{8F05BE94-E879-4247-A356-A96FE1D65A21}" dt="2022-01-24T10:35:18.943" v="351" actId="478"/>
          <ac:spMkLst>
            <pc:docMk/>
            <pc:sldMk cId="4287105859" sldId="448"/>
            <ac:spMk id="17" creationId="{9E478A1E-D5D4-4C17-B2DC-319F2CE02CDA}"/>
          </ac:spMkLst>
        </pc:spChg>
        <pc:spChg chg="del">
          <ac:chgData name="Thúy Trần Diệu" userId="1410f50f6f5f380e" providerId="LiveId" clId="{8F05BE94-E879-4247-A356-A96FE1D65A21}" dt="2022-01-24T10:35:20.430" v="352" actId="478"/>
          <ac:spMkLst>
            <pc:docMk/>
            <pc:sldMk cId="4287105859" sldId="448"/>
            <ac:spMk id="18" creationId="{D7310A3D-886F-40D1-968F-AAF7AD7DE551}"/>
          </ac:spMkLst>
        </pc:spChg>
        <pc:spChg chg="del">
          <ac:chgData name="Thúy Trần Diệu" userId="1410f50f6f5f380e" providerId="LiveId" clId="{8F05BE94-E879-4247-A356-A96FE1D65A21}" dt="2022-01-24T10:35:26.550" v="356" actId="478"/>
          <ac:spMkLst>
            <pc:docMk/>
            <pc:sldMk cId="4287105859" sldId="448"/>
            <ac:spMk id="19" creationId="{9DEF38C4-C052-4B4D-ABDC-F98DAA7B73BD}"/>
          </ac:spMkLst>
        </pc:spChg>
        <pc:spChg chg="del">
          <ac:chgData name="Thúy Trần Diệu" userId="1410f50f6f5f380e" providerId="LiveId" clId="{8F05BE94-E879-4247-A356-A96FE1D65A21}" dt="2022-01-24T10:35:33.443" v="360" actId="478"/>
          <ac:spMkLst>
            <pc:docMk/>
            <pc:sldMk cId="4287105859" sldId="448"/>
            <ac:spMk id="20" creationId="{17B84F26-99C0-4408-86A4-3A739F5BDB34}"/>
          </ac:spMkLst>
        </pc:spChg>
        <pc:spChg chg="del">
          <ac:chgData name="Thúy Trần Diệu" userId="1410f50f6f5f380e" providerId="LiveId" clId="{8F05BE94-E879-4247-A356-A96FE1D65A21}" dt="2022-01-24T10:35:28.184" v="357" actId="478"/>
          <ac:spMkLst>
            <pc:docMk/>
            <pc:sldMk cId="4287105859" sldId="448"/>
            <ac:spMk id="21" creationId="{0F6CE22C-84BB-4A06-A20F-9FF9F0EA5563}"/>
          </ac:spMkLst>
        </pc:spChg>
        <pc:spChg chg="del">
          <ac:chgData name="Thúy Trần Diệu" userId="1410f50f6f5f380e" providerId="LiveId" clId="{8F05BE94-E879-4247-A356-A96FE1D65A21}" dt="2022-01-24T10:35:29.666" v="358" actId="478"/>
          <ac:spMkLst>
            <pc:docMk/>
            <pc:sldMk cId="4287105859" sldId="448"/>
            <ac:spMk id="22" creationId="{ABA83363-E430-4514-AECF-27427C83A260}"/>
          </ac:spMkLst>
        </pc:spChg>
        <pc:spChg chg="mod">
          <ac:chgData name="Thúy Trần Diệu" userId="1410f50f6f5f380e" providerId="LiveId" clId="{8F05BE94-E879-4247-A356-A96FE1D65A21}" dt="2022-01-24T10:36:52.694" v="414" actId="1076"/>
          <ac:spMkLst>
            <pc:docMk/>
            <pc:sldMk cId="4287105859" sldId="448"/>
            <ac:spMk id="23" creationId="{1FF48B3D-DAC4-4A19-8BB7-D2EB1EB7A85C}"/>
          </ac:spMkLst>
        </pc:spChg>
        <pc:spChg chg="mod">
          <ac:chgData name="Thúy Trần Diệu" userId="1410f50f6f5f380e" providerId="LiveId" clId="{8F05BE94-E879-4247-A356-A96FE1D65A21}" dt="2022-01-24T10:36:54.792" v="415" actId="1076"/>
          <ac:spMkLst>
            <pc:docMk/>
            <pc:sldMk cId="4287105859" sldId="448"/>
            <ac:spMk id="24" creationId="{2232A389-8E4F-4EAB-B0FA-23C661B95A57}"/>
          </ac:spMkLst>
        </pc:spChg>
        <pc:spChg chg="mod">
          <ac:chgData name="Thúy Trần Diệu" userId="1410f50f6f5f380e" providerId="LiveId" clId="{8F05BE94-E879-4247-A356-A96FE1D65A21}" dt="2022-01-24T10:37:05.840" v="420" actId="1076"/>
          <ac:spMkLst>
            <pc:docMk/>
            <pc:sldMk cId="4287105859" sldId="448"/>
            <ac:spMk id="25" creationId="{4051DAC9-B46A-4DF7-AA68-6D69D07DF7EC}"/>
          </ac:spMkLst>
        </pc:spChg>
        <pc:spChg chg="mod">
          <ac:chgData name="Thúy Trần Diệu" userId="1410f50f6f5f380e" providerId="LiveId" clId="{8F05BE94-E879-4247-A356-A96FE1D65A21}" dt="2022-01-24T14:45:07.061" v="429" actId="1076"/>
          <ac:spMkLst>
            <pc:docMk/>
            <pc:sldMk cId="4287105859" sldId="448"/>
            <ac:spMk id="26" creationId="{70872397-3AAE-40D4-875C-6CA47A45A45F}"/>
          </ac:spMkLst>
        </pc:spChg>
        <pc:spChg chg="del">
          <ac:chgData name="Thúy Trần Diệu" userId="1410f50f6f5f380e" providerId="LiveId" clId="{8F05BE94-E879-4247-A356-A96FE1D65A21}" dt="2022-01-24T10:35:39.583" v="362" actId="478"/>
          <ac:spMkLst>
            <pc:docMk/>
            <pc:sldMk cId="4287105859" sldId="448"/>
            <ac:spMk id="27" creationId="{FA31BF58-151A-4B44-B70C-5B23162870FA}"/>
          </ac:spMkLst>
        </pc:spChg>
        <pc:spChg chg="del">
          <ac:chgData name="Thúy Trần Diệu" userId="1410f50f6f5f380e" providerId="LiveId" clId="{8F05BE94-E879-4247-A356-A96FE1D65A21}" dt="2022-01-24T10:35:42.609" v="364" actId="478"/>
          <ac:spMkLst>
            <pc:docMk/>
            <pc:sldMk cId="4287105859" sldId="448"/>
            <ac:spMk id="28" creationId="{095F9940-61AE-4096-9EC9-1E7F8D007F60}"/>
          </ac:spMkLst>
        </pc:spChg>
        <pc:spChg chg="del">
          <ac:chgData name="Thúy Trần Diệu" userId="1410f50f6f5f380e" providerId="LiveId" clId="{8F05BE94-E879-4247-A356-A96FE1D65A21}" dt="2022-01-24T10:35:44.302" v="365" actId="478"/>
          <ac:spMkLst>
            <pc:docMk/>
            <pc:sldMk cId="4287105859" sldId="448"/>
            <ac:spMk id="29" creationId="{8D1B86DA-A7C4-4976-A6D3-F552DD8D6CD1}"/>
          </ac:spMkLst>
        </pc:spChg>
        <pc:spChg chg="del">
          <ac:chgData name="Thúy Trần Diệu" userId="1410f50f6f5f380e" providerId="LiveId" clId="{8F05BE94-E879-4247-A356-A96FE1D65A21}" dt="2022-01-24T10:35:45.798" v="366" actId="478"/>
          <ac:spMkLst>
            <pc:docMk/>
            <pc:sldMk cId="4287105859" sldId="448"/>
            <ac:spMk id="30" creationId="{697F2397-0AD4-4FF1-BA81-FFFB6DA1D15C}"/>
          </ac:spMkLst>
        </pc:spChg>
        <pc:picChg chg="del">
          <ac:chgData name="Thúy Trần Diệu" userId="1410f50f6f5f380e" providerId="LiveId" clId="{8F05BE94-E879-4247-A356-A96FE1D65A21}" dt="2022-01-24T10:35:08.866" v="347" actId="478"/>
          <ac:picMkLst>
            <pc:docMk/>
            <pc:sldMk cId="4287105859" sldId="448"/>
            <ac:picMk id="7" creationId="{6DB2C073-DACD-483A-9722-557107C3EB22}"/>
          </ac:picMkLst>
        </pc:picChg>
        <pc:picChg chg="del">
          <ac:chgData name="Thúy Trần Diệu" userId="1410f50f6f5f380e" providerId="LiveId" clId="{8F05BE94-E879-4247-A356-A96FE1D65A21}" dt="2022-01-24T10:35:07.875" v="346" actId="478"/>
          <ac:picMkLst>
            <pc:docMk/>
            <pc:sldMk cId="4287105859" sldId="448"/>
            <ac:picMk id="8" creationId="{9D2AA268-FCD9-479F-8667-6B2A84865DF0}"/>
          </ac:picMkLst>
        </pc:picChg>
        <pc:picChg chg="mod modCrop">
          <ac:chgData name="Thúy Trần Diệu" userId="1410f50f6f5f380e" providerId="LiveId" clId="{8F05BE94-E879-4247-A356-A96FE1D65A21}" dt="2022-01-24T10:36:25.322" v="402" actId="1076"/>
          <ac:picMkLst>
            <pc:docMk/>
            <pc:sldMk cId="4287105859" sldId="448"/>
            <ac:picMk id="9" creationId="{DF136AC1-A58C-4393-98D0-7EF0F38F06BD}"/>
          </ac:picMkLst>
        </pc:picChg>
        <pc:picChg chg="del">
          <ac:chgData name="Thúy Trần Diệu" userId="1410f50f6f5f380e" providerId="LiveId" clId="{8F05BE94-E879-4247-A356-A96FE1D65A21}" dt="2022-01-24T10:35:38.196" v="361" actId="478"/>
          <ac:picMkLst>
            <pc:docMk/>
            <pc:sldMk cId="4287105859" sldId="448"/>
            <ac:picMk id="10" creationId="{A36F2E40-879B-4C2F-B18A-75C953DE24BC}"/>
          </ac:picMkLst>
        </pc:picChg>
        <pc:picChg chg="del">
          <ac:chgData name="Thúy Trần Diệu" userId="1410f50f6f5f380e" providerId="LiveId" clId="{8F05BE94-E879-4247-A356-A96FE1D65A21}" dt="2022-01-24T10:35:23.901" v="354" actId="478"/>
          <ac:picMkLst>
            <pc:docMk/>
            <pc:sldMk cId="4287105859" sldId="448"/>
            <ac:picMk id="11" creationId="{B2467B2E-FA9C-48E2-AA13-055A51C79614}"/>
          </ac:picMkLst>
        </pc:picChg>
        <pc:picChg chg="del">
          <ac:chgData name="Thúy Trần Diệu" userId="1410f50f6f5f380e" providerId="LiveId" clId="{8F05BE94-E879-4247-A356-A96FE1D65A21}" dt="2022-01-24T10:35:25.654" v="355" actId="478"/>
          <ac:picMkLst>
            <pc:docMk/>
            <pc:sldMk cId="4287105859" sldId="448"/>
            <ac:picMk id="12" creationId="{42F461D1-D214-49E1-90A9-DC1B7632E18E}"/>
          </ac:picMkLst>
        </pc:picChg>
        <pc:picChg chg="mod">
          <ac:chgData name="Thúy Trần Diệu" userId="1410f50f6f5f380e" providerId="LiveId" clId="{8F05BE94-E879-4247-A356-A96FE1D65A21}" dt="2022-01-24T10:36:28.638" v="404" actId="14100"/>
          <ac:picMkLst>
            <pc:docMk/>
            <pc:sldMk cId="4287105859" sldId="448"/>
            <ac:picMk id="13" creationId="{9734BCBB-B126-4247-BE25-69721256ECBE}"/>
          </ac:picMkLst>
        </pc:picChg>
        <pc:picChg chg="del">
          <ac:chgData name="Thúy Trần Diệu" userId="1410f50f6f5f380e" providerId="LiveId" clId="{8F05BE94-E879-4247-A356-A96FE1D65A21}" dt="2022-01-24T10:35:40.432" v="363" actId="478"/>
          <ac:picMkLst>
            <pc:docMk/>
            <pc:sldMk cId="4287105859" sldId="448"/>
            <ac:picMk id="14" creationId="{461567F5-EEE2-4541-AF89-0371EED19AD4}"/>
          </ac:picMkLst>
        </pc:picChg>
      </pc:sldChg>
      <pc:sldChg chg="delSp modSp mod modTransition delAnim modAnim">
        <pc:chgData name="Thúy Trần Diệu" userId="1410f50f6f5f380e" providerId="LiveId" clId="{8F05BE94-E879-4247-A356-A96FE1D65A21}" dt="2022-01-24T10:34:59.659" v="345" actId="1076"/>
        <pc:sldMkLst>
          <pc:docMk/>
          <pc:sldMk cId="180612785" sldId="449"/>
        </pc:sldMkLst>
        <pc:spChg chg="mod">
          <ac:chgData name="Thúy Trần Diệu" userId="1410f50f6f5f380e" providerId="LiveId" clId="{8F05BE94-E879-4247-A356-A96FE1D65A21}" dt="2022-01-24T10:33:30.178" v="330" actId="1076"/>
          <ac:spMkLst>
            <pc:docMk/>
            <pc:sldMk cId="180612785" sldId="449"/>
            <ac:spMk id="2" creationId="{54AB44CD-E2DD-4CF6-A50D-85631DB65E87}"/>
          </ac:spMkLst>
        </pc:spChg>
        <pc:spChg chg="del">
          <ac:chgData name="Thúy Trần Diệu" userId="1410f50f6f5f380e" providerId="LiveId" clId="{8F05BE94-E879-4247-A356-A96FE1D65A21}" dt="2022-01-24T10:31:20.196" v="285" actId="478"/>
          <ac:spMkLst>
            <pc:docMk/>
            <pc:sldMk cId="180612785" sldId="449"/>
            <ac:spMk id="3" creationId="{52EBE998-E4E0-4FEB-B1D5-D7C9805884D5}"/>
          </ac:spMkLst>
        </pc:spChg>
        <pc:spChg chg="del">
          <ac:chgData name="Thúy Trần Diệu" userId="1410f50f6f5f380e" providerId="LiveId" clId="{8F05BE94-E879-4247-A356-A96FE1D65A21}" dt="2022-01-24T10:31:30.368" v="293" actId="478"/>
          <ac:spMkLst>
            <pc:docMk/>
            <pc:sldMk cId="180612785" sldId="449"/>
            <ac:spMk id="4" creationId="{A85B4B7B-F0EF-483D-8F69-158C37FF993F}"/>
          </ac:spMkLst>
        </pc:spChg>
        <pc:spChg chg="mod">
          <ac:chgData name="Thúy Trần Diệu" userId="1410f50f6f5f380e" providerId="LiveId" clId="{8F05BE94-E879-4247-A356-A96FE1D65A21}" dt="2022-01-24T10:31:42.237" v="296" actId="14100"/>
          <ac:spMkLst>
            <pc:docMk/>
            <pc:sldMk cId="180612785" sldId="449"/>
            <ac:spMk id="6" creationId="{74121B9F-9892-4841-AD9C-FD50A8274014}"/>
          </ac:spMkLst>
        </pc:spChg>
        <pc:spChg chg="del">
          <ac:chgData name="Thúy Trần Diệu" userId="1410f50f6f5f380e" providerId="LiveId" clId="{8F05BE94-E879-4247-A356-A96FE1D65A21}" dt="2022-01-24T10:31:08.332" v="277" actId="478"/>
          <ac:spMkLst>
            <pc:docMk/>
            <pc:sldMk cId="180612785" sldId="449"/>
            <ac:spMk id="15" creationId="{4A4FD858-B1B7-4374-8C1D-77DD559DA59E}"/>
          </ac:spMkLst>
        </pc:spChg>
        <pc:spChg chg="del">
          <ac:chgData name="Thúy Trần Diệu" userId="1410f50f6f5f380e" providerId="LiveId" clId="{8F05BE94-E879-4247-A356-A96FE1D65A21}" dt="2022-01-24T10:31:11.049" v="279" actId="478"/>
          <ac:spMkLst>
            <pc:docMk/>
            <pc:sldMk cId="180612785" sldId="449"/>
            <ac:spMk id="16" creationId="{E9DD9304-404D-4092-AD04-6A84B0B2B178}"/>
          </ac:spMkLst>
        </pc:spChg>
        <pc:spChg chg="del">
          <ac:chgData name="Thúy Trần Diệu" userId="1410f50f6f5f380e" providerId="LiveId" clId="{8F05BE94-E879-4247-A356-A96FE1D65A21}" dt="2022-01-24T10:31:07.579" v="276" actId="478"/>
          <ac:spMkLst>
            <pc:docMk/>
            <pc:sldMk cId="180612785" sldId="449"/>
            <ac:spMk id="17" creationId="{9E478A1E-D5D4-4C17-B2DC-319F2CE02CDA}"/>
          </ac:spMkLst>
        </pc:spChg>
        <pc:spChg chg="del">
          <ac:chgData name="Thúy Trần Diệu" userId="1410f50f6f5f380e" providerId="LiveId" clId="{8F05BE94-E879-4247-A356-A96FE1D65A21}" dt="2022-01-24T10:31:09.713" v="278" actId="478"/>
          <ac:spMkLst>
            <pc:docMk/>
            <pc:sldMk cId="180612785" sldId="449"/>
            <ac:spMk id="18" creationId="{D7310A3D-886F-40D1-968F-AAF7AD7DE551}"/>
          </ac:spMkLst>
        </pc:spChg>
        <pc:spChg chg="mod">
          <ac:chgData name="Thúy Trần Diệu" userId="1410f50f6f5f380e" providerId="LiveId" clId="{8F05BE94-E879-4247-A356-A96FE1D65A21}" dt="2022-01-24T10:34:16.673" v="340" actId="1076"/>
          <ac:spMkLst>
            <pc:docMk/>
            <pc:sldMk cId="180612785" sldId="449"/>
            <ac:spMk id="19" creationId="{9DEF38C4-C052-4B4D-ABDC-F98DAA7B73BD}"/>
          </ac:spMkLst>
        </pc:spChg>
        <pc:spChg chg="mod">
          <ac:chgData name="Thúy Trần Diệu" userId="1410f50f6f5f380e" providerId="LiveId" clId="{8F05BE94-E879-4247-A356-A96FE1D65A21}" dt="2022-01-24T10:34:13.972" v="339" actId="1076"/>
          <ac:spMkLst>
            <pc:docMk/>
            <pc:sldMk cId="180612785" sldId="449"/>
            <ac:spMk id="20" creationId="{17B84F26-99C0-4408-86A4-3A739F5BDB34}"/>
          </ac:spMkLst>
        </pc:spChg>
        <pc:spChg chg="mod">
          <ac:chgData name="Thúy Trần Diệu" userId="1410f50f6f5f380e" providerId="LiveId" clId="{8F05BE94-E879-4247-A356-A96FE1D65A21}" dt="2022-01-24T10:34:12.202" v="338" actId="1076"/>
          <ac:spMkLst>
            <pc:docMk/>
            <pc:sldMk cId="180612785" sldId="449"/>
            <ac:spMk id="21" creationId="{0F6CE22C-84BB-4A06-A20F-9FF9F0EA5563}"/>
          </ac:spMkLst>
        </pc:spChg>
        <pc:spChg chg="mod">
          <ac:chgData name="Thúy Trần Diệu" userId="1410f50f6f5f380e" providerId="LiveId" clId="{8F05BE94-E879-4247-A356-A96FE1D65A21}" dt="2022-01-24T10:33:48.724" v="334" actId="1038"/>
          <ac:spMkLst>
            <pc:docMk/>
            <pc:sldMk cId="180612785" sldId="449"/>
            <ac:spMk id="22" creationId="{ABA83363-E430-4514-AECF-27427C83A260}"/>
          </ac:spMkLst>
        </pc:spChg>
        <pc:spChg chg="del">
          <ac:chgData name="Thúy Trần Diệu" userId="1410f50f6f5f380e" providerId="LiveId" clId="{8F05BE94-E879-4247-A356-A96FE1D65A21}" dt="2022-01-24T10:31:15.862" v="282" actId="478"/>
          <ac:spMkLst>
            <pc:docMk/>
            <pc:sldMk cId="180612785" sldId="449"/>
            <ac:spMk id="23" creationId="{1FF48B3D-DAC4-4A19-8BB7-D2EB1EB7A85C}"/>
          </ac:spMkLst>
        </pc:spChg>
        <pc:spChg chg="del">
          <ac:chgData name="Thúy Trần Diệu" userId="1410f50f6f5f380e" providerId="LiveId" clId="{8F05BE94-E879-4247-A356-A96FE1D65A21}" dt="2022-01-24T10:31:21.693" v="286" actId="478"/>
          <ac:spMkLst>
            <pc:docMk/>
            <pc:sldMk cId="180612785" sldId="449"/>
            <ac:spMk id="24" creationId="{2232A389-8E4F-4EAB-B0FA-23C661B95A57}"/>
          </ac:spMkLst>
        </pc:spChg>
        <pc:spChg chg="del">
          <ac:chgData name="Thúy Trần Diệu" userId="1410f50f6f5f380e" providerId="LiveId" clId="{8F05BE94-E879-4247-A356-A96FE1D65A21}" dt="2022-01-24T10:31:17.328" v="283" actId="478"/>
          <ac:spMkLst>
            <pc:docMk/>
            <pc:sldMk cId="180612785" sldId="449"/>
            <ac:spMk id="25" creationId="{4051DAC9-B46A-4DF7-AA68-6D69D07DF7EC}"/>
          </ac:spMkLst>
        </pc:spChg>
        <pc:spChg chg="del">
          <ac:chgData name="Thúy Trần Diệu" userId="1410f50f6f5f380e" providerId="LiveId" clId="{8F05BE94-E879-4247-A356-A96FE1D65A21}" dt="2022-01-24T10:31:18.614" v="284" actId="478"/>
          <ac:spMkLst>
            <pc:docMk/>
            <pc:sldMk cId="180612785" sldId="449"/>
            <ac:spMk id="26" creationId="{70872397-3AAE-40D4-875C-6CA47A45A45F}"/>
          </ac:spMkLst>
        </pc:spChg>
        <pc:spChg chg="del">
          <ac:chgData name="Thúy Trần Diệu" userId="1410f50f6f5f380e" providerId="LiveId" clId="{8F05BE94-E879-4247-A356-A96FE1D65A21}" dt="2022-01-24T10:31:27.564" v="291" actId="478"/>
          <ac:spMkLst>
            <pc:docMk/>
            <pc:sldMk cId="180612785" sldId="449"/>
            <ac:spMk id="27" creationId="{FA31BF58-151A-4B44-B70C-5B23162870FA}"/>
          </ac:spMkLst>
        </pc:spChg>
        <pc:spChg chg="del">
          <ac:chgData name="Thúy Trần Diệu" userId="1410f50f6f5f380e" providerId="LiveId" clId="{8F05BE94-E879-4247-A356-A96FE1D65A21}" dt="2022-01-24T10:31:32.036" v="294" actId="478"/>
          <ac:spMkLst>
            <pc:docMk/>
            <pc:sldMk cId="180612785" sldId="449"/>
            <ac:spMk id="28" creationId="{095F9940-61AE-4096-9EC9-1E7F8D007F60}"/>
          </ac:spMkLst>
        </pc:spChg>
        <pc:spChg chg="del">
          <ac:chgData name="Thúy Trần Diệu" userId="1410f50f6f5f380e" providerId="LiveId" clId="{8F05BE94-E879-4247-A356-A96FE1D65A21}" dt="2022-01-24T10:31:26.631" v="290" actId="478"/>
          <ac:spMkLst>
            <pc:docMk/>
            <pc:sldMk cId="180612785" sldId="449"/>
            <ac:spMk id="29" creationId="{8D1B86DA-A7C4-4976-A6D3-F552DD8D6CD1}"/>
          </ac:spMkLst>
        </pc:spChg>
        <pc:spChg chg="del">
          <ac:chgData name="Thúy Trần Diệu" userId="1410f50f6f5f380e" providerId="LiveId" clId="{8F05BE94-E879-4247-A356-A96FE1D65A21}" dt="2022-01-24T10:31:29.022" v="292" actId="478"/>
          <ac:spMkLst>
            <pc:docMk/>
            <pc:sldMk cId="180612785" sldId="449"/>
            <ac:spMk id="30" creationId="{697F2397-0AD4-4FF1-BA81-FFFB6DA1D15C}"/>
          </ac:spMkLst>
        </pc:spChg>
        <pc:picChg chg="del">
          <ac:chgData name="Thúy Trần Diệu" userId="1410f50f6f5f380e" providerId="LiveId" clId="{8F05BE94-E879-4247-A356-A96FE1D65A21}" dt="2022-01-24T10:31:05.745" v="275" actId="478"/>
          <ac:picMkLst>
            <pc:docMk/>
            <pc:sldMk cId="180612785" sldId="449"/>
            <ac:picMk id="7" creationId="{6DB2C073-DACD-483A-9722-557107C3EB22}"/>
          </ac:picMkLst>
        </pc:picChg>
        <pc:picChg chg="mod">
          <ac:chgData name="Thúy Trần Diệu" userId="1410f50f6f5f380e" providerId="LiveId" clId="{8F05BE94-E879-4247-A356-A96FE1D65A21}" dt="2022-01-24T10:34:59.659" v="345" actId="1076"/>
          <ac:picMkLst>
            <pc:docMk/>
            <pc:sldMk cId="180612785" sldId="449"/>
            <ac:picMk id="8" creationId="{9D2AA268-FCD9-479F-8667-6B2A84865DF0}"/>
          </ac:picMkLst>
        </pc:picChg>
        <pc:picChg chg="del">
          <ac:chgData name="Thúy Trần Diệu" userId="1410f50f6f5f380e" providerId="LiveId" clId="{8F05BE94-E879-4247-A356-A96FE1D65A21}" dt="2022-01-24T10:31:23.258" v="287" actId="478"/>
          <ac:picMkLst>
            <pc:docMk/>
            <pc:sldMk cId="180612785" sldId="449"/>
            <ac:picMk id="9" creationId="{DF136AC1-A58C-4393-98D0-7EF0F38F06BD}"/>
          </ac:picMkLst>
        </pc:picChg>
        <pc:picChg chg="del">
          <ac:chgData name="Thúy Trần Diệu" userId="1410f50f6f5f380e" providerId="LiveId" clId="{8F05BE94-E879-4247-A356-A96FE1D65A21}" dt="2022-01-24T10:31:24.340" v="288" actId="478"/>
          <ac:picMkLst>
            <pc:docMk/>
            <pc:sldMk cId="180612785" sldId="449"/>
            <ac:picMk id="10" creationId="{A36F2E40-879B-4C2F-B18A-75C953DE24BC}"/>
          </ac:picMkLst>
        </pc:picChg>
        <pc:picChg chg="del">
          <ac:chgData name="Thúy Trần Diệu" userId="1410f50f6f5f380e" providerId="LiveId" clId="{8F05BE94-E879-4247-A356-A96FE1D65A21}" dt="2022-01-24T10:31:12.668" v="280" actId="478"/>
          <ac:picMkLst>
            <pc:docMk/>
            <pc:sldMk cId="180612785" sldId="449"/>
            <ac:picMk id="11" creationId="{B2467B2E-FA9C-48E2-AA13-055A51C79614}"/>
          </ac:picMkLst>
        </pc:picChg>
        <pc:picChg chg="mod">
          <ac:chgData name="Thúy Trần Diệu" userId="1410f50f6f5f380e" providerId="LiveId" clId="{8F05BE94-E879-4247-A356-A96FE1D65A21}" dt="2022-01-24T10:34:57.062" v="344" actId="1076"/>
          <ac:picMkLst>
            <pc:docMk/>
            <pc:sldMk cId="180612785" sldId="449"/>
            <ac:picMk id="12" creationId="{42F461D1-D214-49E1-90A9-DC1B7632E18E}"/>
          </ac:picMkLst>
        </pc:picChg>
        <pc:picChg chg="del">
          <ac:chgData name="Thúy Trần Diệu" userId="1410f50f6f5f380e" providerId="LiveId" clId="{8F05BE94-E879-4247-A356-A96FE1D65A21}" dt="2022-01-24T10:31:14.278" v="281" actId="478"/>
          <ac:picMkLst>
            <pc:docMk/>
            <pc:sldMk cId="180612785" sldId="449"/>
            <ac:picMk id="13" creationId="{9734BCBB-B126-4247-BE25-69721256ECBE}"/>
          </ac:picMkLst>
        </pc:picChg>
        <pc:picChg chg="del">
          <ac:chgData name="Thúy Trần Diệu" userId="1410f50f6f5f380e" providerId="LiveId" clId="{8F05BE94-E879-4247-A356-A96FE1D65A21}" dt="2022-01-24T10:31:25.880" v="289" actId="478"/>
          <ac:picMkLst>
            <pc:docMk/>
            <pc:sldMk cId="180612785" sldId="449"/>
            <ac:picMk id="14" creationId="{461567F5-EEE2-4541-AF89-0371EED19AD4}"/>
          </ac:picMkLst>
        </pc:picChg>
      </pc:sldChg>
      <pc:sldChg chg="delSp modSp mod modTransition delAnim modAnim">
        <pc:chgData name="Thúy Trần Diệu" userId="1410f50f6f5f380e" providerId="LiveId" clId="{8F05BE94-E879-4247-A356-A96FE1D65A21}" dt="2022-01-24T10:30:26.333" v="274"/>
        <pc:sldMkLst>
          <pc:docMk/>
          <pc:sldMk cId="2927374971" sldId="450"/>
        </pc:sldMkLst>
        <pc:spChg chg="del">
          <ac:chgData name="Thúy Trần Diệu" userId="1410f50f6f5f380e" providerId="LiveId" clId="{8F05BE94-E879-4247-A356-A96FE1D65A21}" dt="2022-01-24T10:26:21.869" v="216" actId="478"/>
          <ac:spMkLst>
            <pc:docMk/>
            <pc:sldMk cId="2927374971" sldId="450"/>
            <ac:spMk id="2" creationId="{54AB44CD-E2DD-4CF6-A50D-85631DB65E87}"/>
          </ac:spMkLst>
        </pc:spChg>
        <pc:spChg chg="del">
          <ac:chgData name="Thúy Trần Diệu" userId="1410f50f6f5f380e" providerId="LiveId" clId="{8F05BE94-E879-4247-A356-A96FE1D65A21}" dt="2022-01-24T10:26:27.684" v="221" actId="478"/>
          <ac:spMkLst>
            <pc:docMk/>
            <pc:sldMk cId="2927374971" sldId="450"/>
            <ac:spMk id="3" creationId="{52EBE998-E4E0-4FEB-B1D5-D7C9805884D5}"/>
          </ac:spMkLst>
        </pc:spChg>
        <pc:spChg chg="del mod">
          <ac:chgData name="Thúy Trần Diệu" userId="1410f50f6f5f380e" providerId="LiveId" clId="{8F05BE94-E879-4247-A356-A96FE1D65A21}" dt="2022-01-24T10:26:39.424" v="231" actId="478"/>
          <ac:spMkLst>
            <pc:docMk/>
            <pc:sldMk cId="2927374971" sldId="450"/>
            <ac:spMk id="4" creationId="{A85B4B7B-F0EF-483D-8F69-158C37FF993F}"/>
          </ac:spMkLst>
        </pc:spChg>
        <pc:spChg chg="mod">
          <ac:chgData name="Thúy Trần Diệu" userId="1410f50f6f5f380e" providerId="LiveId" clId="{8F05BE94-E879-4247-A356-A96FE1D65A21}" dt="2022-01-24T10:27:55.985" v="251" actId="14100"/>
          <ac:spMkLst>
            <pc:docMk/>
            <pc:sldMk cId="2927374971" sldId="450"/>
            <ac:spMk id="6" creationId="{74121B9F-9892-4841-AD9C-FD50A8274014}"/>
          </ac:spMkLst>
        </pc:spChg>
        <pc:spChg chg="mod">
          <ac:chgData name="Thúy Trần Diệu" userId="1410f50f6f5f380e" providerId="LiveId" clId="{8F05BE94-E879-4247-A356-A96FE1D65A21}" dt="2022-01-24T10:28:01.199" v="253" actId="1076"/>
          <ac:spMkLst>
            <pc:docMk/>
            <pc:sldMk cId="2927374971" sldId="450"/>
            <ac:spMk id="15" creationId="{4A4FD858-B1B7-4374-8C1D-77DD559DA59E}"/>
          </ac:spMkLst>
        </pc:spChg>
        <pc:spChg chg="mod">
          <ac:chgData name="Thúy Trần Diệu" userId="1410f50f6f5f380e" providerId="LiveId" clId="{8F05BE94-E879-4247-A356-A96FE1D65A21}" dt="2022-01-24T10:28:07.247" v="256" actId="1076"/>
          <ac:spMkLst>
            <pc:docMk/>
            <pc:sldMk cId="2927374971" sldId="450"/>
            <ac:spMk id="16" creationId="{E9DD9304-404D-4092-AD04-6A84B0B2B178}"/>
          </ac:spMkLst>
        </pc:spChg>
        <pc:spChg chg="mod">
          <ac:chgData name="Thúy Trần Diệu" userId="1410f50f6f5f380e" providerId="LiveId" clId="{8F05BE94-E879-4247-A356-A96FE1D65A21}" dt="2022-01-24T10:28:10.355" v="257" actId="1076"/>
          <ac:spMkLst>
            <pc:docMk/>
            <pc:sldMk cId="2927374971" sldId="450"/>
            <ac:spMk id="17" creationId="{9E478A1E-D5D4-4C17-B2DC-319F2CE02CDA}"/>
          </ac:spMkLst>
        </pc:spChg>
        <pc:spChg chg="mod">
          <ac:chgData name="Thúy Trần Diệu" userId="1410f50f6f5f380e" providerId="LiveId" clId="{8F05BE94-E879-4247-A356-A96FE1D65A21}" dt="2022-01-24T10:28:20.865" v="261" actId="1038"/>
          <ac:spMkLst>
            <pc:docMk/>
            <pc:sldMk cId="2927374971" sldId="450"/>
            <ac:spMk id="18" creationId="{D7310A3D-886F-40D1-968F-AAF7AD7DE551}"/>
          </ac:spMkLst>
        </pc:spChg>
        <pc:spChg chg="del">
          <ac:chgData name="Thúy Trần Diệu" userId="1410f50f6f5f380e" providerId="LiveId" clId="{8F05BE94-E879-4247-A356-A96FE1D65A21}" dt="2022-01-24T10:26:12.209" v="210" actId="478"/>
          <ac:spMkLst>
            <pc:docMk/>
            <pc:sldMk cId="2927374971" sldId="450"/>
            <ac:spMk id="19" creationId="{9DEF38C4-C052-4B4D-ABDC-F98DAA7B73BD}"/>
          </ac:spMkLst>
        </pc:spChg>
        <pc:spChg chg="del">
          <ac:chgData name="Thúy Trần Diệu" userId="1410f50f6f5f380e" providerId="LiveId" clId="{8F05BE94-E879-4247-A356-A96FE1D65A21}" dt="2022-01-24T10:26:16.119" v="212" actId="478"/>
          <ac:spMkLst>
            <pc:docMk/>
            <pc:sldMk cId="2927374971" sldId="450"/>
            <ac:spMk id="20" creationId="{17B84F26-99C0-4408-86A4-3A739F5BDB34}"/>
          </ac:spMkLst>
        </pc:spChg>
        <pc:spChg chg="del">
          <ac:chgData name="Thúy Trần Diệu" userId="1410f50f6f5f380e" providerId="LiveId" clId="{8F05BE94-E879-4247-A356-A96FE1D65A21}" dt="2022-01-24T10:26:18.222" v="213" actId="478"/>
          <ac:spMkLst>
            <pc:docMk/>
            <pc:sldMk cId="2927374971" sldId="450"/>
            <ac:spMk id="21" creationId="{0F6CE22C-84BB-4A06-A20F-9FF9F0EA5563}"/>
          </ac:spMkLst>
        </pc:spChg>
        <pc:spChg chg="del">
          <ac:chgData name="Thúy Trần Diệu" userId="1410f50f6f5f380e" providerId="LiveId" clId="{8F05BE94-E879-4247-A356-A96FE1D65A21}" dt="2022-01-24T10:26:20.820" v="215" actId="478"/>
          <ac:spMkLst>
            <pc:docMk/>
            <pc:sldMk cId="2927374971" sldId="450"/>
            <ac:spMk id="22" creationId="{ABA83363-E430-4514-AECF-27427C83A260}"/>
          </ac:spMkLst>
        </pc:spChg>
        <pc:spChg chg="del">
          <ac:chgData name="Thúy Trần Diệu" userId="1410f50f6f5f380e" providerId="LiveId" clId="{8F05BE94-E879-4247-A356-A96FE1D65A21}" dt="2022-01-24T10:26:24.691" v="218" actId="478"/>
          <ac:spMkLst>
            <pc:docMk/>
            <pc:sldMk cId="2927374971" sldId="450"/>
            <ac:spMk id="23" creationId="{1FF48B3D-DAC4-4A19-8BB7-D2EB1EB7A85C}"/>
          </ac:spMkLst>
        </pc:spChg>
        <pc:spChg chg="del mod">
          <ac:chgData name="Thúy Trần Diệu" userId="1410f50f6f5f380e" providerId="LiveId" clId="{8F05BE94-E879-4247-A356-A96FE1D65A21}" dt="2022-01-24T10:26:29.695" v="223" actId="478"/>
          <ac:spMkLst>
            <pc:docMk/>
            <pc:sldMk cId="2927374971" sldId="450"/>
            <ac:spMk id="24" creationId="{2232A389-8E4F-4EAB-B0FA-23C661B95A57}"/>
          </ac:spMkLst>
        </pc:spChg>
        <pc:spChg chg="del">
          <ac:chgData name="Thúy Trần Diệu" userId="1410f50f6f5f380e" providerId="LiveId" clId="{8F05BE94-E879-4247-A356-A96FE1D65A21}" dt="2022-01-24T10:26:25.523" v="219" actId="478"/>
          <ac:spMkLst>
            <pc:docMk/>
            <pc:sldMk cId="2927374971" sldId="450"/>
            <ac:spMk id="25" creationId="{4051DAC9-B46A-4DF7-AA68-6D69D07DF7EC}"/>
          </ac:spMkLst>
        </pc:spChg>
        <pc:spChg chg="del">
          <ac:chgData name="Thúy Trần Diệu" userId="1410f50f6f5f380e" providerId="LiveId" clId="{8F05BE94-E879-4247-A356-A96FE1D65A21}" dt="2022-01-24T10:26:26.852" v="220" actId="478"/>
          <ac:spMkLst>
            <pc:docMk/>
            <pc:sldMk cId="2927374971" sldId="450"/>
            <ac:spMk id="26" creationId="{70872397-3AAE-40D4-875C-6CA47A45A45F}"/>
          </ac:spMkLst>
        </pc:spChg>
        <pc:spChg chg="del">
          <ac:chgData name="Thúy Trần Diệu" userId="1410f50f6f5f380e" providerId="LiveId" clId="{8F05BE94-E879-4247-A356-A96FE1D65A21}" dt="2022-01-24T10:26:35.486" v="227" actId="478"/>
          <ac:spMkLst>
            <pc:docMk/>
            <pc:sldMk cId="2927374971" sldId="450"/>
            <ac:spMk id="27" creationId="{FA31BF58-151A-4B44-B70C-5B23162870FA}"/>
          </ac:spMkLst>
        </pc:spChg>
        <pc:spChg chg="del">
          <ac:chgData name="Thúy Trần Diệu" userId="1410f50f6f5f380e" providerId="LiveId" clId="{8F05BE94-E879-4247-A356-A96FE1D65A21}" dt="2022-01-24T10:26:41.473" v="232" actId="478"/>
          <ac:spMkLst>
            <pc:docMk/>
            <pc:sldMk cId="2927374971" sldId="450"/>
            <ac:spMk id="28" creationId="{095F9940-61AE-4096-9EC9-1E7F8D007F60}"/>
          </ac:spMkLst>
        </pc:spChg>
        <pc:spChg chg="del">
          <ac:chgData name="Thúy Trần Diệu" userId="1410f50f6f5f380e" providerId="LiveId" clId="{8F05BE94-E879-4247-A356-A96FE1D65A21}" dt="2022-01-24T10:26:36.269" v="228" actId="478"/>
          <ac:spMkLst>
            <pc:docMk/>
            <pc:sldMk cId="2927374971" sldId="450"/>
            <ac:spMk id="29" creationId="{8D1B86DA-A7C4-4976-A6D3-F552DD8D6CD1}"/>
          </ac:spMkLst>
        </pc:spChg>
        <pc:spChg chg="del">
          <ac:chgData name="Thúy Trần Diệu" userId="1410f50f6f5f380e" providerId="LiveId" clId="{8F05BE94-E879-4247-A356-A96FE1D65A21}" dt="2022-01-24T10:26:37.258" v="229" actId="478"/>
          <ac:spMkLst>
            <pc:docMk/>
            <pc:sldMk cId="2927374971" sldId="450"/>
            <ac:spMk id="30" creationId="{697F2397-0AD4-4FF1-BA81-FFFB6DA1D15C}"/>
          </ac:spMkLst>
        </pc:spChg>
        <pc:picChg chg="mod modCrop">
          <ac:chgData name="Thúy Trần Diệu" userId="1410f50f6f5f380e" providerId="LiveId" clId="{8F05BE94-E879-4247-A356-A96FE1D65A21}" dt="2022-01-24T10:28:04.131" v="255" actId="1076"/>
          <ac:picMkLst>
            <pc:docMk/>
            <pc:sldMk cId="2927374971" sldId="450"/>
            <ac:picMk id="7" creationId="{6DB2C073-DACD-483A-9722-557107C3EB22}"/>
          </ac:picMkLst>
        </pc:picChg>
        <pc:picChg chg="del">
          <ac:chgData name="Thúy Trần Diệu" userId="1410f50f6f5f380e" providerId="LiveId" clId="{8F05BE94-E879-4247-A356-A96FE1D65A21}" dt="2022-01-24T10:26:14.168" v="211" actId="478"/>
          <ac:picMkLst>
            <pc:docMk/>
            <pc:sldMk cId="2927374971" sldId="450"/>
            <ac:picMk id="8" creationId="{9D2AA268-FCD9-479F-8667-6B2A84865DF0}"/>
          </ac:picMkLst>
        </pc:picChg>
        <pc:picChg chg="del">
          <ac:chgData name="Thúy Trần Diệu" userId="1410f50f6f5f380e" providerId="LiveId" clId="{8F05BE94-E879-4247-A356-A96FE1D65A21}" dt="2022-01-24T10:26:31.314" v="224" actId="478"/>
          <ac:picMkLst>
            <pc:docMk/>
            <pc:sldMk cId="2927374971" sldId="450"/>
            <ac:picMk id="9" creationId="{DF136AC1-A58C-4393-98D0-7EF0F38F06BD}"/>
          </ac:picMkLst>
        </pc:picChg>
        <pc:picChg chg="del">
          <ac:chgData name="Thúy Trần Diệu" userId="1410f50f6f5f380e" providerId="LiveId" clId="{8F05BE94-E879-4247-A356-A96FE1D65A21}" dt="2022-01-24T10:26:32.950" v="225" actId="478"/>
          <ac:picMkLst>
            <pc:docMk/>
            <pc:sldMk cId="2927374971" sldId="450"/>
            <ac:picMk id="10" creationId="{A36F2E40-879B-4C2F-B18A-75C953DE24BC}"/>
          </ac:picMkLst>
        </pc:picChg>
        <pc:picChg chg="mod modCrop">
          <ac:chgData name="Thúy Trần Diệu" userId="1410f50f6f5f380e" providerId="LiveId" clId="{8F05BE94-E879-4247-A356-A96FE1D65A21}" dt="2022-01-24T10:28:02.850" v="254" actId="1076"/>
          <ac:picMkLst>
            <pc:docMk/>
            <pc:sldMk cId="2927374971" sldId="450"/>
            <ac:picMk id="11" creationId="{B2467B2E-FA9C-48E2-AA13-055A51C79614}"/>
          </ac:picMkLst>
        </pc:picChg>
        <pc:picChg chg="del">
          <ac:chgData name="Thúy Trần Diệu" userId="1410f50f6f5f380e" providerId="LiveId" clId="{8F05BE94-E879-4247-A356-A96FE1D65A21}" dt="2022-01-24T10:26:19.683" v="214" actId="478"/>
          <ac:picMkLst>
            <pc:docMk/>
            <pc:sldMk cId="2927374971" sldId="450"/>
            <ac:picMk id="12" creationId="{42F461D1-D214-49E1-90A9-DC1B7632E18E}"/>
          </ac:picMkLst>
        </pc:picChg>
        <pc:picChg chg="del">
          <ac:chgData name="Thúy Trần Diệu" userId="1410f50f6f5f380e" providerId="LiveId" clId="{8F05BE94-E879-4247-A356-A96FE1D65A21}" dt="2022-01-24T10:26:23.029" v="217" actId="478"/>
          <ac:picMkLst>
            <pc:docMk/>
            <pc:sldMk cId="2927374971" sldId="450"/>
            <ac:picMk id="13" creationId="{9734BCBB-B126-4247-BE25-69721256ECBE}"/>
          </ac:picMkLst>
        </pc:picChg>
        <pc:picChg chg="del">
          <ac:chgData name="Thúy Trần Diệu" userId="1410f50f6f5f380e" providerId="LiveId" clId="{8F05BE94-E879-4247-A356-A96FE1D65A21}" dt="2022-01-24T10:26:34.515" v="226" actId="478"/>
          <ac:picMkLst>
            <pc:docMk/>
            <pc:sldMk cId="2927374971" sldId="450"/>
            <ac:picMk id="14" creationId="{461567F5-EEE2-4541-AF89-0371EED19AD4}"/>
          </ac:picMkLst>
        </pc:picChg>
      </pc:sldChg>
      <pc:sldChg chg="modTransition">
        <pc:chgData name="Thúy Trần Diệu" userId="1410f50f6f5f380e" providerId="LiveId" clId="{8F05BE94-E879-4247-A356-A96FE1D65A21}" dt="2022-01-24T10:30:07.505" v="272"/>
        <pc:sldMkLst>
          <pc:docMk/>
          <pc:sldMk cId="4096246384" sldId="451"/>
        </pc:sldMkLst>
      </pc:sldChg>
      <pc:sldChg chg="addSp delSp modSp new mod modTransition delAnim modAnim">
        <pc:chgData name="Thúy Trần Diệu" userId="1410f50f6f5f380e" providerId="LiveId" clId="{8F05BE94-E879-4247-A356-A96FE1D65A21}" dt="2022-01-24T14:56:33.141" v="643"/>
        <pc:sldMkLst>
          <pc:docMk/>
          <pc:sldMk cId="3135603270" sldId="452"/>
        </pc:sldMkLst>
        <pc:spChg chg="add mod">
          <ac:chgData name="Thúy Trần Diệu" userId="1410f50f6f5f380e" providerId="LiveId" clId="{8F05BE94-E879-4247-A356-A96FE1D65A21}" dt="2022-01-24T14:49:36.707" v="546" actId="1076"/>
          <ac:spMkLst>
            <pc:docMk/>
            <pc:sldMk cId="3135603270" sldId="452"/>
            <ac:spMk id="3" creationId="{D3419FDC-BFDF-420A-8C22-E97B4D1806E3}"/>
          </ac:spMkLst>
        </pc:spChg>
        <pc:spChg chg="add mod">
          <ac:chgData name="Thúy Trần Diệu" userId="1410f50f6f5f380e" providerId="LiveId" clId="{8F05BE94-E879-4247-A356-A96FE1D65A21}" dt="2022-01-24T14:56:23.861" v="638" actId="1076"/>
          <ac:spMkLst>
            <pc:docMk/>
            <pc:sldMk cId="3135603270" sldId="452"/>
            <ac:spMk id="7" creationId="{BECF66D2-DD0C-456E-BEBC-7D9DE5F0F225}"/>
          </ac:spMkLst>
        </pc:spChg>
        <pc:spChg chg="add del mod">
          <ac:chgData name="Thúy Trần Diệu" userId="1410f50f6f5f380e" providerId="LiveId" clId="{8F05BE94-E879-4247-A356-A96FE1D65A21}" dt="2022-01-24T14:55:36.139" v="618" actId="478"/>
          <ac:spMkLst>
            <pc:docMk/>
            <pc:sldMk cId="3135603270" sldId="452"/>
            <ac:spMk id="8" creationId="{7E7898A8-2624-4E3D-9CA3-BA48AF6CD83D}"/>
          </ac:spMkLst>
        </pc:spChg>
        <pc:spChg chg="add del mod">
          <ac:chgData name="Thúy Trần Diệu" userId="1410f50f6f5f380e" providerId="LiveId" clId="{8F05BE94-E879-4247-A356-A96FE1D65A21}" dt="2022-01-24T14:55:34.571" v="616" actId="478"/>
          <ac:spMkLst>
            <pc:docMk/>
            <pc:sldMk cId="3135603270" sldId="452"/>
            <ac:spMk id="9" creationId="{2E15FBC8-E25B-426D-8FF6-F41A929B4F3E}"/>
          </ac:spMkLst>
        </pc:spChg>
        <pc:spChg chg="add mod">
          <ac:chgData name="Thúy Trần Diệu" userId="1410f50f6f5f380e" providerId="LiveId" clId="{8F05BE94-E879-4247-A356-A96FE1D65A21}" dt="2022-01-24T14:56:26.736" v="639" actId="1076"/>
          <ac:spMkLst>
            <pc:docMk/>
            <pc:sldMk cId="3135603270" sldId="452"/>
            <ac:spMk id="10" creationId="{0AD06BD7-9387-499A-B364-21F976DBD2FA}"/>
          </ac:spMkLst>
        </pc:spChg>
        <pc:picChg chg="add del mod">
          <ac:chgData name="Thúy Trần Diệu" userId="1410f50f6f5f380e" providerId="LiveId" clId="{8F05BE94-E879-4247-A356-A96FE1D65A21}" dt="2022-01-24T14:48:52.805" v="536" actId="478"/>
          <ac:picMkLst>
            <pc:docMk/>
            <pc:sldMk cId="3135603270" sldId="452"/>
            <ac:picMk id="2" creationId="{15AC1162-410C-4258-A1FE-731E0BF7115C}"/>
          </ac:picMkLst>
        </pc:picChg>
        <pc:picChg chg="add del mod">
          <ac:chgData name="Thúy Trần Diệu" userId="1410f50f6f5f380e" providerId="LiveId" clId="{8F05BE94-E879-4247-A356-A96FE1D65A21}" dt="2022-01-24T14:55:35.440" v="617" actId="478"/>
          <ac:picMkLst>
            <pc:docMk/>
            <pc:sldMk cId="3135603270" sldId="452"/>
            <ac:picMk id="4" creationId="{1A4C1DF3-7A21-444E-B51F-1A9DD1A9C5BE}"/>
          </ac:picMkLst>
        </pc:picChg>
        <pc:picChg chg="add del mod">
          <ac:chgData name="Thúy Trần Diệu" userId="1410f50f6f5f380e" providerId="LiveId" clId="{8F05BE94-E879-4247-A356-A96FE1D65A21}" dt="2022-01-24T14:55:33.007" v="615" actId="478"/>
          <ac:picMkLst>
            <pc:docMk/>
            <pc:sldMk cId="3135603270" sldId="452"/>
            <ac:picMk id="5" creationId="{9863B946-2C8B-42A7-A3D4-4659DBAE58CF}"/>
          </ac:picMkLst>
        </pc:picChg>
        <pc:picChg chg="add mod">
          <ac:chgData name="Thúy Trần Diệu" userId="1410f50f6f5f380e" providerId="LiveId" clId="{8F05BE94-E879-4247-A356-A96FE1D65A21}" dt="2022-01-24T14:56:19.407" v="636" actId="1076"/>
          <ac:picMkLst>
            <pc:docMk/>
            <pc:sldMk cId="3135603270" sldId="452"/>
            <ac:picMk id="6" creationId="{FDDFD476-1C5D-4C2F-8721-E926D5B7344C}"/>
          </ac:picMkLst>
        </pc:picChg>
      </pc:sldChg>
      <pc:sldChg chg="delSp modSp mod delAnim modAnim">
        <pc:chgData name="Thúy Trần Diệu" userId="1410f50f6f5f380e" providerId="LiveId" clId="{8F05BE94-E879-4247-A356-A96FE1D65A21}" dt="2022-01-24T14:55:28.734" v="614"/>
        <pc:sldMkLst>
          <pc:docMk/>
          <pc:sldMk cId="2238278494" sldId="453"/>
        </pc:sldMkLst>
        <pc:spChg chg="del">
          <ac:chgData name="Thúy Trần Diệu" userId="1410f50f6f5f380e" providerId="LiveId" clId="{8F05BE94-E879-4247-A356-A96FE1D65A21}" dt="2022-01-24T14:54:52.535" v="596" actId="478"/>
          <ac:spMkLst>
            <pc:docMk/>
            <pc:sldMk cId="2238278494" sldId="453"/>
            <ac:spMk id="7" creationId="{BECF66D2-DD0C-456E-BEBC-7D9DE5F0F225}"/>
          </ac:spMkLst>
        </pc:spChg>
        <pc:spChg chg="del">
          <ac:chgData name="Thúy Trần Diệu" userId="1410f50f6f5f380e" providerId="LiveId" clId="{8F05BE94-E879-4247-A356-A96FE1D65A21}" dt="2022-01-24T14:54:50.106" v="595" actId="478"/>
          <ac:spMkLst>
            <pc:docMk/>
            <pc:sldMk cId="2238278494" sldId="453"/>
            <ac:spMk id="8" creationId="{7E7898A8-2624-4E3D-9CA3-BA48AF6CD83D}"/>
          </ac:spMkLst>
        </pc:spChg>
        <pc:spChg chg="mod">
          <ac:chgData name="Thúy Trần Diệu" userId="1410f50f6f5f380e" providerId="LiveId" clId="{8F05BE94-E879-4247-A356-A96FE1D65A21}" dt="2022-01-24T14:55:27.626" v="613" actId="1076"/>
          <ac:spMkLst>
            <pc:docMk/>
            <pc:sldMk cId="2238278494" sldId="453"/>
            <ac:spMk id="9" creationId="{2E15FBC8-E25B-426D-8FF6-F41A929B4F3E}"/>
          </ac:spMkLst>
        </pc:spChg>
        <pc:spChg chg="del">
          <ac:chgData name="Thúy Trần Diệu" userId="1410f50f6f5f380e" providerId="LiveId" clId="{8F05BE94-E879-4247-A356-A96FE1D65A21}" dt="2022-01-24T14:54:55.100" v="598" actId="478"/>
          <ac:spMkLst>
            <pc:docMk/>
            <pc:sldMk cId="2238278494" sldId="453"/>
            <ac:spMk id="10" creationId="{0AD06BD7-9387-499A-B364-21F976DBD2FA}"/>
          </ac:spMkLst>
        </pc:spChg>
        <pc:picChg chg="del">
          <ac:chgData name="Thúy Trần Diệu" userId="1410f50f6f5f380e" providerId="LiveId" clId="{8F05BE94-E879-4247-A356-A96FE1D65A21}" dt="2022-01-24T14:54:48.185" v="594" actId="478"/>
          <ac:picMkLst>
            <pc:docMk/>
            <pc:sldMk cId="2238278494" sldId="453"/>
            <ac:picMk id="4" creationId="{1A4C1DF3-7A21-444E-B51F-1A9DD1A9C5BE}"/>
          </ac:picMkLst>
        </pc:picChg>
        <pc:picChg chg="mod">
          <ac:chgData name="Thúy Trần Diệu" userId="1410f50f6f5f380e" providerId="LiveId" clId="{8F05BE94-E879-4247-A356-A96FE1D65A21}" dt="2022-01-24T14:55:22.780" v="609" actId="1076"/>
          <ac:picMkLst>
            <pc:docMk/>
            <pc:sldMk cId="2238278494" sldId="453"/>
            <ac:picMk id="5" creationId="{9863B946-2C8B-42A7-A3D4-4659DBAE58CF}"/>
          </ac:picMkLst>
        </pc:picChg>
        <pc:picChg chg="del">
          <ac:chgData name="Thúy Trần Diệu" userId="1410f50f6f5f380e" providerId="LiveId" clId="{8F05BE94-E879-4247-A356-A96FE1D65A21}" dt="2022-01-24T14:54:53.141" v="597" actId="478"/>
          <ac:picMkLst>
            <pc:docMk/>
            <pc:sldMk cId="2238278494" sldId="453"/>
            <ac:picMk id="6" creationId="{FDDFD476-1C5D-4C2F-8721-E926D5B7344C}"/>
          </ac:picMkLst>
        </pc:picChg>
      </pc:sldChg>
      <pc:sldChg chg="delSp modSp mod modAnim">
        <pc:chgData name="Thúy Trần Diệu" userId="1410f50f6f5f380e" providerId="LiveId" clId="{8F05BE94-E879-4247-A356-A96FE1D65A21}" dt="2022-01-24T14:53:13.594" v="569" actId="1076"/>
        <pc:sldMkLst>
          <pc:docMk/>
          <pc:sldMk cId="1930410037" sldId="454"/>
        </pc:sldMkLst>
        <pc:spChg chg="mod">
          <ac:chgData name="Thúy Trần Diệu" userId="1410f50f6f5f380e" providerId="LiveId" clId="{8F05BE94-E879-4247-A356-A96FE1D65A21}" dt="2022-01-24T14:53:13.594" v="569" actId="1076"/>
          <ac:spMkLst>
            <pc:docMk/>
            <pc:sldMk cId="1930410037" sldId="454"/>
            <ac:spMk id="7" creationId="{BECF66D2-DD0C-456E-BEBC-7D9DE5F0F225}"/>
          </ac:spMkLst>
        </pc:spChg>
        <pc:spChg chg="del">
          <ac:chgData name="Thúy Trần Diệu" userId="1410f50f6f5f380e" providerId="LiveId" clId="{8F05BE94-E879-4247-A356-A96FE1D65A21}" dt="2022-01-24T14:52:41.694" v="557" actId="478"/>
          <ac:spMkLst>
            <pc:docMk/>
            <pc:sldMk cId="1930410037" sldId="454"/>
            <ac:spMk id="8" creationId="{7E7898A8-2624-4E3D-9CA3-BA48AF6CD83D}"/>
          </ac:spMkLst>
        </pc:spChg>
        <pc:spChg chg="del">
          <ac:chgData name="Thúy Trần Diệu" userId="1410f50f6f5f380e" providerId="LiveId" clId="{8F05BE94-E879-4247-A356-A96FE1D65A21}" dt="2022-01-24T14:52:43.873" v="558" actId="478"/>
          <ac:spMkLst>
            <pc:docMk/>
            <pc:sldMk cId="1930410037" sldId="454"/>
            <ac:spMk id="9" creationId="{2E15FBC8-E25B-426D-8FF6-F41A929B4F3E}"/>
          </ac:spMkLst>
        </pc:spChg>
        <pc:spChg chg="del">
          <ac:chgData name="Thúy Trần Diệu" userId="1410f50f6f5f380e" providerId="LiveId" clId="{8F05BE94-E879-4247-A356-A96FE1D65A21}" dt="2022-01-24T14:52:45.359" v="559" actId="478"/>
          <ac:spMkLst>
            <pc:docMk/>
            <pc:sldMk cId="1930410037" sldId="454"/>
            <ac:spMk id="10" creationId="{0AD06BD7-9387-499A-B364-21F976DBD2FA}"/>
          </ac:spMkLst>
        </pc:spChg>
        <pc:picChg chg="mod">
          <ac:chgData name="Thúy Trần Diệu" userId="1410f50f6f5f380e" providerId="LiveId" clId="{8F05BE94-E879-4247-A356-A96FE1D65A21}" dt="2022-01-24T14:52:50.083" v="560" actId="1076"/>
          <ac:picMkLst>
            <pc:docMk/>
            <pc:sldMk cId="1930410037" sldId="454"/>
            <ac:picMk id="4" creationId="{1A4C1DF3-7A21-444E-B51F-1A9DD1A9C5BE}"/>
          </ac:picMkLst>
        </pc:picChg>
        <pc:picChg chg="mod">
          <ac:chgData name="Thúy Trần Diệu" userId="1410f50f6f5f380e" providerId="LiveId" clId="{8F05BE94-E879-4247-A356-A96FE1D65A21}" dt="2022-01-24T14:52:52.470" v="562" actId="1076"/>
          <ac:picMkLst>
            <pc:docMk/>
            <pc:sldMk cId="1930410037" sldId="454"/>
            <ac:picMk id="5" creationId="{9863B946-2C8B-42A7-A3D4-4659DBAE58CF}"/>
          </ac:picMkLst>
        </pc:picChg>
        <pc:picChg chg="mod">
          <ac:chgData name="Thúy Trần Diệu" userId="1410f50f6f5f380e" providerId="LiveId" clId="{8F05BE94-E879-4247-A356-A96FE1D65A21}" dt="2022-01-24T14:52:51.396" v="561" actId="1076"/>
          <ac:picMkLst>
            <pc:docMk/>
            <pc:sldMk cId="1930410037" sldId="454"/>
            <ac:picMk id="6" creationId="{FDDFD476-1C5D-4C2F-8721-E926D5B7344C}"/>
          </ac:picMkLst>
        </pc:picChg>
      </pc:sldChg>
      <pc:sldChg chg="delSp modSp mod delAnim modAnim">
        <pc:chgData name="Thúy Trần Diệu" userId="1410f50f6f5f380e" providerId="LiveId" clId="{8F05BE94-E879-4247-A356-A96FE1D65A21}" dt="2022-01-24T14:55:19.752" v="608" actId="1076"/>
        <pc:sldMkLst>
          <pc:docMk/>
          <pc:sldMk cId="400886413" sldId="455"/>
        </pc:sldMkLst>
        <pc:spChg chg="del">
          <ac:chgData name="Thúy Trần Diệu" userId="1410f50f6f5f380e" providerId="LiveId" clId="{8F05BE94-E879-4247-A356-A96FE1D65A21}" dt="2022-01-24T14:53:30.377" v="572" actId="478"/>
          <ac:spMkLst>
            <pc:docMk/>
            <pc:sldMk cId="400886413" sldId="455"/>
            <ac:spMk id="7" creationId="{BECF66D2-DD0C-456E-BEBC-7D9DE5F0F225}"/>
          </ac:spMkLst>
        </pc:spChg>
        <pc:spChg chg="mod">
          <ac:chgData name="Thúy Trần Diệu" userId="1410f50f6f5f380e" providerId="LiveId" clId="{8F05BE94-E879-4247-A356-A96FE1D65A21}" dt="2022-01-24T14:55:19.752" v="608" actId="1076"/>
          <ac:spMkLst>
            <pc:docMk/>
            <pc:sldMk cId="400886413" sldId="455"/>
            <ac:spMk id="8" creationId="{7E7898A8-2624-4E3D-9CA3-BA48AF6CD83D}"/>
          </ac:spMkLst>
        </pc:spChg>
        <pc:spChg chg="del">
          <ac:chgData name="Thúy Trần Diệu" userId="1410f50f6f5f380e" providerId="LiveId" clId="{8F05BE94-E879-4247-A356-A96FE1D65A21}" dt="2022-01-24T14:53:32.107" v="574" actId="478"/>
          <ac:spMkLst>
            <pc:docMk/>
            <pc:sldMk cId="400886413" sldId="455"/>
            <ac:spMk id="9" creationId="{2E15FBC8-E25B-426D-8FF6-F41A929B4F3E}"/>
          </ac:spMkLst>
        </pc:spChg>
        <pc:spChg chg="del">
          <ac:chgData name="Thúy Trần Diệu" userId="1410f50f6f5f380e" providerId="LiveId" clId="{8F05BE94-E879-4247-A356-A96FE1D65A21}" dt="2022-01-24T14:53:31.288" v="573" actId="478"/>
          <ac:spMkLst>
            <pc:docMk/>
            <pc:sldMk cId="400886413" sldId="455"/>
            <ac:spMk id="10" creationId="{0AD06BD7-9387-499A-B364-21F976DBD2FA}"/>
          </ac:spMkLst>
        </pc:spChg>
        <pc:picChg chg="mod">
          <ac:chgData name="Thúy Trần Diệu" userId="1410f50f6f5f380e" providerId="LiveId" clId="{8F05BE94-E879-4247-A356-A96FE1D65A21}" dt="2022-01-24T14:55:17.510" v="607" actId="1076"/>
          <ac:picMkLst>
            <pc:docMk/>
            <pc:sldMk cId="400886413" sldId="455"/>
            <ac:picMk id="4" creationId="{1A4C1DF3-7A21-444E-B51F-1A9DD1A9C5BE}"/>
          </ac:picMkLst>
        </pc:picChg>
        <pc:picChg chg="del">
          <ac:chgData name="Thúy Trần Diệu" userId="1410f50f6f5f380e" providerId="LiveId" clId="{8F05BE94-E879-4247-A356-A96FE1D65A21}" dt="2022-01-24T14:53:27.742" v="570" actId="478"/>
          <ac:picMkLst>
            <pc:docMk/>
            <pc:sldMk cId="400886413" sldId="455"/>
            <ac:picMk id="5" creationId="{9863B946-2C8B-42A7-A3D4-4659DBAE58CF}"/>
          </ac:picMkLst>
        </pc:picChg>
        <pc:picChg chg="del">
          <ac:chgData name="Thúy Trần Diệu" userId="1410f50f6f5f380e" providerId="LiveId" clId="{8F05BE94-E879-4247-A356-A96FE1D65A21}" dt="2022-01-24T14:53:28.546" v="571" actId="478"/>
          <ac:picMkLst>
            <pc:docMk/>
            <pc:sldMk cId="400886413" sldId="455"/>
            <ac:picMk id="6" creationId="{FDDFD476-1C5D-4C2F-8721-E926D5B7344C}"/>
          </ac:picMkLst>
        </pc:picChg>
      </pc:sldChg>
      <pc:sldChg chg="addSp delSp modSp new mod modTransition delAnim modAnim">
        <pc:chgData name="Thúy Trần Diệu" userId="1410f50f6f5f380e" providerId="LiveId" clId="{8F05BE94-E879-4247-A356-A96FE1D65A21}" dt="2022-01-24T15:05:12.704" v="719" actId="207"/>
        <pc:sldMkLst>
          <pc:docMk/>
          <pc:sldMk cId="1111879140" sldId="456"/>
        </pc:sldMkLst>
        <pc:spChg chg="add mod">
          <ac:chgData name="Thúy Trần Diệu" userId="1410f50f6f5f380e" providerId="LiveId" clId="{8F05BE94-E879-4247-A356-A96FE1D65A21}" dt="2022-01-24T15:05:12.704" v="719" actId="207"/>
          <ac:spMkLst>
            <pc:docMk/>
            <pc:sldMk cId="1111879140" sldId="456"/>
            <ac:spMk id="3" creationId="{867FD84B-9153-4B31-A9B4-486F4BE35AD3}"/>
          </ac:spMkLst>
        </pc:spChg>
        <pc:spChg chg="add del mod">
          <ac:chgData name="Thúy Trần Diệu" userId="1410f50f6f5f380e" providerId="LiveId" clId="{8F05BE94-E879-4247-A356-A96FE1D65A21}" dt="2022-01-24T15:00:00.082" v="665" actId="478"/>
          <ac:spMkLst>
            <pc:docMk/>
            <pc:sldMk cId="1111879140" sldId="456"/>
            <ac:spMk id="4" creationId="{88B6C928-1136-4E2D-B941-51F15F43EF80}"/>
          </ac:spMkLst>
        </pc:spChg>
        <pc:spChg chg="add del mod">
          <ac:chgData name="Thúy Trần Diệu" userId="1410f50f6f5f380e" providerId="LiveId" clId="{8F05BE94-E879-4247-A356-A96FE1D65A21}" dt="2022-01-24T15:00:02.279" v="666" actId="478"/>
          <ac:spMkLst>
            <pc:docMk/>
            <pc:sldMk cId="1111879140" sldId="456"/>
            <ac:spMk id="5" creationId="{8B189974-6A23-4362-A89D-FFEE63DB392A}"/>
          </ac:spMkLst>
        </pc:spChg>
        <pc:spChg chg="add mod">
          <ac:chgData name="Thúy Trần Diệu" userId="1410f50f6f5f380e" providerId="LiveId" clId="{8F05BE94-E879-4247-A356-A96FE1D65A21}" dt="2022-01-24T15:00:40.486" v="673" actId="255"/>
          <ac:spMkLst>
            <pc:docMk/>
            <pc:sldMk cId="1111879140" sldId="456"/>
            <ac:spMk id="6" creationId="{AC8715AF-E824-4F7E-80DA-BE8670B0FF84}"/>
          </ac:spMkLst>
        </pc:spChg>
        <pc:spChg chg="add mod">
          <ac:chgData name="Thúy Trần Diệu" userId="1410f50f6f5f380e" providerId="LiveId" clId="{8F05BE94-E879-4247-A356-A96FE1D65A21}" dt="2022-01-24T15:00:40.486" v="673" actId="255"/>
          <ac:spMkLst>
            <pc:docMk/>
            <pc:sldMk cId="1111879140" sldId="456"/>
            <ac:spMk id="7" creationId="{92A80CB2-29F9-45FC-AB75-CCAD242971D9}"/>
          </ac:spMkLst>
        </pc:spChg>
        <pc:spChg chg="add mod">
          <ac:chgData name="Thúy Trần Diệu" userId="1410f50f6f5f380e" providerId="LiveId" clId="{8F05BE94-E879-4247-A356-A96FE1D65A21}" dt="2022-01-24T15:02:29.809" v="688" actId="1076"/>
          <ac:spMkLst>
            <pc:docMk/>
            <pc:sldMk cId="1111879140" sldId="456"/>
            <ac:spMk id="8" creationId="{DEC03B68-F083-4C55-A509-0C5C2E340291}"/>
          </ac:spMkLst>
        </pc:spChg>
        <pc:spChg chg="add mod">
          <ac:chgData name="Thúy Trần Diệu" userId="1410f50f6f5f380e" providerId="LiveId" clId="{8F05BE94-E879-4247-A356-A96FE1D65A21}" dt="2022-01-24T15:00:40.486" v="673" actId="255"/>
          <ac:spMkLst>
            <pc:docMk/>
            <pc:sldMk cId="1111879140" sldId="456"/>
            <ac:spMk id="9" creationId="{FBAA177E-1558-4BC7-B6E2-49081870FAA1}"/>
          </ac:spMkLst>
        </pc:spChg>
        <pc:spChg chg="add mod">
          <ac:chgData name="Thúy Trần Diệu" userId="1410f50f6f5f380e" providerId="LiveId" clId="{8F05BE94-E879-4247-A356-A96FE1D65A21}" dt="2022-01-24T15:00:40.486" v="673" actId="255"/>
          <ac:spMkLst>
            <pc:docMk/>
            <pc:sldMk cId="1111879140" sldId="456"/>
            <ac:spMk id="10" creationId="{093228C2-36C1-4ED0-816B-A8434C2F6E11}"/>
          </ac:spMkLst>
        </pc:spChg>
        <pc:spChg chg="add mod">
          <ac:chgData name="Thúy Trần Diệu" userId="1410f50f6f5f380e" providerId="LiveId" clId="{8F05BE94-E879-4247-A356-A96FE1D65A21}" dt="2022-01-24T15:00:40.486" v="673" actId="255"/>
          <ac:spMkLst>
            <pc:docMk/>
            <pc:sldMk cId="1111879140" sldId="456"/>
            <ac:spMk id="11" creationId="{F3444018-DCBD-4657-A2C9-705FCD189049}"/>
          </ac:spMkLst>
        </pc:spChg>
        <pc:spChg chg="add mod">
          <ac:chgData name="Thúy Trần Diệu" userId="1410f50f6f5f380e" providerId="LiveId" clId="{8F05BE94-E879-4247-A356-A96FE1D65A21}" dt="2022-01-24T15:00:40.486" v="673" actId="255"/>
          <ac:spMkLst>
            <pc:docMk/>
            <pc:sldMk cId="1111879140" sldId="456"/>
            <ac:spMk id="12" creationId="{13F58CFD-C2AD-4A1A-9652-8090915F0C20}"/>
          </ac:spMkLst>
        </pc:spChg>
        <pc:spChg chg="add mod">
          <ac:chgData name="Thúy Trần Diệu" userId="1410f50f6f5f380e" providerId="LiveId" clId="{8F05BE94-E879-4247-A356-A96FE1D65A21}" dt="2022-01-24T15:00:40.486" v="673" actId="255"/>
          <ac:spMkLst>
            <pc:docMk/>
            <pc:sldMk cId="1111879140" sldId="456"/>
            <ac:spMk id="13" creationId="{E67DEA84-2C1C-4F2B-9D14-E8E31BC5C7A1}"/>
          </ac:spMkLst>
        </pc:spChg>
        <pc:spChg chg="add mod">
          <ac:chgData name="Thúy Trần Diệu" userId="1410f50f6f5f380e" providerId="LiveId" clId="{8F05BE94-E879-4247-A356-A96FE1D65A21}" dt="2022-01-24T15:00:40.486" v="673" actId="255"/>
          <ac:spMkLst>
            <pc:docMk/>
            <pc:sldMk cId="1111879140" sldId="456"/>
            <ac:spMk id="14" creationId="{00DE88BD-A5B3-4B28-9BA5-C9C59F03F406}"/>
          </ac:spMkLst>
        </pc:spChg>
        <pc:spChg chg="add mod">
          <ac:chgData name="Thúy Trần Diệu" userId="1410f50f6f5f380e" providerId="LiveId" clId="{8F05BE94-E879-4247-A356-A96FE1D65A21}" dt="2022-01-24T15:00:40.486" v="673" actId="255"/>
          <ac:spMkLst>
            <pc:docMk/>
            <pc:sldMk cId="1111879140" sldId="456"/>
            <ac:spMk id="15" creationId="{0488EDA4-0774-43C4-AE3B-3DD0C6246554}"/>
          </ac:spMkLst>
        </pc:spChg>
        <pc:spChg chg="add mod">
          <ac:chgData name="Thúy Trần Diệu" userId="1410f50f6f5f380e" providerId="LiveId" clId="{8F05BE94-E879-4247-A356-A96FE1D65A21}" dt="2022-01-24T15:00:40.486" v="673" actId="255"/>
          <ac:spMkLst>
            <pc:docMk/>
            <pc:sldMk cId="1111879140" sldId="456"/>
            <ac:spMk id="16" creationId="{CA0FD2E6-674A-48DC-8547-9DA3F7F17D2B}"/>
          </ac:spMkLst>
        </pc:spChg>
        <pc:spChg chg="add mod">
          <ac:chgData name="Thúy Trần Diệu" userId="1410f50f6f5f380e" providerId="LiveId" clId="{8F05BE94-E879-4247-A356-A96FE1D65A21}" dt="2022-01-24T15:00:40.486" v="673" actId="255"/>
          <ac:spMkLst>
            <pc:docMk/>
            <pc:sldMk cId="1111879140" sldId="456"/>
            <ac:spMk id="17" creationId="{667FA8DA-823A-4C9A-989B-C54A8A9706C6}"/>
          </ac:spMkLst>
        </pc:spChg>
        <pc:spChg chg="add mod">
          <ac:chgData name="Thúy Trần Diệu" userId="1410f50f6f5f380e" providerId="LiveId" clId="{8F05BE94-E879-4247-A356-A96FE1D65A21}" dt="2022-01-24T15:00:40.486" v="673" actId="255"/>
          <ac:spMkLst>
            <pc:docMk/>
            <pc:sldMk cId="1111879140" sldId="456"/>
            <ac:spMk id="18" creationId="{30B48B8E-408E-4F30-B372-1E6F84130060}"/>
          </ac:spMkLst>
        </pc:spChg>
        <pc:spChg chg="add mod">
          <ac:chgData name="Thúy Trần Diệu" userId="1410f50f6f5f380e" providerId="LiveId" clId="{8F05BE94-E879-4247-A356-A96FE1D65A21}" dt="2022-01-24T15:00:40.486" v="673" actId="255"/>
          <ac:spMkLst>
            <pc:docMk/>
            <pc:sldMk cId="1111879140" sldId="456"/>
            <ac:spMk id="19" creationId="{D59F22F3-D535-4BAD-8C98-9AFE791C079A}"/>
          </ac:spMkLst>
        </pc:spChg>
        <pc:spChg chg="add mod">
          <ac:chgData name="Thúy Trần Diệu" userId="1410f50f6f5f380e" providerId="LiveId" clId="{8F05BE94-E879-4247-A356-A96FE1D65A21}" dt="2022-01-24T15:02:00.722" v="681" actId="1076"/>
          <ac:spMkLst>
            <pc:docMk/>
            <pc:sldMk cId="1111879140" sldId="456"/>
            <ac:spMk id="20" creationId="{B41D7467-6249-4F72-A802-97838BEC6D84}"/>
          </ac:spMkLst>
        </pc:spChg>
        <pc:spChg chg="add mod">
          <ac:chgData name="Thúy Trần Diệu" userId="1410f50f6f5f380e" providerId="LiveId" clId="{8F05BE94-E879-4247-A356-A96FE1D65A21}" dt="2022-01-24T15:00:40.486" v="673" actId="255"/>
          <ac:spMkLst>
            <pc:docMk/>
            <pc:sldMk cId="1111879140" sldId="456"/>
            <ac:spMk id="21" creationId="{2E757E2F-F2C3-422E-A767-5617558D14A5}"/>
          </ac:spMkLst>
        </pc:spChg>
        <pc:spChg chg="add mod">
          <ac:chgData name="Thúy Trần Diệu" userId="1410f50f6f5f380e" providerId="LiveId" clId="{8F05BE94-E879-4247-A356-A96FE1D65A21}" dt="2022-01-24T15:02:40.412" v="691" actId="1076"/>
          <ac:spMkLst>
            <pc:docMk/>
            <pc:sldMk cId="1111879140" sldId="456"/>
            <ac:spMk id="22" creationId="{91C901EB-0586-4C2C-9AFE-9990BA4A8CDA}"/>
          </ac:spMkLst>
        </pc:spChg>
        <pc:spChg chg="add mod">
          <ac:chgData name="Thúy Trần Diệu" userId="1410f50f6f5f380e" providerId="LiveId" clId="{8F05BE94-E879-4247-A356-A96FE1D65A21}" dt="2022-01-24T15:02:56.878" v="693" actId="1076"/>
          <ac:spMkLst>
            <pc:docMk/>
            <pc:sldMk cId="1111879140" sldId="456"/>
            <ac:spMk id="23" creationId="{D764632E-2505-4B88-8D0E-5F404E53183A}"/>
          </ac:spMkLst>
        </pc:spChg>
        <pc:spChg chg="add mod">
          <ac:chgData name="Thúy Trần Diệu" userId="1410f50f6f5f380e" providerId="LiveId" clId="{8F05BE94-E879-4247-A356-A96FE1D65A21}" dt="2022-01-24T15:01:42.377" v="677" actId="1076"/>
          <ac:spMkLst>
            <pc:docMk/>
            <pc:sldMk cId="1111879140" sldId="456"/>
            <ac:spMk id="24" creationId="{4EB4AF5A-47DB-417A-9277-F5A161F7BDCD}"/>
          </ac:spMkLst>
        </pc:spChg>
        <pc:spChg chg="add mod">
          <ac:chgData name="Thúy Trần Diệu" userId="1410f50f6f5f380e" providerId="LiveId" clId="{8F05BE94-E879-4247-A356-A96FE1D65A21}" dt="2022-01-24T15:04:44.412" v="716" actId="14100"/>
          <ac:spMkLst>
            <pc:docMk/>
            <pc:sldMk cId="1111879140" sldId="456"/>
            <ac:spMk id="25" creationId="{6C2FB47E-602C-4806-B0A8-0BBF3A3C314E}"/>
          </ac:spMkLst>
        </pc:spChg>
        <pc:spChg chg="add mod">
          <ac:chgData name="Thúy Trần Diệu" userId="1410f50f6f5f380e" providerId="LiveId" clId="{8F05BE94-E879-4247-A356-A96FE1D65A21}" dt="2022-01-24T15:02:45.206" v="692" actId="1076"/>
          <ac:spMkLst>
            <pc:docMk/>
            <pc:sldMk cId="1111879140" sldId="456"/>
            <ac:spMk id="26" creationId="{F1FC982C-EFE1-4E9C-B2CB-AA74D0E10D31}"/>
          </ac:spMkLst>
        </pc:spChg>
        <pc:spChg chg="add mod">
          <ac:chgData name="Thúy Trần Diệu" userId="1410f50f6f5f380e" providerId="LiveId" clId="{8F05BE94-E879-4247-A356-A96FE1D65A21}" dt="2022-01-24T15:02:06.882" v="683" actId="1076"/>
          <ac:spMkLst>
            <pc:docMk/>
            <pc:sldMk cId="1111879140" sldId="456"/>
            <ac:spMk id="27" creationId="{EF0511FB-DA76-4AC1-9515-D84210399E16}"/>
          </ac:spMkLst>
        </pc:spChg>
        <pc:spChg chg="add mod">
          <ac:chgData name="Thúy Trần Diệu" userId="1410f50f6f5f380e" providerId="LiveId" clId="{8F05BE94-E879-4247-A356-A96FE1D65A21}" dt="2022-01-24T15:03:21.062" v="695" actId="1076"/>
          <ac:spMkLst>
            <pc:docMk/>
            <pc:sldMk cId="1111879140" sldId="456"/>
            <ac:spMk id="28" creationId="{B715DDEB-12E3-4D44-A701-5C629363A481}"/>
          </ac:spMkLst>
        </pc:spChg>
        <pc:spChg chg="add mod">
          <ac:chgData name="Thúy Trần Diệu" userId="1410f50f6f5f380e" providerId="LiveId" clId="{8F05BE94-E879-4247-A356-A96FE1D65A21}" dt="2022-01-24T15:03:27.750" v="698" actId="1076"/>
          <ac:spMkLst>
            <pc:docMk/>
            <pc:sldMk cId="1111879140" sldId="456"/>
            <ac:spMk id="29" creationId="{595D4792-E073-4056-815A-143C01A207C3}"/>
          </ac:spMkLst>
        </pc:spChg>
        <pc:picChg chg="add del mod">
          <ac:chgData name="Thúy Trần Diệu" userId="1410f50f6f5f380e" providerId="LiveId" clId="{8F05BE94-E879-4247-A356-A96FE1D65A21}" dt="2022-01-24T14:59:14.327" v="647" actId="478"/>
          <ac:picMkLst>
            <pc:docMk/>
            <pc:sldMk cId="1111879140" sldId="456"/>
            <ac:picMk id="2" creationId="{374A993F-7E30-48DE-9194-DD9BCE91D01E}"/>
          </ac:picMkLst>
        </pc:picChg>
      </pc:sldChg>
      <pc:sldChg chg="addSp delSp modSp new mod modTransition delAnim modAnim">
        <pc:chgData name="Thúy Trần Diệu" userId="1410f50f6f5f380e" providerId="LiveId" clId="{8F05BE94-E879-4247-A356-A96FE1D65A21}" dt="2022-01-24T15:15:49.217" v="794"/>
        <pc:sldMkLst>
          <pc:docMk/>
          <pc:sldMk cId="3154098887" sldId="457"/>
        </pc:sldMkLst>
        <pc:spChg chg="add mod">
          <ac:chgData name="Thúy Trần Diệu" userId="1410f50f6f5f380e" providerId="LiveId" clId="{8F05BE94-E879-4247-A356-A96FE1D65A21}" dt="2022-01-24T15:07:13.367" v="733" actId="20577"/>
          <ac:spMkLst>
            <pc:docMk/>
            <pc:sldMk cId="3154098887" sldId="457"/>
            <ac:spMk id="4" creationId="{B3A945AF-8EEA-46D1-AE1C-DDBE5C665627}"/>
          </ac:spMkLst>
        </pc:spChg>
        <pc:spChg chg="add mod">
          <ac:chgData name="Thúy Trần Diệu" userId="1410f50f6f5f380e" providerId="LiveId" clId="{8F05BE94-E879-4247-A356-A96FE1D65A21}" dt="2022-01-24T15:15:42.072" v="793" actId="1076"/>
          <ac:spMkLst>
            <pc:docMk/>
            <pc:sldMk cId="3154098887" sldId="457"/>
            <ac:spMk id="5" creationId="{B461E495-7E7F-4508-A4FC-48A45DEA1191}"/>
          </ac:spMkLst>
        </pc:spChg>
        <pc:spChg chg="add del mod">
          <ac:chgData name="Thúy Trần Diệu" userId="1410f50f6f5f380e" providerId="LiveId" clId="{8F05BE94-E879-4247-A356-A96FE1D65A21}" dt="2022-01-24T15:07:55.247" v="741" actId="478"/>
          <ac:spMkLst>
            <pc:docMk/>
            <pc:sldMk cId="3154098887" sldId="457"/>
            <ac:spMk id="6" creationId="{C89BD2C1-C9D1-40AD-B573-91D14CC0DE20}"/>
          </ac:spMkLst>
        </pc:spChg>
        <pc:spChg chg="add mod">
          <ac:chgData name="Thúy Trần Diệu" userId="1410f50f6f5f380e" providerId="LiveId" clId="{8F05BE94-E879-4247-A356-A96FE1D65A21}" dt="2022-01-24T15:12:40.585" v="780" actId="1076"/>
          <ac:spMkLst>
            <pc:docMk/>
            <pc:sldMk cId="3154098887" sldId="457"/>
            <ac:spMk id="10" creationId="{1597E838-F542-4AB5-96AB-CC37B4F08CEA}"/>
          </ac:spMkLst>
        </pc:spChg>
        <pc:spChg chg="add mod">
          <ac:chgData name="Thúy Trần Diệu" userId="1410f50f6f5f380e" providerId="LiveId" clId="{8F05BE94-E879-4247-A356-A96FE1D65A21}" dt="2022-01-24T15:13:11.217" v="788" actId="1076"/>
          <ac:spMkLst>
            <pc:docMk/>
            <pc:sldMk cId="3154098887" sldId="457"/>
            <ac:spMk id="11" creationId="{76099A0C-5855-4EA7-AD2D-7360D055F06D}"/>
          </ac:spMkLst>
        </pc:spChg>
        <pc:spChg chg="add del mod">
          <ac:chgData name="Thúy Trần Diệu" userId="1410f50f6f5f380e" providerId="LiveId" clId="{8F05BE94-E879-4247-A356-A96FE1D65A21}" dt="2022-01-24T15:07:59.425" v="745" actId="478"/>
          <ac:spMkLst>
            <pc:docMk/>
            <pc:sldMk cId="3154098887" sldId="457"/>
            <ac:spMk id="12" creationId="{B1E35EBF-EE5E-4414-9AC6-7412D3CD915D}"/>
          </ac:spMkLst>
        </pc:spChg>
        <pc:spChg chg="add del mod">
          <ac:chgData name="Thúy Trần Diệu" userId="1410f50f6f5f380e" providerId="LiveId" clId="{8F05BE94-E879-4247-A356-A96FE1D65A21}" dt="2022-01-24T15:07:58.175" v="744" actId="478"/>
          <ac:spMkLst>
            <pc:docMk/>
            <pc:sldMk cId="3154098887" sldId="457"/>
            <ac:spMk id="13" creationId="{3B2D16F2-E83F-4B9D-857F-8968EC66C793}"/>
          </ac:spMkLst>
        </pc:spChg>
        <pc:picChg chg="add mod">
          <ac:chgData name="Thúy Trần Diệu" userId="1410f50f6f5f380e" providerId="LiveId" clId="{8F05BE94-E879-4247-A356-A96FE1D65A21}" dt="2022-01-24T15:12:37.252" v="779" actId="1076"/>
          <ac:picMkLst>
            <pc:docMk/>
            <pc:sldMk cId="3154098887" sldId="457"/>
            <ac:picMk id="2" creationId="{9FDA9964-F4AB-437E-BBB1-D62912180BEF}"/>
          </ac:picMkLst>
        </pc:picChg>
        <pc:picChg chg="add del mod">
          <ac:chgData name="Thúy Trần Diệu" userId="1410f50f6f5f380e" providerId="LiveId" clId="{8F05BE94-E879-4247-A356-A96FE1D65A21}" dt="2022-01-24T15:06:46.904" v="724" actId="478"/>
          <ac:picMkLst>
            <pc:docMk/>
            <pc:sldMk cId="3154098887" sldId="457"/>
            <ac:picMk id="3" creationId="{364DB3EA-4FB4-481E-83E6-58D9BEB81E9C}"/>
          </ac:picMkLst>
        </pc:picChg>
        <pc:picChg chg="add mod">
          <ac:chgData name="Thúy Trần Diệu" userId="1410f50f6f5f380e" providerId="LiveId" clId="{8F05BE94-E879-4247-A356-A96FE1D65A21}" dt="2022-01-24T15:13:07.629" v="787" actId="1076"/>
          <ac:picMkLst>
            <pc:docMk/>
            <pc:sldMk cId="3154098887" sldId="457"/>
            <ac:picMk id="7" creationId="{F8795227-2742-4651-A2DF-5D354C2DEB69}"/>
          </ac:picMkLst>
        </pc:picChg>
        <pc:picChg chg="add del mod">
          <ac:chgData name="Thúy Trần Diệu" userId="1410f50f6f5f380e" providerId="LiveId" clId="{8F05BE94-E879-4247-A356-A96FE1D65A21}" dt="2022-01-24T15:07:56.402" v="742" actId="478"/>
          <ac:picMkLst>
            <pc:docMk/>
            <pc:sldMk cId="3154098887" sldId="457"/>
            <ac:picMk id="8" creationId="{2E0DF5AC-BE62-4681-9F04-190A758CBB8C}"/>
          </ac:picMkLst>
        </pc:picChg>
        <pc:picChg chg="add del mod">
          <ac:chgData name="Thúy Trần Diệu" userId="1410f50f6f5f380e" providerId="LiveId" clId="{8F05BE94-E879-4247-A356-A96FE1D65A21}" dt="2022-01-24T15:07:57.412" v="743" actId="478"/>
          <ac:picMkLst>
            <pc:docMk/>
            <pc:sldMk cId="3154098887" sldId="457"/>
            <ac:picMk id="9" creationId="{3794379A-BDF6-448D-BC50-8048EB117E38}"/>
          </ac:picMkLst>
        </pc:picChg>
      </pc:sldChg>
      <pc:sldChg chg="delSp modSp mod modTransition delAnim modAnim">
        <pc:chgData name="Thúy Trần Diệu" userId="1410f50f6f5f380e" providerId="LiveId" clId="{8F05BE94-E879-4247-A356-A96FE1D65A21}" dt="2022-01-24T15:21:04.598" v="858"/>
        <pc:sldMkLst>
          <pc:docMk/>
          <pc:sldMk cId="3559240650" sldId="458"/>
        </pc:sldMkLst>
        <pc:spChg chg="mod">
          <ac:chgData name="Thúy Trần Diệu" userId="1410f50f6f5f380e" providerId="LiveId" clId="{8F05BE94-E879-4247-A356-A96FE1D65A21}" dt="2022-01-24T15:07:42.744" v="740" actId="1076"/>
          <ac:spMkLst>
            <pc:docMk/>
            <pc:sldMk cId="3559240650" sldId="458"/>
            <ac:spMk id="4" creationId="{B3A945AF-8EEA-46D1-AE1C-DDBE5C665627}"/>
          </ac:spMkLst>
        </pc:spChg>
        <pc:spChg chg="del">
          <ac:chgData name="Thúy Trần Diệu" userId="1410f50f6f5f380e" providerId="LiveId" clId="{8F05BE94-E879-4247-A356-A96FE1D65A21}" dt="2022-01-24T15:16:35.378" v="796" actId="478"/>
          <ac:spMkLst>
            <pc:docMk/>
            <pc:sldMk cId="3559240650" sldId="458"/>
            <ac:spMk id="5" creationId="{B461E495-7E7F-4508-A4FC-48A45DEA1191}"/>
          </ac:spMkLst>
        </pc:spChg>
        <pc:spChg chg="mod">
          <ac:chgData name="Thúy Trần Diệu" userId="1410f50f6f5f380e" providerId="LiveId" clId="{8F05BE94-E879-4247-A356-A96FE1D65A21}" dt="2022-01-24T15:17:00.192" v="806" actId="1076"/>
          <ac:spMkLst>
            <pc:docMk/>
            <pc:sldMk cId="3559240650" sldId="458"/>
            <ac:spMk id="6" creationId="{C89BD2C1-C9D1-40AD-B573-91D14CC0DE20}"/>
          </ac:spMkLst>
        </pc:spChg>
        <pc:spChg chg="del">
          <ac:chgData name="Thúy Trần Diệu" userId="1410f50f6f5f380e" providerId="LiveId" clId="{8F05BE94-E879-4247-A356-A96FE1D65A21}" dt="2022-01-24T15:16:36.708" v="797" actId="478"/>
          <ac:spMkLst>
            <pc:docMk/>
            <pc:sldMk cId="3559240650" sldId="458"/>
            <ac:spMk id="10" creationId="{1597E838-F542-4AB5-96AB-CC37B4F08CEA}"/>
          </ac:spMkLst>
        </pc:spChg>
        <pc:spChg chg="del">
          <ac:chgData name="Thúy Trần Diệu" userId="1410f50f6f5f380e" providerId="LiveId" clId="{8F05BE94-E879-4247-A356-A96FE1D65A21}" dt="2022-01-24T15:16:39.300" v="799" actId="478"/>
          <ac:spMkLst>
            <pc:docMk/>
            <pc:sldMk cId="3559240650" sldId="458"/>
            <ac:spMk id="11" creationId="{76099A0C-5855-4EA7-AD2D-7360D055F06D}"/>
          </ac:spMkLst>
        </pc:spChg>
        <pc:spChg chg="mod">
          <ac:chgData name="Thúy Trần Diệu" userId="1410f50f6f5f380e" providerId="LiveId" clId="{8F05BE94-E879-4247-A356-A96FE1D65A21}" dt="2022-01-24T15:20:39.962" v="853" actId="1076"/>
          <ac:spMkLst>
            <pc:docMk/>
            <pc:sldMk cId="3559240650" sldId="458"/>
            <ac:spMk id="12" creationId="{B1E35EBF-EE5E-4414-9AC6-7412D3CD915D}"/>
          </ac:spMkLst>
        </pc:spChg>
        <pc:spChg chg="mod">
          <ac:chgData name="Thúy Trần Diệu" userId="1410f50f6f5f380e" providerId="LiveId" clId="{8F05BE94-E879-4247-A356-A96FE1D65A21}" dt="2022-01-24T15:20:17.180" v="849" actId="14100"/>
          <ac:spMkLst>
            <pc:docMk/>
            <pc:sldMk cId="3559240650" sldId="458"/>
            <ac:spMk id="13" creationId="{3B2D16F2-E83F-4B9D-857F-8968EC66C793}"/>
          </ac:spMkLst>
        </pc:spChg>
        <pc:picChg chg="del">
          <ac:chgData name="Thúy Trần Diệu" userId="1410f50f6f5f380e" providerId="LiveId" clId="{8F05BE94-E879-4247-A356-A96FE1D65A21}" dt="2022-01-24T15:16:34.334" v="795" actId="478"/>
          <ac:picMkLst>
            <pc:docMk/>
            <pc:sldMk cId="3559240650" sldId="458"/>
            <ac:picMk id="2" creationId="{9FDA9964-F4AB-437E-BBB1-D62912180BEF}"/>
          </ac:picMkLst>
        </pc:picChg>
        <pc:picChg chg="del">
          <ac:chgData name="Thúy Trần Diệu" userId="1410f50f6f5f380e" providerId="LiveId" clId="{8F05BE94-E879-4247-A356-A96FE1D65A21}" dt="2022-01-24T15:16:37.690" v="798" actId="478"/>
          <ac:picMkLst>
            <pc:docMk/>
            <pc:sldMk cId="3559240650" sldId="458"/>
            <ac:picMk id="7" creationId="{F8795227-2742-4651-A2DF-5D354C2DEB69}"/>
          </ac:picMkLst>
        </pc:picChg>
        <pc:picChg chg="mod">
          <ac:chgData name="Thúy Trần Diệu" userId="1410f50f6f5f380e" providerId="LiveId" clId="{8F05BE94-E879-4247-A356-A96FE1D65A21}" dt="2022-01-24T15:20:31.424" v="852" actId="1076"/>
          <ac:picMkLst>
            <pc:docMk/>
            <pc:sldMk cId="3559240650" sldId="458"/>
            <ac:picMk id="8" creationId="{2E0DF5AC-BE62-4681-9F04-190A758CBB8C}"/>
          </ac:picMkLst>
        </pc:picChg>
        <pc:picChg chg="mod">
          <ac:chgData name="Thúy Trần Diệu" userId="1410f50f6f5f380e" providerId="LiveId" clId="{8F05BE94-E879-4247-A356-A96FE1D65A21}" dt="2022-01-24T15:18:13.215" v="831" actId="1076"/>
          <ac:picMkLst>
            <pc:docMk/>
            <pc:sldMk cId="3559240650" sldId="458"/>
            <ac:picMk id="9" creationId="{3794379A-BDF6-448D-BC50-8048EB117E38}"/>
          </ac:picMkLst>
        </pc:picChg>
      </pc:sldChg>
      <pc:sldChg chg="new del">
        <pc:chgData name="Thúy Trần Diệu" userId="1410f50f6f5f380e" providerId="LiveId" clId="{8F05BE94-E879-4247-A356-A96FE1D65A21}" dt="2022-01-24T15:22:21.848" v="861" actId="680"/>
        <pc:sldMkLst>
          <pc:docMk/>
          <pc:sldMk cId="2727789998" sldId="459"/>
        </pc:sldMkLst>
      </pc:sldChg>
      <pc:sldChg chg="addSp delSp modSp new mod modTransition delAnim modAnim">
        <pc:chgData name="Thúy Trần Diệu" userId="1410f50f6f5f380e" providerId="LiveId" clId="{8F05BE94-E879-4247-A356-A96FE1D65A21}" dt="2022-01-25T04:05:04.540" v="964"/>
        <pc:sldMkLst>
          <pc:docMk/>
          <pc:sldMk cId="4219314938" sldId="459"/>
        </pc:sldMkLst>
        <pc:spChg chg="add mod">
          <ac:chgData name="Thúy Trần Diệu" userId="1410f50f6f5f380e" providerId="LiveId" clId="{8F05BE94-E879-4247-A356-A96FE1D65A21}" dt="2022-01-24T15:26:24.720" v="907" actId="1076"/>
          <ac:spMkLst>
            <pc:docMk/>
            <pc:sldMk cId="4219314938" sldId="459"/>
            <ac:spMk id="3" creationId="{7F6123F1-5986-46B4-A873-F6D4D8268FE3}"/>
          </ac:spMkLst>
        </pc:spChg>
        <pc:spChg chg="add mod">
          <ac:chgData name="Thúy Trần Diệu" userId="1410f50f6f5f380e" providerId="LiveId" clId="{8F05BE94-E879-4247-A356-A96FE1D65A21}" dt="2022-01-24T15:26:39.868" v="911" actId="1076"/>
          <ac:spMkLst>
            <pc:docMk/>
            <pc:sldMk cId="4219314938" sldId="459"/>
            <ac:spMk id="4" creationId="{FA67715F-2568-4EEE-A9F6-0C49F3DF348C}"/>
          </ac:spMkLst>
        </pc:spChg>
        <pc:spChg chg="add mod">
          <ac:chgData name="Thúy Trần Diệu" userId="1410f50f6f5f380e" providerId="LiveId" clId="{8F05BE94-E879-4247-A356-A96FE1D65A21}" dt="2022-01-25T04:02:05.101" v="933" actId="1076"/>
          <ac:spMkLst>
            <pc:docMk/>
            <pc:sldMk cId="4219314938" sldId="459"/>
            <ac:spMk id="8" creationId="{1F3DEF32-2300-4226-A337-683BB420BA54}"/>
          </ac:spMkLst>
        </pc:spChg>
        <pc:spChg chg="add mod">
          <ac:chgData name="Thúy Trần Diệu" userId="1410f50f6f5f380e" providerId="LiveId" clId="{8F05BE94-E879-4247-A356-A96FE1D65A21}" dt="2022-01-25T04:03:42.790" v="950" actId="207"/>
          <ac:spMkLst>
            <pc:docMk/>
            <pc:sldMk cId="4219314938" sldId="459"/>
            <ac:spMk id="9" creationId="{13EC8628-4821-4725-8C93-83E7F177BF50}"/>
          </ac:spMkLst>
        </pc:spChg>
        <pc:spChg chg="add mod">
          <ac:chgData name="Thúy Trần Diệu" userId="1410f50f6f5f380e" providerId="LiveId" clId="{8F05BE94-E879-4247-A356-A96FE1D65A21}" dt="2022-01-25T04:05:01.919" v="963" actId="14100"/>
          <ac:spMkLst>
            <pc:docMk/>
            <pc:sldMk cId="4219314938" sldId="459"/>
            <ac:spMk id="10" creationId="{6507E022-AA84-427A-9A22-57CD86C66F11}"/>
          </ac:spMkLst>
        </pc:spChg>
        <pc:picChg chg="add del mod">
          <ac:chgData name="Thúy Trần Diệu" userId="1410f50f6f5f380e" providerId="LiveId" clId="{8F05BE94-E879-4247-A356-A96FE1D65A21}" dt="2022-01-24T15:24:26.258" v="898" actId="478"/>
          <ac:picMkLst>
            <pc:docMk/>
            <pc:sldMk cId="4219314938" sldId="459"/>
            <ac:picMk id="2" creationId="{FC11B5A2-87FF-4491-97EE-E0DD645AB31A}"/>
          </ac:picMkLst>
        </pc:picChg>
        <pc:picChg chg="add mod">
          <ac:chgData name="Thúy Trần Diệu" userId="1410f50f6f5f380e" providerId="LiveId" clId="{8F05BE94-E879-4247-A356-A96FE1D65A21}" dt="2022-01-25T04:01:40.787" v="928" actId="1076"/>
          <ac:picMkLst>
            <pc:docMk/>
            <pc:sldMk cId="4219314938" sldId="459"/>
            <ac:picMk id="5" creationId="{571C1644-B36A-4C96-9C7D-343E1E47B761}"/>
          </ac:picMkLst>
        </pc:picChg>
        <pc:picChg chg="add mod">
          <ac:chgData name="Thúy Trần Diệu" userId="1410f50f6f5f380e" providerId="LiveId" clId="{8F05BE94-E879-4247-A356-A96FE1D65A21}" dt="2022-01-25T04:03:10.125" v="940" actId="14100"/>
          <ac:picMkLst>
            <pc:docMk/>
            <pc:sldMk cId="4219314938" sldId="459"/>
            <ac:picMk id="6" creationId="{B1C81084-8245-4E84-B3FB-331C2F1127CF}"/>
          </ac:picMkLst>
        </pc:picChg>
        <pc:picChg chg="add mod">
          <ac:chgData name="Thúy Trần Diệu" userId="1410f50f6f5f380e" providerId="LiveId" clId="{8F05BE94-E879-4247-A356-A96FE1D65A21}" dt="2022-01-25T04:04:32.631" v="956" actId="1076"/>
          <ac:picMkLst>
            <pc:docMk/>
            <pc:sldMk cId="4219314938" sldId="459"/>
            <ac:picMk id="7" creationId="{51CF3499-795E-4868-B897-CD0F7507E439}"/>
          </ac:picMkLst>
        </pc:picChg>
      </pc:sldChg>
      <pc:sldChg chg="addSp delSp modSp new mod modTransition delAnim modAnim">
        <pc:chgData name="Thúy Trần Diệu" userId="1410f50f6f5f380e" providerId="LiveId" clId="{8F05BE94-E879-4247-A356-A96FE1D65A21}" dt="2022-01-25T04:15:24.133" v="1078" actId="1076"/>
        <pc:sldMkLst>
          <pc:docMk/>
          <pc:sldMk cId="3523240926" sldId="460"/>
        </pc:sldMkLst>
        <pc:spChg chg="add del mod">
          <ac:chgData name="Thúy Trần Diệu" userId="1410f50f6f5f380e" providerId="LiveId" clId="{8F05BE94-E879-4247-A356-A96FE1D65A21}" dt="2022-01-25T04:06:15.043" v="968"/>
          <ac:spMkLst>
            <pc:docMk/>
            <pc:sldMk cId="3523240926" sldId="460"/>
            <ac:spMk id="3" creationId="{5E63B953-4707-42E7-AD5C-1300AD49A6DF}"/>
          </ac:spMkLst>
        </pc:spChg>
        <pc:spChg chg="add del mod">
          <ac:chgData name="Thúy Trần Diệu" userId="1410f50f6f5f380e" providerId="LiveId" clId="{8F05BE94-E879-4247-A356-A96FE1D65A21}" dt="2022-01-25T04:06:15.043" v="968"/>
          <ac:spMkLst>
            <pc:docMk/>
            <pc:sldMk cId="3523240926" sldId="460"/>
            <ac:spMk id="4" creationId="{3A5FBB0C-CBF5-473E-ABBB-04BB2BD412C6}"/>
          </ac:spMkLst>
        </pc:spChg>
        <pc:spChg chg="add del mod">
          <ac:chgData name="Thúy Trần Diệu" userId="1410f50f6f5f380e" providerId="LiveId" clId="{8F05BE94-E879-4247-A356-A96FE1D65A21}" dt="2022-01-25T04:06:15.043" v="968"/>
          <ac:spMkLst>
            <pc:docMk/>
            <pc:sldMk cId="3523240926" sldId="460"/>
            <ac:spMk id="5" creationId="{5E5DC509-80AC-4F2A-9D01-80517ECCC988}"/>
          </ac:spMkLst>
        </pc:spChg>
        <pc:spChg chg="add del mod">
          <ac:chgData name="Thúy Trần Diệu" userId="1410f50f6f5f380e" providerId="LiveId" clId="{8F05BE94-E879-4247-A356-A96FE1D65A21}" dt="2022-01-25T04:06:15.043" v="968"/>
          <ac:spMkLst>
            <pc:docMk/>
            <pc:sldMk cId="3523240926" sldId="460"/>
            <ac:spMk id="6" creationId="{2EB91156-B35B-4867-94B8-4B4B2F8BC3C3}"/>
          </ac:spMkLst>
        </pc:spChg>
        <pc:spChg chg="add del mod">
          <ac:chgData name="Thúy Trần Diệu" userId="1410f50f6f5f380e" providerId="LiveId" clId="{8F05BE94-E879-4247-A356-A96FE1D65A21}" dt="2022-01-25T04:06:15.043" v="968"/>
          <ac:spMkLst>
            <pc:docMk/>
            <pc:sldMk cId="3523240926" sldId="460"/>
            <ac:spMk id="10" creationId="{A83A0BA8-1E9C-4B2B-905D-9D1C21918584}"/>
          </ac:spMkLst>
        </pc:spChg>
        <pc:spChg chg="add mod">
          <ac:chgData name="Thúy Trần Diệu" userId="1410f50f6f5f380e" providerId="LiveId" clId="{8F05BE94-E879-4247-A356-A96FE1D65A21}" dt="2022-01-25T04:14:41.980" v="1057" actId="1076"/>
          <ac:spMkLst>
            <pc:docMk/>
            <pc:sldMk cId="3523240926" sldId="460"/>
            <ac:spMk id="11" creationId="{51470D5D-8D83-487B-B23D-F5EA4CDBF1A2}"/>
          </ac:spMkLst>
        </pc:spChg>
        <pc:spChg chg="add mod">
          <ac:chgData name="Thúy Trần Diệu" userId="1410f50f6f5f380e" providerId="LiveId" clId="{8F05BE94-E879-4247-A356-A96FE1D65A21}" dt="2022-01-25T04:09:19.743" v="1000" actId="1076"/>
          <ac:spMkLst>
            <pc:docMk/>
            <pc:sldMk cId="3523240926" sldId="460"/>
            <ac:spMk id="13" creationId="{ECA74C75-304F-447D-841B-D4CE3700A654}"/>
          </ac:spMkLst>
        </pc:spChg>
        <pc:spChg chg="add mod">
          <ac:chgData name="Thúy Trần Diệu" userId="1410f50f6f5f380e" providerId="LiveId" clId="{8F05BE94-E879-4247-A356-A96FE1D65A21}" dt="2022-01-25T04:09:06.484" v="997" actId="1076"/>
          <ac:spMkLst>
            <pc:docMk/>
            <pc:sldMk cId="3523240926" sldId="460"/>
            <ac:spMk id="14" creationId="{1F2F5D74-FFA5-45CA-8CFC-357F5BF7D458}"/>
          </ac:spMkLst>
        </pc:spChg>
        <pc:spChg chg="add mod">
          <ac:chgData name="Thúy Trần Diệu" userId="1410f50f6f5f380e" providerId="LiveId" clId="{8F05BE94-E879-4247-A356-A96FE1D65A21}" dt="2022-01-25T04:15:00.414" v="1066" actId="1076"/>
          <ac:spMkLst>
            <pc:docMk/>
            <pc:sldMk cId="3523240926" sldId="460"/>
            <ac:spMk id="15" creationId="{9537A85C-4967-4D79-8AC5-DF4A07576896}"/>
          </ac:spMkLst>
        </pc:spChg>
        <pc:spChg chg="add mod">
          <ac:chgData name="Thúy Trần Diệu" userId="1410f50f6f5f380e" providerId="LiveId" clId="{8F05BE94-E879-4247-A356-A96FE1D65A21}" dt="2022-01-25T04:15:03.909" v="1067" actId="1076"/>
          <ac:spMkLst>
            <pc:docMk/>
            <pc:sldMk cId="3523240926" sldId="460"/>
            <ac:spMk id="16" creationId="{D2B301D8-AE73-4F8C-8201-088AD547656E}"/>
          </ac:spMkLst>
        </pc:spChg>
        <pc:spChg chg="add mod">
          <ac:chgData name="Thúy Trần Diệu" userId="1410f50f6f5f380e" providerId="LiveId" clId="{8F05BE94-E879-4247-A356-A96FE1D65A21}" dt="2022-01-25T04:15:07.136" v="1068" actId="1076"/>
          <ac:spMkLst>
            <pc:docMk/>
            <pc:sldMk cId="3523240926" sldId="460"/>
            <ac:spMk id="20" creationId="{04B6FB70-0655-42AB-ABA0-17CFA0FD147F}"/>
          </ac:spMkLst>
        </pc:spChg>
        <pc:picChg chg="add del mod">
          <ac:chgData name="Thúy Trần Diệu" userId="1410f50f6f5f380e" providerId="LiveId" clId="{8F05BE94-E879-4247-A356-A96FE1D65A21}" dt="2022-01-25T04:06:15.043" v="968"/>
          <ac:picMkLst>
            <pc:docMk/>
            <pc:sldMk cId="3523240926" sldId="460"/>
            <ac:picMk id="2" creationId="{71002B4A-C3FF-404F-8382-04D1CB530129}"/>
          </ac:picMkLst>
        </pc:picChg>
        <pc:picChg chg="add del mod">
          <ac:chgData name="Thúy Trần Diệu" userId="1410f50f6f5f380e" providerId="LiveId" clId="{8F05BE94-E879-4247-A356-A96FE1D65A21}" dt="2022-01-25T04:06:15.043" v="968"/>
          <ac:picMkLst>
            <pc:docMk/>
            <pc:sldMk cId="3523240926" sldId="460"/>
            <ac:picMk id="7" creationId="{2D41BFF6-7FC4-478B-A42C-83E8F4B51882}"/>
          </ac:picMkLst>
        </pc:picChg>
        <pc:picChg chg="add del mod">
          <ac:chgData name="Thúy Trần Diệu" userId="1410f50f6f5f380e" providerId="LiveId" clId="{8F05BE94-E879-4247-A356-A96FE1D65A21}" dt="2022-01-25T04:06:15.043" v="968"/>
          <ac:picMkLst>
            <pc:docMk/>
            <pc:sldMk cId="3523240926" sldId="460"/>
            <ac:picMk id="8" creationId="{8BD2C467-0441-4D48-87EF-494457863193}"/>
          </ac:picMkLst>
        </pc:picChg>
        <pc:picChg chg="add del mod">
          <ac:chgData name="Thúy Trần Diệu" userId="1410f50f6f5f380e" providerId="LiveId" clId="{8F05BE94-E879-4247-A356-A96FE1D65A21}" dt="2022-01-25T04:06:15.043" v="968"/>
          <ac:picMkLst>
            <pc:docMk/>
            <pc:sldMk cId="3523240926" sldId="460"/>
            <ac:picMk id="9" creationId="{6B70689D-9AB0-4D09-86C2-BA3F2F287C51}"/>
          </ac:picMkLst>
        </pc:picChg>
        <pc:picChg chg="add del mod">
          <ac:chgData name="Thúy Trần Diệu" userId="1410f50f6f5f380e" providerId="LiveId" clId="{8F05BE94-E879-4247-A356-A96FE1D65A21}" dt="2022-01-25T04:08:05.897" v="985" actId="478"/>
          <ac:picMkLst>
            <pc:docMk/>
            <pc:sldMk cId="3523240926" sldId="460"/>
            <ac:picMk id="12" creationId="{8E2281C8-D002-46E2-BAF9-6A34C921848A}"/>
          </ac:picMkLst>
        </pc:picChg>
        <pc:picChg chg="add mod">
          <ac:chgData name="Thúy Trần Diệu" userId="1410f50f6f5f380e" providerId="LiveId" clId="{8F05BE94-E879-4247-A356-A96FE1D65A21}" dt="2022-01-25T04:15:12.038" v="1071" actId="1076"/>
          <ac:picMkLst>
            <pc:docMk/>
            <pc:sldMk cId="3523240926" sldId="460"/>
            <ac:picMk id="17" creationId="{D18A6501-F640-436C-B12C-230AA781B5A1}"/>
          </ac:picMkLst>
        </pc:picChg>
        <pc:picChg chg="add mod">
          <ac:chgData name="Thúy Trần Diệu" userId="1410f50f6f5f380e" providerId="LiveId" clId="{8F05BE94-E879-4247-A356-A96FE1D65A21}" dt="2022-01-25T04:15:17.316" v="1075" actId="1076"/>
          <ac:picMkLst>
            <pc:docMk/>
            <pc:sldMk cId="3523240926" sldId="460"/>
            <ac:picMk id="18" creationId="{CC0A98F6-1F4F-4FDF-9ED6-FA947ABB0710}"/>
          </ac:picMkLst>
        </pc:picChg>
        <pc:picChg chg="add mod">
          <ac:chgData name="Thúy Trần Diệu" userId="1410f50f6f5f380e" providerId="LiveId" clId="{8F05BE94-E879-4247-A356-A96FE1D65A21}" dt="2022-01-25T04:15:24.133" v="1078" actId="1076"/>
          <ac:picMkLst>
            <pc:docMk/>
            <pc:sldMk cId="3523240926" sldId="460"/>
            <ac:picMk id="19" creationId="{038959A4-0083-4537-9E2B-4D0B68CF5327}"/>
          </ac:picMkLst>
        </pc:picChg>
      </pc:sldChg>
      <pc:sldChg chg="addSp delSp modSp new mod modTransition delAnim modAnim">
        <pc:chgData name="Thúy Trần Diệu" userId="1410f50f6f5f380e" providerId="LiveId" clId="{8F05BE94-E879-4247-A356-A96FE1D65A21}" dt="2022-01-25T04:22:34.045" v="1210" actId="14100"/>
        <pc:sldMkLst>
          <pc:docMk/>
          <pc:sldMk cId="2787095647" sldId="461"/>
        </pc:sldMkLst>
        <pc:spChg chg="add mod">
          <ac:chgData name="Thúy Trần Diệu" userId="1410f50f6f5f380e" providerId="LiveId" clId="{8F05BE94-E879-4247-A356-A96FE1D65A21}" dt="2022-01-25T04:18:05.825" v="1120" actId="1076"/>
          <ac:spMkLst>
            <pc:docMk/>
            <pc:sldMk cId="2787095647" sldId="461"/>
            <ac:spMk id="3" creationId="{045D835F-153D-491C-9B31-9AC6CC1CB456}"/>
          </ac:spMkLst>
        </pc:spChg>
        <pc:spChg chg="add mod">
          <ac:chgData name="Thúy Trần Diệu" userId="1410f50f6f5f380e" providerId="LiveId" clId="{8F05BE94-E879-4247-A356-A96FE1D65A21}" dt="2022-01-25T04:17:59.522" v="1117" actId="1076"/>
          <ac:spMkLst>
            <pc:docMk/>
            <pc:sldMk cId="2787095647" sldId="461"/>
            <ac:spMk id="4" creationId="{72B7BFED-CB37-4A3D-B2F6-D44A1487C72F}"/>
          </ac:spMkLst>
        </pc:spChg>
        <pc:spChg chg="add mod">
          <ac:chgData name="Thúy Trần Diệu" userId="1410f50f6f5f380e" providerId="LiveId" clId="{8F05BE94-E879-4247-A356-A96FE1D65A21}" dt="2022-01-25T04:18:12.779" v="1121" actId="1076"/>
          <ac:spMkLst>
            <pc:docMk/>
            <pc:sldMk cId="2787095647" sldId="461"/>
            <ac:spMk id="6" creationId="{F9221FF6-D27D-46CF-AC28-94505709A162}"/>
          </ac:spMkLst>
        </pc:spChg>
        <pc:spChg chg="add del mod">
          <ac:chgData name="Thúy Trần Diệu" userId="1410f50f6f5f380e" providerId="LiveId" clId="{8F05BE94-E879-4247-A356-A96FE1D65A21}" dt="2022-01-25T04:17:44.655" v="1107" actId="478"/>
          <ac:spMkLst>
            <pc:docMk/>
            <pc:sldMk cId="2787095647" sldId="461"/>
            <ac:spMk id="9" creationId="{B87310CF-A2AF-4419-BFEE-D2D8DB3768D0}"/>
          </ac:spMkLst>
        </pc:spChg>
        <pc:picChg chg="add del mod">
          <ac:chgData name="Thúy Trần Diệu" userId="1410f50f6f5f380e" providerId="LiveId" clId="{8F05BE94-E879-4247-A356-A96FE1D65A21}" dt="2022-01-25T04:16:15.058" v="1082" actId="478"/>
          <ac:picMkLst>
            <pc:docMk/>
            <pc:sldMk cId="2787095647" sldId="461"/>
            <ac:picMk id="2" creationId="{A7FD5B11-180E-4DCE-BDD0-A95273AB0F87}"/>
          </ac:picMkLst>
        </pc:picChg>
        <pc:picChg chg="add mod">
          <ac:chgData name="Thúy Trần Diệu" userId="1410f50f6f5f380e" providerId="LiveId" clId="{8F05BE94-E879-4247-A356-A96FE1D65A21}" dt="2022-01-25T04:22:29.888" v="1208" actId="14100"/>
          <ac:picMkLst>
            <pc:docMk/>
            <pc:sldMk cId="2787095647" sldId="461"/>
            <ac:picMk id="5" creationId="{DD2B341C-37E7-4530-8409-8227763EDD9C}"/>
          </ac:picMkLst>
        </pc:picChg>
        <pc:picChg chg="add mod">
          <ac:chgData name="Thúy Trần Diệu" userId="1410f50f6f5f380e" providerId="LiveId" clId="{8F05BE94-E879-4247-A356-A96FE1D65A21}" dt="2022-01-25T04:22:31.889" v="1209" actId="14100"/>
          <ac:picMkLst>
            <pc:docMk/>
            <pc:sldMk cId="2787095647" sldId="461"/>
            <ac:picMk id="7" creationId="{22896069-86A9-4218-9C0A-165B675674C4}"/>
          </ac:picMkLst>
        </pc:picChg>
        <pc:picChg chg="add mod">
          <ac:chgData name="Thúy Trần Diệu" userId="1410f50f6f5f380e" providerId="LiveId" clId="{8F05BE94-E879-4247-A356-A96FE1D65A21}" dt="2022-01-25T04:22:34.045" v="1210" actId="14100"/>
          <ac:picMkLst>
            <pc:docMk/>
            <pc:sldMk cId="2787095647" sldId="461"/>
            <ac:picMk id="8" creationId="{DB02CCF9-3D96-48C4-AF6A-7950A38B45BA}"/>
          </ac:picMkLst>
        </pc:picChg>
        <pc:picChg chg="add del mod">
          <ac:chgData name="Thúy Trần Diệu" userId="1410f50f6f5f380e" providerId="LiveId" clId="{8F05BE94-E879-4247-A356-A96FE1D65A21}" dt="2022-01-25T04:17:41.447" v="1104" actId="478"/>
          <ac:picMkLst>
            <pc:docMk/>
            <pc:sldMk cId="2787095647" sldId="461"/>
            <ac:picMk id="10" creationId="{C572E9D0-FA0E-426C-87B9-DDF5B372887A}"/>
          </ac:picMkLst>
        </pc:picChg>
        <pc:picChg chg="add del mod">
          <ac:chgData name="Thúy Trần Diệu" userId="1410f50f6f5f380e" providerId="LiveId" clId="{8F05BE94-E879-4247-A356-A96FE1D65A21}" dt="2022-01-25T04:17:40.480" v="1103" actId="478"/>
          <ac:picMkLst>
            <pc:docMk/>
            <pc:sldMk cId="2787095647" sldId="461"/>
            <ac:picMk id="11" creationId="{A95BC6A3-13AE-414D-A635-F56D8589F4F1}"/>
          </ac:picMkLst>
        </pc:picChg>
        <pc:picChg chg="add del mod">
          <ac:chgData name="Thúy Trần Diệu" userId="1410f50f6f5f380e" providerId="LiveId" clId="{8F05BE94-E879-4247-A356-A96FE1D65A21}" dt="2022-01-25T04:17:42.411" v="1105" actId="478"/>
          <ac:picMkLst>
            <pc:docMk/>
            <pc:sldMk cId="2787095647" sldId="461"/>
            <ac:picMk id="12" creationId="{10EF849E-263B-4029-8747-FCDEADC7D5AA}"/>
          </ac:picMkLst>
        </pc:picChg>
      </pc:sldChg>
      <pc:sldChg chg="delSp modSp mod modTransition delAnim modAnim">
        <pc:chgData name="Thúy Trần Diệu" userId="1410f50f6f5f380e" providerId="LiveId" clId="{8F05BE94-E879-4247-A356-A96FE1D65A21}" dt="2022-01-25T04:24:49.873" v="1223" actId="1076"/>
        <pc:sldMkLst>
          <pc:docMk/>
          <pc:sldMk cId="1983947245" sldId="462"/>
        </pc:sldMkLst>
        <pc:spChg chg="mod">
          <ac:chgData name="Thúy Trần Diệu" userId="1410f50f6f5f380e" providerId="LiveId" clId="{8F05BE94-E879-4247-A356-A96FE1D65A21}" dt="2022-01-25T04:22:17.447" v="1202" actId="1076"/>
          <ac:spMkLst>
            <pc:docMk/>
            <pc:sldMk cId="1983947245" sldId="462"/>
            <ac:spMk id="3" creationId="{045D835F-153D-491C-9B31-9AC6CC1CB456}"/>
          </ac:spMkLst>
        </pc:spChg>
        <pc:spChg chg="mod">
          <ac:chgData name="Thúy Trần Diệu" userId="1410f50f6f5f380e" providerId="LiveId" clId="{8F05BE94-E879-4247-A356-A96FE1D65A21}" dt="2022-01-25T04:22:15.043" v="1201" actId="1076"/>
          <ac:spMkLst>
            <pc:docMk/>
            <pc:sldMk cId="1983947245" sldId="462"/>
            <ac:spMk id="4" creationId="{72B7BFED-CB37-4A3D-B2F6-D44A1487C72F}"/>
          </ac:spMkLst>
        </pc:spChg>
        <pc:spChg chg="del">
          <ac:chgData name="Thúy Trần Diệu" userId="1410f50f6f5f380e" providerId="LiveId" clId="{8F05BE94-E879-4247-A356-A96FE1D65A21}" dt="2022-01-25T04:21:45.913" v="1162" actId="478"/>
          <ac:spMkLst>
            <pc:docMk/>
            <pc:sldMk cId="1983947245" sldId="462"/>
            <ac:spMk id="6" creationId="{F9221FF6-D27D-46CF-AC28-94505709A162}"/>
          </ac:spMkLst>
        </pc:spChg>
        <pc:spChg chg="mod">
          <ac:chgData name="Thúy Trần Diệu" userId="1410f50f6f5f380e" providerId="LiveId" clId="{8F05BE94-E879-4247-A356-A96FE1D65A21}" dt="2022-01-25T04:22:20.435" v="1203" actId="1076"/>
          <ac:spMkLst>
            <pc:docMk/>
            <pc:sldMk cId="1983947245" sldId="462"/>
            <ac:spMk id="9" creationId="{B87310CF-A2AF-4419-BFEE-D2D8DB3768D0}"/>
          </ac:spMkLst>
        </pc:spChg>
        <pc:picChg chg="del">
          <ac:chgData name="Thúy Trần Diệu" userId="1410f50f6f5f380e" providerId="LiveId" clId="{8F05BE94-E879-4247-A356-A96FE1D65A21}" dt="2022-01-25T04:21:41.759" v="1159" actId="478"/>
          <ac:picMkLst>
            <pc:docMk/>
            <pc:sldMk cId="1983947245" sldId="462"/>
            <ac:picMk id="5" creationId="{DD2B341C-37E7-4530-8409-8227763EDD9C}"/>
          </ac:picMkLst>
        </pc:picChg>
        <pc:picChg chg="del">
          <ac:chgData name="Thúy Trần Diệu" userId="1410f50f6f5f380e" providerId="LiveId" clId="{8F05BE94-E879-4247-A356-A96FE1D65A21}" dt="2022-01-25T04:21:42.928" v="1160" actId="478"/>
          <ac:picMkLst>
            <pc:docMk/>
            <pc:sldMk cId="1983947245" sldId="462"/>
            <ac:picMk id="7" creationId="{22896069-86A9-4218-9C0A-165B675674C4}"/>
          </ac:picMkLst>
        </pc:picChg>
        <pc:picChg chg="del">
          <ac:chgData name="Thúy Trần Diệu" userId="1410f50f6f5f380e" providerId="LiveId" clId="{8F05BE94-E879-4247-A356-A96FE1D65A21}" dt="2022-01-25T04:21:43.728" v="1161" actId="478"/>
          <ac:picMkLst>
            <pc:docMk/>
            <pc:sldMk cId="1983947245" sldId="462"/>
            <ac:picMk id="8" creationId="{DB02CCF9-3D96-48C4-AF6A-7950A38B45BA}"/>
          </ac:picMkLst>
        </pc:picChg>
        <pc:picChg chg="mod">
          <ac:chgData name="Thúy Trần Diệu" userId="1410f50f6f5f380e" providerId="LiveId" clId="{8F05BE94-E879-4247-A356-A96FE1D65A21}" dt="2022-01-25T04:22:25.121" v="1206" actId="14100"/>
          <ac:picMkLst>
            <pc:docMk/>
            <pc:sldMk cId="1983947245" sldId="462"/>
            <ac:picMk id="10" creationId="{C572E9D0-FA0E-426C-87B9-DDF5B372887A}"/>
          </ac:picMkLst>
        </pc:picChg>
        <pc:picChg chg="mod">
          <ac:chgData name="Thúy Trần Diệu" userId="1410f50f6f5f380e" providerId="LiveId" clId="{8F05BE94-E879-4247-A356-A96FE1D65A21}" dt="2022-01-25T04:24:49.873" v="1223" actId="1076"/>
          <ac:picMkLst>
            <pc:docMk/>
            <pc:sldMk cId="1983947245" sldId="462"/>
            <ac:picMk id="11" creationId="{A95BC6A3-13AE-414D-A635-F56D8589F4F1}"/>
          </ac:picMkLst>
        </pc:picChg>
        <pc:picChg chg="mod">
          <ac:chgData name="Thúy Trần Diệu" userId="1410f50f6f5f380e" providerId="LiveId" clId="{8F05BE94-E879-4247-A356-A96FE1D65A21}" dt="2022-01-25T04:23:12.327" v="1217" actId="1076"/>
          <ac:picMkLst>
            <pc:docMk/>
            <pc:sldMk cId="1983947245" sldId="462"/>
            <ac:picMk id="12" creationId="{10EF849E-263B-4029-8747-FCDEADC7D5AA}"/>
          </ac:picMkLst>
        </pc:picChg>
      </pc:sldChg>
      <pc:sldChg chg="del">
        <pc:chgData name="Thúy Trần Diệu" userId="1410f50f6f5f380e" providerId="LiveId" clId="{8F05BE94-E879-4247-A356-A96FE1D65A21}" dt="2022-01-25T04:17:30.452" v="1102"/>
        <pc:sldMkLst>
          <pc:docMk/>
          <pc:sldMk cId="2755632000" sldId="462"/>
        </pc:sldMkLst>
      </pc:sldChg>
      <pc:sldChg chg="addSp delSp modSp new mod delAnim modAnim">
        <pc:chgData name="Thúy Trần Diệu" userId="1410f50f6f5f380e" providerId="LiveId" clId="{8F05BE94-E879-4247-A356-A96FE1D65A21}" dt="2022-01-25T04:28:24.244" v="1226" actId="478"/>
        <pc:sldMkLst>
          <pc:docMk/>
          <pc:sldMk cId="195575952" sldId="463"/>
        </pc:sldMkLst>
        <pc:spChg chg="add mod">
          <ac:chgData name="Thúy Trần Diệu" userId="1410f50f6f5f380e" providerId="LiveId" clId="{8F05BE94-E879-4247-A356-A96FE1D65A21}" dt="2022-01-25T04:25:18.231" v="1225"/>
          <ac:spMkLst>
            <pc:docMk/>
            <pc:sldMk cId="195575952" sldId="463"/>
            <ac:spMk id="3" creationId="{A6D13A9E-39F6-4E49-8F1A-7E52D3BC29E4}"/>
          </ac:spMkLst>
        </pc:spChg>
        <pc:spChg chg="add mod">
          <ac:chgData name="Thúy Trần Diệu" userId="1410f50f6f5f380e" providerId="LiveId" clId="{8F05BE94-E879-4247-A356-A96FE1D65A21}" dt="2022-01-25T04:25:18.231" v="1225"/>
          <ac:spMkLst>
            <pc:docMk/>
            <pc:sldMk cId="195575952" sldId="463"/>
            <ac:spMk id="4" creationId="{2BFAADB0-7975-45AE-BF61-4AA48EC4D38F}"/>
          </ac:spMkLst>
        </pc:spChg>
        <pc:spChg chg="add mod">
          <ac:chgData name="Thúy Trần Diệu" userId="1410f50f6f5f380e" providerId="LiveId" clId="{8F05BE94-E879-4247-A356-A96FE1D65A21}" dt="2022-01-25T04:25:18.231" v="1225"/>
          <ac:spMkLst>
            <pc:docMk/>
            <pc:sldMk cId="195575952" sldId="463"/>
            <ac:spMk id="6" creationId="{F52F57EC-74B5-4C0A-9B44-86F310A343B6}"/>
          </ac:spMkLst>
        </pc:spChg>
        <pc:spChg chg="add mod">
          <ac:chgData name="Thúy Trần Diệu" userId="1410f50f6f5f380e" providerId="LiveId" clId="{8F05BE94-E879-4247-A356-A96FE1D65A21}" dt="2022-01-25T04:25:18.231" v="1225"/>
          <ac:spMkLst>
            <pc:docMk/>
            <pc:sldMk cId="195575952" sldId="463"/>
            <ac:spMk id="9" creationId="{7BE25F3A-100E-47C7-878D-B907BA65DCA9}"/>
          </ac:spMkLst>
        </pc:spChg>
        <pc:picChg chg="add del mod">
          <ac:chgData name="Thúy Trần Diệu" userId="1410f50f6f5f380e" providerId="LiveId" clId="{8F05BE94-E879-4247-A356-A96FE1D65A21}" dt="2022-01-25T04:28:24.244" v="1226" actId="478"/>
          <ac:picMkLst>
            <pc:docMk/>
            <pc:sldMk cId="195575952" sldId="463"/>
            <ac:picMk id="2" creationId="{9A9420C0-2763-4919-93C6-7665916A2D15}"/>
          </ac:picMkLst>
        </pc:picChg>
        <pc:picChg chg="add mod">
          <ac:chgData name="Thúy Trần Diệu" userId="1410f50f6f5f380e" providerId="LiveId" clId="{8F05BE94-E879-4247-A356-A96FE1D65A21}" dt="2022-01-25T04:25:18.231" v="1225"/>
          <ac:picMkLst>
            <pc:docMk/>
            <pc:sldMk cId="195575952" sldId="463"/>
            <ac:picMk id="5" creationId="{2ECF79DD-6775-43E3-8097-80DB493BBEAF}"/>
          </ac:picMkLst>
        </pc:picChg>
        <pc:picChg chg="add mod">
          <ac:chgData name="Thúy Trần Diệu" userId="1410f50f6f5f380e" providerId="LiveId" clId="{8F05BE94-E879-4247-A356-A96FE1D65A21}" dt="2022-01-25T04:25:18.231" v="1225"/>
          <ac:picMkLst>
            <pc:docMk/>
            <pc:sldMk cId="195575952" sldId="463"/>
            <ac:picMk id="7" creationId="{B7281CE4-3074-40AF-8AEF-FC83AFC08231}"/>
          </ac:picMkLst>
        </pc:picChg>
        <pc:picChg chg="add mod">
          <ac:chgData name="Thúy Trần Diệu" userId="1410f50f6f5f380e" providerId="LiveId" clId="{8F05BE94-E879-4247-A356-A96FE1D65A21}" dt="2022-01-25T04:25:18.231" v="1225"/>
          <ac:picMkLst>
            <pc:docMk/>
            <pc:sldMk cId="195575952" sldId="463"/>
            <ac:picMk id="8" creationId="{C25C88C8-51F4-430A-B7B7-387CCD538DD5}"/>
          </ac:picMkLst>
        </pc:picChg>
        <pc:picChg chg="add mod">
          <ac:chgData name="Thúy Trần Diệu" userId="1410f50f6f5f380e" providerId="LiveId" clId="{8F05BE94-E879-4247-A356-A96FE1D65A21}" dt="2022-01-25T04:25:18.231" v="1225"/>
          <ac:picMkLst>
            <pc:docMk/>
            <pc:sldMk cId="195575952" sldId="463"/>
            <ac:picMk id="10" creationId="{DD6F0386-0D6F-4E4E-8BE5-24856856AE6D}"/>
          </ac:picMkLst>
        </pc:picChg>
        <pc:picChg chg="add mod">
          <ac:chgData name="Thúy Trần Diệu" userId="1410f50f6f5f380e" providerId="LiveId" clId="{8F05BE94-E879-4247-A356-A96FE1D65A21}" dt="2022-01-25T04:25:18.231" v="1225"/>
          <ac:picMkLst>
            <pc:docMk/>
            <pc:sldMk cId="195575952" sldId="463"/>
            <ac:picMk id="11" creationId="{9B7CF973-8D30-4A05-B4DA-C5F853CA2796}"/>
          </ac:picMkLst>
        </pc:picChg>
        <pc:picChg chg="add mod">
          <ac:chgData name="Thúy Trần Diệu" userId="1410f50f6f5f380e" providerId="LiveId" clId="{8F05BE94-E879-4247-A356-A96FE1D65A21}" dt="2022-01-25T04:25:18.231" v="1225"/>
          <ac:picMkLst>
            <pc:docMk/>
            <pc:sldMk cId="195575952" sldId="463"/>
            <ac:picMk id="12" creationId="{B702AFB6-FB41-4E7D-A2B6-1B3F2CCB8D43}"/>
          </ac:picMkLst>
        </pc:picChg>
      </pc:sldChg>
      <pc:sldMasterChg chg="modSp modSldLayout">
        <pc:chgData name="Thúy Trần Diệu" userId="1410f50f6f5f380e" providerId="LiveId" clId="{8F05BE94-E879-4247-A356-A96FE1D65A21}" dt="2022-01-24T09:57:27.908" v="0"/>
        <pc:sldMasterMkLst>
          <pc:docMk/>
          <pc:sldMasterMk cId="0" sldId="2147483660"/>
        </pc:sldMasterMkLst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2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3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4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5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6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44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45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46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47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49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50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51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52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53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54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55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56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57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58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59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60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66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70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71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95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96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97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98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99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100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104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105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106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107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108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109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110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111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112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113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114" creationId="{00000000-0000-0000-0000-000000000000}"/>
          </ac:spMkLst>
        </pc:spChg>
        <pc:spChg chg="mod">
          <ac:chgData name="Thúy Trần Diệu" userId="1410f50f6f5f380e" providerId="LiveId" clId="{8F05BE94-E879-4247-A356-A96FE1D65A21}" dt="2022-01-24T09:57:27.908" v="0"/>
          <ac:spMkLst>
            <pc:docMk/>
            <pc:sldMasterMk cId="0" sldId="2147483660"/>
            <ac:spMk id="115" creationId="{00000000-0000-0000-0000-000000000000}"/>
          </ac:spMkLst>
        </pc:spChg>
        <pc:grpChg chg="mod">
          <ac:chgData name="Thúy Trần Diệu" userId="1410f50f6f5f380e" providerId="LiveId" clId="{8F05BE94-E879-4247-A356-A96FE1D65A21}" dt="2022-01-24T09:57:27.908" v="0"/>
          <ac:grpSpMkLst>
            <pc:docMk/>
            <pc:sldMasterMk cId="0" sldId="2147483660"/>
            <ac:grpSpMk id="42" creationId="{00000000-0000-0000-0000-000000000000}"/>
          </ac:grpSpMkLst>
        </pc:grpChg>
        <pc:grpChg chg="mod">
          <ac:chgData name="Thúy Trần Diệu" userId="1410f50f6f5f380e" providerId="LiveId" clId="{8F05BE94-E879-4247-A356-A96FE1D65A21}" dt="2022-01-24T09:57:27.908" v="0"/>
          <ac:grpSpMkLst>
            <pc:docMk/>
            <pc:sldMasterMk cId="0" sldId="2147483660"/>
            <ac:grpSpMk id="43" creationId="{00000000-0000-0000-0000-000000000000}"/>
          </ac:grpSpMkLst>
        </pc:grpChg>
        <pc:grpChg chg="mod">
          <ac:chgData name="Thúy Trần Diệu" userId="1410f50f6f5f380e" providerId="LiveId" clId="{8F05BE94-E879-4247-A356-A96FE1D65A21}" dt="2022-01-24T09:57:27.908" v="0"/>
          <ac:grpSpMkLst>
            <pc:docMk/>
            <pc:sldMasterMk cId="0" sldId="2147483660"/>
            <ac:grpSpMk id="101" creationId="{00000000-0000-0000-0000-000000000000}"/>
          </ac:grpSpMkLst>
        </pc:grpChg>
        <pc:grpChg chg="mod">
          <ac:chgData name="Thúy Trần Diệu" userId="1410f50f6f5f380e" providerId="LiveId" clId="{8F05BE94-E879-4247-A356-A96FE1D65A21}" dt="2022-01-24T09:57:27.908" v="0"/>
          <ac:grpSpMkLst>
            <pc:docMk/>
            <pc:sldMasterMk cId="0" sldId="2147483660"/>
            <ac:grpSpMk id="102" creationId="{00000000-0000-0000-0000-000000000000}"/>
          </ac:grpSpMkLst>
        </pc:grpChg>
        <pc:grpChg chg="mod">
          <ac:chgData name="Thúy Trần Diệu" userId="1410f50f6f5f380e" providerId="LiveId" clId="{8F05BE94-E879-4247-A356-A96FE1D65A21}" dt="2022-01-24T09:57:27.908" v="0"/>
          <ac:grpSpMkLst>
            <pc:docMk/>
            <pc:sldMasterMk cId="0" sldId="2147483660"/>
            <ac:grpSpMk id="103" creationId="{00000000-0000-0000-0000-000000000000}"/>
          </ac:grpSpMkLst>
        </pc:grpChg>
        <pc:sldLayoutChg chg="modSp">
          <pc:chgData name="Thúy Trần Diệu" userId="1410f50f6f5f380e" providerId="LiveId" clId="{8F05BE94-E879-4247-A356-A96FE1D65A21}" dt="2022-01-24T09:57:27.908" v="0"/>
          <pc:sldLayoutMkLst>
            <pc:docMk/>
            <pc:sldMasterMk cId="0" sldId="2147483660"/>
            <pc:sldLayoutMk cId="0" sldId="2147483661"/>
          </pc:sldLayoutMkLst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2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3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4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5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6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45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46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47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48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49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50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51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52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53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54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55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56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57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58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59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60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61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62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63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64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65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66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67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68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69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75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76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77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78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79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81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85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86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89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114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115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116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1"/>
              <ac:spMk id="117" creationId="{00000000-0000-0000-0000-000000000000}"/>
            </ac:spMkLst>
          </pc:spChg>
          <pc:grpChg chg="mod">
            <ac:chgData name="Thúy Trần Diệu" userId="1410f50f6f5f380e" providerId="LiveId" clId="{8F05BE94-E879-4247-A356-A96FE1D65A21}" dt="2022-01-24T09:57:27.908" v="0"/>
            <ac:grpSpMkLst>
              <pc:docMk/>
              <pc:sldMasterMk cId="0" sldId="2147483660"/>
              <pc:sldLayoutMk cId="0" sldId="2147483661"/>
              <ac:grpSpMk id="43" creationId="{00000000-0000-0000-0000-000000000000}"/>
            </ac:grpSpMkLst>
          </pc:grpChg>
          <pc:grpChg chg="mod">
            <ac:chgData name="Thúy Trần Diệu" userId="1410f50f6f5f380e" providerId="LiveId" clId="{8F05BE94-E879-4247-A356-A96FE1D65A21}" dt="2022-01-24T09:57:27.908" v="0"/>
            <ac:grpSpMkLst>
              <pc:docMk/>
              <pc:sldMasterMk cId="0" sldId="2147483660"/>
              <pc:sldLayoutMk cId="0" sldId="2147483661"/>
              <ac:grpSpMk id="44" creationId="{00000000-0000-0000-0000-000000000000}"/>
            </ac:grpSpMkLst>
          </pc:grpChg>
          <pc:grpChg chg="mod">
            <ac:chgData name="Thúy Trần Diệu" userId="1410f50f6f5f380e" providerId="LiveId" clId="{8F05BE94-E879-4247-A356-A96FE1D65A21}" dt="2022-01-24T09:57:27.908" v="0"/>
            <ac:grpSpMkLst>
              <pc:docMk/>
              <pc:sldMasterMk cId="0" sldId="2147483660"/>
              <pc:sldLayoutMk cId="0" sldId="2147483661"/>
              <ac:grpSpMk id="70" creationId="{00000000-0000-0000-0000-000000000000}"/>
            </ac:grpSpMkLst>
          </pc:grpChg>
          <pc:grpChg chg="mod">
            <ac:chgData name="Thúy Trần Diệu" userId="1410f50f6f5f380e" providerId="LiveId" clId="{8F05BE94-E879-4247-A356-A96FE1D65A21}" dt="2022-01-24T09:57:27.908" v="0"/>
            <ac:grpSpMkLst>
              <pc:docMk/>
              <pc:sldMasterMk cId="0" sldId="2147483660"/>
              <pc:sldLayoutMk cId="0" sldId="2147483661"/>
              <ac:grpSpMk id="71" creationId="{00000000-0000-0000-0000-000000000000}"/>
            </ac:grpSpMkLst>
          </pc:grpChg>
          <pc:grpChg chg="mod">
            <ac:chgData name="Thúy Trần Diệu" userId="1410f50f6f5f380e" providerId="LiveId" clId="{8F05BE94-E879-4247-A356-A96FE1D65A21}" dt="2022-01-24T09:57:27.908" v="0"/>
            <ac:grpSpMkLst>
              <pc:docMk/>
              <pc:sldMasterMk cId="0" sldId="2147483660"/>
              <pc:sldLayoutMk cId="0" sldId="2147483661"/>
              <ac:grpSpMk id="73" creationId="{00000000-0000-0000-0000-000000000000}"/>
            </ac:grpSpMkLst>
          </pc:grpChg>
        </pc:sldLayoutChg>
        <pc:sldLayoutChg chg="modSp">
          <pc:chgData name="Thúy Trần Diệu" userId="1410f50f6f5f380e" providerId="LiveId" clId="{8F05BE94-E879-4247-A356-A96FE1D65A21}" dt="2022-01-24T09:57:27.908" v="0"/>
          <pc:sldLayoutMkLst>
            <pc:docMk/>
            <pc:sldMasterMk cId="0" sldId="2147483660"/>
            <pc:sldLayoutMk cId="0" sldId="2147483663"/>
          </pc:sldLayoutMkLst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3"/>
              <ac:spMk id="2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3"/>
              <ac:spMk id="3" creationId="{00000000-0000-0000-0000-000000000000}"/>
            </ac:spMkLst>
          </pc:spChg>
        </pc:sldLayoutChg>
        <pc:sldLayoutChg chg="modSp">
          <pc:chgData name="Thúy Trần Diệu" userId="1410f50f6f5f380e" providerId="LiveId" clId="{8F05BE94-E879-4247-A356-A96FE1D65A21}" dt="2022-01-24T09:57:27.908" v="0"/>
          <pc:sldLayoutMkLst>
            <pc:docMk/>
            <pc:sldMasterMk cId="0" sldId="2147483660"/>
            <pc:sldLayoutMk cId="0" sldId="2147483664"/>
          </pc:sldLayoutMkLst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4"/>
              <ac:spMk id="9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4"/>
              <ac:spMk id="11" creationId="{00000000-0000-0000-0000-000000000000}"/>
            </ac:spMkLst>
          </pc:spChg>
        </pc:sldLayoutChg>
        <pc:sldLayoutChg chg="modSp">
          <pc:chgData name="Thúy Trần Diệu" userId="1410f50f6f5f380e" providerId="LiveId" clId="{8F05BE94-E879-4247-A356-A96FE1D65A21}" dt="2022-01-24T09:57:27.908" v="0"/>
          <pc:sldLayoutMkLst>
            <pc:docMk/>
            <pc:sldMasterMk cId="0" sldId="2147483660"/>
            <pc:sldLayoutMk cId="0" sldId="2147483665"/>
          </pc:sldLayoutMkLst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5"/>
              <ac:spMk id="3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5"/>
              <ac:spMk id="4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5"/>
              <ac:spMk id="5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5"/>
              <ac:spMk id="6" creationId="{00000000-0000-0000-0000-000000000000}"/>
            </ac:spMkLst>
          </pc:spChg>
        </pc:sldLayoutChg>
        <pc:sldLayoutChg chg="modSp">
          <pc:chgData name="Thúy Trần Diệu" userId="1410f50f6f5f380e" providerId="LiveId" clId="{8F05BE94-E879-4247-A356-A96FE1D65A21}" dt="2022-01-24T09:57:27.908" v="0"/>
          <pc:sldLayoutMkLst>
            <pc:docMk/>
            <pc:sldMasterMk cId="0" sldId="2147483660"/>
            <pc:sldLayoutMk cId="0" sldId="2147483668"/>
          </pc:sldLayoutMkLst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2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3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4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6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46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47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48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49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50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51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52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53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54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55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56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57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58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59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60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61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62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63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64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65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66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67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68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69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70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71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75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76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77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78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79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80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81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82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83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84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85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8"/>
              <ac:spMk id="86" creationId="{00000000-0000-0000-0000-000000000000}"/>
            </ac:spMkLst>
          </pc:spChg>
          <pc:grpChg chg="mod">
            <ac:chgData name="Thúy Trần Diệu" userId="1410f50f6f5f380e" providerId="LiveId" clId="{8F05BE94-E879-4247-A356-A96FE1D65A21}" dt="2022-01-24T09:57:27.908" v="0"/>
            <ac:grpSpMkLst>
              <pc:docMk/>
              <pc:sldMasterMk cId="0" sldId="2147483660"/>
              <pc:sldLayoutMk cId="0" sldId="2147483668"/>
              <ac:grpSpMk id="44" creationId="{00000000-0000-0000-0000-000000000000}"/>
            </ac:grpSpMkLst>
          </pc:grpChg>
          <pc:grpChg chg="mod">
            <ac:chgData name="Thúy Trần Diệu" userId="1410f50f6f5f380e" providerId="LiveId" clId="{8F05BE94-E879-4247-A356-A96FE1D65A21}" dt="2022-01-24T09:57:27.908" v="0"/>
            <ac:grpSpMkLst>
              <pc:docMk/>
              <pc:sldMasterMk cId="0" sldId="2147483660"/>
              <pc:sldLayoutMk cId="0" sldId="2147483668"/>
              <ac:grpSpMk id="45" creationId="{00000000-0000-0000-0000-000000000000}"/>
            </ac:grpSpMkLst>
          </pc:grpChg>
          <pc:grpChg chg="mod">
            <ac:chgData name="Thúy Trần Diệu" userId="1410f50f6f5f380e" providerId="LiveId" clId="{8F05BE94-E879-4247-A356-A96FE1D65A21}" dt="2022-01-24T09:57:27.908" v="0"/>
            <ac:grpSpMkLst>
              <pc:docMk/>
              <pc:sldMasterMk cId="0" sldId="2147483660"/>
              <pc:sldLayoutMk cId="0" sldId="2147483668"/>
              <ac:grpSpMk id="72" creationId="{00000000-0000-0000-0000-000000000000}"/>
            </ac:grpSpMkLst>
          </pc:grpChg>
          <pc:grpChg chg="mod">
            <ac:chgData name="Thúy Trần Diệu" userId="1410f50f6f5f380e" providerId="LiveId" clId="{8F05BE94-E879-4247-A356-A96FE1D65A21}" dt="2022-01-24T09:57:27.908" v="0"/>
            <ac:grpSpMkLst>
              <pc:docMk/>
              <pc:sldMasterMk cId="0" sldId="2147483660"/>
              <pc:sldLayoutMk cId="0" sldId="2147483668"/>
              <ac:grpSpMk id="73" creationId="{00000000-0000-0000-0000-000000000000}"/>
            </ac:grpSpMkLst>
          </pc:grpChg>
          <pc:grpChg chg="mod">
            <ac:chgData name="Thúy Trần Diệu" userId="1410f50f6f5f380e" providerId="LiveId" clId="{8F05BE94-E879-4247-A356-A96FE1D65A21}" dt="2022-01-24T09:57:27.908" v="0"/>
            <ac:grpSpMkLst>
              <pc:docMk/>
              <pc:sldMasterMk cId="0" sldId="2147483660"/>
              <pc:sldLayoutMk cId="0" sldId="2147483668"/>
              <ac:grpSpMk id="74" creationId="{00000000-0000-0000-0000-000000000000}"/>
            </ac:grpSpMkLst>
          </pc:grpChg>
        </pc:sldLayoutChg>
        <pc:sldLayoutChg chg="modSp">
          <pc:chgData name="Thúy Trần Diệu" userId="1410f50f6f5f380e" providerId="LiveId" clId="{8F05BE94-E879-4247-A356-A96FE1D65A21}" dt="2022-01-24T09:57:27.908" v="0"/>
          <pc:sldLayoutMkLst>
            <pc:docMk/>
            <pc:sldMasterMk cId="0" sldId="2147483660"/>
            <pc:sldLayoutMk cId="0" sldId="2147483669"/>
          </pc:sldLayoutMkLst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2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3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4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6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46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47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48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49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50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51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52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60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61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62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63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64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65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66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67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68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69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70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71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72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73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74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78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79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80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81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82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83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84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85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86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87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88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89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94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101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102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69"/>
              <ac:spMk id="105" creationId="{00000000-0000-0000-0000-000000000000}"/>
            </ac:spMkLst>
          </pc:spChg>
          <pc:grpChg chg="mod">
            <ac:chgData name="Thúy Trần Diệu" userId="1410f50f6f5f380e" providerId="LiveId" clId="{8F05BE94-E879-4247-A356-A96FE1D65A21}" dt="2022-01-24T09:57:27.908" v="0"/>
            <ac:grpSpMkLst>
              <pc:docMk/>
              <pc:sldMasterMk cId="0" sldId="2147483660"/>
              <pc:sldLayoutMk cId="0" sldId="2147483669"/>
              <ac:grpSpMk id="44" creationId="{00000000-0000-0000-0000-000000000000}"/>
            </ac:grpSpMkLst>
          </pc:grpChg>
          <pc:grpChg chg="mod">
            <ac:chgData name="Thúy Trần Diệu" userId="1410f50f6f5f380e" providerId="LiveId" clId="{8F05BE94-E879-4247-A356-A96FE1D65A21}" dt="2022-01-24T09:57:27.908" v="0"/>
            <ac:grpSpMkLst>
              <pc:docMk/>
              <pc:sldMasterMk cId="0" sldId="2147483660"/>
              <pc:sldLayoutMk cId="0" sldId="2147483669"/>
              <ac:grpSpMk id="45" creationId="{00000000-0000-0000-0000-000000000000}"/>
            </ac:grpSpMkLst>
          </pc:grpChg>
          <pc:grpChg chg="mod">
            <ac:chgData name="Thúy Trần Diệu" userId="1410f50f6f5f380e" providerId="LiveId" clId="{8F05BE94-E879-4247-A356-A96FE1D65A21}" dt="2022-01-24T09:57:27.908" v="0"/>
            <ac:grpSpMkLst>
              <pc:docMk/>
              <pc:sldMasterMk cId="0" sldId="2147483660"/>
              <pc:sldLayoutMk cId="0" sldId="2147483669"/>
              <ac:grpSpMk id="75" creationId="{00000000-0000-0000-0000-000000000000}"/>
            </ac:grpSpMkLst>
          </pc:grpChg>
          <pc:grpChg chg="mod">
            <ac:chgData name="Thúy Trần Diệu" userId="1410f50f6f5f380e" providerId="LiveId" clId="{8F05BE94-E879-4247-A356-A96FE1D65A21}" dt="2022-01-24T09:57:27.908" v="0"/>
            <ac:grpSpMkLst>
              <pc:docMk/>
              <pc:sldMasterMk cId="0" sldId="2147483660"/>
              <pc:sldLayoutMk cId="0" sldId="2147483669"/>
              <ac:grpSpMk id="76" creationId="{00000000-0000-0000-0000-000000000000}"/>
            </ac:grpSpMkLst>
          </pc:grpChg>
          <pc:grpChg chg="mod">
            <ac:chgData name="Thúy Trần Diệu" userId="1410f50f6f5f380e" providerId="LiveId" clId="{8F05BE94-E879-4247-A356-A96FE1D65A21}" dt="2022-01-24T09:57:27.908" v="0"/>
            <ac:grpSpMkLst>
              <pc:docMk/>
              <pc:sldMasterMk cId="0" sldId="2147483660"/>
              <pc:sldLayoutMk cId="0" sldId="2147483669"/>
              <ac:grpSpMk id="77" creationId="{00000000-0000-0000-0000-000000000000}"/>
            </ac:grpSpMkLst>
          </pc:grpChg>
        </pc:sldLayoutChg>
        <pc:sldLayoutChg chg="modSp">
          <pc:chgData name="Thúy Trần Diệu" userId="1410f50f6f5f380e" providerId="LiveId" clId="{8F05BE94-E879-4247-A356-A96FE1D65A21}" dt="2022-01-24T09:57:27.908" v="0"/>
          <pc:sldLayoutMkLst>
            <pc:docMk/>
            <pc:sldMasterMk cId="0" sldId="2147483660"/>
            <pc:sldLayoutMk cId="0" sldId="2147483671"/>
          </pc:sldLayoutMkLst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71"/>
              <ac:spMk id="2" creationId="{00000000-0000-0000-0000-000000000000}"/>
            </ac:spMkLst>
          </pc:spChg>
          <pc:spChg chg="mod">
            <ac:chgData name="Thúy Trần Diệu" userId="1410f50f6f5f380e" providerId="LiveId" clId="{8F05BE94-E879-4247-A356-A96FE1D65A21}" dt="2022-01-24T09:57:27.908" v="0"/>
            <ac:spMkLst>
              <pc:docMk/>
              <pc:sldMasterMk cId="0" sldId="2147483660"/>
              <pc:sldLayoutMk cId="0" sldId="2147483671"/>
              <ac:spMk id="3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7" name="Rectangle 46"/>
          <p:cNvSpPr/>
          <p:nvPr/>
        </p:nvSpPr>
        <p:spPr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1154" y="2708476"/>
            <a:ext cx="4417807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1154" y="4421081"/>
            <a:ext cx="4413071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18325" y="1516829"/>
            <a:ext cx="28448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C35FB9F-EEC3-46E1-A65A-EECEE4362ECD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71360" y="5719967"/>
            <a:ext cx="3775456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8795" y="5719967"/>
            <a:ext cx="858221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1030147"/>
            <a:ext cx="1979271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4395" y="1030147"/>
            <a:ext cx="7231605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-44171"/>
            <a:ext cx="12192000" cy="69021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 rot="21197718">
            <a:off x="-1047625" y="-106047"/>
            <a:ext cx="14287248" cy="71436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10095802" y="644691"/>
            <a:ext cx="1743460" cy="8018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-82549" y="59025"/>
            <a:ext cx="2534828" cy="104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257247"/>
      </p:ext>
    </p:extLst>
  </p:cSld>
  <p:clrMapOvr>
    <a:masterClrMapping/>
  </p:clrMapOvr>
  <p:transition spd="slow" advTm="5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1950619"/>
      </p:ext>
    </p:extLst>
  </p:cSld>
  <p:clrMapOvr>
    <a:masterClrMapping/>
  </p:clrMapOvr>
  <p:transition spd="slow" advTm="5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2654933"/>
      </p:ext>
    </p:extLst>
  </p:cSld>
  <p:clrMapOvr>
    <a:masterClrMapping/>
  </p:clrMapOvr>
  <p:transition spd="slow" advTm="5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38685"/>
      </p:ext>
    </p:extLst>
  </p:cSld>
  <p:clrMapOvr>
    <a:masterClrMapping/>
  </p:clrMapOvr>
  <p:transition spd="slow" advTm="500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8281587"/>
      </p:ext>
    </p:extLst>
  </p:cSld>
  <p:clrMapOvr>
    <a:masterClrMapping/>
  </p:clrMapOvr>
  <p:transition spd="slow" advTm="5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4" y="2900830"/>
            <a:ext cx="8849957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94" y="4267201"/>
            <a:ext cx="8849956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2815" y="2316009"/>
            <a:ext cx="407619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961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2450" y="2316010"/>
            <a:ext cx="407428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7" name="Rectangle 56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859" y="856527"/>
            <a:ext cx="4120587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777" y="2657435"/>
            <a:ext cx="4406096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5456" y="4136994"/>
            <a:ext cx="4398379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1" name="Rectangle 10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2" name="Rectangle 101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5" name="Rectangle 10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0278" y="693795"/>
            <a:ext cx="4479497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2841" y="4133089"/>
            <a:ext cx="4400764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406400" y="0"/>
            <a:ext cx="13243109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609600" y="333488"/>
            <a:ext cx="109728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0" name="Rectangle 69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1" name="Rectangle 7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323" y="2323652"/>
            <a:ext cx="9036423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C35FB9F-EEC3-46E1-A65A-EECEE4362ECD}" type="datetimeFigureOut">
              <a:rPr lang="en-US" smtClean="0"/>
              <a:pPr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t>2023/4/20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 cstate="screen"/>
          <a:srcRect/>
          <a:stretch>
            <a:fillRect/>
          </a:stretch>
        </p:blipFill>
        <p:spPr>
          <a:xfrm>
            <a:off x="7364122" y="4543119"/>
            <a:ext cx="4827879" cy="231700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0" i="0" dirty="0">
              <a:latin typeface="inpin heiti" charset="-122"/>
              <a:ea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73386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ransition spd="slow" advTm="5000">
    <p:fade/>
  </p:transition>
  <p:txStyles>
    <p:titleStyle>
      <a:lvl1pPr algn="ctr" defTabSz="1219170" rtl="0" eaLnBrk="1" latinLnBrk="0" hangingPunct="1">
        <a:spcBef>
          <a:spcPct val="0"/>
        </a:spcBef>
        <a:buNone/>
        <a:defRPr sz="5867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hpowerpoi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8" y="-76200"/>
            <a:ext cx="11787224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81307" y="5090332"/>
            <a:ext cx="10117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4800">
                <a:latin typeface="Times New Roman" pitchFamily="18" charset="0"/>
                <a:cs typeface="Times New Roman" pitchFamily="18" charset="0"/>
              </a:rPr>
              <a:t>: Trần Diệu Thúy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0428" y="2118531"/>
            <a:ext cx="11590770" cy="1752600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Chevron">
              <a:avLst/>
            </a:prstTxWarp>
            <a:spAutoFit/>
          </a:bodyPr>
          <a:lstStyle/>
          <a:p>
            <a:pPr algn="ctr"/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Bài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22</a:t>
            </a:r>
          </a:p>
          <a:p>
            <a:pPr algn="ctr"/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So </a:t>
            </a:r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sánh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các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số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có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hai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chữ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số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15997" y="4023532"/>
            <a:ext cx="3929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Terminator 2">
            <a:extLst>
              <a:ext uri="{FF2B5EF4-FFF2-40B4-BE49-F238E27FC236}">
                <a16:creationId xmlns:a16="http://schemas.microsoft.com/office/drawing/2014/main" id="{D3419FDC-BFDF-420A-8C22-E97B4D1806E3}"/>
              </a:ext>
            </a:extLst>
          </p:cNvPr>
          <p:cNvSpPr/>
          <p:nvPr/>
        </p:nvSpPr>
        <p:spPr>
          <a:xfrm>
            <a:off x="0" y="113382"/>
            <a:ext cx="5230880" cy="685800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Túi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lớn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A4C1DF3-7A21-444E-B51F-1A9DD1A9C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914400"/>
            <a:ext cx="3974498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7E7898A8-2624-4E3D-9CA3-BA48AF6CD83D}"/>
              </a:ext>
            </a:extLst>
          </p:cNvPr>
          <p:cNvSpPr/>
          <p:nvPr/>
        </p:nvSpPr>
        <p:spPr>
          <a:xfrm>
            <a:off x="4390573" y="5524500"/>
            <a:ext cx="2965751" cy="838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53 &gt; 35</a:t>
            </a:r>
          </a:p>
        </p:txBody>
      </p:sp>
    </p:spTree>
    <p:extLst>
      <p:ext uri="{BB962C8B-B14F-4D97-AF65-F5344CB8AC3E}">
        <p14:creationId xmlns:p14="http://schemas.microsoft.com/office/powerpoint/2010/main" val="40088641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Terminator 2">
            <a:extLst>
              <a:ext uri="{FF2B5EF4-FFF2-40B4-BE49-F238E27FC236}">
                <a16:creationId xmlns:a16="http://schemas.microsoft.com/office/drawing/2014/main" id="{D3419FDC-BFDF-420A-8C22-E97B4D1806E3}"/>
              </a:ext>
            </a:extLst>
          </p:cNvPr>
          <p:cNvSpPr/>
          <p:nvPr/>
        </p:nvSpPr>
        <p:spPr>
          <a:xfrm>
            <a:off x="0" y="113382"/>
            <a:ext cx="5230880" cy="685800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Túi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lớn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 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9863B946-2C8B-42A7-A3D4-4659DBAE5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774394"/>
            <a:ext cx="4114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2E15FBC8-E25B-426D-8FF6-F41A929B4F3E}"/>
              </a:ext>
            </a:extLst>
          </p:cNvPr>
          <p:cNvSpPr/>
          <p:nvPr/>
        </p:nvSpPr>
        <p:spPr>
          <a:xfrm>
            <a:off x="4419600" y="5596110"/>
            <a:ext cx="2895600" cy="838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57 &gt; 50</a:t>
            </a:r>
          </a:p>
        </p:txBody>
      </p:sp>
    </p:spTree>
    <p:extLst>
      <p:ext uri="{BB962C8B-B14F-4D97-AF65-F5344CB8AC3E}">
        <p14:creationId xmlns:p14="http://schemas.microsoft.com/office/powerpoint/2010/main" val="2238278494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Terminator 2">
            <a:extLst>
              <a:ext uri="{FF2B5EF4-FFF2-40B4-BE49-F238E27FC236}">
                <a16:creationId xmlns:a16="http://schemas.microsoft.com/office/drawing/2014/main" id="{D3419FDC-BFDF-420A-8C22-E97B4D1806E3}"/>
              </a:ext>
            </a:extLst>
          </p:cNvPr>
          <p:cNvSpPr/>
          <p:nvPr/>
        </p:nvSpPr>
        <p:spPr>
          <a:xfrm>
            <a:off x="0" y="113382"/>
            <a:ext cx="5230880" cy="685800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Túi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DFD476-1C5D-4C2F-8721-E926D5B73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914400"/>
            <a:ext cx="3962400" cy="4185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CF66D2-DD0C-456E-BEBC-7D9DE5F0F225}"/>
              </a:ext>
            </a:extLst>
          </p:cNvPr>
          <p:cNvSpPr txBox="1"/>
          <p:nvPr/>
        </p:nvSpPr>
        <p:spPr>
          <a:xfrm>
            <a:off x="3124200" y="1219200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0AD06BD7-9387-499A-B364-21F976DBD2FA}"/>
              </a:ext>
            </a:extLst>
          </p:cNvPr>
          <p:cNvSpPr/>
          <p:nvPr/>
        </p:nvSpPr>
        <p:spPr>
          <a:xfrm>
            <a:off x="4533900" y="5524500"/>
            <a:ext cx="34290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68  &gt; 18</a:t>
            </a:r>
          </a:p>
        </p:txBody>
      </p:sp>
    </p:spTree>
    <p:extLst>
      <p:ext uri="{BB962C8B-B14F-4D97-AF65-F5344CB8AC3E}">
        <p14:creationId xmlns:p14="http://schemas.microsoft.com/office/powerpoint/2010/main" val="3135603270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Terminator 2">
            <a:extLst>
              <a:ext uri="{FF2B5EF4-FFF2-40B4-BE49-F238E27FC236}">
                <a16:creationId xmlns:a16="http://schemas.microsoft.com/office/drawing/2014/main" id="{867FD84B-9153-4B31-A9B4-486F4BE35AD3}"/>
              </a:ext>
            </a:extLst>
          </p:cNvPr>
          <p:cNvSpPr/>
          <p:nvPr/>
        </p:nvSpPr>
        <p:spPr>
          <a:xfrm>
            <a:off x="685800" y="381000"/>
            <a:ext cx="2362200" cy="685800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&gt; &lt; = ? 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8715AF-E824-4F7E-80DA-BE8670B0FF84}"/>
              </a:ext>
            </a:extLst>
          </p:cNvPr>
          <p:cNvSpPr/>
          <p:nvPr/>
        </p:nvSpPr>
        <p:spPr>
          <a:xfrm>
            <a:off x="1981200" y="1676400"/>
            <a:ext cx="3200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24          19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A80CB2-29F9-45FC-AB75-CCAD242971D9}"/>
              </a:ext>
            </a:extLst>
          </p:cNvPr>
          <p:cNvSpPr/>
          <p:nvPr/>
        </p:nvSpPr>
        <p:spPr>
          <a:xfrm>
            <a:off x="3200400" y="1752600"/>
            <a:ext cx="762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C03B68-F083-4C55-A509-0C5C2E340291}"/>
              </a:ext>
            </a:extLst>
          </p:cNvPr>
          <p:cNvSpPr txBox="1"/>
          <p:nvPr/>
        </p:nvSpPr>
        <p:spPr>
          <a:xfrm>
            <a:off x="3263747" y="1643085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&gt;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AA177E-1558-4BC7-B6E2-49081870FAA1}"/>
              </a:ext>
            </a:extLst>
          </p:cNvPr>
          <p:cNvSpPr/>
          <p:nvPr/>
        </p:nvSpPr>
        <p:spPr>
          <a:xfrm>
            <a:off x="1981200" y="3200400"/>
            <a:ext cx="3200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35          37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93228C2-36C1-4ED0-816B-A8434C2F6E11}"/>
              </a:ext>
            </a:extLst>
          </p:cNvPr>
          <p:cNvSpPr/>
          <p:nvPr/>
        </p:nvSpPr>
        <p:spPr>
          <a:xfrm>
            <a:off x="3200400" y="3276600"/>
            <a:ext cx="762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444018-DCBD-4657-A2C9-705FCD189049}"/>
              </a:ext>
            </a:extLst>
          </p:cNvPr>
          <p:cNvSpPr/>
          <p:nvPr/>
        </p:nvSpPr>
        <p:spPr>
          <a:xfrm>
            <a:off x="1981200" y="4724400"/>
            <a:ext cx="3200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68          68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3F58CFD-C2AD-4A1A-9652-8090915F0C20}"/>
              </a:ext>
            </a:extLst>
          </p:cNvPr>
          <p:cNvSpPr/>
          <p:nvPr/>
        </p:nvSpPr>
        <p:spPr>
          <a:xfrm>
            <a:off x="3200400" y="4800600"/>
            <a:ext cx="762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7DEA84-2C1C-4F2B-9D14-E8E31BC5C7A1}"/>
              </a:ext>
            </a:extLst>
          </p:cNvPr>
          <p:cNvSpPr/>
          <p:nvPr/>
        </p:nvSpPr>
        <p:spPr>
          <a:xfrm>
            <a:off x="6400800" y="1676400"/>
            <a:ext cx="3200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56          65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0DE88BD-A5B3-4B28-9BA5-C9C59F03F406}"/>
              </a:ext>
            </a:extLst>
          </p:cNvPr>
          <p:cNvSpPr/>
          <p:nvPr/>
        </p:nvSpPr>
        <p:spPr>
          <a:xfrm>
            <a:off x="7620000" y="1752600"/>
            <a:ext cx="762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88EDA4-0774-43C4-AE3B-3DD0C6246554}"/>
              </a:ext>
            </a:extLst>
          </p:cNvPr>
          <p:cNvSpPr txBox="1"/>
          <p:nvPr/>
        </p:nvSpPr>
        <p:spPr>
          <a:xfrm>
            <a:off x="7620000" y="3276601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&gt;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A0FD2E6-674A-48DC-8547-9DA3F7F17D2B}"/>
              </a:ext>
            </a:extLst>
          </p:cNvPr>
          <p:cNvSpPr/>
          <p:nvPr/>
        </p:nvSpPr>
        <p:spPr>
          <a:xfrm>
            <a:off x="6400800" y="3200400"/>
            <a:ext cx="3200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90          89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67FA8DA-823A-4C9A-989B-C54A8A9706C6}"/>
              </a:ext>
            </a:extLst>
          </p:cNvPr>
          <p:cNvSpPr/>
          <p:nvPr/>
        </p:nvSpPr>
        <p:spPr>
          <a:xfrm>
            <a:off x="7620000" y="3276600"/>
            <a:ext cx="762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0B48B8E-408E-4F30-B372-1E6F84130060}"/>
              </a:ext>
            </a:extLst>
          </p:cNvPr>
          <p:cNvSpPr/>
          <p:nvPr/>
        </p:nvSpPr>
        <p:spPr>
          <a:xfrm>
            <a:off x="6400800" y="4724400"/>
            <a:ext cx="3200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71          81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59F22F3-D535-4BAD-8C98-9AFE791C079A}"/>
              </a:ext>
            </a:extLst>
          </p:cNvPr>
          <p:cNvSpPr/>
          <p:nvPr/>
        </p:nvSpPr>
        <p:spPr>
          <a:xfrm>
            <a:off x="7620000" y="4800600"/>
            <a:ext cx="762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41D7467-6249-4F72-A802-97838BEC6D84}"/>
              </a:ext>
            </a:extLst>
          </p:cNvPr>
          <p:cNvSpPr txBox="1"/>
          <p:nvPr/>
        </p:nvSpPr>
        <p:spPr>
          <a:xfrm>
            <a:off x="3200400" y="31695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&lt;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757E2F-F2C3-422E-A767-5617558D14A5}"/>
              </a:ext>
            </a:extLst>
          </p:cNvPr>
          <p:cNvSpPr txBox="1"/>
          <p:nvPr/>
        </p:nvSpPr>
        <p:spPr>
          <a:xfrm>
            <a:off x="3200400" y="4800601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C901EB-0586-4C2C-9AFE-9990BA4A8CDA}"/>
              </a:ext>
            </a:extLst>
          </p:cNvPr>
          <p:cNvSpPr txBox="1"/>
          <p:nvPr/>
        </p:nvSpPr>
        <p:spPr>
          <a:xfrm>
            <a:off x="7564918" y="1685995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&lt;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64632E-2505-4B88-8D0E-5F404E53183A}"/>
              </a:ext>
            </a:extLst>
          </p:cNvPr>
          <p:cNvSpPr txBox="1"/>
          <p:nvPr/>
        </p:nvSpPr>
        <p:spPr>
          <a:xfrm>
            <a:off x="7620000" y="3195085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4AF5A-47DB-417A-9277-F5A161F7BDCD}"/>
              </a:ext>
            </a:extLst>
          </p:cNvPr>
          <p:cNvSpPr txBox="1"/>
          <p:nvPr/>
        </p:nvSpPr>
        <p:spPr>
          <a:xfrm>
            <a:off x="3200400" y="4738560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2FB47E-602C-4806-B0A8-0BBF3A3C314E}"/>
              </a:ext>
            </a:extLst>
          </p:cNvPr>
          <p:cNvSpPr txBox="1"/>
          <p:nvPr/>
        </p:nvSpPr>
        <p:spPr>
          <a:xfrm>
            <a:off x="3276600" y="1603910"/>
            <a:ext cx="68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1FC982C-EFE1-4E9C-B2CB-AA74D0E10D31}"/>
              </a:ext>
            </a:extLst>
          </p:cNvPr>
          <p:cNvSpPr txBox="1"/>
          <p:nvPr/>
        </p:nvSpPr>
        <p:spPr>
          <a:xfrm>
            <a:off x="7699872" y="1685994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F0511FB-DA76-4AC1-9515-D84210399E16}"/>
              </a:ext>
            </a:extLst>
          </p:cNvPr>
          <p:cNvSpPr txBox="1"/>
          <p:nvPr/>
        </p:nvSpPr>
        <p:spPr>
          <a:xfrm>
            <a:off x="3200400" y="3180150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715DDEB-12E3-4D44-A701-5C629363A481}"/>
              </a:ext>
            </a:extLst>
          </p:cNvPr>
          <p:cNvSpPr txBox="1"/>
          <p:nvPr/>
        </p:nvSpPr>
        <p:spPr>
          <a:xfrm>
            <a:off x="7620000" y="4705652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5D4792-E073-4056-815A-143C01A207C3}"/>
              </a:ext>
            </a:extLst>
          </p:cNvPr>
          <p:cNvSpPr txBox="1"/>
          <p:nvPr/>
        </p:nvSpPr>
        <p:spPr>
          <a:xfrm>
            <a:off x="7633776" y="4730776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1111879140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FDA9964-F4AB-437E-BBB1-D62912180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6132" y="1981200"/>
            <a:ext cx="5910263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B3A945AF-8EEA-46D1-AE1C-DDBE5C665627}"/>
              </a:ext>
            </a:extLst>
          </p:cNvPr>
          <p:cNvSpPr/>
          <p:nvPr/>
        </p:nvSpPr>
        <p:spPr>
          <a:xfrm>
            <a:off x="131284" y="152400"/>
            <a:ext cx="1926116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7">
            <a:extLst>
              <a:ext uri="{FF2B5EF4-FFF2-40B4-BE49-F238E27FC236}">
                <a16:creationId xmlns:a16="http://schemas.microsoft.com/office/drawing/2014/main" id="{B461E495-7E7F-4508-A4FC-48A45DEA1191}"/>
              </a:ext>
            </a:extLst>
          </p:cNvPr>
          <p:cNvSpPr/>
          <p:nvPr/>
        </p:nvSpPr>
        <p:spPr>
          <a:xfrm>
            <a:off x="306132" y="1301827"/>
            <a:ext cx="6553200" cy="5334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lọ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F8795227-2742-4651-A2DF-5D354C2DE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8964" y="2209800"/>
            <a:ext cx="5456904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1597E838-F542-4AB5-96AB-CC37B4F08CEA}"/>
              </a:ext>
            </a:extLst>
          </p:cNvPr>
          <p:cNvSpPr/>
          <p:nvPr/>
        </p:nvSpPr>
        <p:spPr>
          <a:xfrm>
            <a:off x="4407309" y="2133600"/>
            <a:ext cx="1601799" cy="2438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6099A0C-5855-4EA7-AD2D-7360D055F06D}"/>
              </a:ext>
            </a:extLst>
          </p:cNvPr>
          <p:cNvSpPr/>
          <p:nvPr/>
        </p:nvSpPr>
        <p:spPr>
          <a:xfrm>
            <a:off x="6940627" y="2133600"/>
            <a:ext cx="1371600" cy="2438400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098887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3A945AF-8EEA-46D1-AE1C-DDBE5C665627}"/>
              </a:ext>
            </a:extLst>
          </p:cNvPr>
          <p:cNvSpPr/>
          <p:nvPr/>
        </p:nvSpPr>
        <p:spPr>
          <a:xfrm>
            <a:off x="152400" y="228600"/>
            <a:ext cx="935516" cy="762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C89BD2C1-C9D1-40AD-B573-91D14CC0DE20}"/>
              </a:ext>
            </a:extLst>
          </p:cNvPr>
          <p:cNvSpPr/>
          <p:nvPr/>
        </p:nvSpPr>
        <p:spPr>
          <a:xfrm>
            <a:off x="423231" y="1093423"/>
            <a:ext cx="5638800" cy="5334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b)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Chiếc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lọ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?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2E0DF5AC-BE62-4681-9F04-190A758CB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035365"/>
            <a:ext cx="5416980" cy="242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3794379A-BDF6-448D-BC50-8048EB117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2523" y="2125747"/>
            <a:ext cx="5934677" cy="2398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B1E35EBF-EE5E-4414-9AC6-7412D3CD915D}"/>
              </a:ext>
            </a:extLst>
          </p:cNvPr>
          <p:cNvSpPr/>
          <p:nvPr/>
        </p:nvSpPr>
        <p:spPr>
          <a:xfrm>
            <a:off x="2388312" y="2236424"/>
            <a:ext cx="1249955" cy="188996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B2D16F2-E83F-4B9D-857F-8968EC66C793}"/>
              </a:ext>
            </a:extLst>
          </p:cNvPr>
          <p:cNvSpPr/>
          <p:nvPr/>
        </p:nvSpPr>
        <p:spPr>
          <a:xfrm>
            <a:off x="10058400" y="2209800"/>
            <a:ext cx="1676400" cy="2314206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240650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400" y="1524000"/>
            <a:ext cx="9372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22: so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(Tiết 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C807623-765D-4455-8543-45AD6CE15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2934701"/>
            <a:ext cx="4344798" cy="1842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81710F-69FE-4F1A-8DAB-6B314F2D28AE}"/>
              </a:ext>
            </a:extLst>
          </p:cNvPr>
          <p:cNvSpPr txBox="1"/>
          <p:nvPr/>
        </p:nvSpPr>
        <p:spPr>
          <a:xfrm>
            <a:off x="6629400" y="4802601"/>
            <a:ext cx="1729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SGK 18</a:t>
            </a:r>
            <a:endParaRPr lang="vi-VN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48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7F6123F1-5986-46B4-A873-F6D4D8268FE3}"/>
              </a:ext>
            </a:extLst>
          </p:cNvPr>
          <p:cNvSpPr/>
          <p:nvPr/>
        </p:nvSpPr>
        <p:spPr>
          <a:xfrm>
            <a:off x="885022" y="116136"/>
            <a:ext cx="5867400" cy="990600"/>
          </a:xfrm>
          <a:prstGeom prst="roundRect">
            <a:avLst/>
          </a:prstGeo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A67715F-2568-4EEE-A9F6-0C49F3DF348C}"/>
              </a:ext>
            </a:extLst>
          </p:cNvPr>
          <p:cNvSpPr/>
          <p:nvPr/>
        </p:nvSpPr>
        <p:spPr>
          <a:xfrm>
            <a:off x="656422" y="371360"/>
            <a:ext cx="457200" cy="480152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571C1644-B36A-4C96-9C7D-343E1E47B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5488" y="925638"/>
            <a:ext cx="4182231" cy="448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B1C81084-8245-4E84-B3FB-331C2F112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2917" y="1043902"/>
            <a:ext cx="3837083" cy="422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51CF3499-795E-4868-B897-CD0F7507E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0060" y="1199881"/>
            <a:ext cx="3632026" cy="4056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1F3DEF32-2300-4226-A337-683BB420BA54}"/>
              </a:ext>
            </a:extLst>
          </p:cNvPr>
          <p:cNvSpPr/>
          <p:nvPr/>
        </p:nvSpPr>
        <p:spPr>
          <a:xfrm>
            <a:off x="4081846" y="5535976"/>
            <a:ext cx="3040196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16 &gt; 11</a:t>
            </a:r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13EC8628-4821-4725-8C93-83E7F177BF50}"/>
              </a:ext>
            </a:extLst>
          </p:cNvPr>
          <p:cNvSpPr/>
          <p:nvPr/>
        </p:nvSpPr>
        <p:spPr>
          <a:xfrm>
            <a:off x="4075975" y="5535976"/>
            <a:ext cx="3040196" cy="9144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 &gt; 50</a:t>
            </a:r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6507E022-AA84-427A-9A22-57CD86C66F11}"/>
              </a:ext>
            </a:extLst>
          </p:cNvPr>
          <p:cNvSpPr/>
          <p:nvPr/>
        </p:nvSpPr>
        <p:spPr>
          <a:xfrm>
            <a:off x="4070104" y="5566179"/>
            <a:ext cx="3168896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51 &gt; 39</a:t>
            </a:r>
          </a:p>
        </p:txBody>
      </p:sp>
    </p:spTree>
    <p:extLst>
      <p:ext uri="{BB962C8B-B14F-4D97-AF65-F5344CB8AC3E}">
        <p14:creationId xmlns:p14="http://schemas.microsoft.com/office/powerpoint/2010/main" val="421931493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1470D5D-8D83-487B-B23D-F5EA4CDBF1A2}"/>
              </a:ext>
            </a:extLst>
          </p:cNvPr>
          <p:cNvSpPr/>
          <p:nvPr/>
        </p:nvSpPr>
        <p:spPr>
          <a:xfrm>
            <a:off x="29378" y="0"/>
            <a:ext cx="12192000" cy="6934200"/>
          </a:xfrm>
          <a:prstGeom prst="rect">
            <a:avLst/>
          </a:prstGeom>
          <a:solidFill>
            <a:srgbClr val="B9F1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ounded Rectangle 2">
            <a:extLst>
              <a:ext uri="{FF2B5EF4-FFF2-40B4-BE49-F238E27FC236}">
                <a16:creationId xmlns:a16="http://schemas.microsoft.com/office/drawing/2014/main" id="{ECA74C75-304F-447D-841B-D4CE3700A654}"/>
              </a:ext>
            </a:extLst>
          </p:cNvPr>
          <p:cNvSpPr/>
          <p:nvPr/>
        </p:nvSpPr>
        <p:spPr>
          <a:xfrm>
            <a:off x="914400" y="190500"/>
            <a:ext cx="5867400" cy="6858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F2F5D74-FFA5-45CA-8CFC-357F5BF7D458}"/>
              </a:ext>
            </a:extLst>
          </p:cNvPr>
          <p:cNvSpPr/>
          <p:nvPr/>
        </p:nvSpPr>
        <p:spPr>
          <a:xfrm>
            <a:off x="304800" y="190500"/>
            <a:ext cx="762000" cy="6096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5" name="Rounded Rectangle 4">
            <a:extLst>
              <a:ext uri="{FF2B5EF4-FFF2-40B4-BE49-F238E27FC236}">
                <a16:creationId xmlns:a16="http://schemas.microsoft.com/office/drawing/2014/main" id="{9537A85C-4967-4D79-8AC5-DF4A07576896}"/>
              </a:ext>
            </a:extLst>
          </p:cNvPr>
          <p:cNvSpPr/>
          <p:nvPr/>
        </p:nvSpPr>
        <p:spPr>
          <a:xfrm>
            <a:off x="4702291" y="5622907"/>
            <a:ext cx="327660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15 &lt; 19</a:t>
            </a:r>
          </a:p>
        </p:txBody>
      </p:sp>
      <p:sp>
        <p:nvSpPr>
          <p:cNvPr id="16" name="Rounded Rectangle 5">
            <a:extLst>
              <a:ext uri="{FF2B5EF4-FFF2-40B4-BE49-F238E27FC236}">
                <a16:creationId xmlns:a16="http://schemas.microsoft.com/office/drawing/2014/main" id="{D2B301D8-AE73-4F8C-8201-088AD547656E}"/>
              </a:ext>
            </a:extLst>
          </p:cNvPr>
          <p:cNvSpPr/>
          <p:nvPr/>
        </p:nvSpPr>
        <p:spPr>
          <a:xfrm>
            <a:off x="4702291" y="5610354"/>
            <a:ext cx="325720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80 &lt; 81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D18A6501-F640-436C-B12C-230AA781B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36951" y="1041094"/>
            <a:ext cx="3918098" cy="4211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id="{CC0A98F6-1F4F-4FDF-9ED6-FA947ABB0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0251" y="1041094"/>
            <a:ext cx="3945111" cy="4432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038959A4-0083-4537-9E2B-4D0B68CF5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21288" y="1103502"/>
            <a:ext cx="4014074" cy="436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Rounded Rectangle 9">
            <a:extLst>
              <a:ext uri="{FF2B5EF4-FFF2-40B4-BE49-F238E27FC236}">
                <a16:creationId xmlns:a16="http://schemas.microsoft.com/office/drawing/2014/main" id="{04B6FB70-0655-42AB-ABA0-17CFA0FD147F}"/>
              </a:ext>
            </a:extLst>
          </p:cNvPr>
          <p:cNvSpPr/>
          <p:nvPr/>
        </p:nvSpPr>
        <p:spPr>
          <a:xfrm>
            <a:off x="4690236" y="5610354"/>
            <a:ext cx="326690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29 &lt; 30</a:t>
            </a:r>
          </a:p>
        </p:txBody>
      </p:sp>
    </p:spTree>
    <p:extLst>
      <p:ext uri="{BB962C8B-B14F-4D97-AF65-F5344CB8AC3E}">
        <p14:creationId xmlns:p14="http://schemas.microsoft.com/office/powerpoint/2010/main" val="352324092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20" grpId="0" animBg="1"/>
      <p:bldP spid="2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45D835F-153D-491C-9B31-9AC6CC1CB456}"/>
              </a:ext>
            </a:extLst>
          </p:cNvPr>
          <p:cNvSpPr/>
          <p:nvPr/>
        </p:nvSpPr>
        <p:spPr>
          <a:xfrm>
            <a:off x="571500" y="127152"/>
            <a:ext cx="10858500" cy="990600"/>
          </a:xfrm>
          <a:prstGeom prst="roundRect">
            <a:avLst/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2B7BFED-CB37-4A3D-B2F6-D44A1487C72F}"/>
              </a:ext>
            </a:extLst>
          </p:cNvPr>
          <p:cNvSpPr/>
          <p:nvPr/>
        </p:nvSpPr>
        <p:spPr>
          <a:xfrm>
            <a:off x="228600" y="317652"/>
            <a:ext cx="685800" cy="6096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D2B341C-37E7-4530-8409-8227763ED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817" y="2362201"/>
            <a:ext cx="312964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221FF6-D27D-46CF-AC28-94505709A162}"/>
              </a:ext>
            </a:extLst>
          </p:cNvPr>
          <p:cNvSpPr txBox="1"/>
          <p:nvPr/>
        </p:nvSpPr>
        <p:spPr>
          <a:xfrm>
            <a:off x="416281" y="1283712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a)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22896069-86A9-4218-9C0A-165B67567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63901" y="2292231"/>
            <a:ext cx="3263862" cy="1835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DB02CCF9-3D96-48C4-AF6A-7950A38B4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63269" y="2260908"/>
            <a:ext cx="3051353" cy="1867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87095647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877 0.06759 C 0.0914 0.11597 0.1043 0.16459 0.1362 0.18565 C 0.16797 0.20672 0.2375 0.19259 0.26966 0.19398 C 0.30195 0.19584 0.31888 0.22755 0.32903 0.19398 C 0.33945 0.16088 0.33515 0.07778 0.33112 -0.00509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26" y="344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44444E-6 C 0.00794 -0.05556 0.01601 -0.11112 -0.00456 -0.13519 C -0.025 -0.1595 -0.07344 -0.14329 -0.12292 -0.14537 C -0.1724 -0.14746 -0.26784 -0.16528 -0.30144 -0.14746 C -0.3349 -0.12963 -0.32969 -0.0845 -0.32448 -0.03889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3" y="-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C3A5213-822F-4643-83BC-789335109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393116"/>
            <a:ext cx="2667000" cy="1075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CF3B3985-2ED6-4787-89B0-094FADD37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449" y="2057400"/>
            <a:ext cx="5527852" cy="1999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E583748E-89B1-41F7-A488-CCE6CD8DB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25972" y="1817557"/>
            <a:ext cx="5868579" cy="2239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98670A1-03E3-4074-95DD-92D92014640E}"/>
              </a:ext>
            </a:extLst>
          </p:cNvPr>
          <p:cNvSpPr txBox="1"/>
          <p:nvPr/>
        </p:nvSpPr>
        <p:spPr>
          <a:xfrm>
            <a:off x="4115620" y="4170299"/>
            <a:ext cx="849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40A7AD-3FA6-4223-B14B-150E55302212}"/>
              </a:ext>
            </a:extLst>
          </p:cNvPr>
          <p:cNvSpPr txBox="1"/>
          <p:nvPr/>
        </p:nvSpPr>
        <p:spPr>
          <a:xfrm>
            <a:off x="6957151" y="4132155"/>
            <a:ext cx="849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A99FC3-825C-4A3F-8712-DBA0488C4A1E}"/>
              </a:ext>
            </a:extLst>
          </p:cNvPr>
          <p:cNvSpPr txBox="1"/>
          <p:nvPr/>
        </p:nvSpPr>
        <p:spPr>
          <a:xfrm>
            <a:off x="5583187" y="4009043"/>
            <a:ext cx="8490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9B56A5-225E-42C2-8893-7D2B5AC285FE}"/>
              </a:ext>
            </a:extLst>
          </p:cNvPr>
          <p:cNvSpPr txBox="1"/>
          <p:nvPr/>
        </p:nvSpPr>
        <p:spPr>
          <a:xfrm>
            <a:off x="3255874" y="5238862"/>
            <a:ext cx="236220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16 &lt; 19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E041E9-4A93-4F7C-B9D9-3E168BA86C12}"/>
              </a:ext>
            </a:extLst>
          </p:cNvPr>
          <p:cNvSpPr txBox="1"/>
          <p:nvPr/>
        </p:nvSpPr>
        <p:spPr>
          <a:xfrm>
            <a:off x="6705600" y="5238862"/>
            <a:ext cx="251460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19 &gt; 16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D83C04-844B-4DA6-94C3-92369AE1CB85}"/>
              </a:ext>
            </a:extLst>
          </p:cNvPr>
          <p:cNvSpPr txBox="1"/>
          <p:nvPr/>
        </p:nvSpPr>
        <p:spPr>
          <a:xfrm>
            <a:off x="2352099" y="124985"/>
            <a:ext cx="80666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SO SÁNH SỐ CÓ HAI CHỮ SỐ</a:t>
            </a:r>
            <a:endParaRPr lang="vi-VN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96893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 animBg="1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45D835F-153D-491C-9B31-9AC6CC1CB456}"/>
              </a:ext>
            </a:extLst>
          </p:cNvPr>
          <p:cNvSpPr/>
          <p:nvPr/>
        </p:nvSpPr>
        <p:spPr>
          <a:xfrm>
            <a:off x="495300" y="207484"/>
            <a:ext cx="11201400" cy="990600"/>
          </a:xfrm>
          <a:prstGeom prst="roundRect">
            <a:avLst/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Đổi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chỗ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hai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chiếc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xếp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tự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đến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lớn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2B7BFED-CB37-4A3D-B2F6-D44A1487C72F}"/>
              </a:ext>
            </a:extLst>
          </p:cNvPr>
          <p:cNvSpPr/>
          <p:nvPr/>
        </p:nvSpPr>
        <p:spPr>
          <a:xfrm>
            <a:off x="374574" y="397984"/>
            <a:ext cx="685800" cy="6096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7310CF-A2AF-4419-BFEE-D2D8DB3768D0}"/>
              </a:ext>
            </a:extLst>
          </p:cNvPr>
          <p:cNvSpPr txBox="1"/>
          <p:nvPr/>
        </p:nvSpPr>
        <p:spPr>
          <a:xfrm>
            <a:off x="374574" y="1729649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b)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C572E9D0-FA0E-426C-87B9-DDF5B3728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197" y="2360060"/>
            <a:ext cx="3133158" cy="1907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A95BC6A3-13AE-414D-A635-F56D8589F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6300" y="2331600"/>
            <a:ext cx="2819400" cy="1768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7">
            <a:extLst>
              <a:ext uri="{FF2B5EF4-FFF2-40B4-BE49-F238E27FC236}">
                <a16:creationId xmlns:a16="http://schemas.microsoft.com/office/drawing/2014/main" id="{10EF849E-263B-4029-8747-FCDEADC7D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29600" y="2601559"/>
            <a:ext cx="3093825" cy="1424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8394724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08 -0.05833 -0.00443 -0.11667 0.00299 -0.15162 C 0.01042 -0.18681 0.01589 -0.19954 0.0444 -0.21111 C 0.07292 -0.22269 0.13529 -0.21991 0.17461 -0.2213 C 0.2138 -0.22269 0.25677 -0.22847 0.27956 -0.21921 C 0.30234 -0.20995 0.30651 -0.18611 0.31198 -0.16597 C 0.31758 -0.14583 0.31055 -0.12014 0.31198 -0.09861 C 0.31354 -0.07708 0.3194 -0.05278 0.32096 -0.03704 C 0.3224 -0.0213 0.32161 -0.01273 0.32096 -0.00417 " pathEditMode="relative" rAng="0" ptsTypes="AAAAAAA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77" y="-112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52 -0.01435 L -0.32617 -0.0034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84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6D13A9E-39F6-4E49-8F1A-7E52D3BC29E4}"/>
              </a:ext>
            </a:extLst>
          </p:cNvPr>
          <p:cNvSpPr/>
          <p:nvPr/>
        </p:nvSpPr>
        <p:spPr>
          <a:xfrm>
            <a:off x="2286000" y="990600"/>
            <a:ext cx="8382000" cy="990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BFAADB0-7975-45AE-BF61-4AA48EC4D38F}"/>
              </a:ext>
            </a:extLst>
          </p:cNvPr>
          <p:cNvSpPr/>
          <p:nvPr/>
        </p:nvSpPr>
        <p:spPr>
          <a:xfrm>
            <a:off x="1524000" y="990600"/>
            <a:ext cx="6858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2ECF79DD-6775-43E3-8097-80DB493BB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1" y="2438400"/>
            <a:ext cx="244928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2F57EC-74B5-4C0A-9B44-86F310A343B6}"/>
              </a:ext>
            </a:extLst>
          </p:cNvPr>
          <p:cNvSpPr txBox="1"/>
          <p:nvPr/>
        </p:nvSpPr>
        <p:spPr>
          <a:xfrm>
            <a:off x="1524000" y="2667001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a)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B7281CE4-3074-40AF-8AEF-FC83AFC08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2514600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C25C88C8-51F4-430A-B7B7-387CCD538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01000" y="2438401"/>
            <a:ext cx="2381482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E25F3A-100E-47C7-878D-B907BA65DCA9}"/>
              </a:ext>
            </a:extLst>
          </p:cNvPr>
          <p:cNvSpPr txBox="1"/>
          <p:nvPr/>
        </p:nvSpPr>
        <p:spPr>
          <a:xfrm>
            <a:off x="1524000" y="5142443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b)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DD6F0386-0D6F-4E4E-8BE5-24856856A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33601" y="4685243"/>
            <a:ext cx="2612571" cy="1590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9B7CF973-8D30-4A05-B4DA-C5F853CA2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76800" y="4685243"/>
            <a:ext cx="2819400" cy="1768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7">
            <a:extLst>
              <a:ext uri="{FF2B5EF4-FFF2-40B4-BE49-F238E27FC236}">
                <a16:creationId xmlns:a16="http://schemas.microsoft.com/office/drawing/2014/main" id="{B702AFB6-FB41-4E7D-A2B6-1B3F2CCB8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01000" y="4800601"/>
            <a:ext cx="2667000" cy="1227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5575952"/>
      </p:ext>
    </p:extLst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594 0.09575 C 0.14653 0.13113 0.15729 0.16651 0.18368 0.18178 C 0.21007 0.19704 0.26771 0.18687 0.29445 0.18802 C 0.32118 0.18918 0.33524 0.21231 0.34375 0.18802 C 0.35226 0.16374 0.34879 0.10315 0.34531 0.04256 " pathEditMode="relative" ptsTypes="aaaaA"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53284E-7 C 0.00799 -0.0555 0.01598 -0.11101 -0.00451 -0.13529 C -0.025 -0.15957 -0.07343 -0.14338 -0.12291 -0.14546 C -0.17239 -0.14755 -0.26788 -0.16535 -0.30138 -0.14755 C -0.33489 -0.12974 -0.32968 -0.08441 -0.32447 -0.03885 " pathEditMode="relative" ptsTypes="aaaaA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-2.31267E-6 C -0.00225 -0.05828 -0.00451 -0.11656 0.00313 -0.15171 C 0.01077 -0.18686 0.0165 -0.19958 0.04619 -0.21115 C 0.07587 -0.22271 0.1408 -0.21993 0.1816 -0.22132 C 0.2224 -0.22271 0.26702 -0.22849 0.2908 -0.21924 C 0.31459 -0.20999 0.31893 -0.18617 0.32466 -0.16605 C 0.33039 -0.14593 0.3231 -0.12003 0.32466 -0.09852 C 0.32622 -0.07701 0.3323 -0.05273 0.33386 -0.037 C 0.33542 -0.02128 0.33455 -0.01272 0.33386 -0.00416 " pathEditMode="relative" ptsTypes="aaaaaaaaA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9278E-6 L -0.32969 0.01087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6D13A9E-39F6-4E49-8F1A-7E52D3BC29E4}"/>
              </a:ext>
            </a:extLst>
          </p:cNvPr>
          <p:cNvSpPr/>
          <p:nvPr/>
        </p:nvSpPr>
        <p:spPr>
          <a:xfrm>
            <a:off x="2286000" y="990600"/>
            <a:ext cx="8382000" cy="990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Đổi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chỗ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hai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chiếc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xếp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tự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đến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lớn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BFAADB0-7975-45AE-BF61-4AA48EC4D38F}"/>
              </a:ext>
            </a:extLst>
          </p:cNvPr>
          <p:cNvSpPr/>
          <p:nvPr/>
        </p:nvSpPr>
        <p:spPr>
          <a:xfrm>
            <a:off x="1524000" y="990600"/>
            <a:ext cx="6858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2ECF79DD-6775-43E3-8097-80DB493BB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1" y="2438400"/>
            <a:ext cx="244928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2F57EC-74B5-4C0A-9B44-86F310A343B6}"/>
              </a:ext>
            </a:extLst>
          </p:cNvPr>
          <p:cNvSpPr txBox="1"/>
          <p:nvPr/>
        </p:nvSpPr>
        <p:spPr>
          <a:xfrm>
            <a:off x="1524000" y="2667001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a)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B7281CE4-3074-40AF-8AEF-FC83AFC08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2514600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C25C88C8-51F4-430A-B7B7-387CCD538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01000" y="2438401"/>
            <a:ext cx="2381482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E25F3A-100E-47C7-878D-B907BA65DCA9}"/>
              </a:ext>
            </a:extLst>
          </p:cNvPr>
          <p:cNvSpPr txBox="1"/>
          <p:nvPr/>
        </p:nvSpPr>
        <p:spPr>
          <a:xfrm>
            <a:off x="1524000" y="5142443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b)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DD6F0386-0D6F-4E4E-8BE5-24856856A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33601" y="4685243"/>
            <a:ext cx="2612571" cy="1590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9B7CF973-8D30-4A05-B4DA-C5F853CA2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76800" y="4685243"/>
            <a:ext cx="2819400" cy="1768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7">
            <a:extLst>
              <a:ext uri="{FF2B5EF4-FFF2-40B4-BE49-F238E27FC236}">
                <a16:creationId xmlns:a16="http://schemas.microsoft.com/office/drawing/2014/main" id="{B702AFB6-FB41-4E7D-A2B6-1B3F2CCB8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01000" y="4800601"/>
            <a:ext cx="2667000" cy="1227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43873983"/>
      </p:ext>
    </p:extLst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594 0.09575 C 0.14653 0.13113 0.15729 0.16651 0.18368 0.18178 C 0.21007 0.19704 0.26771 0.18687 0.29445 0.18802 C 0.32118 0.18918 0.33524 0.21231 0.34375 0.18802 C 0.35226 0.16374 0.34879 0.10315 0.34531 0.04256 " pathEditMode="relative" ptsTypes="aaaaA"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53284E-7 C 0.00799 -0.0555 0.01598 -0.11101 -0.00451 -0.13529 C -0.025 -0.15957 -0.07343 -0.14338 -0.12291 -0.14546 C -0.17239 -0.14755 -0.26788 -0.16535 -0.30138 -0.14755 C -0.33489 -0.12974 -0.32968 -0.08441 -0.32447 -0.03885 " pathEditMode="relative" ptsTypes="aaaaA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-2.31267E-6 C -0.00225 -0.05828 -0.00451 -0.11656 0.00313 -0.15171 C 0.01077 -0.18686 0.0165 -0.19958 0.04619 -0.21115 C 0.07587 -0.22271 0.1408 -0.21993 0.1816 -0.22132 C 0.2224 -0.22271 0.26702 -0.22849 0.2908 -0.21924 C 0.31459 -0.20999 0.31893 -0.18617 0.32466 -0.16605 C 0.33039 -0.14593 0.3231 -0.12003 0.32466 -0.09852 C 0.32622 -0.07701 0.3323 -0.05273 0.33386 -0.037 C 0.33542 -0.02128 0.33455 -0.01272 0.33386 -0.00416 " pathEditMode="relative" ptsTypes="aaaaaaaaA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9278E-6 L -0.32969 0.01087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51267" y="5181600"/>
            <a:ext cx="27542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0"/>
            <a:ext cx="434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val 2"/>
          <p:cNvSpPr/>
          <p:nvPr/>
        </p:nvSpPr>
        <p:spPr>
          <a:xfrm>
            <a:off x="1524000" y="990600"/>
            <a:ext cx="6858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0" y="2895601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0" y="5089902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86000" y="990600"/>
            <a:ext cx="8382000" cy="9906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bé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2667000"/>
            <a:ext cx="2590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2590800"/>
            <a:ext cx="2514600" cy="1475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2514600"/>
            <a:ext cx="2514600" cy="1516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28801" y="4772026"/>
            <a:ext cx="2840887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29200" y="4953000"/>
            <a:ext cx="2597524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93626" y="5105400"/>
            <a:ext cx="2674374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08141E-6 C -0.00052 0.04603 -0.00104 0.09205 0.00608 0.12512 C 0.0132 0.15819 0.01893 0.18525 0.04306 0.19889 C 0.06719 0.21254 0.10886 0.20259 0.1507 0.20699 C 0.19254 0.21138 0.26458 0.23705 0.29375 0.22549 C 0.32292 0.21393 0.32066 0.17322 0.32604 0.13738 C 0.33143 0.10153 0.32604 0.03146 0.32604 0.01018 " pathEditMode="relative" ptsTypes="aaaaaaA">
                                      <p:cBhvr>
                                        <p:cTn id="62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1827 L -0.31146 0.01896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34875E-6 C -0.01216 -0.08742 -0.02414 -0.17484 0.00607 -0.21091 C 0.03628 -0.24699 0.12673 -0.21438 0.18159 -0.21716 C 0.23645 -0.21993 0.30833 -0.2345 0.33541 -0.22733 C 0.3625 -0.22017 0.34201 -0.20051 0.34461 -0.17414 C 0.34722 -0.14778 0.34895 -0.09921 0.35069 -0.06961 C 0.35243 -0.04001 0.35468 -0.00809 0.35538 0.00416 " pathEditMode="relative" ptsTypes="aaaaaaA">
                                      <p:cBhvr>
                                        <p:cTn id="68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75 -0.00902 L -0.32327 -0.01457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"/>
            <a:ext cx="2438401" cy="838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Flowchart: Predefined Process 4"/>
          <p:cNvSpPr/>
          <p:nvPr/>
        </p:nvSpPr>
        <p:spPr>
          <a:xfrm>
            <a:off x="3962400" y="0"/>
            <a:ext cx="6477000" cy="762000"/>
          </a:xfrm>
          <a:prstGeom prst="flowChartPredefined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trượt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593463"/>
            <a:ext cx="8077200" cy="6264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41352" y="5781676"/>
            <a:ext cx="1026648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62200" y="2580382"/>
            <a:ext cx="7467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Arial Narrow" pitchFamily="34" charset="0"/>
              </a:rPr>
              <a:t>Toán</a:t>
            </a:r>
            <a:endParaRPr lang="en-US" sz="3200" dirty="0">
              <a:solidFill>
                <a:srgbClr val="FF0000"/>
              </a:solidFill>
              <a:latin typeface="Arial Narrow" pitchFamily="34" charset="0"/>
            </a:endParaRPr>
          </a:p>
          <a:p>
            <a:pPr algn="ctr"/>
            <a:r>
              <a:rPr lang="en-US" sz="3200" dirty="0">
                <a:solidFill>
                  <a:srgbClr val="FF0000"/>
                </a:solidFill>
                <a:latin typeface="Arial Narrow" pitchFamily="34" charset="0"/>
              </a:rPr>
              <a:t>BÀI 22: SO SÁNH SÔ CÓ 2 CHỮ SỐ ( TIẾT 3)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0DB716-C590-28E0-27DA-6C076067F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8206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0"/>
            <a:ext cx="3124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4724400" y="0"/>
            <a:ext cx="6858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562600" y="0"/>
            <a:ext cx="1295400" cy="990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Đ, 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34200" y="152400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1066800"/>
            <a:ext cx="4572000" cy="2550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5486400" y="3048000"/>
            <a:ext cx="4572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?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91251" y="1066800"/>
            <a:ext cx="44767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0" y="4038600"/>
            <a:ext cx="460149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5562600" y="6248400"/>
            <a:ext cx="457200" cy="609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Đ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058400" y="3048000"/>
            <a:ext cx="4572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Đ</a:t>
            </a: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00800" y="4038600"/>
            <a:ext cx="417406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6"/>
          <p:cNvSpPr/>
          <p:nvPr/>
        </p:nvSpPr>
        <p:spPr>
          <a:xfrm>
            <a:off x="10058400" y="6096000"/>
            <a:ext cx="457200" cy="609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10" grpId="0" animBg="1"/>
      <p:bldP spid="13" grpId="0" animBg="1"/>
      <p:bldP spid="15" grpId="0" animBg="1"/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3124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4572000" y="0"/>
            <a:ext cx="12192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 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91200" y="0"/>
            <a:ext cx="1295400" cy="990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&gt; &lt; =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86600" y="152400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990600"/>
            <a:ext cx="9144001" cy="4705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ounded Rectangle 8"/>
          <p:cNvSpPr/>
          <p:nvPr/>
        </p:nvSpPr>
        <p:spPr>
          <a:xfrm>
            <a:off x="2895600" y="6096000"/>
            <a:ext cx="7239000" cy="609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trạm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xăng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524000" y="6019800"/>
            <a:ext cx="1219200" cy="6858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 b)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11033" y="3429000"/>
            <a:ext cx="5334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&gt;</a:t>
            </a:r>
          </a:p>
        </p:txBody>
      </p:sp>
      <p:sp>
        <p:nvSpPr>
          <p:cNvPr id="14" name="Rectangle 13"/>
          <p:cNvSpPr/>
          <p:nvPr/>
        </p:nvSpPr>
        <p:spPr>
          <a:xfrm rot="5400000">
            <a:off x="2743200" y="2438400"/>
            <a:ext cx="5334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&gt;</a:t>
            </a:r>
          </a:p>
        </p:txBody>
      </p:sp>
      <p:sp>
        <p:nvSpPr>
          <p:cNvPr id="17" name="Rectangle 16"/>
          <p:cNvSpPr/>
          <p:nvPr/>
        </p:nvSpPr>
        <p:spPr>
          <a:xfrm rot="5400000">
            <a:off x="3733800" y="4419600"/>
            <a:ext cx="4572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=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86400" y="3429000"/>
            <a:ext cx="381000" cy="3810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=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429000" y="1219200"/>
            <a:ext cx="5334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&gt;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096000" y="1219200"/>
            <a:ext cx="5334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&gt;</a:t>
            </a:r>
          </a:p>
        </p:txBody>
      </p:sp>
      <p:sp>
        <p:nvSpPr>
          <p:cNvPr id="23" name="Rectangle 22"/>
          <p:cNvSpPr/>
          <p:nvPr/>
        </p:nvSpPr>
        <p:spPr>
          <a:xfrm rot="5400000">
            <a:off x="7086600" y="2590800"/>
            <a:ext cx="4572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&gt;</a:t>
            </a:r>
          </a:p>
        </p:txBody>
      </p:sp>
      <p:sp>
        <p:nvSpPr>
          <p:cNvPr id="24" name="Rectangle 23"/>
          <p:cNvSpPr/>
          <p:nvPr/>
        </p:nvSpPr>
        <p:spPr>
          <a:xfrm rot="5400000">
            <a:off x="6553200" y="3810000"/>
            <a:ext cx="4572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=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772400" y="3429000"/>
            <a:ext cx="5334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&gt;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1219201"/>
            <a:ext cx="838200" cy="48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26735E-6 C 0.02691 -0.00694 0.05382 -0.01388 0.06615 -1.26735E-6 C 0.07848 0.01387 0.07257 0.04949 0.07379 0.08395 C 0.075 0.11841 0.07327 0.16304 0.07379 0.20698 C 0.07431 0.25092 0.07639 0.31683 0.07691 0.34829 C 0.07743 0.37974 0.06129 0.38668 0.07691 0.39547 C 0.09254 0.40425 0.15365 0.37974 0.17084 0.40148 C 0.18802 0.42322 0.16858 0.50277 0.18004 0.52659 C 0.1915 0.55041 0.21302 0.54232 0.24011 0.5451 C 0.26719 0.54787 0.30521 0.54325 0.34306 0.54301 C 0.38091 0.54278 0.44254 0.54671 0.46771 0.54301 C 0.49289 0.53931 0.49011 0.53376 0.49393 0.52035 C 0.49775 0.50694 0.49098 0.4882 0.4908 0.463 C 0.49063 0.43779 0.49323 0.40703 0.49236 0.36887 C 0.4915 0.33071 0.48716 0.27729 0.48611 0.23358 C 0.48507 0.18987 0.49792 0.13344 0.48611 0.10638 C 0.47431 0.07932 0.4474 0.07817 0.41546 0.07169 C 0.38351 0.06522 0.31719 0.06984 0.29393 0.06753 C 0.27066 0.06522 0.27865 0.0673 0.27535 0.05735 C 0.27205 0.04741 0.27049 0.02012 0.27379 0.00809 C 0.27709 -0.00393 0.27778 -0.01064 0.29549 -0.01434 C 0.3132 -0.01804 0.35521 -0.01573 0.38004 -0.01434 C 0.40486 -0.01295 0.41754 -0.00763 0.44462 -0.00625 C 0.47171 -0.00486 0.52587 -0.02706 0.54306 -0.00625 C 0.56025 0.01457 0.54705 0.08302 0.54775 0.11887 C 0.54844 0.15472 0.54792 0.18062 0.54775 0.20883 C 0.54757 0.23705 0.54636 0.26804 0.54618 0.28885 C 0.54601 0.30967 0.5349 0.32747 0.54618 0.33395 C 0.55747 0.34042 0.59028 0.32747 0.61389 0.3277 C 0.6375 0.32794 0.67223 0.33025 0.68768 0.33603 C 0.70313 0.34181 0.70261 0.34898 0.70625 0.36263 C 0.7099 0.37627 0.70903 0.3987 0.70921 0.4179 C 0.70938 0.43709 0.70834 0.4586 0.70764 0.47733 C 0.70695 0.49607 0.69723 0.52081 0.70469 0.53076 C 0.71216 0.5407 0.73212 0.53862 0.75226 0.53677 " pathEditMode="relative" ptsTypes="aaaaaaaaaaaaaaaaaaaaaaaaaaaaaaaaaaA">
                                      <p:cBhvr>
                                        <p:cTn id="83" dur="5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9" grpId="0" animBg="1"/>
      <p:bldP spid="10" grpId="0" animBg="1"/>
      <p:bldP spid="11" grpId="0" animBg="1"/>
      <p:bldP spid="14" grpId="0" animBg="1"/>
      <p:bldP spid="17" grpId="0" animBg="1"/>
      <p:bldP spid="18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51267" y="5181600"/>
            <a:ext cx="27542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7D5FA55-EC9C-49B8-8F17-5BC55CA69279}"/>
              </a:ext>
            </a:extLst>
          </p:cNvPr>
          <p:cNvSpPr txBox="1"/>
          <p:nvPr/>
        </p:nvSpPr>
        <p:spPr>
          <a:xfrm>
            <a:off x="3883970" y="3699105"/>
            <a:ext cx="13824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DDE987-3B54-4E50-987D-261C3E56D68D}"/>
              </a:ext>
            </a:extLst>
          </p:cNvPr>
          <p:cNvSpPr txBox="1"/>
          <p:nvPr/>
        </p:nvSpPr>
        <p:spPr>
          <a:xfrm>
            <a:off x="6553200" y="3644589"/>
            <a:ext cx="137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7317C0-19DD-4065-9353-7DA553191DFC}"/>
              </a:ext>
            </a:extLst>
          </p:cNvPr>
          <p:cNvSpPr txBox="1"/>
          <p:nvPr/>
        </p:nvSpPr>
        <p:spPr>
          <a:xfrm>
            <a:off x="5485285" y="3598058"/>
            <a:ext cx="8490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&gt;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F1BD90-64D5-489A-88D4-5AEC8DC7EEE7}"/>
              </a:ext>
            </a:extLst>
          </p:cNvPr>
          <p:cNvSpPr txBox="1"/>
          <p:nvPr/>
        </p:nvSpPr>
        <p:spPr>
          <a:xfrm>
            <a:off x="3203613" y="4953000"/>
            <a:ext cx="2743199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42  &gt; 25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36228A-D8B4-43C6-8486-F4CC970CCB81}"/>
              </a:ext>
            </a:extLst>
          </p:cNvPr>
          <p:cNvSpPr txBox="1"/>
          <p:nvPr/>
        </p:nvSpPr>
        <p:spPr>
          <a:xfrm>
            <a:off x="6933282" y="4953000"/>
            <a:ext cx="2743200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25  &lt;  42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D9A04F70-567C-4FE2-B151-9FB33ED90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827" y="1278308"/>
            <a:ext cx="557637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A5163500-FAA1-4B79-A268-EFB2C6AAE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1278308"/>
            <a:ext cx="579119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5D83C04-844B-4DA6-94C3-92369AE1CB85}"/>
              </a:ext>
            </a:extLst>
          </p:cNvPr>
          <p:cNvSpPr txBox="1"/>
          <p:nvPr/>
        </p:nvSpPr>
        <p:spPr>
          <a:xfrm>
            <a:off x="2352099" y="124985"/>
            <a:ext cx="73500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SO SÁNH SỐ CÓ HAI CHỮ SỐ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552894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200400" y="0"/>
            <a:ext cx="1219200" cy="5334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7143" y="513413"/>
            <a:ext cx="8975834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8977" y="3505200"/>
            <a:ext cx="9144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696200" y="179207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b,Lớp</a:t>
            </a:r>
            <a:r>
              <a:rPr lang="en-US" dirty="0">
                <a:solidFill>
                  <a:srgbClr val="FF0000"/>
                </a:solidFill>
              </a:rPr>
              <a:t> 1B </a:t>
            </a:r>
            <a:r>
              <a:rPr lang="en-US" dirty="0" err="1">
                <a:solidFill>
                  <a:srgbClr val="FF0000"/>
                </a:solidFill>
              </a:rPr>
              <a:t>ít</a:t>
            </a:r>
            <a:r>
              <a:rPr lang="en-US" dirty="0">
                <a:solidFill>
                  <a:srgbClr val="FF0000"/>
                </a:solidFill>
              </a:rPr>
              <a:t> HS </a:t>
            </a:r>
            <a:r>
              <a:rPr lang="en-US" dirty="0" err="1">
                <a:solidFill>
                  <a:srgbClr val="FF0000"/>
                </a:solidFill>
              </a:rPr>
              <a:t>hơn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lớp</a:t>
            </a:r>
            <a:r>
              <a:rPr lang="en-US" dirty="0">
                <a:solidFill>
                  <a:srgbClr val="FF0000"/>
                </a:solidFill>
              </a:rPr>
              <a:t> 1C  </a:t>
            </a:r>
            <a:r>
              <a:rPr lang="en-US" dirty="0" err="1">
                <a:solidFill>
                  <a:srgbClr val="FF0000"/>
                </a:solidFill>
              </a:rPr>
              <a:t>vì</a:t>
            </a:r>
            <a:r>
              <a:rPr lang="en-US" dirty="0">
                <a:solidFill>
                  <a:srgbClr val="FF0000"/>
                </a:solidFill>
              </a:rPr>
              <a:t>: 30 &lt;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1" y="2526268"/>
            <a:ext cx="3055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dirty="0" err="1"/>
              <a:t>c.</a:t>
            </a:r>
            <a:r>
              <a:rPr lang="en-US" dirty="0" err="1">
                <a:solidFill>
                  <a:srgbClr val="FF0000"/>
                </a:solidFill>
              </a:rPr>
              <a:t>Lớp</a:t>
            </a:r>
            <a:r>
              <a:rPr lang="en-US" dirty="0">
                <a:solidFill>
                  <a:srgbClr val="FF0000"/>
                </a:solidFill>
              </a:rPr>
              <a:t> 1c </a:t>
            </a:r>
            <a:r>
              <a:rPr lang="en-US" dirty="0" err="1">
                <a:solidFill>
                  <a:srgbClr val="FF0000"/>
                </a:solidFill>
              </a:rPr>
              <a:t>có</a:t>
            </a:r>
            <a:r>
              <a:rPr lang="en-US" dirty="0">
                <a:solidFill>
                  <a:srgbClr val="FF0000"/>
                </a:solidFill>
              </a:rPr>
              <a:t> 35 </a:t>
            </a:r>
            <a:r>
              <a:rPr lang="en-US" dirty="0" err="1">
                <a:solidFill>
                  <a:srgbClr val="FF0000"/>
                </a:solidFill>
              </a:rPr>
              <a:t>học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sinh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81800" y="3059668"/>
            <a:ext cx="3204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d.Lớp</a:t>
            </a:r>
            <a:r>
              <a:rPr lang="en-US" dirty="0">
                <a:solidFill>
                  <a:srgbClr val="FF0000"/>
                </a:solidFill>
              </a:rPr>
              <a:t> 1B </a:t>
            </a:r>
            <a:r>
              <a:rPr lang="en-US" dirty="0" err="1">
                <a:solidFill>
                  <a:srgbClr val="FF0000"/>
                </a:solidFill>
              </a:rPr>
              <a:t>có</a:t>
            </a:r>
            <a:r>
              <a:rPr lang="en-US" dirty="0">
                <a:solidFill>
                  <a:srgbClr val="FF0000"/>
                </a:solidFill>
              </a:rPr>
              <a:t> 30 </a:t>
            </a:r>
            <a:r>
              <a:rPr lang="en-US" dirty="0" err="1">
                <a:solidFill>
                  <a:srgbClr val="FF0000"/>
                </a:solidFill>
              </a:rPr>
              <a:t>học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sinh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077201" y="1219201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a. </a:t>
            </a:r>
            <a:r>
              <a:rPr lang="en-US" dirty="0" err="1">
                <a:solidFill>
                  <a:srgbClr val="FF0000"/>
                </a:solidFill>
              </a:rPr>
              <a:t>Lớp</a:t>
            </a:r>
            <a:r>
              <a:rPr lang="en-US" dirty="0">
                <a:solidFill>
                  <a:srgbClr val="FF0000"/>
                </a:solidFill>
              </a:rPr>
              <a:t> 1A </a:t>
            </a:r>
            <a:r>
              <a:rPr lang="en-US" dirty="0" err="1">
                <a:solidFill>
                  <a:srgbClr val="FF0000"/>
                </a:solidFill>
              </a:rPr>
              <a:t>nhiều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hơn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lớp</a:t>
            </a:r>
            <a:r>
              <a:rPr lang="en-US" dirty="0">
                <a:solidFill>
                  <a:srgbClr val="FF0000"/>
                </a:solidFill>
              </a:rPr>
              <a:t> 1B </a:t>
            </a:r>
            <a:r>
              <a:rPr lang="en-US" dirty="0" err="1">
                <a:solidFill>
                  <a:srgbClr val="FF0000"/>
                </a:solidFill>
              </a:rPr>
              <a:t>vì</a:t>
            </a:r>
            <a:r>
              <a:rPr lang="en-US" dirty="0">
                <a:solidFill>
                  <a:srgbClr val="FF0000"/>
                </a:solidFill>
              </a:rPr>
              <a:t>: 33&gt;30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8" grpId="0"/>
      <p:bldP spid="9" grpId="0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inh-nen-powerpoint-cut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0" y="0"/>
            <a:ext cx="9144000" cy="6858000"/>
          </a:xfrm>
          <a:prstGeom prst="rect">
            <a:avLst/>
          </a:prstGeom>
        </p:spPr>
      </p:pic>
      <p:sp>
        <p:nvSpPr>
          <p:cNvPr id="5" name="Cloud 4"/>
          <p:cNvSpPr/>
          <p:nvPr/>
        </p:nvSpPr>
        <p:spPr>
          <a:xfrm>
            <a:off x="4038600" y="1447800"/>
            <a:ext cx="4800600" cy="2819400"/>
          </a:xfrm>
          <a:prstGeom prst="cloud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cố</a:t>
            </a:r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AB44CD-E2DD-4CF6-A50D-85631DB65E87}"/>
              </a:ext>
            </a:extLst>
          </p:cNvPr>
          <p:cNvSpPr txBox="1"/>
          <p:nvPr/>
        </p:nvSpPr>
        <p:spPr>
          <a:xfrm>
            <a:off x="4953000" y="2971800"/>
            <a:ext cx="2286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EBE998-E4E0-4FEB-B1D5-D7C9805884D5}"/>
              </a:ext>
            </a:extLst>
          </p:cNvPr>
          <p:cNvSpPr txBox="1"/>
          <p:nvPr/>
        </p:nvSpPr>
        <p:spPr>
          <a:xfrm>
            <a:off x="4876800" y="4419600"/>
            <a:ext cx="2286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5B4B7B-F0EF-483D-8F69-158C37FF993F}"/>
              </a:ext>
            </a:extLst>
          </p:cNvPr>
          <p:cNvSpPr txBox="1"/>
          <p:nvPr/>
        </p:nvSpPr>
        <p:spPr>
          <a:xfrm>
            <a:off x="4953000" y="5943600"/>
            <a:ext cx="2286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</p:txBody>
      </p:sp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id="{74121B9F-9892-4841-AD9C-FD50A8274014}"/>
              </a:ext>
            </a:extLst>
          </p:cNvPr>
          <p:cNvSpPr/>
          <p:nvPr/>
        </p:nvSpPr>
        <p:spPr>
          <a:xfrm>
            <a:off x="5508" y="114300"/>
            <a:ext cx="5480892" cy="685800"/>
          </a:xfrm>
          <a:prstGeom prst="flowChartTerminator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1.So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sánh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(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mẫu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6DB2C073-DACD-483A-9722-557107C3E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1447800"/>
            <a:ext cx="2438400" cy="1063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9D2AA268-FCD9-479F-8667-6B2A84865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0" y="2819401"/>
            <a:ext cx="2667000" cy="1085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DF136AC1-A58C-4393-98D0-7EF0F38F0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0" y="4267201"/>
            <a:ext cx="2438400" cy="1087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A36F2E40-879B-4C2F-B18A-75C953DE2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24000" y="5731292"/>
            <a:ext cx="2438400" cy="1126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B2467B2E-FA9C-48E2-AA13-055A51C79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48600" y="1447800"/>
            <a:ext cx="2133600" cy="1171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42F461D1-D214-49E1-90A9-DC1B7632E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924800" y="2743200"/>
            <a:ext cx="2057400" cy="120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9734BCBB-B126-4247-BE25-69721256E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924800" y="4114801"/>
            <a:ext cx="1981200" cy="1255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461567F5-EEE2-4541-AF89-0371EED19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848600" y="5691188"/>
            <a:ext cx="2133600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A4FD858-B1B7-4374-8C1D-77DD559DA59E}"/>
              </a:ext>
            </a:extLst>
          </p:cNvPr>
          <p:cNvSpPr/>
          <p:nvPr/>
        </p:nvSpPr>
        <p:spPr>
          <a:xfrm>
            <a:off x="4876800" y="1676400"/>
            <a:ext cx="24384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DD9304-404D-4092-AD04-6A84B0B2B178}"/>
              </a:ext>
            </a:extLst>
          </p:cNvPr>
          <p:cNvSpPr txBox="1"/>
          <p:nvPr/>
        </p:nvSpPr>
        <p:spPr>
          <a:xfrm>
            <a:off x="4953000" y="1752601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13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478A1E-D5D4-4C17-B2DC-319F2CE02CDA}"/>
              </a:ext>
            </a:extLst>
          </p:cNvPr>
          <p:cNvSpPr txBox="1"/>
          <p:nvPr/>
        </p:nvSpPr>
        <p:spPr>
          <a:xfrm>
            <a:off x="6477000" y="1752601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310A3D-886F-40D1-968F-AAF7AD7DE551}"/>
              </a:ext>
            </a:extLst>
          </p:cNvPr>
          <p:cNvSpPr txBox="1"/>
          <p:nvPr/>
        </p:nvSpPr>
        <p:spPr>
          <a:xfrm>
            <a:off x="5791200" y="1752601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&lt;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DEF38C4-C052-4B4D-ABDC-F98DAA7B73BD}"/>
              </a:ext>
            </a:extLst>
          </p:cNvPr>
          <p:cNvSpPr/>
          <p:nvPr/>
        </p:nvSpPr>
        <p:spPr>
          <a:xfrm>
            <a:off x="4876800" y="2971800"/>
            <a:ext cx="24384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B84F26-99C0-4408-86A4-3A739F5BDB34}"/>
              </a:ext>
            </a:extLst>
          </p:cNvPr>
          <p:cNvSpPr txBox="1"/>
          <p:nvPr/>
        </p:nvSpPr>
        <p:spPr>
          <a:xfrm>
            <a:off x="4953000" y="2895601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25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6CE22C-84BB-4A06-A20F-9FF9F0EA5563}"/>
              </a:ext>
            </a:extLst>
          </p:cNvPr>
          <p:cNvSpPr txBox="1"/>
          <p:nvPr/>
        </p:nvSpPr>
        <p:spPr>
          <a:xfrm>
            <a:off x="6477000" y="2895601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15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A83363-E430-4514-AECF-27427C83A260}"/>
              </a:ext>
            </a:extLst>
          </p:cNvPr>
          <p:cNvSpPr txBox="1"/>
          <p:nvPr/>
        </p:nvSpPr>
        <p:spPr>
          <a:xfrm>
            <a:off x="5791200" y="2895601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&gt;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1FF48B3D-DAC4-4A19-8BB7-D2EB1EB7A85C}"/>
              </a:ext>
            </a:extLst>
          </p:cNvPr>
          <p:cNvSpPr/>
          <p:nvPr/>
        </p:nvSpPr>
        <p:spPr>
          <a:xfrm>
            <a:off x="4876800" y="4343400"/>
            <a:ext cx="24384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232A389-8E4F-4EAB-B0FA-23C661B95A57}"/>
              </a:ext>
            </a:extLst>
          </p:cNvPr>
          <p:cNvSpPr txBox="1"/>
          <p:nvPr/>
        </p:nvSpPr>
        <p:spPr>
          <a:xfrm>
            <a:off x="4953000" y="4419601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14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51DAC9-B46A-4DF7-AA68-6D69D07DF7EC}"/>
              </a:ext>
            </a:extLst>
          </p:cNvPr>
          <p:cNvSpPr txBox="1"/>
          <p:nvPr/>
        </p:nvSpPr>
        <p:spPr>
          <a:xfrm>
            <a:off x="6477000" y="4419601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0872397-3AAE-40D4-875C-6CA47A45A45F}"/>
              </a:ext>
            </a:extLst>
          </p:cNvPr>
          <p:cNvSpPr txBox="1"/>
          <p:nvPr/>
        </p:nvSpPr>
        <p:spPr>
          <a:xfrm>
            <a:off x="5791200" y="4419601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&lt;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FA31BF58-151A-4B44-B70C-5B23162870FA}"/>
              </a:ext>
            </a:extLst>
          </p:cNvPr>
          <p:cNvSpPr/>
          <p:nvPr/>
        </p:nvSpPr>
        <p:spPr>
          <a:xfrm>
            <a:off x="4876800" y="5867400"/>
            <a:ext cx="24384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95F9940-61AE-4096-9EC9-1E7F8D007F60}"/>
              </a:ext>
            </a:extLst>
          </p:cNvPr>
          <p:cNvSpPr txBox="1"/>
          <p:nvPr/>
        </p:nvSpPr>
        <p:spPr>
          <a:xfrm>
            <a:off x="4953000" y="5943601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20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D1B86DA-A7C4-4976-A6D3-F552DD8D6CD1}"/>
              </a:ext>
            </a:extLst>
          </p:cNvPr>
          <p:cNvSpPr txBox="1"/>
          <p:nvPr/>
        </p:nvSpPr>
        <p:spPr>
          <a:xfrm>
            <a:off x="6477000" y="5943601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97F2397-0AD4-4FF1-BA81-FFFB6DA1D15C}"/>
              </a:ext>
            </a:extLst>
          </p:cNvPr>
          <p:cNvSpPr txBox="1"/>
          <p:nvPr/>
        </p:nvSpPr>
        <p:spPr>
          <a:xfrm>
            <a:off x="5791200" y="5943601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6246384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 animBg="1"/>
      <p:bldP spid="15" grpId="0" animBg="1"/>
      <p:bldP spid="16" grpId="0"/>
      <p:bldP spid="17" grpId="0"/>
      <p:bldP spid="18" grpId="0"/>
      <p:bldP spid="19" grpId="0" animBg="1"/>
      <p:bldP spid="20" grpId="0"/>
      <p:bldP spid="21" grpId="0"/>
      <p:bldP spid="22" grpId="0"/>
      <p:bldP spid="23" grpId="0" animBg="1"/>
      <p:bldP spid="24" grpId="0"/>
      <p:bldP spid="25" grpId="0"/>
      <p:bldP spid="26" grpId="0"/>
      <p:bldP spid="27" grpId="0" animBg="1"/>
      <p:bldP spid="28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id="{74121B9F-9892-4841-AD9C-FD50A8274014}"/>
              </a:ext>
            </a:extLst>
          </p:cNvPr>
          <p:cNvSpPr/>
          <p:nvPr/>
        </p:nvSpPr>
        <p:spPr>
          <a:xfrm>
            <a:off x="5508" y="114300"/>
            <a:ext cx="4261692" cy="685800"/>
          </a:xfrm>
          <a:prstGeom prst="flowChartTerminator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1.So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sánh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(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mẫu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6DB2C073-DACD-483A-9722-557107C3EB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30998"/>
          <a:stretch/>
        </p:blipFill>
        <p:spPr bwMode="auto">
          <a:xfrm>
            <a:off x="717640" y="2067499"/>
            <a:ext cx="3930560" cy="2484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B2467B2E-FA9C-48E2-AA13-055A51C796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4135"/>
          <a:stretch/>
        </p:blipFill>
        <p:spPr bwMode="auto">
          <a:xfrm>
            <a:off x="8001000" y="2067499"/>
            <a:ext cx="4114800" cy="263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A4FD858-B1B7-4374-8C1D-77DD559DA59E}"/>
              </a:ext>
            </a:extLst>
          </p:cNvPr>
          <p:cNvSpPr/>
          <p:nvPr/>
        </p:nvSpPr>
        <p:spPr>
          <a:xfrm>
            <a:off x="4953000" y="3298978"/>
            <a:ext cx="24384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DD9304-404D-4092-AD04-6A84B0B2B178}"/>
              </a:ext>
            </a:extLst>
          </p:cNvPr>
          <p:cNvSpPr txBox="1"/>
          <p:nvPr/>
        </p:nvSpPr>
        <p:spPr>
          <a:xfrm>
            <a:off x="4876800" y="3295257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13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478A1E-D5D4-4C17-B2DC-319F2CE02CDA}"/>
              </a:ext>
            </a:extLst>
          </p:cNvPr>
          <p:cNvSpPr txBox="1"/>
          <p:nvPr/>
        </p:nvSpPr>
        <p:spPr>
          <a:xfrm>
            <a:off x="6515100" y="3290619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16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310A3D-886F-40D1-968F-AAF7AD7DE551}"/>
              </a:ext>
            </a:extLst>
          </p:cNvPr>
          <p:cNvSpPr txBox="1"/>
          <p:nvPr/>
        </p:nvSpPr>
        <p:spPr>
          <a:xfrm>
            <a:off x="5791200" y="3290618"/>
            <a:ext cx="68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&lt;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2737497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AB44CD-E2DD-4CF6-A50D-85631DB65E87}"/>
              </a:ext>
            </a:extLst>
          </p:cNvPr>
          <p:cNvSpPr txBox="1"/>
          <p:nvPr/>
        </p:nvSpPr>
        <p:spPr>
          <a:xfrm>
            <a:off x="5327573" y="2479245"/>
            <a:ext cx="18288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</p:txBody>
      </p:sp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id="{74121B9F-9892-4841-AD9C-FD50A8274014}"/>
              </a:ext>
            </a:extLst>
          </p:cNvPr>
          <p:cNvSpPr/>
          <p:nvPr/>
        </p:nvSpPr>
        <p:spPr>
          <a:xfrm>
            <a:off x="5508" y="114300"/>
            <a:ext cx="4337892" cy="685800"/>
          </a:xfrm>
          <a:prstGeom prst="flowChartTerminator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1.So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sánh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(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mẫu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9D2AA268-FCD9-479F-8667-6B2A84865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6132" y="1623921"/>
            <a:ext cx="4578150" cy="1710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42F461D1-D214-49E1-90A9-DC1B7632E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40774" y="1546967"/>
            <a:ext cx="3998888" cy="1864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DEF38C4-C052-4B4D-ABDC-F98DAA7B73BD}"/>
              </a:ext>
            </a:extLst>
          </p:cNvPr>
          <p:cNvSpPr/>
          <p:nvPr/>
        </p:nvSpPr>
        <p:spPr>
          <a:xfrm>
            <a:off x="5133218" y="2295580"/>
            <a:ext cx="2635603" cy="82626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B84F26-99C0-4408-86A4-3A739F5BDB34}"/>
              </a:ext>
            </a:extLst>
          </p:cNvPr>
          <p:cNvSpPr txBox="1"/>
          <p:nvPr/>
        </p:nvSpPr>
        <p:spPr>
          <a:xfrm>
            <a:off x="5155620" y="2310468"/>
            <a:ext cx="129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25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6CE22C-84BB-4A06-A20F-9FF9F0EA5563}"/>
              </a:ext>
            </a:extLst>
          </p:cNvPr>
          <p:cNvSpPr txBox="1"/>
          <p:nvPr/>
        </p:nvSpPr>
        <p:spPr>
          <a:xfrm>
            <a:off x="6776200" y="2325356"/>
            <a:ext cx="114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15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A83363-E430-4514-AECF-27427C83A260}"/>
              </a:ext>
            </a:extLst>
          </p:cNvPr>
          <p:cNvSpPr txBox="1"/>
          <p:nvPr/>
        </p:nvSpPr>
        <p:spPr>
          <a:xfrm>
            <a:off x="6019800" y="2233022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&gt;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061278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EBE998-E4E0-4FEB-B1D5-D7C9805884D5}"/>
              </a:ext>
            </a:extLst>
          </p:cNvPr>
          <p:cNvSpPr txBox="1"/>
          <p:nvPr/>
        </p:nvSpPr>
        <p:spPr>
          <a:xfrm>
            <a:off x="4953001" y="3064616"/>
            <a:ext cx="2286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</p:txBody>
      </p:sp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id="{74121B9F-9892-4841-AD9C-FD50A8274014}"/>
              </a:ext>
            </a:extLst>
          </p:cNvPr>
          <p:cNvSpPr/>
          <p:nvPr/>
        </p:nvSpPr>
        <p:spPr>
          <a:xfrm>
            <a:off x="228600" y="533400"/>
            <a:ext cx="4337892" cy="685800"/>
          </a:xfrm>
          <a:prstGeom prst="flowChartTerminator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1.So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sánh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(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mẫu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DF136AC1-A58C-4393-98D0-7EF0F38F06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8170"/>
          <a:stretch/>
        </p:blipFill>
        <p:spPr bwMode="auto">
          <a:xfrm>
            <a:off x="294213" y="1831167"/>
            <a:ext cx="4038600" cy="2231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9734BCBB-B126-4247-BE25-69721256E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9189" y="1830249"/>
            <a:ext cx="4038598" cy="2379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1FF48B3D-DAC4-4A19-8BB7-D2EB1EB7A85C}"/>
              </a:ext>
            </a:extLst>
          </p:cNvPr>
          <p:cNvSpPr/>
          <p:nvPr/>
        </p:nvSpPr>
        <p:spPr>
          <a:xfrm>
            <a:off x="4563279" y="2946715"/>
            <a:ext cx="3054425" cy="1066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232A389-8E4F-4EAB-B0FA-23C661B95A57}"/>
              </a:ext>
            </a:extLst>
          </p:cNvPr>
          <p:cNvSpPr txBox="1"/>
          <p:nvPr/>
        </p:nvSpPr>
        <p:spPr>
          <a:xfrm>
            <a:off x="4594220" y="3064616"/>
            <a:ext cx="1001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14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51DAC9-B46A-4DF7-AA68-6D69D07DF7EC}"/>
              </a:ext>
            </a:extLst>
          </p:cNvPr>
          <p:cNvSpPr txBox="1"/>
          <p:nvPr/>
        </p:nvSpPr>
        <p:spPr>
          <a:xfrm>
            <a:off x="6701010" y="3064616"/>
            <a:ext cx="10649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16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0872397-3AAE-40D4-875C-6CA47A45A45F}"/>
              </a:ext>
            </a:extLst>
          </p:cNvPr>
          <p:cNvSpPr txBox="1"/>
          <p:nvPr/>
        </p:nvSpPr>
        <p:spPr>
          <a:xfrm>
            <a:off x="5698722" y="2997852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&lt;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87105859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23" grpId="0" animBg="1"/>
      <p:bldP spid="2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5B4B7B-F0EF-483D-8F69-158C37FF993F}"/>
              </a:ext>
            </a:extLst>
          </p:cNvPr>
          <p:cNvSpPr txBox="1"/>
          <p:nvPr/>
        </p:nvSpPr>
        <p:spPr>
          <a:xfrm>
            <a:off x="4953000" y="2743200"/>
            <a:ext cx="2286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id="{74121B9F-9892-4841-AD9C-FD50A8274014}"/>
              </a:ext>
            </a:extLst>
          </p:cNvPr>
          <p:cNvSpPr/>
          <p:nvPr/>
        </p:nvSpPr>
        <p:spPr>
          <a:xfrm>
            <a:off x="310308" y="228600"/>
            <a:ext cx="4261692" cy="685800"/>
          </a:xfrm>
          <a:prstGeom prst="flowChartTerminator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1.So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A36F2E40-879B-4C2F-B18A-75C953DE24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6528"/>
          <a:stretch/>
        </p:blipFill>
        <p:spPr bwMode="auto">
          <a:xfrm>
            <a:off x="172138" y="1934271"/>
            <a:ext cx="4261692" cy="2227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461567F5-EEE2-4541-AF89-0371EED19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3800" y="1682320"/>
            <a:ext cx="4435384" cy="2508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FA31BF58-151A-4B44-B70C-5B23162870FA}"/>
              </a:ext>
            </a:extLst>
          </p:cNvPr>
          <p:cNvSpPr/>
          <p:nvPr/>
        </p:nvSpPr>
        <p:spPr>
          <a:xfrm>
            <a:off x="4597247" y="2646398"/>
            <a:ext cx="2881370" cy="1066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95F9940-61AE-4096-9EC9-1E7F8D007F60}"/>
              </a:ext>
            </a:extLst>
          </p:cNvPr>
          <p:cNvSpPr txBox="1"/>
          <p:nvPr/>
        </p:nvSpPr>
        <p:spPr>
          <a:xfrm>
            <a:off x="4648200" y="2743200"/>
            <a:ext cx="99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D1B86DA-A7C4-4976-A6D3-F552DD8D6CD1}"/>
              </a:ext>
            </a:extLst>
          </p:cNvPr>
          <p:cNvSpPr txBox="1"/>
          <p:nvPr/>
        </p:nvSpPr>
        <p:spPr>
          <a:xfrm>
            <a:off x="6476999" y="2743201"/>
            <a:ext cx="10016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97F2397-0AD4-4FF1-BA81-FFFB6DA1D15C}"/>
              </a:ext>
            </a:extLst>
          </p:cNvPr>
          <p:cNvSpPr txBox="1"/>
          <p:nvPr/>
        </p:nvSpPr>
        <p:spPr>
          <a:xfrm>
            <a:off x="5679653" y="2661518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1401734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7" grpId="0" animBg="1"/>
      <p:bldP spid="28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Terminator 2">
            <a:extLst>
              <a:ext uri="{FF2B5EF4-FFF2-40B4-BE49-F238E27FC236}">
                <a16:creationId xmlns:a16="http://schemas.microsoft.com/office/drawing/2014/main" id="{D3419FDC-BFDF-420A-8C22-E97B4D1806E3}"/>
              </a:ext>
            </a:extLst>
          </p:cNvPr>
          <p:cNvSpPr/>
          <p:nvPr/>
        </p:nvSpPr>
        <p:spPr>
          <a:xfrm>
            <a:off x="0" y="113382"/>
            <a:ext cx="5230880" cy="685800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Túi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lớn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A4C1DF3-7A21-444E-B51F-1A9DD1A9C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806" y="1676400"/>
            <a:ext cx="2540602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9863B946-2C8B-42A7-A3D4-4659DBAE5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1981200"/>
            <a:ext cx="264081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DFD476-1C5D-4C2F-8721-E926D5B73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75482" y="2064961"/>
            <a:ext cx="23812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CF66D2-DD0C-456E-BEBC-7D9DE5F0F225}"/>
              </a:ext>
            </a:extLst>
          </p:cNvPr>
          <p:cNvSpPr txBox="1"/>
          <p:nvPr/>
        </p:nvSpPr>
        <p:spPr>
          <a:xfrm>
            <a:off x="8077200" y="171959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</a:p>
        </p:txBody>
      </p:sp>
    </p:spTree>
    <p:extLst>
      <p:ext uri="{BB962C8B-B14F-4D97-AF65-F5344CB8AC3E}">
        <p14:creationId xmlns:p14="http://schemas.microsoft.com/office/powerpoint/2010/main" val="1930410037"/>
      </p:ext>
    </p:extLst>
  </p:cSld>
  <p:clrMapOvr>
    <a:masterClrMapping/>
  </p:clrMapOvr>
  <p:transition spd="slow" advClick="0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Microsoft YaHei" panose="020B0503020204020204" pitchFamily="34" charset="-122"/>
            <a:ea typeface="Microsoft YaHei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432</TotalTime>
  <Words>492</Words>
  <Application>Microsoft Office PowerPoint</Application>
  <PresentationFormat>Widescreen</PresentationFormat>
  <Paragraphs>146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Century Gothic</vt:lpstr>
      <vt:lpstr>Arial</vt:lpstr>
      <vt:lpstr>Times New Roman</vt:lpstr>
      <vt:lpstr>Tahoma</vt:lpstr>
      <vt:lpstr>Wingdings 2</vt:lpstr>
      <vt:lpstr>Arial Narrow</vt:lpstr>
      <vt:lpstr>Calibri</vt:lpstr>
      <vt:lpstr>inpin heiti</vt:lpstr>
      <vt:lpstr>Austin</vt:lpstr>
      <vt:lpstr>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AutoBVT</dc:creator>
  <cp:lastModifiedBy>Thúy Trần Diệu</cp:lastModifiedBy>
  <cp:revision>30</cp:revision>
  <dcterms:created xsi:type="dcterms:W3CDTF">2020-08-23T01:47:27Z</dcterms:created>
  <dcterms:modified xsi:type="dcterms:W3CDTF">2023-04-20T14:49:44Z</dcterms:modified>
</cp:coreProperties>
</file>