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007577157" r:id="rId3"/>
    <p:sldId id="346" r:id="rId4"/>
    <p:sldId id="347" r:id="rId5"/>
    <p:sldId id="348" r:id="rId6"/>
    <p:sldId id="349" r:id="rId7"/>
    <p:sldId id="350" r:id="rId8"/>
    <p:sldId id="2007577162" r:id="rId9"/>
    <p:sldId id="315" r:id="rId10"/>
    <p:sldId id="2007577153" r:id="rId11"/>
    <p:sldId id="2007577164" r:id="rId12"/>
    <p:sldId id="320" r:id="rId13"/>
    <p:sldId id="2007577159" r:id="rId14"/>
    <p:sldId id="323" r:id="rId15"/>
    <p:sldId id="2007577137" r:id="rId16"/>
    <p:sldId id="287" r:id="rId17"/>
    <p:sldId id="300" r:id="rId18"/>
    <p:sldId id="2661" r:id="rId19"/>
    <p:sldId id="2662" r:id="rId20"/>
    <p:sldId id="293" r:id="rId21"/>
    <p:sldId id="295" r:id="rId22"/>
    <p:sldId id="294" r:id="rId23"/>
    <p:sldId id="298" r:id="rId24"/>
    <p:sldId id="297" r:id="rId25"/>
    <p:sldId id="299" r:id="rId26"/>
    <p:sldId id="2007577154" r:id="rId27"/>
  </p:sldIdLst>
  <p:sldSz cx="12192000" cy="6858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Tahoma" panose="020B0604030504040204" pitchFamily="34" charset="0"/>
      <p:regular r:id="rId34"/>
      <p:bold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E1A66"/>
    <a:srgbClr val="F89ABC"/>
    <a:srgbClr val="F846B0"/>
    <a:srgbClr val="91F7F9"/>
    <a:srgbClr val="FCD4E2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E8E67-41D7-12B4-C3EB-17B2C6C23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1BC448-71F0-8111-7541-B0D22C265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F926D-00A1-50A3-6218-84F1C63D5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51984-2626-59B1-26FB-6465335AD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403D7-5B02-B863-5D3C-E22F6045A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3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FF333-0587-8536-E6A3-ED6F7BA7B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09C967-F8F5-CDA9-15E4-0FA0B48019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B416D7-30A2-5133-3D5C-489E28ADE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070B5-F60E-5D74-7F58-0D46FFB75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44848-0C3E-16EB-E57E-D38DE806F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867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C7B99D-04C5-EEEC-E6F3-5E2ACA11E6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448FBB-7788-9DE0-F214-32A1D4324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F70E9-E66A-0FC5-DCAC-9E42B3763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E93F6-49DC-BEA7-D6D5-B546A2102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8FF14-C2D6-A2D4-CA34-03F6B0AEC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45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845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567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54114-2B89-DC3E-9BC5-0A63A9B2C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A6D11-EC46-0AA3-BA92-40BA5C82B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58EEE-FF97-7919-E637-F9585974F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915CF-FA68-0F7D-A272-C7F0520F4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C0E22-93A7-9818-F8FF-936988412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80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2F21A-C3FD-698F-A97A-74E79DDA4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9AEB4-8341-2BFE-97F5-D71C46381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8DED8-9DBB-6F7C-4F3F-AE5001B89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950F2-6200-C392-C995-FC4829ED6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95211-05D5-2ED9-476B-1ADD84FBB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12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60838-57E9-1766-461D-8130A5198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00475-FF68-F407-42FA-7AEEE1581B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1161C-AEE6-45CE-9F69-AF0C07BE0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F3CE0-6686-8414-725F-1F2A5C9AD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4A85C7-F3A4-CE6D-65FD-0ABA68B87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6AE524-2637-76AD-DA19-E613AF9EC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54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98490-B4D8-5F5D-B34E-5C1869AA4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42326-BD03-90AB-137B-D4020CC5A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56DC8D-D674-D188-ABB5-0C46F9D76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965CC1-CEBE-DDAC-A25C-50BC679F0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977814-1CC4-B894-3944-F800540FC2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B35382-BA09-7A58-D0C8-D715B6BE3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CF9D13-9A3C-D62D-CE68-F9A938B28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82C539-66F0-B98A-8309-48ADEC00D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841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5EDB9-EE40-1C04-82D8-C09CFFC2A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9EBD44-B1C3-46F3-9F52-A4CAD6D5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73AE2E-9133-FF6B-8D00-E20C83F3C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78A3B3-0E15-C316-D9E6-EC484D20A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62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44C26D-FC23-09D1-C40E-CB7CE010F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8CE0DC-EA62-E3F5-2A1F-E6CA46018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3C0C6E-E6EA-7843-13EA-94FC1CB37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50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B50BD-828E-98B0-CEFB-AAC04071E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206BC-ABF8-9EB1-A002-1FBC0A52C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86295A-E9AC-2FF1-D26A-4B26752AC7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C441AD-546B-3393-540D-13EEEC640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C967C0-2A64-C1E6-4471-2EDC757EB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81C68-AA32-B4FA-B31B-A37E64CB3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59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3D39C-8DF3-EAFD-A6BA-48A066E44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32FBA6-1915-7E18-4560-8A9C52F5FE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CDD675-5377-34C9-930F-3E77A9DA7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1934A-87FE-F5DB-9E3F-40E6791BE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CE88DD-1EDB-6DE4-28B2-2D9F75565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3E76AC-F07D-A79F-8BF3-3592E9CBF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70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67F678-0849-7A05-DE58-CF57E3831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EB3040-BBA6-54F4-461D-658EBE727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EC358-58BD-43EE-646B-126A06ACFC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EBDAF-842A-4E26-AE18-4EEC1902C159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5F2C9-704F-B88C-92F1-CD8198A1E6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477612-B67D-E2BC-8449-27F6265AE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58F09-124C-4E0A-A904-39A96102FE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7" Type="http://schemas.openxmlformats.org/officeDocument/2006/relationships/image" Target="../media/image36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3.wav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9.gif"/><Relationship Id="rId9" Type="http://schemas.openxmlformats.org/officeDocument/2006/relationships/image" Target="../media/image3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3.wav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9.gif"/><Relationship Id="rId9" Type="http://schemas.openxmlformats.org/officeDocument/2006/relationships/image" Target="../media/image3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3.wav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9.gif"/><Relationship Id="rId9" Type="http://schemas.openxmlformats.org/officeDocument/2006/relationships/image" Target="../media/image3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7" Type="http://schemas.openxmlformats.org/officeDocument/2006/relationships/image" Target="../media/image3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slide" Target="slide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2.wav"/><Relationship Id="rId7" Type="http://schemas.openxmlformats.org/officeDocument/2006/relationships/image" Target="../media/image13.jpeg"/><Relationship Id="rId12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4.xml"/><Relationship Id="rId5" Type="http://schemas.openxmlformats.org/officeDocument/2006/relationships/image" Target="../media/image9.gif"/><Relationship Id="rId10" Type="http://schemas.openxmlformats.org/officeDocument/2006/relationships/image" Target="../media/image16.png"/><Relationship Id="rId4" Type="http://schemas.openxmlformats.org/officeDocument/2006/relationships/image" Target="../media/image7.jpeg"/><Relationship Id="rId9" Type="http://schemas.openxmlformats.org/officeDocument/2006/relationships/image" Target="../media/image1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2.wav"/><Relationship Id="rId7" Type="http://schemas.openxmlformats.org/officeDocument/2006/relationships/image" Target="../media/image13.jpeg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5.xml"/><Relationship Id="rId5" Type="http://schemas.openxmlformats.org/officeDocument/2006/relationships/image" Target="../media/image9.gif"/><Relationship Id="rId10" Type="http://schemas.openxmlformats.org/officeDocument/2006/relationships/image" Target="../media/image19.png"/><Relationship Id="rId4" Type="http://schemas.openxmlformats.org/officeDocument/2006/relationships/image" Target="../media/image7.jpeg"/><Relationship Id="rId9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2.wav"/><Relationship Id="rId7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9.gif"/><Relationship Id="rId10" Type="http://schemas.openxmlformats.org/officeDocument/2006/relationships/image" Target="../media/image21.gif"/><Relationship Id="rId4" Type="http://schemas.openxmlformats.org/officeDocument/2006/relationships/image" Target="../media/image7.jpeg"/><Relationship Id="rId9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B6EED9-C36D-4350-AED5-E6BFBA1E0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61333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D18416-CA5E-499E-97AB-5D0D0C7D0364}"/>
              </a:ext>
            </a:extLst>
          </p:cNvPr>
          <p:cNvSpPr/>
          <p:nvPr/>
        </p:nvSpPr>
        <p:spPr>
          <a:xfrm>
            <a:off x="1624712" y="1543853"/>
            <a:ext cx="9374041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NHIỆT LIỆT CHÀO MỪNG CÁC THẦY CÔ</a:t>
            </a:r>
          </a:p>
          <a:p>
            <a:pPr algn="ctr"/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</a:rPr>
              <a:t>VỀ DỰ GIỜ</a:t>
            </a:r>
          </a:p>
          <a:p>
            <a:pPr algn="ctr"/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en-US" sz="4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M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ôn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Toán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  <a:p>
            <a:pPr algn="ctr"/>
            <a:r>
              <a:rPr lang="en-US" sz="44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</a:t>
            </a:r>
            <a:r>
              <a:rPr lang="en-US" sz="4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ớp</a:t>
            </a:r>
            <a:r>
              <a:rPr lang="en-US" sz="4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3A3</a:t>
            </a:r>
            <a:endParaRPr lang="en-US" sz="48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9D4A5C-0332-4887-B0D3-019CC4BBFC39}"/>
              </a:ext>
            </a:extLst>
          </p:cNvPr>
          <p:cNvSpPr/>
          <p:nvPr/>
        </p:nvSpPr>
        <p:spPr>
          <a:xfrm>
            <a:off x="5917096" y="5554076"/>
            <a:ext cx="415748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i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GVCN: </a:t>
            </a:r>
            <a:r>
              <a:rPr lang="en-US" sz="3200" b="1" i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Tô</a:t>
            </a:r>
            <a:r>
              <a:rPr lang="en-US" sz="3200" b="1" i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3200" b="1" i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Thị</a:t>
            </a:r>
            <a:r>
              <a:rPr lang="en-US" sz="3200" b="1" i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Thu </a:t>
            </a:r>
            <a:r>
              <a:rPr lang="en-US" sz="3200" b="1" i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Thuỷ</a:t>
            </a:r>
            <a:endParaRPr lang="en-US" sz="3200" b="1" i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A6C1B7-03A0-4774-99EB-A32B01501C64}"/>
              </a:ext>
            </a:extLst>
          </p:cNvPr>
          <p:cNvSpPr txBox="1"/>
          <p:nvPr/>
        </p:nvSpPr>
        <p:spPr>
          <a:xfrm>
            <a:off x="1624712" y="841430"/>
            <a:ext cx="4518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ỜNG TH PHÚ THỊNH</a:t>
            </a:r>
          </a:p>
        </p:txBody>
      </p:sp>
    </p:spTree>
    <p:extLst>
      <p:ext uri="{BB962C8B-B14F-4D97-AF65-F5344CB8AC3E}">
        <p14:creationId xmlns:p14="http://schemas.microsoft.com/office/powerpoint/2010/main" val="889057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AB2E45-286A-4E0D-BFC5-A8E11C907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8B05145E-74AA-4789-A7B9-08FC0E0AB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533" y="136806"/>
            <a:ext cx="7890933" cy="51463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4F981F-109C-47A8-9B96-F39713B03F8A}"/>
              </a:ext>
            </a:extLst>
          </p:cNvPr>
          <p:cNvSpPr/>
          <p:nvPr/>
        </p:nvSpPr>
        <p:spPr>
          <a:xfrm>
            <a:off x="3654465" y="3274447"/>
            <a:ext cx="488306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8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endParaRPr lang="en-US" sz="115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223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0A618E-58BE-4B63-85F1-1CD017768318}"/>
              </a:ext>
            </a:extLst>
          </p:cNvPr>
          <p:cNvSpPr txBox="1"/>
          <p:nvPr/>
        </p:nvSpPr>
        <p:spPr>
          <a:xfrm>
            <a:off x="4310822" y="0"/>
            <a:ext cx="4347095" cy="58477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A53C93-20B3-4897-A184-457F2FA8EC65}"/>
              </a:ext>
            </a:extLst>
          </p:cNvPr>
          <p:cNvSpPr txBox="1"/>
          <p:nvPr/>
        </p:nvSpPr>
        <p:spPr>
          <a:xfrm>
            <a:off x="138827" y="456364"/>
            <a:ext cx="9707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 (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F3CADA-DCA0-460D-8A73-9C5E3BDC7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94" b="95105" l="4140" r="94586">
                        <a14:foregroundMark x1="11306" y1="81119" x2="21338" y2="62238"/>
                        <a14:foregroundMark x1="25159" y1="47552" x2="31051" y2="31469"/>
                        <a14:foregroundMark x1="30255" y1="27972" x2="38057" y2="56643"/>
                        <a14:foregroundMark x1="38057" y1="56643" x2="38854" y2="58042"/>
                        <a14:foregroundMark x1="5255" y1="76224" x2="12420" y2="77622"/>
                        <a14:foregroundMark x1="4777" y1="72028" x2="9236" y2="83916"/>
                        <a14:foregroundMark x1="6051" y1="81818" x2="9873" y2="88811"/>
                        <a14:foregroundMark x1="29140" y1="7692" x2="30255" y2="21678"/>
                        <a14:foregroundMark x1="29936" y1="9091" x2="27389" y2="32867"/>
                        <a14:foregroundMark x1="38057" y1="37762" x2="42675" y2="52448"/>
                        <a14:foregroundMark x1="38535" y1="32168" x2="42357" y2="48951"/>
                        <a14:foregroundMark x1="38535" y1="31469" x2="42516" y2="55944"/>
                        <a14:foregroundMark x1="39331" y1="33566" x2="42038" y2="45455"/>
                        <a14:foregroundMark x1="14809" y1="50350" x2="27548" y2="52448"/>
                        <a14:foregroundMark x1="14809" y1="57343" x2="23408" y2="39860"/>
                        <a14:foregroundMark x1="14809" y1="48951" x2="21815" y2="35664"/>
                        <a14:foregroundMark x1="49363" y1="54545" x2="51115" y2="76224"/>
                        <a14:foregroundMark x1="48885" y1="58741" x2="50955" y2="93007"/>
                        <a14:foregroundMark x1="50159" y1="81818" x2="94745" y2="9091"/>
                        <a14:foregroundMark x1="64172" y1="39161" x2="75318" y2="30070"/>
                        <a14:foregroundMark x1="75318" y1="30070" x2="75318" y2="30070"/>
                        <a14:foregroundMark x1="85828" y1="20979" x2="91561" y2="22378"/>
                        <a14:foregroundMark x1="5892" y1="65035" x2="8439" y2="88112"/>
                        <a14:foregroundMark x1="6369" y1="69231" x2="4140" y2="95105"/>
                        <a14:foregroundMark x1="14013" y1="53147" x2="26274" y2="37762"/>
                        <a14:foregroundMark x1="26274" y1="37762" x2="26274" y2="377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8787" y="1340138"/>
            <a:ext cx="5700256" cy="12979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B2D796-AAE0-4786-B5ED-901FA841D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55" b="98182" l="6714" r="89753">
                        <a14:foregroundMark x1="32747" y1="49855" x2="35689" y2="56727"/>
                        <a14:foregroundMark x1="22615" y1="26182" x2="32531" y2="49348"/>
                        <a14:foregroundMark x1="35689" y1="56727" x2="42049" y2="48364"/>
                        <a14:foregroundMark x1="26148" y1="58182" x2="54064" y2="53091"/>
                        <a14:foregroundMark x1="17668" y1="58545" x2="26855" y2="54182"/>
                        <a14:foregroundMark x1="6714" y1="71636" x2="11307" y2="77091"/>
                        <a14:foregroundMark x1="31368" y1="95864" x2="56890" y2="98182"/>
                        <a14:foregroundMark x1="50177" y1="60364" x2="81625" y2="61091"/>
                        <a14:foregroundMark x1="81625" y1="75788" x2="81625" y2="86909"/>
                        <a14:foregroundMark x1="10601" y1="89455" x2="22896" y2="89455"/>
                        <a14:foregroundMark x1="72085" y1="89818" x2="77739" y2="89455"/>
                        <a14:foregroundMark x1="19788" y1="90545" x2="22321" y2="90443"/>
                        <a14:foregroundMark x1="8127" y1="82182" x2="8127" y2="92000"/>
                        <a14:foregroundMark x1="9541" y1="60727" x2="9541" y2="70909"/>
                        <a14:foregroundMark x1="9894" y1="60364" x2="28622" y2="62545"/>
                        <a14:foregroundMark x1="28622" y1="62545" x2="48057" y2="60000"/>
                        <a14:foregroundMark x1="22968" y1="89091" x2="23105" y2="89097"/>
                        <a14:foregroundMark x1="18728" y1="89091" x2="23006" y2="89267"/>
                        <a14:foregroundMark x1="74912" y1="90182" x2="82332" y2="89091"/>
                        <a14:foregroundMark x1="12367" y1="90182" x2="22473" y2="90182"/>
                        <a14:foregroundMark x1="36042" y1="44000" x2="43110" y2="44364"/>
                        <a14:foregroundMark x1="35689" y1="42909" x2="37456" y2="46545"/>
                        <a14:foregroundMark x1="23322" y1="94182" x2="51943" y2="97455"/>
                        <a14:foregroundMark x1="32509" y1="92727" x2="34276" y2="93818"/>
                        <a14:backgroundMark x1="38956" y1="88856" x2="43816" y2="88364"/>
                        <a14:backgroundMark x1="22261" y1="90545" x2="25993" y2="90167"/>
                        <a14:backgroundMark x1="43816" y1="88364" x2="57597" y2="90545"/>
                        <a14:backgroundMark x1="15901" y1="73091" x2="56890" y2="71273"/>
                        <a14:backgroundMark x1="56890" y1="71273" x2="81979" y2="75273"/>
                        <a14:backgroundMark x1="17314" y1="68727" x2="19788" y2="6909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8584" y="2694211"/>
            <a:ext cx="3521301" cy="3335589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4FF1F7CC-0F38-4CB9-910E-277BE2A83CE8}"/>
              </a:ext>
            </a:extLst>
          </p:cNvPr>
          <p:cNvSpPr/>
          <p:nvPr/>
        </p:nvSpPr>
        <p:spPr>
          <a:xfrm>
            <a:off x="2388011" y="2616780"/>
            <a:ext cx="3400900" cy="1430305"/>
          </a:xfrm>
          <a:prstGeom prst="wedgeRoundRectCallout">
            <a:avLst>
              <a:gd name="adj1" fmla="val -46112"/>
              <a:gd name="adj2" fmla="val 67047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ABC, ta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 + 5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x 2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8894F7-33BC-45CC-BD40-7A32490B2A89}"/>
              </a:ext>
            </a:extLst>
          </p:cNvPr>
          <p:cNvSpPr txBox="1"/>
          <p:nvPr/>
        </p:nvSpPr>
        <p:spPr>
          <a:xfrm>
            <a:off x="584883" y="4910745"/>
            <a:ext cx="262303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x 2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92C35D-2AAF-49B5-91A3-7754BB6D0C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6667" l="7283" r="96359">
                        <a14:foregroundMark x1="52101" y1="15667" x2="63305" y2="28333"/>
                        <a14:foregroundMark x1="63305" y1="28333" x2="63305" y2="28333"/>
                        <a14:foregroundMark x1="51261" y1="14667" x2="64706" y2="19667"/>
                        <a14:foregroundMark x1="64706" y1="19667" x2="69468" y2="24000"/>
                        <a14:foregroundMark x1="49300" y1="34333" x2="70308" y2="31667"/>
                        <a14:foregroundMark x1="9524" y1="60667" x2="33894" y2="60333"/>
                        <a14:foregroundMark x1="64897" y1="60333" x2="90476" y2="60333"/>
                        <a14:foregroundMark x1="33894" y1="60333" x2="63392" y2="60333"/>
                        <a14:foregroundMark x1="90756" y1="60333" x2="91036" y2="75333"/>
                        <a14:foregroundMark x1="14006" y1="88000" x2="32493" y2="88000"/>
                        <a14:foregroundMark x1="7003" y1="90333" x2="52101" y2="87000"/>
                        <a14:foregroundMark x1="52101" y1="87000" x2="77591" y2="87667"/>
                        <a14:foregroundMark x1="77591" y1="87667" x2="96359" y2="87667"/>
                        <a14:foregroundMark x1="96359" y1="87667" x2="96359" y2="87667"/>
                        <a14:foregroundMark x1="8123" y1="61333" x2="8123" y2="86000"/>
                        <a14:foregroundMark x1="7843" y1="80333" x2="7843" y2="92000"/>
                        <a14:foregroundMark x1="93277" y1="80667" x2="93557" y2="92333"/>
                        <a14:foregroundMark x1="92717" y1="81000" x2="92157" y2="88667"/>
                        <a14:foregroundMark x1="21849" y1="60667" x2="75910" y2="64667"/>
                        <a14:foregroundMark x1="53221" y1="39000" x2="64426" y2="35000"/>
                        <a14:foregroundMark x1="58263" y1="42000" x2="62185" y2="24333"/>
                        <a14:foregroundMark x1="48459" y1="54000" x2="54599" y2="53140"/>
                        <a14:foregroundMark x1="67624" y1="55871" x2="69468" y2="56000"/>
                        <a14:foregroundMark x1="55182" y1="55000" x2="56377" y2="55084"/>
                        <a14:foregroundMark x1="69468" y1="56000" x2="70868" y2="56333"/>
                        <a14:foregroundMark x1="41176" y1="94000" x2="65546" y2="96667"/>
                        <a14:foregroundMark x1="65546" y1="96667" x2="71709" y2="96667"/>
                        <a14:foregroundMark x1="47339" y1="52000" x2="50420" y2="55667"/>
                        <a14:foregroundMark x1="47619" y1="51000" x2="52381" y2="51000"/>
                        <a14:foregroundMark x1="50700" y1="49667" x2="47059" y2="57333"/>
                        <a14:foregroundMark x1="46779" y1="52333" x2="40056" y2="61333"/>
                        <a14:foregroundMark x1="64146" y1="49333" x2="73950" y2="58000"/>
                        <a14:foregroundMark x1="11765" y1="90333" x2="11765" y2="90333"/>
                        <a14:foregroundMark x1="63305" y1="48667" x2="56303" y2="57667"/>
                        <a14:foregroundMark x1="65826" y1="49333" x2="57703" y2="60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4436" y="2751299"/>
            <a:ext cx="3925170" cy="3324246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A828C95B-F20A-4D46-9593-B92FB409E589}"/>
              </a:ext>
            </a:extLst>
          </p:cNvPr>
          <p:cNvSpPr/>
          <p:nvPr/>
        </p:nvSpPr>
        <p:spPr>
          <a:xfrm>
            <a:off x="8319389" y="2177239"/>
            <a:ext cx="3817962" cy="1430305"/>
          </a:xfrm>
          <a:prstGeom prst="wedgeRoundRectCallout">
            <a:avLst>
              <a:gd name="adj1" fmla="val -47510"/>
              <a:gd name="adj2" fmla="val 70917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ABCD, ta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+8 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x 2 + 8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F07BF0-3F91-4FF8-927F-38BC4C78175B}"/>
              </a:ext>
            </a:extLst>
          </p:cNvPr>
          <p:cNvSpPr txBox="1"/>
          <p:nvPr/>
        </p:nvSpPr>
        <p:spPr>
          <a:xfrm>
            <a:off x="5902142" y="4957456"/>
            <a:ext cx="314975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+ 8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x 2 + 8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0C7637-5598-462A-A853-EBA82EC551EE}"/>
              </a:ext>
            </a:extLst>
          </p:cNvPr>
          <p:cNvSpPr txBox="1"/>
          <p:nvPr/>
        </p:nvSpPr>
        <p:spPr>
          <a:xfrm>
            <a:off x="69413" y="6021823"/>
            <a:ext cx="1205317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/>
              <a:t>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+ 5; 24 – 7; 5 x 2; 8 : 2; </a:t>
            </a:r>
            <a:endParaRPr lang="en-US" sz="32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C84491-6578-406A-B75D-C222D696E009}"/>
              </a:ext>
            </a:extLst>
          </p:cNvPr>
          <p:cNvSpPr/>
          <p:nvPr/>
        </p:nvSpPr>
        <p:spPr>
          <a:xfrm>
            <a:off x="4088461" y="6078155"/>
            <a:ext cx="53511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+ 5 + 8; 5 x 2 + 8 ; 18 : 3 - 2 ; … </a:t>
            </a:r>
            <a:endParaRPr lang="en-US" sz="28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19E9FD-2A28-4F3A-AB04-E8CAD9A004CA}"/>
              </a:ext>
            </a:extLst>
          </p:cNvPr>
          <p:cNvSpPr/>
          <p:nvPr/>
        </p:nvSpPr>
        <p:spPr>
          <a:xfrm>
            <a:off x="9157128" y="6070744"/>
            <a:ext cx="2871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5957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1" grpId="0" animBg="1"/>
      <p:bldP spid="13" grpId="0" animBg="1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7140F60-512C-467B-AAAC-C97C7F13AED4}"/>
              </a:ext>
            </a:extLst>
          </p:cNvPr>
          <p:cNvSpPr txBox="1"/>
          <p:nvPr/>
        </p:nvSpPr>
        <p:spPr>
          <a:xfrm>
            <a:off x="377785" y="466897"/>
            <a:ext cx="6380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)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524648-414C-4E06-B179-ACF896AA5B63}"/>
              </a:ext>
            </a:extLst>
          </p:cNvPr>
          <p:cNvSpPr txBox="1"/>
          <p:nvPr/>
        </p:nvSpPr>
        <p:spPr>
          <a:xfrm>
            <a:off x="1400582" y="1257779"/>
            <a:ext cx="6380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35  +  8  - 10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08686A-ED19-4054-9C4D-1F514935065E}"/>
              </a:ext>
            </a:extLst>
          </p:cNvPr>
          <p:cNvSpPr txBox="1"/>
          <p:nvPr/>
        </p:nvSpPr>
        <p:spPr>
          <a:xfrm>
            <a:off x="1855447" y="2099969"/>
            <a:ext cx="455254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35  +  8  - 10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C17BA8-84ED-46B3-B859-5296375B9FFC}"/>
              </a:ext>
            </a:extLst>
          </p:cNvPr>
          <p:cNvSpPr txBox="1"/>
          <p:nvPr/>
        </p:nvSpPr>
        <p:spPr>
          <a:xfrm>
            <a:off x="6089218" y="2158825"/>
            <a:ext cx="455254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43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5E8831C-F045-49F8-AC02-B940050671A2}"/>
              </a:ext>
            </a:extLst>
          </p:cNvPr>
          <p:cNvSpPr txBox="1"/>
          <p:nvPr/>
        </p:nvSpPr>
        <p:spPr>
          <a:xfrm>
            <a:off x="6096000" y="2805155"/>
            <a:ext cx="455254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33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3CDDED-B8FF-4214-AC45-640600901474}"/>
              </a:ext>
            </a:extLst>
          </p:cNvPr>
          <p:cNvSpPr txBox="1"/>
          <p:nvPr/>
        </p:nvSpPr>
        <p:spPr>
          <a:xfrm>
            <a:off x="2004384" y="3465370"/>
            <a:ext cx="813352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35  +  8  - 10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33.</a:t>
            </a:r>
          </a:p>
        </p:txBody>
      </p:sp>
      <p:sp>
        <p:nvSpPr>
          <p:cNvPr id="27" name="Left Brace 26">
            <a:extLst>
              <a:ext uri="{FF2B5EF4-FFF2-40B4-BE49-F238E27FC236}">
                <a16:creationId xmlns:a16="http://schemas.microsoft.com/office/drawing/2014/main" id="{EC638BC1-1724-40F3-B8F9-7615184D4099}"/>
              </a:ext>
            </a:extLst>
          </p:cNvPr>
          <p:cNvSpPr/>
          <p:nvPr/>
        </p:nvSpPr>
        <p:spPr>
          <a:xfrm rot="16200000">
            <a:off x="4256912" y="2021143"/>
            <a:ext cx="134187" cy="1334225"/>
          </a:xfrm>
          <a:prstGeom prst="leftBrace">
            <a:avLst>
              <a:gd name="adj1" fmla="val 8333"/>
              <a:gd name="adj2" fmla="val 5243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310139-D22C-4713-9258-5693CE911198}"/>
              </a:ext>
            </a:extLst>
          </p:cNvPr>
          <p:cNvSpPr txBox="1"/>
          <p:nvPr/>
        </p:nvSpPr>
        <p:spPr>
          <a:xfrm>
            <a:off x="7391879" y="2158824"/>
            <a:ext cx="1388654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- 10</a:t>
            </a:r>
          </a:p>
        </p:txBody>
      </p:sp>
    </p:spTree>
    <p:extLst>
      <p:ext uri="{BB962C8B-B14F-4D97-AF65-F5344CB8AC3E}">
        <p14:creationId xmlns:p14="http://schemas.microsoft.com/office/powerpoint/2010/main" val="116931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443BA66-5ECB-F02C-7BD1-933F4485A71E}"/>
              </a:ext>
            </a:extLst>
          </p:cNvPr>
          <p:cNvSpPr txBox="1"/>
          <p:nvPr/>
        </p:nvSpPr>
        <p:spPr>
          <a:xfrm>
            <a:off x="444565" y="38104"/>
            <a:ext cx="9733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00108E-B2B8-4995-B5E6-7807415E7868}"/>
              </a:ext>
            </a:extLst>
          </p:cNvPr>
          <p:cNvSpPr txBox="1"/>
          <p:nvPr/>
        </p:nvSpPr>
        <p:spPr>
          <a:xfrm>
            <a:off x="1007165" y="1126435"/>
            <a:ext cx="3319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45 - 15 + 10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98FBDA-27D4-41AB-AEC5-225FC5579B09}"/>
              </a:ext>
            </a:extLst>
          </p:cNvPr>
          <p:cNvSpPr txBox="1"/>
          <p:nvPr/>
        </p:nvSpPr>
        <p:spPr>
          <a:xfrm>
            <a:off x="4310627" y="1127771"/>
            <a:ext cx="1121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D95F39-C5A2-42E8-8ECA-01861DFB6AC0}"/>
              </a:ext>
            </a:extLst>
          </p:cNvPr>
          <p:cNvSpPr txBox="1"/>
          <p:nvPr/>
        </p:nvSpPr>
        <p:spPr>
          <a:xfrm>
            <a:off x="4326340" y="1696219"/>
            <a:ext cx="13759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40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9D0F72-DC34-4E43-8F1C-168E550BBD7A}"/>
              </a:ext>
            </a:extLst>
          </p:cNvPr>
          <p:cNvSpPr txBox="1"/>
          <p:nvPr/>
        </p:nvSpPr>
        <p:spPr>
          <a:xfrm>
            <a:off x="918957" y="1131610"/>
            <a:ext cx="5570772" cy="10531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9901A2-FC05-4061-AF16-F7FDA5B3E094}"/>
              </a:ext>
            </a:extLst>
          </p:cNvPr>
          <p:cNvSpPr txBox="1"/>
          <p:nvPr/>
        </p:nvSpPr>
        <p:spPr>
          <a:xfrm>
            <a:off x="5171563" y="1140083"/>
            <a:ext cx="1539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 10  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21E9A3B9-324E-415D-A6BF-CC617723FECE}"/>
              </a:ext>
            </a:extLst>
          </p:cNvPr>
          <p:cNvSpPr/>
          <p:nvPr/>
        </p:nvSpPr>
        <p:spPr>
          <a:xfrm rot="16200000">
            <a:off x="2658177" y="1153288"/>
            <a:ext cx="134187" cy="1087272"/>
          </a:xfrm>
          <a:prstGeom prst="leftBrace">
            <a:avLst>
              <a:gd name="adj1" fmla="val 8333"/>
              <a:gd name="adj2" fmla="val 5243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4DCDA7-8C42-4A65-A9E9-6F0C719431B8}"/>
              </a:ext>
            </a:extLst>
          </p:cNvPr>
          <p:cNvSpPr txBox="1"/>
          <p:nvPr/>
        </p:nvSpPr>
        <p:spPr>
          <a:xfrm>
            <a:off x="7547162" y="738042"/>
            <a:ext cx="35620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27 – 7 + 30</a:t>
            </a:r>
          </a:p>
          <a:p>
            <a:pPr marL="342900" indent="-342900">
              <a:buAutoNum type="alphaLcParenR" startAt="2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60 + 50 – 20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  9 x  4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0E391F-A753-4EF7-836A-FDF6BEB9476F}"/>
              </a:ext>
            </a:extLst>
          </p:cNvPr>
          <p:cNvSpPr/>
          <p:nvPr/>
        </p:nvSpPr>
        <p:spPr>
          <a:xfrm>
            <a:off x="3255460" y="3047007"/>
            <a:ext cx="4841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27 – 7 + 30 = 20 + 30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3FD046D-E6AC-4C5B-8501-E734178F6619}"/>
              </a:ext>
            </a:extLst>
          </p:cNvPr>
          <p:cNvSpPr/>
          <p:nvPr/>
        </p:nvSpPr>
        <p:spPr>
          <a:xfrm>
            <a:off x="3241012" y="4495896"/>
            <a:ext cx="5400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60 + 50 - 20 = 110 - 20                       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6E16A0-4966-4165-8399-9A395F44DB5B}"/>
              </a:ext>
            </a:extLst>
          </p:cNvPr>
          <p:cNvSpPr/>
          <p:nvPr/>
        </p:nvSpPr>
        <p:spPr>
          <a:xfrm>
            <a:off x="3291236" y="5864633"/>
            <a:ext cx="26500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9 x 4 = 36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1A05B4-4467-49E5-B817-E3AA8E76B609}"/>
              </a:ext>
            </a:extLst>
          </p:cNvPr>
          <p:cNvSpPr/>
          <p:nvPr/>
        </p:nvSpPr>
        <p:spPr>
          <a:xfrm>
            <a:off x="6096000" y="5180264"/>
            <a:ext cx="10214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90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9C42C8D-CA41-478E-AB1A-4447270C03F1}"/>
              </a:ext>
            </a:extLst>
          </p:cNvPr>
          <p:cNvSpPr/>
          <p:nvPr/>
        </p:nvSpPr>
        <p:spPr>
          <a:xfrm>
            <a:off x="5941320" y="3578588"/>
            <a:ext cx="10214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50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28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2" grpId="0"/>
      <p:bldP spid="14" grpId="0"/>
      <p:bldP spid="3" grpId="0" animBg="1"/>
      <p:bldP spid="15" grpId="0"/>
      <p:bldP spid="16" grpId="0" animBg="1"/>
      <p:bldP spid="17" grpId="0"/>
      <p:bldP spid="18" grpId="0"/>
      <p:bldP spid="19" grpId="0"/>
      <p:bldP spid="20" grpId="0"/>
      <p:bldP spid="4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6EFFE8E-0F79-ACEA-EBF8-F3173A87F6BE}"/>
              </a:ext>
            </a:extLst>
          </p:cNvPr>
          <p:cNvSpPr txBox="1"/>
          <p:nvPr/>
        </p:nvSpPr>
        <p:spPr>
          <a:xfrm>
            <a:off x="428858" y="392513"/>
            <a:ext cx="8609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0FD695-2DD1-9078-C0B8-9CA7DFFE6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858" y="1038844"/>
            <a:ext cx="11352325" cy="542664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14646E-E482-AAD7-FBDD-F99A101BE864}"/>
              </a:ext>
            </a:extLst>
          </p:cNvPr>
          <p:cNvCxnSpPr>
            <a:cxnSpLocks/>
          </p:cNvCxnSpPr>
          <p:nvPr/>
        </p:nvCxnSpPr>
        <p:spPr>
          <a:xfrm>
            <a:off x="3220082" y="2239423"/>
            <a:ext cx="3270150" cy="286246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C546B0-0E96-616C-36D0-13DA485E842D}"/>
              </a:ext>
            </a:extLst>
          </p:cNvPr>
          <p:cNvCxnSpPr>
            <a:cxnSpLocks/>
          </p:cNvCxnSpPr>
          <p:nvPr/>
        </p:nvCxnSpPr>
        <p:spPr>
          <a:xfrm flipV="1">
            <a:off x="3008243" y="3087758"/>
            <a:ext cx="3697357" cy="18169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A81A894-B071-C3AC-3D15-3264F59AE8C7}"/>
              </a:ext>
            </a:extLst>
          </p:cNvPr>
          <p:cNvCxnSpPr>
            <a:cxnSpLocks/>
          </p:cNvCxnSpPr>
          <p:nvPr/>
        </p:nvCxnSpPr>
        <p:spPr>
          <a:xfrm flipV="1">
            <a:off x="5598022" y="1616211"/>
            <a:ext cx="2923126" cy="7405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DA10357-99B4-0D32-C7B7-265FA4984ADE}"/>
              </a:ext>
            </a:extLst>
          </p:cNvPr>
          <p:cNvCxnSpPr>
            <a:cxnSpLocks/>
          </p:cNvCxnSpPr>
          <p:nvPr/>
        </p:nvCxnSpPr>
        <p:spPr>
          <a:xfrm flipV="1">
            <a:off x="5443170" y="4134678"/>
            <a:ext cx="3237004" cy="5251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AEE79FC-6E2F-4F37-894A-9357585A8410}"/>
              </a:ext>
            </a:extLst>
          </p:cNvPr>
          <p:cNvCxnSpPr>
            <a:cxnSpLocks/>
          </p:cNvCxnSpPr>
          <p:nvPr/>
        </p:nvCxnSpPr>
        <p:spPr>
          <a:xfrm>
            <a:off x="1762539" y="946078"/>
            <a:ext cx="161676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0EE74A3-3560-462D-8610-68D35CF9F349}"/>
              </a:ext>
            </a:extLst>
          </p:cNvPr>
          <p:cNvCxnSpPr>
            <a:cxnSpLocks/>
          </p:cNvCxnSpPr>
          <p:nvPr/>
        </p:nvCxnSpPr>
        <p:spPr>
          <a:xfrm>
            <a:off x="3981257" y="971131"/>
            <a:ext cx="46194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40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F25D31-170E-446A-956A-04478DE3F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68222" cy="6858000"/>
          </a:xfrm>
          <a:prstGeom prst="rect">
            <a:avLst/>
          </a:prstGeom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AA025A4B-9D4E-4EC7-8BF6-5953B60054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533" y="136806"/>
            <a:ext cx="7890933" cy="51463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3C505BA-A0A5-4483-B876-881666F529F2}"/>
              </a:ext>
            </a:extLst>
          </p:cNvPr>
          <p:cNvSpPr/>
          <p:nvPr/>
        </p:nvSpPr>
        <p:spPr>
          <a:xfrm>
            <a:off x="4046642" y="3429000"/>
            <a:ext cx="4098714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7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7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91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85558" y="1162706"/>
            <a:ext cx="453390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4800" b="1" cap="all" dirty="0" err="1">
                <a:ln/>
                <a:solidFill>
                  <a:prstClr val="black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4800" b="1" cap="all" dirty="0">
                <a:ln/>
                <a:solidFill>
                  <a:prstClr val="black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cap="all" dirty="0" err="1">
                <a:ln/>
                <a:solidFill>
                  <a:prstClr val="black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4800" b="1" cap="all" dirty="0">
              <a:ln/>
              <a:solidFill>
                <a:prstClr val="black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79496" y="2210456"/>
            <a:ext cx="8375374" cy="2840729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Chevron">
              <a:avLst>
                <a:gd name="adj" fmla="val 25992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dirty="0" err="1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libri"/>
              </a:rPr>
              <a:t>Bậc</a:t>
            </a:r>
            <a:r>
              <a:rPr lang="en-US" sz="5400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libri"/>
              </a:rPr>
              <a:t> thang tri </a:t>
            </a:r>
            <a:r>
              <a:rPr lang="en-US" sz="5400" b="1" cap="all" dirty="0" err="1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libri"/>
              </a:rPr>
              <a:t>thức</a:t>
            </a:r>
            <a:endParaRPr lang="en-US" sz="5400" b="1" cap="all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Calibri"/>
            </a:endParaRPr>
          </a:p>
        </p:txBody>
      </p:sp>
      <p:pic>
        <p:nvPicPr>
          <p:cNvPr id="8" name="Picture 16" descr="HAPPYF~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433" y="1489374"/>
            <a:ext cx="8001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7" descr="HAPPYF~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478" y="1542555"/>
            <a:ext cx="8001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41" y="-139700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Pictur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400050"/>
            <a:ext cx="6172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8960" y="5011127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1083" y="-139700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89" y="5046703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Flwr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41" y="1578205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Flwr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4921" y="1447800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7" descr="XLIGHT~1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6583363"/>
            <a:ext cx="7978775" cy="2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391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CH-DON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1" y="4211822"/>
            <a:ext cx="1780309" cy="241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Elbow Connector 11"/>
          <p:cNvCxnSpPr/>
          <p:nvPr/>
        </p:nvCxnSpPr>
        <p:spPr>
          <a:xfrm flipV="1">
            <a:off x="4267200" y="4125211"/>
            <a:ext cx="2682586" cy="12954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4762501" y="4766889"/>
            <a:ext cx="2057400" cy="1208789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77761" y="3816312"/>
            <a:ext cx="2011507" cy="1270505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7864186" y="2689183"/>
            <a:ext cx="2118014" cy="129762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pic>
        <p:nvPicPr>
          <p:cNvPr id="39" name="Picture 3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98" y="-53089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Pictur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400050"/>
            <a:ext cx="6172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936" y="-152400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Flwr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8" y="1534411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Flwr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336" y="1394896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217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38400" y="2457272"/>
            <a:ext cx="86813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90 : 3 =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22486" y="2430569"/>
            <a:ext cx="3013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30</a:t>
            </a:r>
          </a:p>
        </p:txBody>
      </p:sp>
      <p:grpSp>
        <p:nvGrpSpPr>
          <p:cNvPr id="13" name="Group 232"/>
          <p:cNvGrpSpPr>
            <a:grpSpLocks/>
          </p:cNvGrpSpPr>
          <p:nvPr/>
        </p:nvGrpSpPr>
        <p:grpSpPr bwMode="auto">
          <a:xfrm>
            <a:off x="336176" y="3987623"/>
            <a:ext cx="5117552" cy="1057873"/>
            <a:chOff x="2352" y="2358"/>
            <a:chExt cx="2352" cy="666"/>
          </a:xfrm>
        </p:grpSpPr>
        <p:sp>
          <p:nvSpPr>
            <p:cNvPr id="14" name="Oval 233" descr="Water droplets"/>
            <p:cNvSpPr>
              <a:spLocks noChangeArrowheads="1"/>
            </p:cNvSpPr>
            <p:nvPr/>
          </p:nvSpPr>
          <p:spPr bwMode="auto">
            <a:xfrm>
              <a:off x="2352" y="2358"/>
              <a:ext cx="1824" cy="66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Chúc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mừng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!</a:t>
              </a:r>
            </a:p>
          </p:txBody>
        </p:sp>
        <p:pic>
          <p:nvPicPr>
            <p:cNvPr id="15" name="Picture 234" descr="6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2496"/>
              <a:ext cx="576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8" name="Object 8"/>
          <p:cNvGraphicFramePr>
            <a:graphicFrameLocks noGrp="1" noChangeAspect="1"/>
          </p:cNvGraphicFramePr>
          <p:nvPr>
            <p:ph/>
            <p:extLst/>
          </p:nvPr>
        </p:nvGraphicFramePr>
        <p:xfrm>
          <a:off x="119406" y="141403"/>
          <a:ext cx="1277938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Clip" r:id="rId5" imgW="1278360" imgH="1274040" progId="MS_ClipArt_Gallery.2">
                  <p:embed/>
                </p:oleObj>
              </mc:Choice>
              <mc:Fallback>
                <p:oleObj name="Clip" r:id="rId5" imgW="1278360" imgH="1274040" progId="MS_ClipArt_Gallery.2">
                  <p:embed/>
                  <p:pic>
                    <p:nvPicPr>
                      <p:cNvPr id="1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406" y="141403"/>
                        <a:ext cx="1277938" cy="1274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9" descr="FSTV1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212436" y="228600"/>
            <a:ext cx="1995488" cy="180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giu kh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2127250"/>
            <a:ext cx="158750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Cloud Callout 20"/>
          <p:cNvSpPr/>
          <p:nvPr/>
        </p:nvSpPr>
        <p:spPr>
          <a:xfrm>
            <a:off x="7277100" y="685800"/>
            <a:ext cx="1638300" cy="1066800"/>
          </a:xfrm>
          <a:prstGeom prst="cloudCallout">
            <a:avLst>
              <a:gd name="adj1" fmla="val 60673"/>
              <a:gd name="adj2" fmla="val 8426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?????</a:t>
            </a:r>
          </a:p>
        </p:txBody>
      </p:sp>
      <p:pic>
        <p:nvPicPr>
          <p:cNvPr id="22" name="Picture 4" descr="Picture1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400050"/>
            <a:ext cx="6172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05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19 -0.00833 C -0.08698 0.00718 -0.06771 0.02223 -0.06107 0.02223 C -0.01862 0.02223 0.02487 -0.2155 0.02487 -0.45185 C 0.02487 -0.33287 0.04674 -0.21481 0.06719 -0.21481 C 0.08906 -0.21481 0.10951 -0.33402 0.10951 -0.45185 C 0.10951 -0.39305 0.1207 -0.33287 0.13164 -0.33287 C 0.14232 -0.33287 0.15326 -0.39166 0.15326 -0.45185 C 0.15326 -0.42175 0.15885 -0.39305 0.16406 -0.39305 C 0.16966 -0.39305 0.17513 -0.42361 0.17513 -0.45185 C 0.17513 -0.4368 0.17799 -0.42175 0.1806 -0.42175 C 0.1819 -0.42175 0.18607 -0.43726 0.18607 -0.45185 C 0.18607 -0.44467 0.18737 -0.4368 0.18893 -0.4368 C 0.18893 -0.43865 0.19167 -0.44444 0.19167 -0.45185 C 0.19167 -0.44814 0.19167 -0.44467 0.1931 -0.44467 C 0.1931 -0.44652 0.19466 -0.44837 0.19466 -0.45185 C 0.19466 -0.45046 0.19466 -0.44814 0.19466 -0.44652 C 0.19583 -0.44652 0.19583 -0.44814 0.19583 -0.45046 C 0.1974 -0.45046 0.1974 -0.44837 0.1974 -0.44652 C 0.19896 -0.44652 0.19896 -0.44814 0.19896 -0.45046 " pathEditMode="relative" rAng="0" ptsTypes="AAAAAAAAAAAAAAAAA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57" y="-206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CH-DON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1" y="4211822"/>
            <a:ext cx="1780309" cy="241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Elbow Connector 11"/>
          <p:cNvCxnSpPr/>
          <p:nvPr/>
        </p:nvCxnSpPr>
        <p:spPr>
          <a:xfrm flipV="1">
            <a:off x="4267200" y="4125211"/>
            <a:ext cx="2682586" cy="12954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4762501" y="4766889"/>
            <a:ext cx="2057400" cy="1208789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77761" y="3816312"/>
            <a:ext cx="2011507" cy="1270505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7864186" y="2689183"/>
            <a:ext cx="2118014" cy="129762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pic>
        <p:nvPicPr>
          <p:cNvPr id="39" name="Picture 3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9" y="-102417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Pictur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400050"/>
            <a:ext cx="6172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8488" y="-53089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Flwr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8" y="1534411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Flwr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9763" y="1485083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88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0.02243 C 0.00035 -0.02867 0.00104 -0.03469 0.00104 -0.0444 C 0.00139 -0.05434 0.00434 -0.0555 0.00104 -0.08185 C -0.00191 -0.10798 -0.02292 -0.17735 -0.01806 -0.20255 C -0.01267 -0.22775 0.00434 -0.23284 0.03385 -0.23307 C 0.06319 -0.2333 0.1316 -0.2155 0.15816 -0.20532 C 0.18455 -0.19492 0.18889 -0.18336 0.19358 -0.17133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24" y="-105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F0BEDC-795B-4010-B19A-C50A92B1B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6666273C-4470-4604-94BB-85CE6ED0E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4254">
            <a:off x="-211784" y="-1360294"/>
            <a:ext cx="9266583" cy="7442746"/>
          </a:xfrm>
          <a:prstGeom prst="rect">
            <a:avLst/>
          </a:prstGeom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id="{A14E8C2A-0D89-4963-9066-13B4AF0D5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32" y="826658"/>
            <a:ext cx="5875375" cy="56150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05AB99-8B79-4655-B121-AF57A3204F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44360">
            <a:off x="1596472" y="639073"/>
            <a:ext cx="5395428" cy="263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3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CH-DON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8194" y="2546678"/>
            <a:ext cx="1780309" cy="241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Elbow Connector 11"/>
          <p:cNvCxnSpPr/>
          <p:nvPr/>
        </p:nvCxnSpPr>
        <p:spPr>
          <a:xfrm flipV="1">
            <a:off x="4267200" y="4125211"/>
            <a:ext cx="2682586" cy="12954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4762501" y="4766889"/>
            <a:ext cx="2057400" cy="1208789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77761" y="3816312"/>
            <a:ext cx="2011507" cy="1270505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7864186" y="2689183"/>
            <a:ext cx="2118014" cy="129762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pic>
        <p:nvPicPr>
          <p:cNvPr id="39" name="Picture 3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30" y="-102417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Pictur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400050"/>
            <a:ext cx="6172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207" y="-73809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Flwr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05" y="1485083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Flwr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482" y="1394896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562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16198" y="2730560"/>
            <a:ext cx="5146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350 + 200 =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69036" y="2699933"/>
            <a:ext cx="18292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550</a:t>
            </a:r>
          </a:p>
        </p:txBody>
      </p:sp>
      <p:grpSp>
        <p:nvGrpSpPr>
          <p:cNvPr id="9" name="Group 232"/>
          <p:cNvGrpSpPr>
            <a:grpSpLocks/>
          </p:cNvGrpSpPr>
          <p:nvPr/>
        </p:nvGrpSpPr>
        <p:grpSpPr bwMode="auto">
          <a:xfrm>
            <a:off x="631825" y="4312071"/>
            <a:ext cx="4702175" cy="1003300"/>
            <a:chOff x="1742" y="2496"/>
            <a:chExt cx="2962" cy="632"/>
          </a:xfrm>
        </p:grpSpPr>
        <p:sp>
          <p:nvSpPr>
            <p:cNvPr id="10" name="Oval 233" descr="Water droplets"/>
            <p:cNvSpPr>
              <a:spLocks noChangeArrowheads="1"/>
            </p:cNvSpPr>
            <p:nvPr/>
          </p:nvSpPr>
          <p:spPr bwMode="auto">
            <a:xfrm>
              <a:off x="1742" y="2640"/>
              <a:ext cx="2434" cy="488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Chúc</a:t>
              </a: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mừng</a:t>
              </a: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!</a:t>
              </a:r>
            </a:p>
          </p:txBody>
        </p:sp>
        <p:pic>
          <p:nvPicPr>
            <p:cNvPr id="11" name="Picture 234" descr="6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2496"/>
              <a:ext cx="576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2" name="Object 8"/>
          <p:cNvGraphicFramePr>
            <a:graphicFrameLocks noGrp="1" noChangeAspect="1"/>
          </p:cNvGraphicFramePr>
          <p:nvPr>
            <p:ph/>
            <p:extLst/>
          </p:nvPr>
        </p:nvGraphicFramePr>
        <p:xfrm>
          <a:off x="138260" y="131762"/>
          <a:ext cx="1277938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7" name="Clip" r:id="rId5" imgW="1278360" imgH="1274040" progId="MS_ClipArt_Gallery.2">
                  <p:embed/>
                </p:oleObj>
              </mc:Choice>
              <mc:Fallback>
                <p:oleObj name="Clip" r:id="rId5" imgW="1278360" imgH="1274040" progId="MS_ClipArt_Gallery.2">
                  <p:embed/>
                  <p:pic>
                    <p:nvPicPr>
                      <p:cNvPr id="1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260" y="131762"/>
                        <a:ext cx="1277938" cy="1274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9" descr="FSTV1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155090" y="228600"/>
            <a:ext cx="1995488" cy="180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8" descr="giu kh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2127250"/>
            <a:ext cx="158750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loud Callout 17"/>
          <p:cNvSpPr/>
          <p:nvPr/>
        </p:nvSpPr>
        <p:spPr>
          <a:xfrm>
            <a:off x="7277100" y="685800"/>
            <a:ext cx="1638300" cy="1066800"/>
          </a:xfrm>
          <a:prstGeom prst="cloudCallout">
            <a:avLst>
              <a:gd name="adj1" fmla="val 60673"/>
              <a:gd name="adj2" fmla="val 8426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?????</a:t>
            </a:r>
          </a:p>
        </p:txBody>
      </p:sp>
      <p:pic>
        <p:nvPicPr>
          <p:cNvPr id="19" name="Picture 4" descr="Picture1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400050"/>
            <a:ext cx="6172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52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17 -0.00833 C -0.07396 0.00718 -0.05469 0.02222 -0.04805 0.02222 C -0.0056 0.02222 0.03789 -0.21551 0.03789 -0.45185 C 0.03789 -0.33287 0.05977 -0.21481 0.08021 -0.21481 C 0.10208 -0.21481 0.12253 -0.33403 0.12253 -0.45185 C 0.12253 -0.39305 0.13373 -0.33287 0.14466 -0.33287 C 0.15534 -0.33287 0.16628 -0.39166 0.16628 -0.45185 C 0.16628 -0.42176 0.17188 -0.39305 0.17708 -0.39305 C 0.18268 -0.39305 0.18815 -0.42361 0.18815 -0.45185 C 0.18815 -0.4368 0.19102 -0.42176 0.19362 -0.42176 C 0.19492 -0.42176 0.19909 -0.43727 0.19909 -0.45185 C 0.19909 -0.44467 0.20039 -0.4368 0.20195 -0.4368 C 0.20195 -0.43866 0.20469 -0.44444 0.20469 -0.45185 C 0.20469 -0.44815 0.20469 -0.44467 0.20612 -0.44467 C 0.20612 -0.44653 0.20768 -0.44838 0.20768 -0.45185 C 0.20768 -0.45046 0.20768 -0.44815 0.20768 -0.44653 C 0.20886 -0.44653 0.20886 -0.44815 0.20886 -0.45046 C 0.21042 -0.45046 0.21042 -0.44838 0.21042 -0.44653 C 0.21198 -0.44653 0.21198 -0.44815 0.21198 -0.45046 " pathEditMode="relative" rAng="0" ptsTypes="AAAAAAAAAAAAAAAAAAA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57" y="-206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CH-DON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98272" y="2669239"/>
            <a:ext cx="1780309" cy="241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Elbow Connector 11"/>
          <p:cNvCxnSpPr/>
          <p:nvPr/>
        </p:nvCxnSpPr>
        <p:spPr>
          <a:xfrm flipV="1">
            <a:off x="4267200" y="4125211"/>
            <a:ext cx="2682586" cy="12954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 flipV="1">
            <a:off x="5606682" y="2827585"/>
            <a:ext cx="2774373" cy="130232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4762501" y="4766889"/>
            <a:ext cx="2057400" cy="1208789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77761" y="3816312"/>
            <a:ext cx="2011507" cy="1270505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7864186" y="2689183"/>
            <a:ext cx="2118014" cy="129762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pic>
        <p:nvPicPr>
          <p:cNvPr id="39" name="Picture 3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49" y="-33908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Pictur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400050"/>
            <a:ext cx="6172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876" y="-9099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Flwr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4411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Flwr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495" y="1447800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50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0.02754 L -0.05638 -0.14491 C -0.06705 -0.18264 -0.06536 -0.21482 -0.05182 -0.23357 C -0.03724 -0.25394 -0.01328 -0.25579 0.01537 -0.23982 L 0.14597 -0.1794 " pathEditMode="relative" rAng="18960000" ptsTypes="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2" y="-1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9969" y="2399002"/>
            <a:ext cx="37511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 x 5 =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0514" y="2381072"/>
            <a:ext cx="13020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90</a:t>
            </a:r>
          </a:p>
        </p:txBody>
      </p:sp>
      <p:grpSp>
        <p:nvGrpSpPr>
          <p:cNvPr id="7" name="Group 232"/>
          <p:cNvGrpSpPr>
            <a:grpSpLocks/>
          </p:cNvGrpSpPr>
          <p:nvPr/>
        </p:nvGrpSpPr>
        <p:grpSpPr bwMode="auto">
          <a:xfrm>
            <a:off x="591216" y="4370294"/>
            <a:ext cx="4862513" cy="1105417"/>
            <a:chOff x="1641" y="2496"/>
            <a:chExt cx="3063" cy="799"/>
          </a:xfrm>
        </p:grpSpPr>
        <p:sp>
          <p:nvSpPr>
            <p:cNvPr id="8" name="Oval 233" descr="Water droplets"/>
            <p:cNvSpPr>
              <a:spLocks noChangeArrowheads="1"/>
            </p:cNvSpPr>
            <p:nvPr/>
          </p:nvSpPr>
          <p:spPr bwMode="auto">
            <a:xfrm>
              <a:off x="1641" y="2640"/>
              <a:ext cx="2535" cy="655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Chúc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mừng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 !</a:t>
              </a:r>
            </a:p>
          </p:txBody>
        </p:sp>
        <p:pic>
          <p:nvPicPr>
            <p:cNvPr id="9" name="Picture 234" descr="6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" y="2496"/>
              <a:ext cx="576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0" name="Object 8"/>
          <p:cNvGraphicFramePr>
            <a:graphicFrameLocks noGrp="1" noChangeAspect="1"/>
          </p:cNvGraphicFramePr>
          <p:nvPr>
            <p:ph/>
            <p:extLst/>
          </p:nvPr>
        </p:nvGraphicFramePr>
        <p:xfrm>
          <a:off x="0" y="4124"/>
          <a:ext cx="1277938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1" name="Clip" r:id="rId5" imgW="1278360" imgH="1274040" progId="MS_ClipArt_Gallery.2">
                  <p:embed/>
                </p:oleObj>
              </mc:Choice>
              <mc:Fallback>
                <p:oleObj name="Clip" r:id="rId5" imgW="1278360" imgH="1274040" progId="MS_ClipArt_Gallery.2">
                  <p:embed/>
                  <p:pic>
                    <p:nvPicPr>
                      <p:cNvPr id="1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124"/>
                        <a:ext cx="1277938" cy="1274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9" descr="FSTV1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293350" y="37920"/>
            <a:ext cx="1995488" cy="180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giu khe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2127250"/>
            <a:ext cx="158750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loud Callout 15"/>
          <p:cNvSpPr/>
          <p:nvPr/>
        </p:nvSpPr>
        <p:spPr>
          <a:xfrm>
            <a:off x="7277100" y="685800"/>
            <a:ext cx="1638300" cy="1066800"/>
          </a:xfrm>
          <a:prstGeom prst="cloudCallout">
            <a:avLst>
              <a:gd name="adj1" fmla="val 60673"/>
              <a:gd name="adj2" fmla="val 8426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?????</a:t>
            </a:r>
          </a:p>
        </p:txBody>
      </p:sp>
      <p:pic>
        <p:nvPicPr>
          <p:cNvPr id="17" name="Picture 4" descr="Picture1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400050"/>
            <a:ext cx="6172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18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51 -0.03402 L -0.07761 -0.24861 C -0.10352 -0.29513 -0.11133 -0.3456 -0.0987 -0.38078 C -0.08282 -0.42291 -0.04779 -0.44074 -0.00456 -0.43935 L 0.18958 -0.44814 " pathEditMode="relative" rAng="17820000" ptsTypes="AAA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4" y="-289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CH-DONG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04081" y="1907365"/>
            <a:ext cx="1780309" cy="241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Elbow Connector 11"/>
          <p:cNvCxnSpPr/>
          <p:nvPr/>
        </p:nvCxnSpPr>
        <p:spPr>
          <a:xfrm flipV="1">
            <a:off x="4267200" y="4125211"/>
            <a:ext cx="2682586" cy="12954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 flipV="1">
            <a:off x="5606682" y="2827585"/>
            <a:ext cx="2774373" cy="130232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4132478" y="5141333"/>
            <a:ext cx="2057400" cy="1208789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724121" y="4137658"/>
            <a:ext cx="2011507" cy="1270505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7120434" y="2950791"/>
            <a:ext cx="2118014" cy="129762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pic>
        <p:nvPicPr>
          <p:cNvPr id="39" name="Picture 3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82" y="-95794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Picture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400050"/>
            <a:ext cx="6172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ddedd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475" y="-95794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Flwr0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3" y="1331929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Flwr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875" y="1362959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07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61 -0.11736 L 0.02956 -0.25926 C 0.02487 -0.29004 0.0276 -0.30995 0.03646 -0.31458 C 0.04687 -0.31898 0.06107 -0.30671 0.0776 -0.28055 L 0.15247 -0.16528 " pathEditMode="relative" rAng="19800000" ptsTypes="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5" y="-1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CH-DON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756" y="445344"/>
            <a:ext cx="1780309" cy="241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Elbow Connector 11"/>
          <p:cNvCxnSpPr/>
          <p:nvPr/>
        </p:nvCxnSpPr>
        <p:spPr>
          <a:xfrm flipV="1">
            <a:off x="4267200" y="4125211"/>
            <a:ext cx="2682586" cy="12954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 flipV="1">
            <a:off x="5606682" y="2827585"/>
            <a:ext cx="2774373" cy="130232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4762501" y="4766889"/>
            <a:ext cx="2057400" cy="1208789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277761" y="3816312"/>
            <a:ext cx="2011507" cy="1270505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7864186" y="2689183"/>
            <a:ext cx="2118014" cy="1297626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33" name="Rounded Rectangular Callout 32"/>
          <p:cNvSpPr/>
          <p:nvPr/>
        </p:nvSpPr>
        <p:spPr>
          <a:xfrm>
            <a:off x="3210792" y="533400"/>
            <a:ext cx="2580409" cy="1371600"/>
          </a:xfrm>
          <a:prstGeom prst="wedgeRoundRectCallout">
            <a:avLst>
              <a:gd name="adj1" fmla="val 90169"/>
              <a:gd name="adj2" fmla="val 73384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Chiến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thắng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rồi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</a:p>
        </p:txBody>
      </p:sp>
      <p:pic>
        <p:nvPicPr>
          <p:cNvPr id="39" name="Picture 3" descr="ddedd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3" y="0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400050"/>
            <a:ext cx="6172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ddeddd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2485" y="-53385"/>
            <a:ext cx="16764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Flwr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5083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9" descr="Flwr0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6323" y="1485083"/>
            <a:ext cx="36512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79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1913609E-64FD-4DE4-874D-F71A3F7A2F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10" y="135468"/>
            <a:ext cx="11631912" cy="4970246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id="{1B6DE219-54CD-4B47-B525-C50278E0B3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95" b="5189"/>
          <a:stretch/>
        </p:blipFill>
        <p:spPr>
          <a:xfrm>
            <a:off x="-474562" y="4034725"/>
            <a:ext cx="12666562" cy="279065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2A0EA09-AEC4-4A13-8249-418BE5FF22C4}"/>
              </a:ext>
            </a:extLst>
          </p:cNvPr>
          <p:cNvSpPr/>
          <p:nvPr/>
        </p:nvSpPr>
        <p:spPr>
          <a:xfrm>
            <a:off x="1895310" y="2960190"/>
            <a:ext cx="830671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5" name="HatGaoLangTa-QuynhNhu_3ksjv">
            <a:hlinkClick r:id="" action="ppaction://media"/>
            <a:extLst>
              <a:ext uri="{FF2B5EF4-FFF2-40B4-BE49-F238E27FC236}">
                <a16:creationId xmlns:a16="http://schemas.microsoft.com/office/drawing/2014/main" id="{EFE9660C-FC0C-4175-A3F9-AC9DE389A1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46106" y="53559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81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55055-BB18-158F-E595-EE01EC4A8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20586-33F7-289B-869F-F74F47102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525CCA-B82C-32D4-90E4-3183F1722E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0476"/>
          <a:stretch>
            <a:fillRect/>
          </a:stretch>
        </p:blipFill>
        <p:spPr>
          <a:xfrm>
            <a:off x="0" y="0"/>
            <a:ext cx="12290601" cy="6858000"/>
          </a:xfrm>
          <a:prstGeom prst="rect">
            <a:avLst/>
          </a:prstGeom>
        </p:spPr>
      </p:pic>
      <p:pic>
        <p:nvPicPr>
          <p:cNvPr id="5" name="ngdung">
            <a:extLst>
              <a:ext uri="{FF2B5EF4-FFF2-40B4-BE49-F238E27FC236}">
                <a16:creationId xmlns:a16="http://schemas.microsoft.com/office/drawing/2014/main" id="{737D781B-6C61-7686-D46E-6515CC656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27D238-AB64-1DF8-3A74-9362E11F6756}"/>
              </a:ext>
            </a:extLst>
          </p:cNvPr>
          <p:cNvSpPr txBox="1"/>
          <p:nvPr/>
        </p:nvSpPr>
        <p:spPr>
          <a:xfrm>
            <a:off x="511082" y="131729"/>
            <a:ext cx="11480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BudHand" pitchFamily="2" charset="0"/>
              </a:rPr>
              <a:t>VƯỢT CHƯỚNG NGẠI VẬT</a:t>
            </a:r>
          </a:p>
        </p:txBody>
      </p:sp>
    </p:spTree>
    <p:extLst>
      <p:ext uri="{BB962C8B-B14F-4D97-AF65-F5344CB8AC3E}">
        <p14:creationId xmlns:p14="http://schemas.microsoft.com/office/powerpoint/2010/main" val="239082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F6BC2-7D9E-9655-673F-6948A5BA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D1CE6-F2B1-F706-ADF0-D5EAACF39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F53A1C-B1D5-D4E1-7A0E-FAB0427C4C09}"/>
              </a:ext>
            </a:extLst>
          </p:cNvPr>
          <p:cNvGrpSpPr/>
          <p:nvPr/>
        </p:nvGrpSpPr>
        <p:grpSpPr>
          <a:xfrm>
            <a:off x="0" y="-178271"/>
            <a:ext cx="26187816" cy="9861326"/>
            <a:chOff x="87387" y="158974"/>
            <a:chExt cx="12352481" cy="9861326"/>
          </a:xfrm>
        </p:grpSpPr>
        <p:grpSp>
          <p:nvGrpSpPr>
            <p:cNvPr id="5" name="CẤM BUÔN BÁN, CẤM REUP">
              <a:extLst>
                <a:ext uri="{FF2B5EF4-FFF2-40B4-BE49-F238E27FC236}">
                  <a16:creationId xmlns:a16="http://schemas.microsoft.com/office/drawing/2014/main" id="{2F209761-B7AE-1889-608F-4E406BD366F6}"/>
                </a:ext>
              </a:extLst>
            </p:cNvPr>
            <p:cNvGrpSpPr/>
            <p:nvPr/>
          </p:nvGrpSpPr>
          <p:grpSpPr>
            <a:xfrm>
              <a:off x="87387" y="158974"/>
              <a:ext cx="12192000" cy="6851394"/>
              <a:chOff x="-19877013" y="181103"/>
              <a:chExt cx="12192000" cy="6851394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6771D029-60F6-C581-10F8-3D3DB2D599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77013" y="181103"/>
                <a:ext cx="11332630" cy="6851394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F53BFD9B-8188-44A6-C370-FEF1322C51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77013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6" name="ĐC SHARE MIỄN PHÍ BỞI NK POWERSKILLS">
              <a:extLst>
                <a:ext uri="{FF2B5EF4-FFF2-40B4-BE49-F238E27FC236}">
                  <a16:creationId xmlns:a16="http://schemas.microsoft.com/office/drawing/2014/main" id="{A7206685-7FB9-B594-1F1B-DA76483C0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9" name="Vào http://fb.com/nkpowerskills tải game miễn phí">
            <a:extLst>
              <a:ext uri="{FF2B5EF4-FFF2-40B4-BE49-F238E27FC236}">
                <a16:creationId xmlns:a16="http://schemas.microsoft.com/office/drawing/2014/main" id="{12D45FC6-83F2-AFC2-5F8E-31D258672F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10" name="ĐC SHARE MIỄN PHÍ BỞI NK POWERSKILLS" descr="Download Software Development Services - Covent Garden PNG Image ...">
            <a:extLst>
              <a:ext uri="{FF2B5EF4-FFF2-40B4-BE49-F238E27FC236}">
                <a16:creationId xmlns:a16="http://schemas.microsoft.com/office/drawing/2014/main" id="{CF34D973-3895-EDB4-3035-C5CCA21F8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ẤM BUÔN BÁN, CẤM REUP">
            <a:extLst>
              <a:ext uri="{FF2B5EF4-FFF2-40B4-BE49-F238E27FC236}">
                <a16:creationId xmlns:a16="http://schemas.microsoft.com/office/drawing/2014/main" id="{54CC04B6-DF22-7226-6D03-10E1F15D355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2"/>
            <a:ext cx="3524192" cy="1632647"/>
          </a:xfrm>
          <a:prstGeom prst="rect">
            <a:avLst/>
          </a:prstGeom>
        </p:spPr>
      </p:pic>
      <p:pic>
        <p:nvPicPr>
          <p:cNvPr id="12" name="Vào http://fb.com/nkpowerskills tải game miễn phí">
            <a:hlinkClick r:id="rId7" action="ppaction://hlinksldjump"/>
            <a:extLst>
              <a:ext uri="{FF2B5EF4-FFF2-40B4-BE49-F238E27FC236}">
                <a16:creationId xmlns:a16="http://schemas.microsoft.com/office/drawing/2014/main" id="{E82A2F49-8683-B877-D974-676C96E418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3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-1 1.48148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E4C59-8429-A34B-66B5-7BF4F1ABB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30111-B8E5-D32C-597F-FA7C8300E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9E9A045-1788-CCAC-106C-877888CCEFD4}"/>
              </a:ext>
            </a:extLst>
          </p:cNvPr>
          <p:cNvGrpSpPr/>
          <p:nvPr/>
        </p:nvGrpSpPr>
        <p:grpSpPr>
          <a:xfrm>
            <a:off x="0" y="-52835"/>
            <a:ext cx="22874990" cy="6851394"/>
            <a:chOff x="-19812000" y="181103"/>
            <a:chExt cx="24384000" cy="685139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CC43E0E-7967-2632-9A4E-7A21734F5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447FA84-3364-DD98-65CC-A8FC956C4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7" name="ngdung">
            <a:extLst>
              <a:ext uri="{FF2B5EF4-FFF2-40B4-BE49-F238E27FC236}">
                <a16:creationId xmlns:a16="http://schemas.microsoft.com/office/drawing/2014/main" id="{04B5ECC7-A27E-CBD5-D4C4-6F79FEA339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8" name="CAUDI">
            <a:extLst>
              <a:ext uri="{FF2B5EF4-FFF2-40B4-BE49-F238E27FC236}">
                <a16:creationId xmlns:a16="http://schemas.microsoft.com/office/drawing/2014/main" id="{AA135CCC-DE7B-C3FA-A9C5-E7AD22174F1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8"/>
            <a:ext cx="3524192" cy="16326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BA8093-3052-63AC-AB43-4ACFEB594F08}"/>
              </a:ext>
            </a:extLst>
          </p:cNvPr>
          <p:cNvSpPr/>
          <p:nvPr/>
        </p:nvSpPr>
        <p:spPr>
          <a:xfrm>
            <a:off x="7887173" y="3455316"/>
            <a:ext cx="3190349" cy="71437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243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C66AD5-2EAB-A47A-A99A-52B9FD51E746}"/>
              </a:ext>
            </a:extLst>
          </p:cNvPr>
          <p:cNvSpPr/>
          <p:nvPr/>
        </p:nvSpPr>
        <p:spPr>
          <a:xfrm>
            <a:off x="898066" y="5542059"/>
            <a:ext cx="3002030" cy="6073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324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0B63B1-E853-3C7E-5490-7B248D859D9F}"/>
              </a:ext>
            </a:extLst>
          </p:cNvPr>
          <p:cNvSpPr/>
          <p:nvPr/>
        </p:nvSpPr>
        <p:spPr>
          <a:xfrm>
            <a:off x="7686676" y="5600701"/>
            <a:ext cx="2857500" cy="60007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234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C5E248-1F07-E319-B371-7379985E63EF}"/>
              </a:ext>
            </a:extLst>
          </p:cNvPr>
          <p:cNvSpPr/>
          <p:nvPr/>
        </p:nvSpPr>
        <p:spPr>
          <a:xfrm>
            <a:off x="812941" y="3717129"/>
            <a:ext cx="2995677" cy="5848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143</a:t>
            </a:r>
          </a:p>
        </p:txBody>
      </p:sp>
      <p:pic>
        <p:nvPicPr>
          <p:cNvPr id="1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B293119-9F8B-CD18-A73C-D1EDE85AAE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1E7CAEF2-61E5-DCBD-B5A7-51B4386675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AEFC02C4-E9AA-C118-000A-CFA7830D74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417280" y="515017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0E03EC7-020A-6A69-F4D4-6E6F94A21E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767696" y="308083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3B724671-873C-54D9-8CDF-50794A843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0466" y="142496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0D78657-9698-23AD-3508-0476820B1675}"/>
              </a:ext>
            </a:extLst>
          </p:cNvPr>
          <p:cNvSpPr txBox="1"/>
          <p:nvPr/>
        </p:nvSpPr>
        <p:spPr>
          <a:xfrm>
            <a:off x="449492" y="127180"/>
            <a:ext cx="16399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Kết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quả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phép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tính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81 x 3 = </a:t>
            </a:r>
          </a:p>
        </p:txBody>
      </p:sp>
      <p:pic>
        <p:nvPicPr>
          <p:cNvPr id="19" name="CAUDI">
            <a:extLst>
              <a:ext uri="{FF2B5EF4-FFF2-40B4-BE49-F238E27FC236}">
                <a16:creationId xmlns:a16="http://schemas.microsoft.com/office/drawing/2014/main" id="{485DC589-C49C-4324-EFE8-72ACBC3FD1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20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C7009487-3071-6D5F-592C-361A49BC0C2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9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-1 1.85185E-6 " pathEditMode="relative" rAng="0" ptsTypes="AA">
                                      <p:cBhvr>
                                        <p:cTn id="9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3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8" grpId="0"/>
      <p:bldP spid="18" grpId="1"/>
      <p:bldP spid="18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D517-DDEA-D778-55DD-D7F6F9D52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13468-8F50-5B7A-B943-071828687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2623020-A2C7-4A5F-47F1-AA5C2D67334A}"/>
              </a:ext>
            </a:extLst>
          </p:cNvPr>
          <p:cNvGrpSpPr/>
          <p:nvPr/>
        </p:nvGrpSpPr>
        <p:grpSpPr>
          <a:xfrm>
            <a:off x="-1199856" y="-178453"/>
            <a:ext cx="26133154" cy="6918808"/>
            <a:chOff x="-24214984" y="181103"/>
            <a:chExt cx="33770496" cy="691880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06ED94E-FE3D-09AB-05CE-6CD1D44F0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4214984" y="181103"/>
              <a:ext cx="16594985" cy="685139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AF90971-F29B-1E10-3004-A6EA4A4BC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69394" y="248517"/>
              <a:ext cx="17224906" cy="6851394"/>
            </a:xfrm>
            <a:prstGeom prst="rect">
              <a:avLst/>
            </a:prstGeom>
          </p:spPr>
        </p:pic>
      </p:grpSp>
      <p:pic>
        <p:nvPicPr>
          <p:cNvPr id="7" name="ngdung">
            <a:extLst>
              <a:ext uri="{FF2B5EF4-FFF2-40B4-BE49-F238E27FC236}">
                <a16:creationId xmlns:a16="http://schemas.microsoft.com/office/drawing/2014/main" id="{5869CCEB-317B-987C-7A18-ECFC5AB631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8" name="CAUDI">
            <a:extLst>
              <a:ext uri="{FF2B5EF4-FFF2-40B4-BE49-F238E27FC236}">
                <a16:creationId xmlns:a16="http://schemas.microsoft.com/office/drawing/2014/main" id="{F99EC933-2584-54C2-25D5-4C9757ADC7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911E185-2C77-183F-6E4B-C9C5659D13E3}"/>
              </a:ext>
            </a:extLst>
          </p:cNvPr>
          <p:cNvSpPr/>
          <p:nvPr/>
        </p:nvSpPr>
        <p:spPr>
          <a:xfrm>
            <a:off x="653890" y="5680143"/>
            <a:ext cx="3418949" cy="6615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210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62F42C-733A-F299-7469-C207D9DD89F9}"/>
              </a:ext>
            </a:extLst>
          </p:cNvPr>
          <p:cNvSpPr/>
          <p:nvPr/>
        </p:nvSpPr>
        <p:spPr>
          <a:xfrm>
            <a:off x="7810747" y="3635907"/>
            <a:ext cx="3287780" cy="6358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240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9217B8-5FCA-33D5-6C3D-CB08ED88B7B6}"/>
              </a:ext>
            </a:extLst>
          </p:cNvPr>
          <p:cNvSpPr/>
          <p:nvPr/>
        </p:nvSpPr>
        <p:spPr>
          <a:xfrm>
            <a:off x="7829550" y="5507744"/>
            <a:ext cx="3361799" cy="6644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220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C04A69-3CF1-698D-4C50-4605404AF080}"/>
              </a:ext>
            </a:extLst>
          </p:cNvPr>
          <p:cNvSpPr/>
          <p:nvPr/>
        </p:nvSpPr>
        <p:spPr>
          <a:xfrm>
            <a:off x="541059" y="3847471"/>
            <a:ext cx="3224277" cy="6420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230</a:t>
            </a:r>
          </a:p>
        </p:txBody>
      </p:sp>
      <p:pic>
        <p:nvPicPr>
          <p:cNvPr id="1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3A43AF0A-088D-B861-8E71-B80BEA72F5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2F1EAFA-69F0-30AF-02E3-3FFA4A484A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72BE8B89-37DC-A123-37C5-D0525B02C8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34212" y="3112002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E5590CFE-2BDE-898C-B2F6-3620BA7AEB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3289137" y="515140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4CB3EBF0-7A53-1649-EA54-198C6F394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84287" y="35944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CAUDI">
            <a:extLst>
              <a:ext uri="{FF2B5EF4-FFF2-40B4-BE49-F238E27FC236}">
                <a16:creationId xmlns:a16="http://schemas.microsoft.com/office/drawing/2014/main" id="{FA25D95E-6A30-9D76-C574-203F86647C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19" name="c2 2">
            <a:hlinkClick r:id="rId11" action="ppaction://hlinksldjump"/>
            <a:extLst>
              <a:ext uri="{FF2B5EF4-FFF2-40B4-BE49-F238E27FC236}">
                <a16:creationId xmlns:a16="http://schemas.microsoft.com/office/drawing/2014/main" id="{DB218938-C534-1EE6-3647-526AD34766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9DCC6C9-FA88-4422-7284-DDD604E73E06}"/>
              </a:ext>
            </a:extLst>
          </p:cNvPr>
          <p:cNvSpPr txBox="1"/>
          <p:nvPr/>
        </p:nvSpPr>
        <p:spPr>
          <a:xfrm>
            <a:off x="588122" y="-12222"/>
            <a:ext cx="100829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A Charming Font Expanded" pitchFamily="2" charset="0"/>
                <a:ea typeface="+mj-ea"/>
                <a:cs typeface="+mj-cs"/>
              </a:rPr>
              <a:t>Kết</a:t>
            </a:r>
            <a:r>
              <a:rPr lang="en-US" sz="5400" b="1" dirty="0">
                <a:solidFill>
                  <a:srgbClr val="FF0000"/>
                </a:solidFill>
                <a:latin typeface="A Charming Font Expanded" pitchFamily="2" charset="0"/>
                <a:ea typeface="+mj-ea"/>
                <a:cs typeface="+mj-cs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 Charming Font Expanded" pitchFamily="2" charset="0"/>
                <a:ea typeface="+mj-ea"/>
                <a:cs typeface="+mj-cs"/>
              </a:rPr>
              <a:t>quả</a:t>
            </a:r>
            <a:r>
              <a:rPr lang="en-US" sz="5400" b="1" dirty="0">
                <a:solidFill>
                  <a:srgbClr val="FF0000"/>
                </a:solidFill>
                <a:latin typeface="A Charming Font Expanded" pitchFamily="2" charset="0"/>
                <a:ea typeface="+mj-ea"/>
                <a:cs typeface="+mj-cs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 Charming Font Expanded" pitchFamily="2" charset="0"/>
                <a:ea typeface="+mj-ea"/>
                <a:cs typeface="+mj-cs"/>
              </a:rPr>
              <a:t>của</a:t>
            </a:r>
            <a:r>
              <a:rPr lang="en-US" sz="5400" b="1" dirty="0">
                <a:solidFill>
                  <a:srgbClr val="FF0000"/>
                </a:solidFill>
                <a:latin typeface="A Charming Font Expanded" pitchFamily="2" charset="0"/>
                <a:ea typeface="+mj-ea"/>
                <a:cs typeface="+mj-cs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 Charming Font Expanded" pitchFamily="2" charset="0"/>
                <a:ea typeface="+mj-ea"/>
                <a:cs typeface="+mj-cs"/>
              </a:rPr>
              <a:t>phép</a:t>
            </a:r>
            <a:r>
              <a:rPr lang="en-US" sz="5400" b="1" dirty="0">
                <a:solidFill>
                  <a:srgbClr val="FF0000"/>
                </a:solidFill>
                <a:latin typeface="A Charming Font Expanded" pitchFamily="2" charset="0"/>
                <a:ea typeface="+mj-ea"/>
                <a:cs typeface="+mj-cs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A Charming Font Expanded" pitchFamily="2" charset="0"/>
                <a:ea typeface="+mj-ea"/>
                <a:cs typeface="+mj-cs"/>
              </a:rPr>
              <a:t>tính</a:t>
            </a:r>
            <a:r>
              <a:rPr lang="en-US" sz="5400" b="1" dirty="0">
                <a:solidFill>
                  <a:srgbClr val="FF0000"/>
                </a:solidFill>
                <a:latin typeface="A Charming Font Expanded" pitchFamily="2" charset="0"/>
                <a:ea typeface="+mj-ea"/>
                <a:cs typeface="+mj-cs"/>
              </a:rPr>
              <a:t>: 258 - 48 = </a:t>
            </a:r>
          </a:p>
        </p:txBody>
      </p:sp>
    </p:spTree>
    <p:extLst>
      <p:ext uri="{BB962C8B-B14F-4D97-AF65-F5344CB8AC3E}">
        <p14:creationId xmlns:p14="http://schemas.microsoft.com/office/powerpoint/2010/main" val="398855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-1 4.44444E-6 " pathEditMode="relative" rAng="0" ptsTypes="AA">
                                      <p:cBhvr>
                                        <p:cTn id="9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99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0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A71135E-2AC1-43A8-D95F-B8449B2ABCBA}"/>
              </a:ext>
            </a:extLst>
          </p:cNvPr>
          <p:cNvGrpSpPr/>
          <p:nvPr/>
        </p:nvGrpSpPr>
        <p:grpSpPr>
          <a:xfrm>
            <a:off x="-158085" y="-301501"/>
            <a:ext cx="28697834" cy="7461002"/>
            <a:chOff x="-19812000" y="181102"/>
            <a:chExt cx="32983316" cy="685139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BEE3276-4300-99D8-4EAA-9EE38CB34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6972034" cy="6851394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535253A-5485-C698-9710-B28B1F5AC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6326130" y="181102"/>
              <a:ext cx="19497446" cy="6851394"/>
            </a:xfrm>
            <a:prstGeom prst="rect">
              <a:avLst/>
            </a:prstGeom>
          </p:spPr>
        </p:pic>
      </p:grpSp>
      <p:pic>
        <p:nvPicPr>
          <p:cNvPr id="7" name="ngdung">
            <a:extLst>
              <a:ext uri="{FF2B5EF4-FFF2-40B4-BE49-F238E27FC236}">
                <a16:creationId xmlns:a16="http://schemas.microsoft.com/office/drawing/2014/main" id="{C0CE2BB6-3E93-E472-2602-C3DBA855F1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854" y="4711891"/>
            <a:ext cx="3040743" cy="2076827"/>
          </a:xfrm>
          <a:prstGeom prst="rect">
            <a:avLst/>
          </a:prstGeom>
        </p:spPr>
      </p:pic>
      <p:pic>
        <p:nvPicPr>
          <p:cNvPr id="8" name="CAUDI">
            <a:extLst>
              <a:ext uri="{FF2B5EF4-FFF2-40B4-BE49-F238E27FC236}">
                <a16:creationId xmlns:a16="http://schemas.microsoft.com/office/drawing/2014/main" id="{B0F71421-E723-4A65-0325-44F3D032E0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6" y="3901194"/>
            <a:ext cx="2161450" cy="27432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038090-0E7C-EB84-DA4D-FC57A1CCB6BF}"/>
              </a:ext>
            </a:extLst>
          </p:cNvPr>
          <p:cNvSpPr/>
          <p:nvPr/>
        </p:nvSpPr>
        <p:spPr>
          <a:xfrm>
            <a:off x="538305" y="3687275"/>
            <a:ext cx="3733274" cy="771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315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F12EDB-5D80-610D-100F-B9A6F3498716}"/>
              </a:ext>
            </a:extLst>
          </p:cNvPr>
          <p:cNvSpPr/>
          <p:nvPr/>
        </p:nvSpPr>
        <p:spPr>
          <a:xfrm>
            <a:off x="741295" y="5587327"/>
            <a:ext cx="3402081" cy="7501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335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76AC1C-9DC8-A5C1-7185-92EF6F09D6DF}"/>
              </a:ext>
            </a:extLst>
          </p:cNvPr>
          <p:cNvSpPr/>
          <p:nvPr/>
        </p:nvSpPr>
        <p:spPr>
          <a:xfrm>
            <a:off x="7486650" y="5507743"/>
            <a:ext cx="3733274" cy="7787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355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C0814A-A1C6-944D-19D6-B977E6B3E985}"/>
              </a:ext>
            </a:extLst>
          </p:cNvPr>
          <p:cNvSpPr/>
          <p:nvPr/>
        </p:nvSpPr>
        <p:spPr>
          <a:xfrm>
            <a:off x="7854734" y="3557893"/>
            <a:ext cx="3424302" cy="7715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325</a:t>
            </a:r>
          </a:p>
        </p:txBody>
      </p:sp>
      <p:pic>
        <p:nvPicPr>
          <p:cNvPr id="1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20B295AD-1F3F-DA62-6BEA-E3D6CCE20B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A57EC698-5F07-B6F0-968E-F15BCCDA5B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49391" y="514984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A1BCDE43-823D-11D4-3B7E-2A447FDC65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981417" y="519687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5DB2DA7-3B1A-D300-3E76-82A1EF5491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3549555" y="313901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EB4C5800-C0F8-7A90-4E95-4D2730796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71223" y="1136139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813B7DA-2418-C506-C1B9-8BE7C7DDC0B4}"/>
              </a:ext>
            </a:extLst>
          </p:cNvPr>
          <p:cNvSpPr txBox="1"/>
          <p:nvPr/>
        </p:nvSpPr>
        <p:spPr>
          <a:xfrm>
            <a:off x="497685" y="100238"/>
            <a:ext cx="11196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Kết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quả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phép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tính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312 + 3 =</a:t>
            </a:r>
          </a:p>
        </p:txBody>
      </p:sp>
      <p:pic>
        <p:nvPicPr>
          <p:cNvPr id="19" name="Picture 12" descr="Káº¿t quáº£ hÃ¬nh áº£nh cho win text gif">
            <a:extLst>
              <a:ext uri="{FF2B5EF4-FFF2-40B4-BE49-F238E27FC236}">
                <a16:creationId xmlns:a16="http://schemas.microsoft.com/office/drawing/2014/main" id="{14E19DAC-0984-0123-7668-2059065419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743" y="1335880"/>
            <a:ext cx="3879195" cy="387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94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3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-1.00001 1.85185E-6 " pathEditMode="relative" rAng="0" ptsTypes="AA">
                                      <p:cBhvr>
                                        <p:cTn id="9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543A5A-DA2A-46C6-B584-A508023A3C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3896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1ACA4BA8-33F5-4399-AA3D-13ADB92F461D}"/>
              </a:ext>
            </a:extLst>
          </p:cNvPr>
          <p:cNvSpPr/>
          <p:nvPr/>
        </p:nvSpPr>
        <p:spPr>
          <a:xfrm>
            <a:off x="1639954" y="2196548"/>
            <a:ext cx="3690733" cy="1066800"/>
          </a:xfrm>
          <a:prstGeom prst="wedgeEllipseCallout">
            <a:avLst>
              <a:gd name="adj1" fmla="val 22422"/>
              <a:gd name="adj2" fmla="val 44239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x 3 =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FB5AF698-FBB6-4782-8741-E59A07DDCB10}"/>
              </a:ext>
            </a:extLst>
          </p:cNvPr>
          <p:cNvSpPr/>
          <p:nvPr/>
        </p:nvSpPr>
        <p:spPr>
          <a:xfrm>
            <a:off x="6692346" y="2507974"/>
            <a:ext cx="3859699" cy="1066800"/>
          </a:xfrm>
          <a:prstGeom prst="wedgeEllipseCallout">
            <a:avLst>
              <a:gd name="adj1" fmla="val 22997"/>
              <a:gd name="adj2" fmla="val 45108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258 - 48 =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C92D9138-88D9-40CE-B7B4-4ECC8FD15B56}"/>
              </a:ext>
            </a:extLst>
          </p:cNvPr>
          <p:cNvSpPr/>
          <p:nvPr/>
        </p:nvSpPr>
        <p:spPr>
          <a:xfrm>
            <a:off x="3485321" y="4704522"/>
            <a:ext cx="4174435" cy="1066800"/>
          </a:xfrm>
          <a:prstGeom prst="wedgeEllipseCallout">
            <a:avLst>
              <a:gd name="adj1" fmla="val 1537"/>
              <a:gd name="adj2" fmla="val 48586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312 + 3 =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601945-4263-48A0-8CE7-A6A07D121C0F}"/>
              </a:ext>
            </a:extLst>
          </p:cNvPr>
          <p:cNvSpPr txBox="1"/>
          <p:nvPr/>
        </p:nvSpPr>
        <p:spPr>
          <a:xfrm>
            <a:off x="3978965" y="2376005"/>
            <a:ext cx="135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397C37-FD3C-471F-BB97-31CE324C3C1C}"/>
              </a:ext>
            </a:extLst>
          </p:cNvPr>
          <p:cNvSpPr txBox="1"/>
          <p:nvPr/>
        </p:nvSpPr>
        <p:spPr>
          <a:xfrm>
            <a:off x="9450456" y="2687431"/>
            <a:ext cx="135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9B9488-39D4-4398-AFBD-E85AF84FD215}"/>
              </a:ext>
            </a:extLst>
          </p:cNvPr>
          <p:cNvSpPr txBox="1"/>
          <p:nvPr/>
        </p:nvSpPr>
        <p:spPr>
          <a:xfrm>
            <a:off x="6245086" y="4841462"/>
            <a:ext cx="135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315</a:t>
            </a:r>
          </a:p>
        </p:txBody>
      </p:sp>
    </p:spTree>
    <p:extLst>
      <p:ext uri="{BB962C8B-B14F-4D97-AF65-F5344CB8AC3E}">
        <p14:creationId xmlns:p14="http://schemas.microsoft.com/office/powerpoint/2010/main" val="680248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B4C0AC-D121-4334-9E2A-2B05A2ED203E}"/>
              </a:ext>
            </a:extLst>
          </p:cNvPr>
          <p:cNvSpPr txBox="1"/>
          <p:nvPr/>
        </p:nvSpPr>
        <p:spPr>
          <a:xfrm>
            <a:off x="1320801" y="972235"/>
            <a:ext cx="1055511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Toán</a:t>
            </a:r>
            <a:endParaRPr lang="en-US" sz="3600" b="1" u="sng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38: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Biểu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trị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biểu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1) </a:t>
            </a:r>
          </a:p>
          <a:p>
            <a:pPr algn="ctr"/>
            <a:endParaRPr lang="en-US" sz="3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345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2594</TotalTime>
  <Words>479</Words>
  <Application>Microsoft Office PowerPoint</Application>
  <PresentationFormat>Widescreen</PresentationFormat>
  <Paragraphs>101</Paragraphs>
  <Slides>26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Calibri Light</vt:lpstr>
      <vt:lpstr>BudHand</vt:lpstr>
      <vt:lpstr>A Charming Font Expanded</vt:lpstr>
      <vt:lpstr>Calibri</vt:lpstr>
      <vt:lpstr>Arial</vt:lpstr>
      <vt:lpstr>Times New Roman</vt:lpstr>
      <vt:lpstr>Tahoma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Manh</dc:creator>
  <cp:lastModifiedBy>Administrator</cp:lastModifiedBy>
  <cp:revision>103</cp:revision>
  <dcterms:created xsi:type="dcterms:W3CDTF">2022-06-15T15:08:53Z</dcterms:created>
  <dcterms:modified xsi:type="dcterms:W3CDTF">2022-12-26T07:53:57Z</dcterms:modified>
</cp:coreProperties>
</file>