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ink/ink1.xml" ContentType="application/inkml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3.wav" ContentType="audio/wav"/>
  <Override PartName="/ppt/tags/tag7.xml" ContentType="application/vnd.openxmlformats-officedocument.presentationml.tags+xml"/>
  <Override PartName="/ppt/media/media7.wav" ContentType="audio/wav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86" r:id="rId1"/>
  </p:sldMasterIdLst>
  <p:notesMasterIdLst>
    <p:notesMasterId r:id="rId37"/>
  </p:notesMasterIdLst>
  <p:sldIdLst>
    <p:sldId id="447" r:id="rId2"/>
    <p:sldId id="480" r:id="rId3"/>
    <p:sldId id="263" r:id="rId4"/>
    <p:sldId id="262" r:id="rId5"/>
    <p:sldId id="256" r:id="rId6"/>
    <p:sldId id="258" r:id="rId7"/>
    <p:sldId id="259" r:id="rId8"/>
    <p:sldId id="260" r:id="rId9"/>
    <p:sldId id="261" r:id="rId10"/>
    <p:sldId id="476" r:id="rId11"/>
    <p:sldId id="461" r:id="rId12"/>
    <p:sldId id="453" r:id="rId13"/>
    <p:sldId id="460" r:id="rId14"/>
    <p:sldId id="462" r:id="rId15"/>
    <p:sldId id="455" r:id="rId16"/>
    <p:sldId id="485" r:id="rId17"/>
    <p:sldId id="321" r:id="rId18"/>
    <p:sldId id="470" r:id="rId19"/>
    <p:sldId id="481" r:id="rId20"/>
    <p:sldId id="319" r:id="rId21"/>
    <p:sldId id="257" r:id="rId22"/>
    <p:sldId id="472" r:id="rId23"/>
    <p:sldId id="487" r:id="rId24"/>
    <p:sldId id="450" r:id="rId25"/>
    <p:sldId id="479" r:id="rId26"/>
    <p:sldId id="475" r:id="rId27"/>
    <p:sldId id="477" r:id="rId28"/>
    <p:sldId id="469" r:id="rId29"/>
    <p:sldId id="468" r:id="rId30"/>
    <p:sldId id="482" r:id="rId31"/>
    <p:sldId id="483" r:id="rId32"/>
    <p:sldId id="490" r:id="rId33"/>
    <p:sldId id="488" r:id="rId34"/>
    <p:sldId id="362" r:id="rId35"/>
    <p:sldId id="320" r:id="rId36"/>
  </p:sldIdLst>
  <p:sldSz cx="7497763" cy="5145088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Lato" panose="020B0604020202020204" charset="0"/>
      <p:regular r:id="rId42"/>
      <p:bold r:id="rId43"/>
      <p:italic r:id="rId44"/>
      <p:boldItalic r:id="rId45"/>
    </p:embeddedFont>
    <p:embeddedFont>
      <p:font typeface="Times" panose="02020603050405020304" pitchFamily="18" charset="0"/>
      <p:regular r:id="rId46"/>
      <p:bold r:id="rId47"/>
      <p:italic r:id="rId48"/>
      <p:boldItalic r:id="rId49"/>
    </p:embeddedFont>
    <p:embeddedFont>
      <p:font typeface="等线" panose="020B0604020202020204" charset="-122"/>
      <p:regular r:id="rId50"/>
      <p:bold r:id="rId51"/>
    </p:embeddedFont>
    <p:embeddedFont>
      <p:font typeface="Lato Black" panose="020B0604020202020204" charset="0"/>
      <p:bold r:id="rId52"/>
    </p:embeddedFont>
    <p:embeddedFont>
      <p:font typeface="HP001 4 hàng" panose="020B0603050302020204" pitchFamily="34" charset="0"/>
      <p:regular r:id="rId53"/>
      <p:bold r:id="rId54"/>
    </p:embeddedFont>
    <p:embeddedFont>
      <p:font typeface="Calibri Light" panose="020F0302020204030204" pitchFamily="34" charset="0"/>
      <p:regular r:id="rId55"/>
      <p:italic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99"/>
    <a:srgbClr val="F8A6D7"/>
    <a:srgbClr val="E1EFFF"/>
    <a:srgbClr val="FDD7D2"/>
    <a:srgbClr val="40505E"/>
    <a:srgbClr val="F9B5DD"/>
    <a:srgbClr val="3B6BDD"/>
    <a:srgbClr val="8599A8"/>
    <a:srgbClr val="73C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24" autoAdjust="0"/>
    <p:restoredTop sz="83057" autoAdjust="0"/>
  </p:normalViewPr>
  <p:slideViewPr>
    <p:cSldViewPr snapToGrid="0">
      <p:cViewPr varScale="1">
        <p:scale>
          <a:sx n="81" d="100"/>
          <a:sy n="81" d="100"/>
        </p:scale>
        <p:origin x="-1368" y="-84"/>
      </p:cViewPr>
      <p:guideLst>
        <p:guide orient="horz" pos="1620"/>
        <p:guide pos="23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39.7093" units="1/cm"/>
          <inkml:channelProperty channel="Y" name="resolution" value="39.79275" units="1/cm"/>
          <inkml:channelProperty channel="T" name="resolution" value="1" units="1/dev"/>
        </inkml:channelProperties>
      </inkml:inkSource>
      <inkml:timestamp xml:id="ts0" timeString="2021-11-08T16:15:18.6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5657 9937 0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7F477-8E08-4A04-9F11-45605D82AB4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1143000"/>
            <a:ext cx="4495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6458A-C46D-4FD0-8EFB-C336A45B0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3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451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274894-6E2F-484B-BE29-D6E7C83F44D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483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84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3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96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1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7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22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9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1143000"/>
            <a:ext cx="4495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D6458A-C46D-4FD0-8EFB-C336A45B096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87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EF38B8-FD46-4D34-95FD-B9462589E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7221" y="842032"/>
            <a:ext cx="5623322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3B12A8D-3928-401A-9D0C-EE46DDE84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7221" y="2702365"/>
            <a:ext cx="5623322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81036B-14C9-4512-991D-EF591109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992C23-AB59-4B1B-A87E-F2928C34B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3B482B-F51E-4128-8720-FC3104E7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50863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C13525-824E-47AA-9776-4154FE50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FC56816-113F-4C62-8561-8A56B75DC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845DED-A345-4E3C-9F71-21573D816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E6242A-594E-44D0-846A-9926B440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88639B-136F-4610-9EB6-74281580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964334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B8842A4-7D8A-4703-AFF9-1B87EC81F0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365587" y="273928"/>
            <a:ext cx="1616706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2345082-1A8B-4C04-972A-4C177CD80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5470" y="273928"/>
            <a:ext cx="4756394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4071DE-9A8E-4DC0-BC91-26B76B9AD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FE7F45-59C2-4FFD-B8BF-FBBADBA58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24C1B0-5819-48AB-A507-18D089A87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642391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9">
            <a:extLst>
              <a:ext uri="{FF2B5EF4-FFF2-40B4-BE49-F238E27FC236}">
                <a16:creationId xmlns:a16="http://schemas.microsoft.com/office/drawing/2014/main" xmlns="" id="{5DCE7948-7AF2-4EA7-B753-240D5AC48B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131" y="620887"/>
            <a:ext cx="5129503" cy="337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02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rgbClr val="B6D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屏幕截图&#10;&#10;已生成高可信度的说明">
            <a:extLst>
              <a:ext uri="{FF2B5EF4-FFF2-40B4-BE49-F238E27FC236}">
                <a16:creationId xmlns:a16="http://schemas.microsoft.com/office/drawing/2014/main" xmlns="" id="{7F35AD72-E53F-4FE1-9A87-86073D738D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2" y="271016"/>
            <a:ext cx="6956257" cy="45141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1C515FF1-0E09-4DD3-B0D7-EC0C0BE13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97763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7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90E060-2EBA-4079-8D4F-59CC53647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BE6B6D-DB99-430A-A581-3BA08BE1F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0766FE-9D2E-424E-8107-FA483C813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A849AC-78B5-4E3E-A9F1-C32093F1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18914C-3690-4E3F-A85B-7F24C165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783957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1B5628-B4B8-4F8E-94D9-F5481BA8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566" y="1282702"/>
            <a:ext cx="6466821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36395C-6FF5-4557-BC7A-F1CFEC8DF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566" y="3443160"/>
            <a:ext cx="6466821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372EC1-E35E-4D9F-A19B-2C599B49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814D9E-A9B2-48FD-829C-81AC30E1B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E4A15E-BF40-4A2C-9494-AFA9C87C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71399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FC0C15-1D5D-407F-9461-2C305BD7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31BEE0-01E0-4CE7-82B1-5F0B23744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472" y="1369644"/>
            <a:ext cx="3186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394741A-2F55-42D0-954F-A47A7A51D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95743" y="1369644"/>
            <a:ext cx="3186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AF34189-7D08-4452-B62A-E6961DFED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62FEFE-E590-40F7-85D3-F40EEDD16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41EA20-F230-4233-9B05-71B8F172E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396814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65A556-79C7-4217-868B-4F2E6D490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48" y="273931"/>
            <a:ext cx="6466821" cy="9944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FB2495-6F75-4AD0-AD7F-16C3B9C41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6448" y="1261263"/>
            <a:ext cx="3171905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9EF2AB2-387C-45A0-9184-836EE6902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6448" y="1879386"/>
            <a:ext cx="3171905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2774B9-2820-431D-9EFD-E3EAEADB30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795743" y="1261263"/>
            <a:ext cx="3187526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75892C8-E274-436F-9144-82C26BAB3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95743" y="1879386"/>
            <a:ext cx="3187526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94FBACE-DEBF-4849-BEFB-1ADBC1261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14878EF-9889-4978-97ED-808C48E1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DFE8F44-2CB6-486A-A560-B01591F4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8824059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C53EBF-6327-46FE-8E71-E2E679C1B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B0B8DC3-12A7-408A-8DBF-072AA7905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2562EA4-3075-4B43-9A30-4A53EB475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007BD7C-F36E-491C-B975-C35D58D1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77602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16DE7D3-8780-4890-8847-90487D5B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9018FCD-3B4F-4866-BCD2-D1B02B17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A581909-CA32-4D97-8125-E9001E013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769304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127C62-1AE1-400A-9B56-60F38A986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49" y="343007"/>
            <a:ext cx="2418223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A2B789-D4F8-4660-B25E-6CB025DD6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527" y="740800"/>
            <a:ext cx="3795742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657E7BC-A227-42E4-B041-E8D03C3B2C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6449" y="1543526"/>
            <a:ext cx="2418223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CF72A68-B6F7-4443-9CE7-621061BFF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18967B4-4922-4E8A-BDD6-EF4CABCED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B5F1DB-00D2-441F-9FA3-6C871C85B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647056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9C84A2-8A65-44AF-8C03-918AF517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449" y="343007"/>
            <a:ext cx="2418223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61EFBC9-C6F3-4787-9606-CD82613E1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187527" y="740800"/>
            <a:ext cx="3795742" cy="3656347"/>
          </a:xfrm>
        </p:spPr>
        <p:txBody>
          <a:bodyPr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5F8E25-BE9E-4B84-8805-8BDABE7BD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6449" y="1543526"/>
            <a:ext cx="2418223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8DC673A-698A-420B-A897-595A6ABFA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C94C09-7301-487D-B6FB-0276BB495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ACB0234-A98C-4CD6-92EF-66B1553E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043968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7883C97-4DCC-4941-8B81-3650628E4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472" y="273931"/>
            <a:ext cx="6466821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2170EC-73CD-49E5-8BDB-6B140FDF4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472" y="1369644"/>
            <a:ext cx="6466821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71CFA2-371A-4A4E-A745-08643B09C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5470" y="4768735"/>
            <a:ext cx="1686997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5F5E66-9B5D-440F-8A57-CD11AEBF8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3635" y="4768735"/>
            <a:ext cx="2530495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6B9EB3-8E31-431A-A7F5-28542FFCB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95296" y="4768735"/>
            <a:ext cx="1686997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83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ransition>
    <p:zoom/>
  </p:transition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5.GIF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tags" Target="../tags/tag4.xml"/><Relationship Id="rId6" Type="http://schemas.openxmlformats.org/officeDocument/2006/relationships/image" Target="../media/image49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media1.mp3"/><Relationship Id="rId7" Type="http://schemas.openxmlformats.org/officeDocument/2006/relationships/image" Target="../media/image49.png"/><Relationship Id="rId12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11" Type="http://schemas.openxmlformats.org/officeDocument/2006/relationships/image" Target="../media/image52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51.png"/><Relationship Id="rId4" Type="http://schemas.openxmlformats.org/officeDocument/2006/relationships/slideLayout" Target="../slideLayouts/slideLayout1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microsoft.com/office/2007/relationships/hdphoto" Target="../media/hdphoto2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4.jpeg"/><Relationship Id="rId5" Type="http://schemas.openxmlformats.org/officeDocument/2006/relationships/audio" Target="../media/audio3.wav"/><Relationship Id="rId4" Type="http://schemas.openxmlformats.org/officeDocument/2006/relationships/notesSlide" Target="../notesSlides/notesSlide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media7.wav"/><Relationship Id="rId7" Type="http://schemas.openxmlformats.org/officeDocument/2006/relationships/notesSlide" Target="../notesSlides/notesSlide10.xml"/><Relationship Id="rId2" Type="http://schemas.microsoft.com/office/2007/relationships/media" Target="../media/media7.wav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6.png"/><Relationship Id="rId5" Type="http://schemas.openxmlformats.org/officeDocument/2006/relationships/audio" Target="../media/media1.mp3"/><Relationship Id="rId10" Type="http://schemas.openxmlformats.org/officeDocument/2006/relationships/image" Target="../media/image57.png"/><Relationship Id="rId4" Type="http://schemas.microsoft.com/office/2007/relationships/media" Target="../media/media1.mp3"/><Relationship Id="rId9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slide" Target="slide7.xml"/><Relationship Id="rId3" Type="http://schemas.microsoft.com/office/2007/relationships/media" Target="../media/media4.mp3"/><Relationship Id="rId7" Type="http://schemas.openxmlformats.org/officeDocument/2006/relationships/image" Target="../media/image8.gif"/><Relationship Id="rId12" Type="http://schemas.openxmlformats.org/officeDocument/2006/relationships/slide" Target="slide6.xml"/><Relationship Id="rId2" Type="http://schemas.openxmlformats.org/officeDocument/2006/relationships/audio" Target="../media/media3.mp3"/><Relationship Id="rId16" Type="http://schemas.openxmlformats.org/officeDocument/2006/relationships/image" Target="../media/image6.png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15" Type="http://schemas.openxmlformats.org/officeDocument/2006/relationships/slide" Target="slide9.xml"/><Relationship Id="rId10" Type="http://schemas.openxmlformats.org/officeDocument/2006/relationships/image" Target="../media/image15.png"/><Relationship Id="rId4" Type="http://schemas.openxmlformats.org/officeDocument/2006/relationships/audio" Target="../media/media4.mp3"/><Relationship Id="rId9" Type="http://schemas.openxmlformats.org/officeDocument/2006/relationships/image" Target="../media/image14.png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image" Target="../media/image11.jp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image" Target="../media/image11.jp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image" Target="../media/image11.jp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20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9737" y="360191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7" name="Picture 21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945" y="-117497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8" name="Picture 22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1864" y="373316"/>
            <a:ext cx="480306" cy="5823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9" name="Picture 23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432" y="61119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0" name="Picture 24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9297" y="-149857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1" name="Picture 25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384" y="477800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2" name="Picture 26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3547" y="560961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3" name="Picture 27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926" y="352317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4" name="Picture 29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328" y="-3268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20" name="Picture 39" descr="Froc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7" y="0"/>
            <a:ext cx="480306" cy="5823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CC5793D-F97A-4CF0-9B65-597CF368EB20}"/>
              </a:ext>
            </a:extLst>
          </p:cNvPr>
          <p:cNvSpPr txBox="1"/>
          <p:nvPr/>
        </p:nvSpPr>
        <p:spPr>
          <a:xfrm>
            <a:off x="866230" y="141292"/>
            <a:ext cx="60825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TRUNG S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TRẦM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B019187-120F-4B00-9BAE-925236EAE2D4}"/>
              </a:ext>
            </a:extLst>
          </p:cNvPr>
          <p:cNvSpPr txBox="1"/>
          <p:nvPr/>
        </p:nvSpPr>
        <p:spPr>
          <a:xfrm>
            <a:off x="679914" y="2572546"/>
            <a:ext cx="66822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10 :PHÉP CỘNG TRONG PHẠM VI 10 </a:t>
            </a: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vào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LỚP 1A3</a:t>
            </a:r>
          </a:p>
          <a:p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</a:p>
        </p:txBody>
      </p:sp>
      <p:sp>
        <p:nvSpPr>
          <p:cNvPr id="35" name="WordArt 10">
            <a:extLst>
              <a:ext uri="{FF2B5EF4-FFF2-40B4-BE49-F238E27FC236}">
                <a16:creationId xmlns:a16="http://schemas.microsoft.com/office/drawing/2014/main" xmlns="" id="{E43DD492-4D05-4413-92B9-64579F5823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29536" y="1145876"/>
            <a:ext cx="6104373" cy="500661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202564"/>
              </a:avLst>
            </a:prstTxWarp>
          </a:bodyPr>
          <a:lstStyle/>
          <a:p>
            <a:r>
              <a:rPr lang="en-US" sz="2701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CHÀO MỪNG CÁC CON ĐẾN VỚI TIẾT TOÁN LỚP 1!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479C8ED-BCCB-474E-B4FE-AE3C65D9780E}"/>
              </a:ext>
            </a:extLst>
          </p:cNvPr>
          <p:cNvSpPr txBox="1"/>
          <p:nvPr/>
        </p:nvSpPr>
        <p:spPr>
          <a:xfrm>
            <a:off x="1910857" y="4277668"/>
            <a:ext cx="4940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Giáo</a:t>
            </a:r>
            <a:r>
              <a:rPr lang="en-US" sz="2400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viên</a:t>
            </a:r>
            <a:r>
              <a:rPr lang="en-US" sz="2400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Đặng</a:t>
            </a:r>
            <a:r>
              <a:rPr lang="en-US" sz="2400" b="1" dirty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HP001 4 hàng" panose="020B0603050302020204" pitchFamily="34" charset="0"/>
              </a:rPr>
              <a:t>Thị</a:t>
            </a:r>
            <a:r>
              <a:rPr lang="en-US" sz="2400" b="1" dirty="0">
                <a:solidFill>
                  <a:srgbClr val="0000CC"/>
                </a:solidFill>
                <a:latin typeface="HP001 4 hàng" panose="020B0603050302020204" pitchFamily="34" charset="0"/>
              </a:rPr>
              <a:t> Lan Anh</a:t>
            </a:r>
          </a:p>
        </p:txBody>
      </p:sp>
      <p:pic>
        <p:nvPicPr>
          <p:cNvPr id="16" name="bensound-ukulele">
            <a:hlinkClick r:id="" action="ppaction://media"/>
            <a:extLst>
              <a:ext uri="{FF2B5EF4-FFF2-40B4-BE49-F238E27FC236}">
                <a16:creationId xmlns:a16="http://schemas.microsoft.com/office/drawing/2014/main" xmlns="" id="{65128D53-3040-4CE6-958B-D3D4305319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1929" y="4535488"/>
            <a:ext cx="499677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872695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audio>
              <p:cMediaNode vol="19697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B04EDF5-1732-4639-AC7E-621A5BC36749}"/>
              </a:ext>
            </a:extLst>
          </p:cNvPr>
          <p:cNvSpPr txBox="1"/>
          <p:nvPr/>
        </p:nvSpPr>
        <p:spPr>
          <a:xfrm>
            <a:off x="2368660" y="968435"/>
            <a:ext cx="2710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+ 3  = 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041622B-48F9-425B-8BD4-00AF63DCED07}"/>
              </a:ext>
            </a:extLst>
          </p:cNvPr>
          <p:cNvSpPr txBox="1"/>
          <p:nvPr/>
        </p:nvSpPr>
        <p:spPr>
          <a:xfrm>
            <a:off x="2153096" y="1718033"/>
            <a:ext cx="2427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+ 2  =  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1DFBE60-AB9D-45F4-AAA0-B016032FCA40}"/>
              </a:ext>
            </a:extLst>
          </p:cNvPr>
          <p:cNvSpPr txBox="1"/>
          <p:nvPr/>
        </p:nvSpPr>
        <p:spPr>
          <a:xfrm>
            <a:off x="2149096" y="271483"/>
            <a:ext cx="24352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+ 1 = 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949B0C7-1DA0-4761-AED0-D21AB000D70A}"/>
              </a:ext>
            </a:extLst>
          </p:cNvPr>
          <p:cNvSpPr txBox="1"/>
          <p:nvPr/>
        </p:nvSpPr>
        <p:spPr>
          <a:xfrm>
            <a:off x="2260842" y="2414984"/>
            <a:ext cx="27943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+ 2  = 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0572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E2B465EC-B736-4767-A11A-B6FF9176A1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0"/>
            <a:ext cx="7497763" cy="527208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B9EEB8D-86BA-4F2A-9081-4A60283F7E58}"/>
              </a:ext>
            </a:extLst>
          </p:cNvPr>
          <p:cNvSpPr txBox="1"/>
          <p:nvPr/>
        </p:nvSpPr>
        <p:spPr>
          <a:xfrm>
            <a:off x="1248457" y="919234"/>
            <a:ext cx="6682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Thêm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vào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thì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mấy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?(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3)</a:t>
            </a:r>
            <a:endParaRPr lang="en-US" sz="2400" b="1" dirty="0">
              <a:solidFill>
                <a:schemeClr val="bg1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                    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2F323F5-D11A-428A-8D9E-443FDB7DFBDB}"/>
              </a:ext>
            </a:extLst>
          </p:cNvPr>
          <p:cNvSpPr txBox="1"/>
          <p:nvPr/>
        </p:nvSpPr>
        <p:spPr>
          <a:xfrm>
            <a:off x="2852325" y="857470"/>
            <a:ext cx="1061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u="sng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0ECA7C8-1F01-443D-8092-A8970DB2C16C}"/>
              </a:ext>
            </a:extLst>
          </p:cNvPr>
          <p:cNvSpPr txBox="1"/>
          <p:nvPr/>
        </p:nvSpPr>
        <p:spPr>
          <a:xfrm>
            <a:off x="1013296" y="396013"/>
            <a:ext cx="62667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Thứ 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10tháng 11 </a:t>
            </a:r>
            <a:r>
              <a:rPr lang="en-US" sz="28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114073687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394069B-3824-4535-B195-5CE5EA40BC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3" t="12905" r="15936" b="11107"/>
          <a:stretch/>
        </p:blipFill>
        <p:spPr>
          <a:xfrm>
            <a:off x="54653" y="2"/>
            <a:ext cx="7330881" cy="5235879"/>
          </a:xfrm>
        </p:spPr>
      </p:pic>
    </p:spTree>
    <p:extLst>
      <p:ext uri="{BB962C8B-B14F-4D97-AF65-F5344CB8AC3E}">
        <p14:creationId xmlns:p14="http://schemas.microsoft.com/office/powerpoint/2010/main" val="341560587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7479523-8F6C-4384-8852-4D8709956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" y="129660"/>
            <a:ext cx="7495161" cy="50154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39A08A7-7AED-4715-852A-3A616CC37E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057"/>
            <a:ext cx="2709078" cy="16525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8F13920-90CF-4618-BC39-70BFEFC4B6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1" t="14070" r="43872" b="66390"/>
          <a:stretch/>
        </p:blipFill>
        <p:spPr>
          <a:xfrm>
            <a:off x="653711" y="1515787"/>
            <a:ext cx="4233421" cy="28107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420589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3026" objId="4"/>
        <p14:stopEvt time="13421" objId="4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7479523-8F6C-4384-8852-4D8709956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" y="129660"/>
            <a:ext cx="7495161" cy="50154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39A08A7-7AED-4715-852A-3A616CC37E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057"/>
            <a:ext cx="2709078" cy="165252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xmlns="" id="{F42D20BC-C45E-4166-88CB-F78CA4711F73}"/>
              </a:ext>
            </a:extLst>
          </p:cNvPr>
          <p:cNvSpPr/>
          <p:nvPr/>
        </p:nvSpPr>
        <p:spPr>
          <a:xfrm>
            <a:off x="3840218" y="650188"/>
            <a:ext cx="2178302" cy="1387365"/>
          </a:xfrm>
          <a:prstGeom prst="wedgeRoundRectCallout">
            <a:avLst>
              <a:gd name="adj1" fmla="val -53680"/>
              <a:gd name="adj2" fmla="val 6628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4A1AC-A7CF-4634-BDF1-140143272A41}"/>
              </a:ext>
            </a:extLst>
          </p:cNvPr>
          <p:cNvSpPr txBox="1"/>
          <p:nvPr/>
        </p:nvSpPr>
        <p:spPr>
          <a:xfrm>
            <a:off x="3840218" y="759097"/>
            <a:ext cx="2178302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3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A4F3E68E-46C6-457C-BFF4-2513AFB1FF08}"/>
              </a:ext>
            </a:extLst>
          </p:cNvPr>
          <p:cNvSpPr/>
          <p:nvPr/>
        </p:nvSpPr>
        <p:spPr>
          <a:xfrm>
            <a:off x="4436733" y="1529300"/>
            <a:ext cx="465217" cy="34684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3E7684F6-3FD8-4C5B-AC57-B2446B567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84" y="2350771"/>
            <a:ext cx="1151600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E24B12F3-03B4-4455-908A-74567712C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703" y="1741578"/>
            <a:ext cx="1452188" cy="2614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9A8D657-4FD3-4D47-9866-A865782F766D}"/>
              </a:ext>
            </a:extLst>
          </p:cNvPr>
          <p:cNvSpPr txBox="1"/>
          <p:nvPr/>
        </p:nvSpPr>
        <p:spPr>
          <a:xfrm>
            <a:off x="422294" y="1796635"/>
            <a:ext cx="3154943" cy="369332"/>
          </a:xfrm>
          <a:prstGeom prst="rect">
            <a:avLst/>
          </a:prstGeom>
          <a:noFill/>
          <a:ln>
            <a:solidFill>
              <a:srgbClr val="0000CC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xmlns="" id="{C4B3791F-4CC1-4240-AA5E-50D90E64290D}"/>
                  </a:ext>
                </a:extLst>
              </p14:cNvPr>
              <p14:cNvContentPartPr/>
              <p14:nvPr/>
            </p14:nvContentPartPr>
            <p14:xfrm>
              <a:off x="1669296" y="3577320"/>
              <a:ext cx="295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4B3791F-4CC1-4240-AA5E-50D90E64290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27160" y="35679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0256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zoom/>
      </p:transition>
    </mc:Choice>
    <mc:Fallback xmlns="">
      <p:transition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5A4CCD-561A-4886-8E2C-7AC92B949E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057"/>
            <a:ext cx="2337518" cy="14258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C23D9BC-CAA9-46C1-9268-F92EB9CCF00D}"/>
              </a:ext>
            </a:extLst>
          </p:cNvPr>
          <p:cNvGrpSpPr/>
          <p:nvPr/>
        </p:nvGrpSpPr>
        <p:grpSpPr>
          <a:xfrm>
            <a:off x="1297228" y="2277125"/>
            <a:ext cx="2300238" cy="426912"/>
            <a:chOff x="851341" y="2366347"/>
            <a:chExt cx="2806261" cy="426912"/>
          </a:xfrm>
        </p:grpSpPr>
        <p:sp>
          <p:nvSpPr>
            <p:cNvPr id="6" name="Flowchart: Connector 5">
              <a:extLst>
                <a:ext uri="{FF2B5EF4-FFF2-40B4-BE49-F238E27FC236}">
                  <a16:creationId xmlns:a16="http://schemas.microsoft.com/office/drawing/2014/main" xmlns="" id="{4EDAF55E-4929-448F-BAE2-E3534D812599}"/>
                </a:ext>
              </a:extLst>
            </p:cNvPr>
            <p:cNvSpPr/>
            <p:nvPr/>
          </p:nvSpPr>
          <p:spPr>
            <a:xfrm>
              <a:off x="851341" y="2385846"/>
              <a:ext cx="451945" cy="40741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xmlns="" id="{62F44C1D-78CC-4BCF-BD04-7BD84E8087C9}"/>
                </a:ext>
              </a:extLst>
            </p:cNvPr>
            <p:cNvSpPr/>
            <p:nvPr/>
          </p:nvSpPr>
          <p:spPr>
            <a:xfrm>
              <a:off x="1418893" y="2384104"/>
              <a:ext cx="451945" cy="40741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xmlns="" id="{1BA90492-AF81-4337-9AD3-023116A9966A}"/>
                </a:ext>
              </a:extLst>
            </p:cNvPr>
            <p:cNvSpPr/>
            <p:nvPr/>
          </p:nvSpPr>
          <p:spPr>
            <a:xfrm>
              <a:off x="1986455" y="2379623"/>
              <a:ext cx="451945" cy="394138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xmlns="" id="{2F9760F6-981F-4A80-99A3-DB9E3C9E5BB6}"/>
                </a:ext>
              </a:extLst>
            </p:cNvPr>
            <p:cNvSpPr/>
            <p:nvPr/>
          </p:nvSpPr>
          <p:spPr>
            <a:xfrm>
              <a:off x="2585544" y="2379622"/>
              <a:ext cx="451945" cy="40741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xmlns="" id="{B1E609B2-BF7E-4C9E-9D25-A103CD79732F}"/>
                </a:ext>
              </a:extLst>
            </p:cNvPr>
            <p:cNvSpPr/>
            <p:nvPr/>
          </p:nvSpPr>
          <p:spPr>
            <a:xfrm>
              <a:off x="3205657" y="2366347"/>
              <a:ext cx="451945" cy="407413"/>
            </a:xfrm>
            <a:prstGeom prst="flowChartConnector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123ECC-1AB8-4339-BA67-8C6BDC731CF8}"/>
              </a:ext>
            </a:extLst>
          </p:cNvPr>
          <p:cNvSpPr txBox="1"/>
          <p:nvPr/>
        </p:nvSpPr>
        <p:spPr>
          <a:xfrm>
            <a:off x="910662" y="1401445"/>
            <a:ext cx="4830403" cy="369332"/>
          </a:xfrm>
          <a:prstGeom prst="rect">
            <a:avLst/>
          </a:prstGeom>
          <a:noFill/>
          <a:ln w="28575">
            <a:solidFill>
              <a:srgbClr val="0000CC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047FF41-C1CF-4E84-A32F-D3EDB0796B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7" t="38218" r="40713" b="59746"/>
          <a:stretch/>
        </p:blipFill>
        <p:spPr>
          <a:xfrm>
            <a:off x="1245178" y="1816358"/>
            <a:ext cx="2281840" cy="4074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D82F7A3-3407-4BE6-856F-DC78ADE64678}"/>
              </a:ext>
            </a:extLst>
          </p:cNvPr>
          <p:cNvSpPr txBox="1"/>
          <p:nvPr/>
        </p:nvSpPr>
        <p:spPr>
          <a:xfrm>
            <a:off x="2132890" y="1334814"/>
            <a:ext cx="58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118E2DD-A342-402E-BA98-B3919FD9C3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3481607" y="1858034"/>
            <a:ext cx="585830" cy="4099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40F4986-CF71-4A63-9E8B-A772264BE0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1" t="38801" r="33939" b="59660"/>
          <a:stretch/>
        </p:blipFill>
        <p:spPr>
          <a:xfrm>
            <a:off x="4120390" y="1839863"/>
            <a:ext cx="588682" cy="41199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5A62C13-2159-4DD6-8657-05EAFC4AE9E0}"/>
              </a:ext>
            </a:extLst>
          </p:cNvPr>
          <p:cNvSpPr txBox="1"/>
          <p:nvPr/>
        </p:nvSpPr>
        <p:spPr>
          <a:xfrm>
            <a:off x="3932389" y="1549831"/>
            <a:ext cx="58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0E1BFEC-DE67-413F-B013-A95AA15A3CC1}"/>
              </a:ext>
            </a:extLst>
          </p:cNvPr>
          <p:cNvSpPr txBox="1"/>
          <p:nvPr/>
        </p:nvSpPr>
        <p:spPr>
          <a:xfrm>
            <a:off x="4537410" y="1522638"/>
            <a:ext cx="58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</a:rPr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A4365E8-2415-482A-8915-3E6326F8DD38}"/>
              </a:ext>
            </a:extLst>
          </p:cNvPr>
          <p:cNvSpPr txBox="1"/>
          <p:nvPr/>
        </p:nvSpPr>
        <p:spPr>
          <a:xfrm>
            <a:off x="3597465" y="3484513"/>
            <a:ext cx="2973521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D42FBD5-37FA-4444-8A79-F7C62EF1731B}"/>
              </a:ext>
            </a:extLst>
          </p:cNvPr>
          <p:cNvSpPr txBox="1"/>
          <p:nvPr/>
        </p:nvSpPr>
        <p:spPr>
          <a:xfrm>
            <a:off x="5497968" y="3405668"/>
            <a:ext cx="797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, 6 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02715E9-E72D-4579-83B3-4494CB7240D7}"/>
              </a:ext>
            </a:extLst>
          </p:cNvPr>
          <p:cNvSpPr txBox="1"/>
          <p:nvPr/>
        </p:nvSpPr>
        <p:spPr>
          <a:xfrm>
            <a:off x="6030446" y="3426557"/>
            <a:ext cx="54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1D9F752-DABD-40DE-8B3E-6CEECBFA54F4}"/>
              </a:ext>
            </a:extLst>
          </p:cNvPr>
          <p:cNvSpPr txBox="1"/>
          <p:nvPr/>
        </p:nvSpPr>
        <p:spPr>
          <a:xfrm>
            <a:off x="806166" y="3426557"/>
            <a:ext cx="1791943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+ 2 = 7 </a:t>
            </a: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xmlns="" id="{7847C179-AA17-4175-80F5-EDA74A840FFF}"/>
              </a:ext>
            </a:extLst>
          </p:cNvPr>
          <p:cNvSpPr/>
          <p:nvPr/>
        </p:nvSpPr>
        <p:spPr>
          <a:xfrm>
            <a:off x="4395240" y="2251856"/>
            <a:ext cx="370450" cy="407413"/>
          </a:xfrm>
          <a:prstGeom prst="flowChartConnector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xmlns="" id="{1AFD7A9A-6B4C-488F-A772-90DAF1478C57}"/>
              </a:ext>
            </a:extLst>
          </p:cNvPr>
          <p:cNvSpPr/>
          <p:nvPr/>
        </p:nvSpPr>
        <p:spPr>
          <a:xfrm>
            <a:off x="5169056" y="2223771"/>
            <a:ext cx="370450" cy="407413"/>
          </a:xfrm>
          <a:prstGeom prst="flowChartConnector">
            <a:avLst/>
          </a:pr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36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0659E-6 -3.26751E-6 L -0.07949 0.0058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4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0146E-6 2.02715E-6 L -0.10309 0.0052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6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0" grpId="0"/>
      <p:bldP spid="21" grpId="0"/>
      <p:bldP spid="22" grpId="0" animBg="1"/>
      <p:bldP spid="4" grpId="0"/>
      <p:bldP spid="24" grpId="0"/>
      <p:bldP spid="23" grpId="0" animBg="1"/>
      <p:bldP spid="25" grpId="0" animBg="1"/>
      <p:bldP spid="25" grpId="1" animBg="1"/>
      <p:bldP spid="26" grpId="0" animBg="1"/>
      <p:bldP spid="2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ẹo Mút Ngon Ngọt Màu Xanh Lá Cây Và Vàng Hình ảnh Sẵn có - Tải xuống Hình  ảnh Ngay bây giờ - iStock">
            <a:extLst>
              <a:ext uri="{FF2B5EF4-FFF2-40B4-BE49-F238E27FC236}">
                <a16:creationId xmlns:a16="http://schemas.microsoft.com/office/drawing/2014/main" xmlns="" id="{A2534474-D490-43E9-B6C2-4FFEE4087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330" y="563609"/>
            <a:ext cx="728818" cy="16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Vẽ Tay Kẹo Mút Kẹo Mút Màu Hồng Kẹo Hồng Phim Hoạt Hình Kẹo Mút,  Hồng, Kẹo, Minh miễn phí tải tập tin PNG PSDComment và Vector">
            <a:extLst>
              <a:ext uri="{FF2B5EF4-FFF2-40B4-BE49-F238E27FC236}">
                <a16:creationId xmlns:a16="http://schemas.microsoft.com/office/drawing/2014/main" xmlns="" id="{023BF9CD-E101-4DEC-AB42-E220FB43D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839" y="2451137"/>
            <a:ext cx="907257" cy="189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ình ảnh Vẽ Tay Kẹo Mút Kẹo Mút Màu Hồng Kẹo Hồng Phim Hoạt Hình Kẹo Mút,  Hồng, Kẹo, Minh miễn phí tải tập tin PNG PSDComment và Vector">
            <a:extLst>
              <a:ext uri="{FF2B5EF4-FFF2-40B4-BE49-F238E27FC236}">
                <a16:creationId xmlns:a16="http://schemas.microsoft.com/office/drawing/2014/main" xmlns="" id="{D0919618-AB4B-438A-A48B-20592FC42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146" y="2451139"/>
            <a:ext cx="907256" cy="189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730C3E2-10FA-4C5E-9791-4892AC401648}"/>
              </a:ext>
            </a:extLst>
          </p:cNvPr>
          <p:cNvSpPr txBox="1"/>
          <p:nvPr/>
        </p:nvSpPr>
        <p:spPr>
          <a:xfrm>
            <a:off x="1129003" y="535290"/>
            <a:ext cx="3261012" cy="369332"/>
          </a:xfrm>
          <a:prstGeom prst="rect">
            <a:avLst/>
          </a:prstGeom>
          <a:noFill/>
          <a:ln w="28575">
            <a:solidFill>
              <a:srgbClr val="0000CC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 descr="Kẹo Mút Ngon Ngọt Màu Xanh Lá Cây Và Vàng Hình ảnh Sẵn có - Tải xuống Hình  ảnh Ngay bây giờ - iStock">
            <a:extLst>
              <a:ext uri="{FF2B5EF4-FFF2-40B4-BE49-F238E27FC236}">
                <a16:creationId xmlns:a16="http://schemas.microsoft.com/office/drawing/2014/main" xmlns="" id="{8DD10FD8-7987-43BE-881C-670DBD280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816" y="563609"/>
            <a:ext cx="728818" cy="16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Kẹo Mút Ngon Ngọt Màu Xanh Lá Cây Và Vàng Hình ảnh Sẵn có - Tải xuống Hình  ảnh Ngay bây giờ - iStock">
            <a:extLst>
              <a:ext uri="{FF2B5EF4-FFF2-40B4-BE49-F238E27FC236}">
                <a16:creationId xmlns:a16="http://schemas.microsoft.com/office/drawing/2014/main" xmlns="" id="{68D5FE8B-A604-4C9D-8864-F2C9879A5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301" y="563609"/>
            <a:ext cx="728818" cy="16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Kẹo Mút Ngon Ngọt Màu Xanh Lá Cây Và Vàng Hình ảnh Sẵn có - Tải xuống Hình  ảnh Ngay bây giờ - iStock">
            <a:extLst>
              <a:ext uri="{FF2B5EF4-FFF2-40B4-BE49-F238E27FC236}">
                <a16:creationId xmlns:a16="http://schemas.microsoft.com/office/drawing/2014/main" xmlns="" id="{B66048DE-F7BE-4B62-92E0-441B27C1C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119" y="563609"/>
            <a:ext cx="728818" cy="16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9E7C58C-203A-40A0-800C-DABBCCFCA047}"/>
              </a:ext>
            </a:extLst>
          </p:cNvPr>
          <p:cNvSpPr txBox="1"/>
          <p:nvPr/>
        </p:nvSpPr>
        <p:spPr>
          <a:xfrm>
            <a:off x="4637502" y="1926214"/>
            <a:ext cx="1791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+ 2 = 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FC10B5D-430E-476F-97CC-0B22E7CB6140}"/>
              </a:ext>
            </a:extLst>
          </p:cNvPr>
          <p:cNvSpPr txBox="1"/>
          <p:nvPr/>
        </p:nvSpPr>
        <p:spPr>
          <a:xfrm>
            <a:off x="4456850" y="3014612"/>
            <a:ext cx="2757242" cy="10772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4, 5, 6 </a:t>
            </a:r>
          </a:p>
        </p:txBody>
      </p:sp>
    </p:spTree>
    <p:extLst>
      <p:ext uri="{BB962C8B-B14F-4D97-AF65-F5344CB8AC3E}">
        <p14:creationId xmlns:p14="http://schemas.microsoft.com/office/powerpoint/2010/main" val="335770036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BE67998-C68B-42EE-969E-F4B854D516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85" y="1075035"/>
            <a:ext cx="3605318" cy="219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934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434735-4944-4DE1-9E17-0BE4F1718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56C58E-BE6E-4F2D-A52D-A44C745AB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E51A5AD-57F6-43A5-84DC-A49D58A76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497763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68633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271F78-31B8-4EEA-BC76-ED9CAB997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Media1 (online-video-cutter.com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" y="0"/>
            <a:ext cx="7497762" cy="4633914"/>
          </a:xfrm>
        </p:spPr>
      </p:pic>
    </p:spTree>
    <p:extLst>
      <p:ext uri="{BB962C8B-B14F-4D97-AF65-F5344CB8AC3E}">
        <p14:creationId xmlns:p14="http://schemas.microsoft.com/office/powerpoint/2010/main" val="38342076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9F96CCA-35EF-46FE-A831-536ED4A32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97763" cy="5145088"/>
          </a:xfr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702D8C14-07BE-4B70-8FB7-450A4A6C2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206" y="1345816"/>
            <a:ext cx="366799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6000" b="1" dirty="0" err="1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Khởi</a:t>
            </a:r>
            <a:r>
              <a:rPr lang="en-US" altLang="en-US" sz="6000" b="1" dirty="0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altLang="en-US" sz="6000" b="1" dirty="0" err="1">
                <a:solidFill>
                  <a:srgbClr val="FF0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động</a:t>
            </a:r>
            <a:endParaRPr lang="en-US" altLang="en-US" sz="6000" b="1" dirty="0">
              <a:solidFill>
                <a:srgbClr val="FF000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64408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AAA-LÀM ẢNH SLIDE\Bai10-HĐ2-1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4110" y="110554"/>
            <a:ext cx="3257446" cy="3974042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662" y="-248146"/>
            <a:ext cx="1369217" cy="835215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942654" y="3760439"/>
            <a:ext cx="1472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 + 1 =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9360" y="3627974"/>
            <a:ext cx="1402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 + 3 = </a:t>
            </a:r>
          </a:p>
        </p:txBody>
      </p:sp>
      <p:pic>
        <p:nvPicPr>
          <p:cNvPr id="2050" name="Picture 2" descr="F:\AAA-LÀM ẢNH SLIDE\Bai10-HĐ2-1a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908" y="587071"/>
            <a:ext cx="2476266" cy="3021013"/>
          </a:xfrm>
          <a:prstGeom prst="rect">
            <a:avLst/>
          </a:prstGeom>
          <a:noFill/>
        </p:spPr>
      </p:pic>
      <p:sp>
        <p:nvSpPr>
          <p:cNvPr id="72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58368" y="785800"/>
            <a:ext cx="132198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683177" y="785799"/>
            <a:ext cx="1294448" cy="430748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FDF2EC5-485F-46EB-923E-B190DFC38327}"/>
              </a:ext>
            </a:extLst>
          </p:cNvPr>
          <p:cNvSpPr txBox="1"/>
          <p:nvPr/>
        </p:nvSpPr>
        <p:spPr>
          <a:xfrm>
            <a:off x="1827587" y="49227"/>
            <a:ext cx="1239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7C4E560-100D-4D9C-8FC9-162E9B92261A}"/>
              </a:ext>
            </a:extLst>
          </p:cNvPr>
          <p:cNvSpPr/>
          <p:nvPr/>
        </p:nvSpPr>
        <p:spPr>
          <a:xfrm>
            <a:off x="2053469" y="3795386"/>
            <a:ext cx="420961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8188F1D-53B5-4E32-A767-92DC2D1C0F11}"/>
              </a:ext>
            </a:extLst>
          </p:cNvPr>
          <p:cNvSpPr/>
          <p:nvPr/>
        </p:nvSpPr>
        <p:spPr>
          <a:xfrm>
            <a:off x="5709782" y="3627974"/>
            <a:ext cx="420961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829813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173603" y="-52718"/>
            <a:ext cx="8646230" cy="5145088"/>
            <a:chOff x="-1826728" y="0"/>
            <a:chExt cx="14060047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233319" cy="68580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26728" y="2989040"/>
              <a:ext cx="1478522" cy="1452668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FBBA-FBD6-4D2F-9F77-E4DE532B546A}" type="slidenum">
              <a:rPr lang="en-US" smtClean="0"/>
              <a:t>21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041" y="581059"/>
            <a:ext cx="2433218" cy="32282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375" y="2064916"/>
            <a:ext cx="353010" cy="35511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B00A741-5FF4-4F09-9107-763CED1B22AE}"/>
              </a:ext>
            </a:extLst>
          </p:cNvPr>
          <p:cNvSpPr txBox="1"/>
          <p:nvPr/>
        </p:nvSpPr>
        <p:spPr>
          <a:xfrm>
            <a:off x="818934" y="319448"/>
            <a:ext cx="1729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2591560-28B5-4120-947C-20C7DC603BC6}"/>
              </a:ext>
            </a:extLst>
          </p:cNvPr>
          <p:cNvSpPr txBox="1"/>
          <p:nvPr/>
        </p:nvSpPr>
        <p:spPr>
          <a:xfrm>
            <a:off x="636575" y="1079182"/>
            <a:ext cx="802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6" name="Rounded Rectangle 65">
            <a:extLst>
              <a:ext uri="{FF2B5EF4-FFF2-40B4-BE49-F238E27FC236}">
                <a16:creationId xmlns:a16="http://schemas.microsoft.com/office/drawing/2014/main" xmlns="" id="{F6372496-5E7F-4D4A-BFD3-70BB762ADE2C}"/>
              </a:ext>
            </a:extLst>
          </p:cNvPr>
          <p:cNvSpPr/>
          <p:nvPr/>
        </p:nvSpPr>
        <p:spPr>
          <a:xfrm>
            <a:off x="1438727" y="4018532"/>
            <a:ext cx="585686" cy="5769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2B79C35-F4AC-4E07-9131-7BFBE71FA82E}"/>
              </a:ext>
            </a:extLst>
          </p:cNvPr>
          <p:cNvSpPr txBox="1"/>
          <p:nvPr/>
        </p:nvSpPr>
        <p:spPr>
          <a:xfrm>
            <a:off x="2286429" y="4010700"/>
            <a:ext cx="24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8" name="Rounded Rectangle 65">
            <a:extLst>
              <a:ext uri="{FF2B5EF4-FFF2-40B4-BE49-F238E27FC236}">
                <a16:creationId xmlns:a16="http://schemas.microsoft.com/office/drawing/2014/main" xmlns="" id="{48CE8E26-D949-42CA-AECF-D4D35171259F}"/>
              </a:ext>
            </a:extLst>
          </p:cNvPr>
          <p:cNvSpPr/>
          <p:nvPr/>
        </p:nvSpPr>
        <p:spPr>
          <a:xfrm>
            <a:off x="2741781" y="4070906"/>
            <a:ext cx="575213" cy="54775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D41D8A9-FABD-4999-96D1-F445D08EEAE1}"/>
              </a:ext>
            </a:extLst>
          </p:cNvPr>
          <p:cNvSpPr txBox="1"/>
          <p:nvPr/>
        </p:nvSpPr>
        <p:spPr>
          <a:xfrm>
            <a:off x="3545320" y="4010699"/>
            <a:ext cx="206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8" name="Rounded Rectangle 65">
            <a:extLst>
              <a:ext uri="{FF2B5EF4-FFF2-40B4-BE49-F238E27FC236}">
                <a16:creationId xmlns:a16="http://schemas.microsoft.com/office/drawing/2014/main" xmlns="" id="{6FAA2BBB-8AE5-4F88-BFE8-3DFDE4D824C7}"/>
              </a:ext>
            </a:extLst>
          </p:cNvPr>
          <p:cNvSpPr/>
          <p:nvPr/>
        </p:nvSpPr>
        <p:spPr>
          <a:xfrm>
            <a:off x="4092715" y="3987090"/>
            <a:ext cx="585686" cy="5769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9" name="Rounded Rectangle 65">
            <a:extLst>
              <a:ext uri="{FF2B5EF4-FFF2-40B4-BE49-F238E27FC236}">
                <a16:creationId xmlns:a16="http://schemas.microsoft.com/office/drawing/2014/main" xmlns="" id="{2B13AFE4-45C2-406C-BFAA-3A6C26CC19A8}"/>
              </a:ext>
            </a:extLst>
          </p:cNvPr>
          <p:cNvSpPr/>
          <p:nvPr/>
        </p:nvSpPr>
        <p:spPr>
          <a:xfrm>
            <a:off x="4092715" y="3962788"/>
            <a:ext cx="585686" cy="576943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3922419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9963E-6 L -0.04703 0.2320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0" y="116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19" grpId="0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7397398" cy="514508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FBBA-FBD6-4D2F-9F77-E4DE532B546A}" type="slidenum">
              <a:rPr lang="en-US" smtClean="0"/>
              <a:t>22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355" y="775050"/>
            <a:ext cx="3871860" cy="26901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178" y="1554316"/>
            <a:ext cx="450616" cy="4283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489" y="1740206"/>
            <a:ext cx="553028" cy="4533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944" y="1290152"/>
            <a:ext cx="471099" cy="4783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BF842A8-0C42-41DA-9571-6A14C5B1BCFF}"/>
              </a:ext>
            </a:extLst>
          </p:cNvPr>
          <p:cNvSpPr txBox="1"/>
          <p:nvPr/>
        </p:nvSpPr>
        <p:spPr>
          <a:xfrm>
            <a:off x="2735042" y="3732865"/>
            <a:ext cx="241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F0C36B1-E978-448F-9800-7880F9FA7D03}"/>
              </a:ext>
            </a:extLst>
          </p:cNvPr>
          <p:cNvSpPr txBox="1"/>
          <p:nvPr/>
        </p:nvSpPr>
        <p:spPr>
          <a:xfrm>
            <a:off x="3835688" y="3725033"/>
            <a:ext cx="206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4" name="Rounded Rectangle 65">
            <a:extLst>
              <a:ext uri="{FF2B5EF4-FFF2-40B4-BE49-F238E27FC236}">
                <a16:creationId xmlns:a16="http://schemas.microsoft.com/office/drawing/2014/main" xmlns="" id="{EFE0E0FA-5BEC-4C4A-8970-F88FDB29E7C1}"/>
              </a:ext>
            </a:extLst>
          </p:cNvPr>
          <p:cNvSpPr/>
          <p:nvPr/>
        </p:nvSpPr>
        <p:spPr>
          <a:xfrm>
            <a:off x="4228656" y="3717199"/>
            <a:ext cx="585686" cy="584774"/>
          </a:xfrm>
          <a:prstGeom prst="roundRect">
            <a:avLst/>
          </a:prstGeom>
          <a:solidFill>
            <a:srgbClr val="F8A6D7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Rounded Rectangle 65">
            <a:extLst>
              <a:ext uri="{FF2B5EF4-FFF2-40B4-BE49-F238E27FC236}">
                <a16:creationId xmlns:a16="http://schemas.microsoft.com/office/drawing/2014/main" xmlns="" id="{DFCBFF97-C8AE-43C4-980E-062E112BDA5E}"/>
              </a:ext>
            </a:extLst>
          </p:cNvPr>
          <p:cNvSpPr/>
          <p:nvPr/>
        </p:nvSpPr>
        <p:spPr>
          <a:xfrm>
            <a:off x="2012490" y="3725033"/>
            <a:ext cx="585686" cy="576943"/>
          </a:xfrm>
          <a:prstGeom prst="roundRect">
            <a:avLst/>
          </a:prstGeom>
          <a:solidFill>
            <a:srgbClr val="F8A6D7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9" name="Rounded Rectangle 65">
            <a:extLst>
              <a:ext uri="{FF2B5EF4-FFF2-40B4-BE49-F238E27FC236}">
                <a16:creationId xmlns:a16="http://schemas.microsoft.com/office/drawing/2014/main" xmlns="" id="{FCB2B430-8BE6-4322-B8AA-3082261FD7DA}"/>
              </a:ext>
            </a:extLst>
          </p:cNvPr>
          <p:cNvSpPr/>
          <p:nvPr/>
        </p:nvSpPr>
        <p:spPr>
          <a:xfrm>
            <a:off x="3090732" y="3725032"/>
            <a:ext cx="585686" cy="576943"/>
          </a:xfrm>
          <a:prstGeom prst="roundRect">
            <a:avLst/>
          </a:prstGeom>
          <a:solidFill>
            <a:srgbClr val="F8A6D7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Rounded Rectangle 65">
            <a:extLst>
              <a:ext uri="{FF2B5EF4-FFF2-40B4-BE49-F238E27FC236}">
                <a16:creationId xmlns:a16="http://schemas.microsoft.com/office/drawing/2014/main" xmlns="" id="{764AF1F8-F6BF-47CC-9DAB-F05721D0624D}"/>
              </a:ext>
            </a:extLst>
          </p:cNvPr>
          <p:cNvSpPr/>
          <p:nvPr/>
        </p:nvSpPr>
        <p:spPr>
          <a:xfrm>
            <a:off x="4228656" y="3732864"/>
            <a:ext cx="585686" cy="584774"/>
          </a:xfrm>
          <a:prstGeom prst="roundRect">
            <a:avLst/>
          </a:prstGeom>
          <a:solidFill>
            <a:srgbClr val="F8A6D7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063093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6196E-6 5.83153E-7 L -0.1555 0.1400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5" y="70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4165 L -0.18032 0.184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56" y="112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9469E-6 -3.5236E-6 L -0.25703 0.1848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0" y="92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  <p:bldP spid="15" grpId="0" animBg="1"/>
      <p:bldP spid="19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AAA-LÀM ẢNH SLIDE\Bai10-HĐ2-1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4110" y="110554"/>
            <a:ext cx="3257446" cy="3974042"/>
          </a:xfrm>
          <a:prstGeom prst="rect">
            <a:avLst/>
          </a:prstGeom>
          <a:noFill/>
        </p:spPr>
      </p:pic>
      <p:sp>
        <p:nvSpPr>
          <p:cNvPr id="65" name="TextBox 64"/>
          <p:cNvSpPr txBox="1"/>
          <p:nvPr/>
        </p:nvSpPr>
        <p:spPr>
          <a:xfrm>
            <a:off x="942654" y="3760440"/>
            <a:ext cx="14724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 + 1 =  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49360" y="3627975"/>
            <a:ext cx="1512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 + 3 =  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pic>
        <p:nvPicPr>
          <p:cNvPr id="2050" name="Picture 2" descr="F:\AAA-LÀM ẢNH SLIDE\Bai10-HĐ2-1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908" y="587071"/>
            <a:ext cx="2476266" cy="3021013"/>
          </a:xfrm>
          <a:prstGeom prst="rect">
            <a:avLst/>
          </a:prstGeom>
          <a:noFill/>
        </p:spPr>
      </p:pic>
      <p:sp>
        <p:nvSpPr>
          <p:cNvPr id="72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58368" y="785800"/>
            <a:ext cx="132198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683177" y="785799"/>
            <a:ext cx="1294448" cy="430748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FDF2EC5-485F-46EB-923E-B190DFC38327}"/>
              </a:ext>
            </a:extLst>
          </p:cNvPr>
          <p:cNvSpPr txBox="1"/>
          <p:nvPr/>
        </p:nvSpPr>
        <p:spPr>
          <a:xfrm>
            <a:off x="610196" y="73502"/>
            <a:ext cx="1895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6A9704E-2D5E-4CF7-8675-A072B374BE46}"/>
              </a:ext>
            </a:extLst>
          </p:cNvPr>
          <p:cNvSpPr txBox="1"/>
          <p:nvPr/>
        </p:nvSpPr>
        <p:spPr>
          <a:xfrm>
            <a:off x="942655" y="4359290"/>
            <a:ext cx="11241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 + 6 = 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65">
            <a:extLst>
              <a:ext uri="{FF2B5EF4-FFF2-40B4-BE49-F238E27FC236}">
                <a16:creationId xmlns:a16="http://schemas.microsoft.com/office/drawing/2014/main" xmlns="" id="{4CF56E08-537B-4333-AA6C-0BD8935BD466}"/>
              </a:ext>
            </a:extLst>
          </p:cNvPr>
          <p:cNvSpPr/>
          <p:nvPr/>
        </p:nvSpPr>
        <p:spPr>
          <a:xfrm>
            <a:off x="1980351" y="4328512"/>
            <a:ext cx="585686" cy="584774"/>
          </a:xfrm>
          <a:prstGeom prst="roundRect">
            <a:avLst/>
          </a:prstGeom>
          <a:solidFill>
            <a:schemeClr val="bg1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6A9704E-2D5E-4CF7-8675-A072B374BE46}"/>
              </a:ext>
            </a:extLst>
          </p:cNvPr>
          <p:cNvSpPr txBox="1"/>
          <p:nvPr/>
        </p:nvSpPr>
        <p:spPr>
          <a:xfrm>
            <a:off x="4670103" y="4280327"/>
            <a:ext cx="11241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 + 4 = 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65">
            <a:extLst>
              <a:ext uri="{FF2B5EF4-FFF2-40B4-BE49-F238E27FC236}">
                <a16:creationId xmlns:a16="http://schemas.microsoft.com/office/drawing/2014/main" xmlns="" id="{4CF56E08-537B-4333-AA6C-0BD8935BD466}"/>
              </a:ext>
            </a:extLst>
          </p:cNvPr>
          <p:cNvSpPr/>
          <p:nvPr/>
        </p:nvSpPr>
        <p:spPr>
          <a:xfrm>
            <a:off x="5670732" y="4151194"/>
            <a:ext cx="585686" cy="584774"/>
          </a:xfrm>
          <a:prstGeom prst="roundRect">
            <a:avLst/>
          </a:prstGeom>
          <a:solidFill>
            <a:schemeClr val="bg1"/>
          </a:solidFill>
          <a:ln>
            <a:solidFill>
              <a:srgbClr val="C7EA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8616871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A7F39CE-0948-4FE0-B983-35E5B0A8602F}"/>
              </a:ext>
            </a:extLst>
          </p:cNvPr>
          <p:cNvGrpSpPr/>
          <p:nvPr/>
        </p:nvGrpSpPr>
        <p:grpSpPr>
          <a:xfrm>
            <a:off x="653055" y="447011"/>
            <a:ext cx="6191654" cy="4251069"/>
            <a:chOff x="3965343" y="783770"/>
            <a:chExt cx="4841582" cy="384478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0B81B3D1-5A50-4F8D-B990-BCCD7E43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5343" y="783770"/>
              <a:ext cx="4841582" cy="3844787"/>
            </a:xfrm>
            <a:prstGeom prst="rect">
              <a:avLst/>
            </a:prstGeom>
          </p:spPr>
        </p:pic>
        <p:sp>
          <p:nvSpPr>
            <p:cNvPr id="12" name="Rounded Rectangle 2">
              <a:extLst>
                <a:ext uri="{FF2B5EF4-FFF2-40B4-BE49-F238E27FC236}">
                  <a16:creationId xmlns:a16="http://schemas.microsoft.com/office/drawing/2014/main" xmlns="" id="{5E3D9502-6DD7-4963-A562-2A4D28E23D5F}"/>
                </a:ext>
              </a:extLst>
            </p:cNvPr>
            <p:cNvSpPr/>
            <p:nvPr/>
          </p:nvSpPr>
          <p:spPr>
            <a:xfrm>
              <a:off x="4023360" y="783770"/>
              <a:ext cx="829491" cy="4441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85ABBAB-16CB-4788-8DEC-87C8F60D3FE9}"/>
              </a:ext>
            </a:extLst>
          </p:cNvPr>
          <p:cNvSpPr txBox="1"/>
          <p:nvPr/>
        </p:nvSpPr>
        <p:spPr>
          <a:xfrm>
            <a:off x="124771" y="129016"/>
            <a:ext cx="1553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093255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120577" y="0"/>
            <a:ext cx="8618195" cy="5145088"/>
            <a:chOff x="-1822459" y="0"/>
            <a:chExt cx="14014459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22459" y="2916902"/>
              <a:ext cx="1478522" cy="1452668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FBBA-FBD6-4D2F-9F77-E4DE532B546A}" type="slidenum">
              <a:rPr lang="en-US" smtClean="0"/>
              <a:t>25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160" y="-38563"/>
            <a:ext cx="5199949" cy="39975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275" y="2572544"/>
            <a:ext cx="1093443" cy="1561048"/>
          </a:xfrm>
          <a:prstGeom prst="rect">
            <a:avLst/>
          </a:prstGeom>
        </p:spPr>
      </p:pic>
      <p:sp>
        <p:nvSpPr>
          <p:cNvPr id="13" name="Rounded Rectangle 9">
            <a:extLst>
              <a:ext uri="{FF2B5EF4-FFF2-40B4-BE49-F238E27FC236}">
                <a16:creationId xmlns:a16="http://schemas.microsoft.com/office/drawing/2014/main" xmlns="" id="{9F0A8BFF-361E-4962-9D66-43FBEA41D52B}"/>
              </a:ext>
            </a:extLst>
          </p:cNvPr>
          <p:cNvSpPr/>
          <p:nvPr/>
        </p:nvSpPr>
        <p:spPr>
          <a:xfrm>
            <a:off x="4988793" y="3997508"/>
            <a:ext cx="674840" cy="68480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xmlns="" id="{DB92F826-EBC1-49F8-BB22-3173BCE7F29D}"/>
              </a:ext>
            </a:extLst>
          </p:cNvPr>
          <p:cNvSpPr/>
          <p:nvPr/>
        </p:nvSpPr>
        <p:spPr>
          <a:xfrm>
            <a:off x="3357053" y="4029603"/>
            <a:ext cx="680923" cy="66847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xmlns="" id="{EF469BEF-A0D3-4500-9252-DA7CF872372D}"/>
              </a:ext>
            </a:extLst>
          </p:cNvPr>
          <p:cNvSpPr/>
          <p:nvPr/>
        </p:nvSpPr>
        <p:spPr>
          <a:xfrm>
            <a:off x="1509446" y="4031089"/>
            <a:ext cx="701362" cy="71108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xmlns="" id="{A4D2D081-FFE2-4BE3-AD9A-3135455757C3}"/>
              </a:ext>
            </a:extLst>
          </p:cNvPr>
          <p:cNvSpPr/>
          <p:nvPr/>
        </p:nvSpPr>
        <p:spPr>
          <a:xfrm>
            <a:off x="4053589" y="3872638"/>
            <a:ext cx="836978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9" name="Rounded Rectangle 13">
            <a:extLst>
              <a:ext uri="{FF2B5EF4-FFF2-40B4-BE49-F238E27FC236}">
                <a16:creationId xmlns:a16="http://schemas.microsoft.com/office/drawing/2014/main" xmlns="" id="{0C258D4B-ACCE-4B24-B044-5C86C7B5D30C}"/>
              </a:ext>
            </a:extLst>
          </p:cNvPr>
          <p:cNvSpPr/>
          <p:nvPr/>
        </p:nvSpPr>
        <p:spPr>
          <a:xfrm>
            <a:off x="2377704" y="3885186"/>
            <a:ext cx="836978" cy="883551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8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0">
            <a:extLst>
              <a:ext uri="{FF2B5EF4-FFF2-40B4-BE49-F238E27FC236}">
                <a16:creationId xmlns:a16="http://schemas.microsoft.com/office/drawing/2014/main" xmlns="" id="{33C200C0-8837-4EA8-B98B-703CEA5BE3D3}"/>
              </a:ext>
            </a:extLst>
          </p:cNvPr>
          <p:cNvSpPr/>
          <p:nvPr/>
        </p:nvSpPr>
        <p:spPr>
          <a:xfrm>
            <a:off x="3357053" y="4031727"/>
            <a:ext cx="680923" cy="66847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xmlns="" id="{E6735F4D-2BBC-415A-8A95-CE4C87DE6A99}"/>
              </a:ext>
            </a:extLst>
          </p:cNvPr>
          <p:cNvSpPr/>
          <p:nvPr/>
        </p:nvSpPr>
        <p:spPr>
          <a:xfrm>
            <a:off x="4992725" y="3997166"/>
            <a:ext cx="674840" cy="684804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52289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4394E-6 -7.25085E-7 L -0.12322 -0.320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1" y="-160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265115" y="-102860"/>
            <a:ext cx="8762734" cy="5145088"/>
            <a:chOff x="-2014845" y="78322"/>
            <a:chExt cx="14249501" cy="685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56" y="78322"/>
              <a:ext cx="12192000" cy="68580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14845" y="2867557"/>
              <a:ext cx="1478522" cy="1452668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FBBA-FBD6-4D2F-9F77-E4DE532B546A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04"/>
          <a:stretch/>
        </p:blipFill>
        <p:spPr>
          <a:xfrm>
            <a:off x="6158187" y="1136057"/>
            <a:ext cx="889584" cy="22868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" y="1269511"/>
            <a:ext cx="3461331" cy="2458332"/>
          </a:xfrm>
          <a:prstGeom prst="rect">
            <a:avLst/>
          </a:prstGeom>
        </p:spPr>
      </p:pic>
      <p:grpSp>
        <p:nvGrpSpPr>
          <p:cNvPr id="12" name="Group 48">
            <a:extLst>
              <a:ext uri="{FF2B5EF4-FFF2-40B4-BE49-F238E27FC236}">
                <a16:creationId xmlns:a16="http://schemas.microsoft.com/office/drawing/2014/main" xmlns="" id="{2AF4B458-980E-41B5-9384-3E21DAE5DF25}"/>
              </a:ext>
            </a:extLst>
          </p:cNvPr>
          <p:cNvGrpSpPr/>
          <p:nvPr/>
        </p:nvGrpSpPr>
        <p:grpSpPr>
          <a:xfrm>
            <a:off x="1882855" y="3875579"/>
            <a:ext cx="614248" cy="719503"/>
            <a:chOff x="7632352" y="2681286"/>
            <a:chExt cx="405942" cy="415815"/>
          </a:xfrm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xmlns="" id="{4A4EF074-5F33-4750-997B-15EB4C08A3AF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xmlns="" id="{F0C21522-A269-4AC5-A640-621FFE37FADB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000099"/>
                  </a:solidFill>
                  <a:latin typeface="Lato"/>
                  <a:cs typeface="Lato" panose="020F0502020204030203" pitchFamily="34" charset="0"/>
                </a:rPr>
                <a:t>3</a:t>
              </a: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xmlns="" id="{F131A4F1-9978-47F1-B4FF-38D333A3869B}"/>
              </a:ext>
            </a:extLst>
          </p:cNvPr>
          <p:cNvGrpSpPr/>
          <p:nvPr/>
        </p:nvGrpSpPr>
        <p:grpSpPr>
          <a:xfrm>
            <a:off x="4174236" y="3822009"/>
            <a:ext cx="689219" cy="736999"/>
            <a:chOff x="7632352" y="2681286"/>
            <a:chExt cx="405942" cy="415815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xmlns="" id="{898A1E67-4CF5-49DF-AC29-CB767ECAA732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xmlns="" id="{6D9D0731-2C15-4C3D-AF4E-6F66CFA8D195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000099"/>
                  </a:solidFill>
                  <a:latin typeface="Lato"/>
                  <a:cs typeface="Lato" panose="020F0502020204030203" pitchFamily="34" charset="0"/>
                </a:rPr>
                <a:t>?</a:t>
              </a:r>
            </a:p>
          </p:txBody>
        </p:sp>
      </p:grpSp>
      <p:grpSp>
        <p:nvGrpSpPr>
          <p:cNvPr id="19" name="Group 51">
            <a:extLst>
              <a:ext uri="{FF2B5EF4-FFF2-40B4-BE49-F238E27FC236}">
                <a16:creationId xmlns:a16="http://schemas.microsoft.com/office/drawing/2014/main" xmlns="" id="{97B20F66-33C8-41AF-BAE6-69BA308999BA}"/>
              </a:ext>
            </a:extLst>
          </p:cNvPr>
          <p:cNvGrpSpPr/>
          <p:nvPr/>
        </p:nvGrpSpPr>
        <p:grpSpPr>
          <a:xfrm>
            <a:off x="3080097" y="3875579"/>
            <a:ext cx="526856" cy="670337"/>
            <a:chOff x="7632352" y="2681286"/>
            <a:chExt cx="405942" cy="415815"/>
          </a:xfrm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xmlns="" id="{4E1130D3-E943-49D7-BAA7-A635AD986FE1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ontent Placeholder 2">
              <a:extLst>
                <a:ext uri="{FF2B5EF4-FFF2-40B4-BE49-F238E27FC236}">
                  <a16:creationId xmlns:a16="http://schemas.microsoft.com/office/drawing/2014/main" xmlns="" id="{76120D58-6A69-4478-880D-2C2A00EC63EE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000099"/>
                  </a:solidFill>
                  <a:latin typeface="Lato"/>
                  <a:cs typeface="Lato" panose="020F0502020204030203" pitchFamily="34" charset="0"/>
                </a:rPr>
                <a:t>?</a:t>
              </a:r>
            </a:p>
          </p:txBody>
        </p:sp>
      </p:grp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7D3F3764-517B-4F13-87F4-B99E49F4EB32}"/>
              </a:ext>
            </a:extLst>
          </p:cNvPr>
          <p:cNvSpPr txBox="1">
            <a:spLocks/>
          </p:cNvSpPr>
          <p:nvPr/>
        </p:nvSpPr>
        <p:spPr>
          <a:xfrm>
            <a:off x="2645770" y="3852849"/>
            <a:ext cx="285658" cy="58270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solidFill>
                  <a:srgbClr val="000099"/>
                </a:solidFill>
                <a:latin typeface="Lato"/>
                <a:cs typeface="Lato" panose="020F0502020204030203" pitchFamily="34" charset="0"/>
              </a:rPr>
              <a:t>+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xmlns="" id="{8DCAC9BB-1A36-495F-86D1-EE1A483A8D63}"/>
              </a:ext>
            </a:extLst>
          </p:cNvPr>
          <p:cNvSpPr txBox="1">
            <a:spLocks/>
          </p:cNvSpPr>
          <p:nvPr/>
        </p:nvSpPr>
        <p:spPr>
          <a:xfrm>
            <a:off x="3749171" y="3906419"/>
            <a:ext cx="230688" cy="59957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solidFill>
                  <a:srgbClr val="000099"/>
                </a:solidFill>
                <a:latin typeface="Lato"/>
                <a:cs typeface="Lato" panose="020F0502020204030203" pitchFamily="34" charset="0"/>
              </a:rPr>
              <a:t>=</a:t>
            </a:r>
          </a:p>
        </p:txBody>
      </p:sp>
      <p:grpSp>
        <p:nvGrpSpPr>
          <p:cNvPr id="24" name="Group 51">
            <a:extLst>
              <a:ext uri="{FF2B5EF4-FFF2-40B4-BE49-F238E27FC236}">
                <a16:creationId xmlns:a16="http://schemas.microsoft.com/office/drawing/2014/main" xmlns="" id="{D53B7495-2586-421E-B83B-DA01DEA5F88F}"/>
              </a:ext>
            </a:extLst>
          </p:cNvPr>
          <p:cNvGrpSpPr/>
          <p:nvPr/>
        </p:nvGrpSpPr>
        <p:grpSpPr>
          <a:xfrm>
            <a:off x="3072438" y="3875579"/>
            <a:ext cx="526856" cy="670337"/>
            <a:chOff x="7632352" y="2681286"/>
            <a:chExt cx="405942" cy="415815"/>
          </a:xfrm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xmlns="" id="{21688C6F-30A4-4988-B201-C48E3E4A2749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xmlns="" id="{66C87D1B-8F90-415A-BEF3-B9E9BC759E00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FF0000"/>
                  </a:solidFill>
                  <a:latin typeface="Lato"/>
                  <a:cs typeface="Lato" panose="020F0502020204030203" pitchFamily="34" charset="0"/>
                </a:rPr>
                <a:t>3</a:t>
              </a:r>
            </a:p>
          </p:txBody>
        </p:sp>
      </p:grpSp>
      <p:grpSp>
        <p:nvGrpSpPr>
          <p:cNvPr id="27" name="Group 21">
            <a:extLst>
              <a:ext uri="{FF2B5EF4-FFF2-40B4-BE49-F238E27FC236}">
                <a16:creationId xmlns:a16="http://schemas.microsoft.com/office/drawing/2014/main" xmlns="" id="{CC81E162-E50B-465F-B514-B7E709E8DEAE}"/>
              </a:ext>
            </a:extLst>
          </p:cNvPr>
          <p:cNvGrpSpPr/>
          <p:nvPr/>
        </p:nvGrpSpPr>
        <p:grpSpPr>
          <a:xfrm>
            <a:off x="4182346" y="3837269"/>
            <a:ext cx="689219" cy="736999"/>
            <a:chOff x="7632352" y="2681286"/>
            <a:chExt cx="405942" cy="415815"/>
          </a:xfrm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xmlns="" id="{01C33441-A292-403F-ACF0-68FC40F03105}"/>
                </a:ext>
              </a:extLst>
            </p:cNvPr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xmlns="" id="{B5ACF044-CAC1-49DF-9225-1A4BB630A103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>
                  <a:solidFill>
                    <a:srgbClr val="FF0000"/>
                  </a:solidFill>
                  <a:latin typeface="Lato"/>
                  <a:cs typeface="Lato" panose="020F0502020204030203" pitchFamily="34" charset="0"/>
                </a:rPr>
                <a:t>6</a:t>
              </a: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22"/>
          <a:stretch/>
        </p:blipFill>
        <p:spPr>
          <a:xfrm>
            <a:off x="4342703" y="1321412"/>
            <a:ext cx="1170010" cy="22868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7" r="27923"/>
          <a:stretch/>
        </p:blipFill>
        <p:spPr>
          <a:xfrm>
            <a:off x="5512712" y="1144507"/>
            <a:ext cx="749516" cy="228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0801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1961E-6 -4.54798E-6 L -0.35994 -0.003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97" y="-1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4721E-6 4.1407E-6 L -0.34467 0.0262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34" y="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8507E-6 -3.12558E-6 L -0.34971 0.032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94" y="16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A7F39CE-0948-4FE0-B983-35E5B0A8602F}"/>
              </a:ext>
            </a:extLst>
          </p:cNvPr>
          <p:cNvGrpSpPr/>
          <p:nvPr/>
        </p:nvGrpSpPr>
        <p:grpSpPr>
          <a:xfrm>
            <a:off x="653055" y="76751"/>
            <a:ext cx="6191654" cy="4698078"/>
            <a:chOff x="3965343" y="783770"/>
            <a:chExt cx="4841582" cy="42490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0B81B3D1-5A50-4F8D-B990-BCCD7E43D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65343" y="783770"/>
              <a:ext cx="4841582" cy="4249075"/>
            </a:xfrm>
            <a:prstGeom prst="rect">
              <a:avLst/>
            </a:prstGeom>
          </p:spPr>
        </p:pic>
        <p:sp>
          <p:nvSpPr>
            <p:cNvPr id="12" name="Rounded Rectangle 2">
              <a:extLst>
                <a:ext uri="{FF2B5EF4-FFF2-40B4-BE49-F238E27FC236}">
                  <a16:creationId xmlns:a16="http://schemas.microsoft.com/office/drawing/2014/main" xmlns="" id="{5E3D9502-6DD7-4963-A562-2A4D28E23D5F}"/>
                </a:ext>
              </a:extLst>
            </p:cNvPr>
            <p:cNvSpPr/>
            <p:nvPr/>
          </p:nvSpPr>
          <p:spPr>
            <a:xfrm>
              <a:off x="4023360" y="783770"/>
              <a:ext cx="829491" cy="4441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85ABBAB-16CB-4788-8DEC-87C8F60D3FE9}"/>
              </a:ext>
            </a:extLst>
          </p:cNvPr>
          <p:cNvSpPr txBox="1"/>
          <p:nvPr/>
        </p:nvSpPr>
        <p:spPr>
          <a:xfrm>
            <a:off x="103952" y="1"/>
            <a:ext cx="1553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Rounded Rectangle 11">
            <a:extLst>
              <a:ext uri="{FF2B5EF4-FFF2-40B4-BE49-F238E27FC236}">
                <a16:creationId xmlns:a16="http://schemas.microsoft.com/office/drawing/2014/main" xmlns="" id="{282AFD62-11FC-4575-BF4B-3F8F688CB4CA}"/>
              </a:ext>
            </a:extLst>
          </p:cNvPr>
          <p:cNvSpPr/>
          <p:nvPr/>
        </p:nvSpPr>
        <p:spPr>
          <a:xfrm>
            <a:off x="3165863" y="2316641"/>
            <a:ext cx="405988" cy="39890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xmlns="" id="{625ED9D4-9407-4880-B1FD-8CB8E694A9E5}"/>
              </a:ext>
            </a:extLst>
          </p:cNvPr>
          <p:cNvSpPr/>
          <p:nvPr/>
        </p:nvSpPr>
        <p:spPr>
          <a:xfrm>
            <a:off x="3576245" y="2349296"/>
            <a:ext cx="227720" cy="39890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5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xmlns="" id="{414EE152-DD2F-4566-9F26-6027D081A4EF}"/>
              </a:ext>
            </a:extLst>
          </p:cNvPr>
          <p:cNvSpPr/>
          <p:nvPr/>
        </p:nvSpPr>
        <p:spPr>
          <a:xfrm>
            <a:off x="3864049" y="2349296"/>
            <a:ext cx="369338" cy="36151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xmlns="" id="{A706756F-A8D8-4FB1-A5EE-3BCA91D35630}"/>
              </a:ext>
            </a:extLst>
          </p:cNvPr>
          <p:cNvSpPr/>
          <p:nvPr/>
        </p:nvSpPr>
        <p:spPr>
          <a:xfrm>
            <a:off x="4488933" y="2349296"/>
            <a:ext cx="369338" cy="36151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Rounded Rectangle 11">
            <a:extLst>
              <a:ext uri="{FF2B5EF4-FFF2-40B4-BE49-F238E27FC236}">
                <a16:creationId xmlns:a16="http://schemas.microsoft.com/office/drawing/2014/main" xmlns="" id="{BB93A5E0-9CB4-4A76-98D0-FE48421380E0}"/>
              </a:ext>
            </a:extLst>
          </p:cNvPr>
          <p:cNvSpPr/>
          <p:nvPr/>
        </p:nvSpPr>
        <p:spPr>
          <a:xfrm>
            <a:off x="3165345" y="4292231"/>
            <a:ext cx="405988" cy="39890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Rounded Rectangle 13">
            <a:extLst>
              <a:ext uri="{FF2B5EF4-FFF2-40B4-BE49-F238E27FC236}">
                <a16:creationId xmlns:a16="http://schemas.microsoft.com/office/drawing/2014/main" xmlns="" id="{0CE385FA-04AD-4D3F-8BFB-14010B3F4F0C}"/>
              </a:ext>
            </a:extLst>
          </p:cNvPr>
          <p:cNvSpPr/>
          <p:nvPr/>
        </p:nvSpPr>
        <p:spPr>
          <a:xfrm>
            <a:off x="3584458" y="4237702"/>
            <a:ext cx="227720" cy="39890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5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xmlns="" id="{FB20B3CA-C4F9-43D7-9066-D956ED3AE933}"/>
              </a:ext>
            </a:extLst>
          </p:cNvPr>
          <p:cNvSpPr/>
          <p:nvPr/>
        </p:nvSpPr>
        <p:spPr>
          <a:xfrm>
            <a:off x="3827184" y="4310925"/>
            <a:ext cx="369338" cy="36151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2" name="Rounded Rectangle 10">
            <a:extLst>
              <a:ext uri="{FF2B5EF4-FFF2-40B4-BE49-F238E27FC236}">
                <a16:creationId xmlns:a16="http://schemas.microsoft.com/office/drawing/2014/main" xmlns="" id="{0E4A8E63-F4A0-416C-93DC-66831236A027}"/>
              </a:ext>
            </a:extLst>
          </p:cNvPr>
          <p:cNvSpPr/>
          <p:nvPr/>
        </p:nvSpPr>
        <p:spPr>
          <a:xfrm>
            <a:off x="4488933" y="4310925"/>
            <a:ext cx="369338" cy="36151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462585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6"/>
          <a:srcRect l="14118" t="56970" r="12549" b="8485"/>
          <a:stretch>
            <a:fillRect/>
          </a:stretch>
        </p:blipFill>
        <p:spPr bwMode="auto">
          <a:xfrm>
            <a:off x="720239" y="1082759"/>
            <a:ext cx="5231052" cy="3523814"/>
          </a:xfrm>
          <a:prstGeom prst="rect">
            <a:avLst/>
          </a:prstGeom>
          <a:noFill/>
        </p:spPr>
      </p:pic>
      <p:sp>
        <p:nvSpPr>
          <p:cNvPr id="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249267" y="3813934"/>
            <a:ext cx="592014" cy="45540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>
                <a:solidFill>
                  <a:schemeClr val="bg1"/>
                </a:solidFill>
                <a:latin typeface="Lato Black" pitchFamily="34" charset="0"/>
                <a:cs typeface="Lato Black" pitchFamily="34" charset="0"/>
              </a:rPr>
              <a:t>10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7525A0DB-A697-4BB6-ADBD-7C69488E3E38}"/>
              </a:ext>
            </a:extLst>
          </p:cNvPr>
          <p:cNvSpPr/>
          <p:nvPr/>
        </p:nvSpPr>
        <p:spPr>
          <a:xfrm>
            <a:off x="1240963" y="890001"/>
            <a:ext cx="757004" cy="19275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xmlns="" id="{C74E3A5C-9CD8-4818-875C-61EEC5A11F54}"/>
              </a:ext>
            </a:extLst>
          </p:cNvPr>
          <p:cNvSpPr/>
          <p:nvPr/>
        </p:nvSpPr>
        <p:spPr>
          <a:xfrm>
            <a:off x="4867146" y="4529241"/>
            <a:ext cx="764240" cy="15466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9" name="bensound-ukulele">
            <a:hlinkClick r:id="" action="ppaction://media"/>
            <a:extLst>
              <a:ext uri="{FF2B5EF4-FFF2-40B4-BE49-F238E27FC236}">
                <a16:creationId xmlns:a16="http://schemas.microsoft.com/office/drawing/2014/main" xmlns="" id="{EF27C80E-0AC4-4F57-9E78-53BFBF589C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4920" y="4529239"/>
            <a:ext cx="499677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242E497-3E04-484E-9459-F431042B2889}"/>
              </a:ext>
            </a:extLst>
          </p:cNvPr>
          <p:cNvSpPr/>
          <p:nvPr/>
        </p:nvSpPr>
        <p:spPr>
          <a:xfrm>
            <a:off x="617933" y="109219"/>
            <a:ext cx="58618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LÁI XE AN TOÀN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229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214"/>
    </mc:Choice>
    <mc:Fallback xmlns="">
      <p:transition advTm="30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4" grpId="0"/>
    </p:bldLst>
  </p:timing>
  <p:extLst mod="1">
    <p:ext uri="{E180D4A7-C9FB-4DFB-919C-405C955672EB}">
      <p14:showEvtLst xmlns:p14="http://schemas.microsoft.com/office/powerpoint/2010/main">
        <p14:playEvt time="1528" objId="19"/>
        <p14:stopEvt time="30214" objId="19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7"/>
          <a:srcRect l="14118" t="56970" r="12549" b="8485"/>
          <a:stretch>
            <a:fillRect/>
          </a:stretch>
        </p:blipFill>
        <p:spPr bwMode="auto">
          <a:xfrm>
            <a:off x="569238" y="670262"/>
            <a:ext cx="5105444" cy="3898987"/>
          </a:xfrm>
          <a:prstGeom prst="rect">
            <a:avLst/>
          </a:prstGeom>
          <a:noFill/>
        </p:spPr>
      </p:pic>
      <p:grpSp>
        <p:nvGrpSpPr>
          <p:cNvPr id="28" name="Group 21"/>
          <p:cNvGrpSpPr/>
          <p:nvPr/>
        </p:nvGrpSpPr>
        <p:grpSpPr>
          <a:xfrm>
            <a:off x="2712187" y="804286"/>
            <a:ext cx="391371" cy="401797"/>
            <a:chOff x="7679695" y="2681286"/>
            <a:chExt cx="405942" cy="405944"/>
          </a:xfrm>
          <a:solidFill>
            <a:srgbClr val="FFFF00"/>
          </a:solidFill>
        </p:grpSpPr>
        <p:sp>
          <p:nvSpPr>
            <p:cNvPr id="29" name="Rounded Rectangle 3"/>
            <p:cNvSpPr/>
            <p:nvPr/>
          </p:nvSpPr>
          <p:spPr>
            <a:xfrm>
              <a:off x="7679695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816054" y="2737210"/>
              <a:ext cx="167916" cy="18176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7</a:t>
              </a:r>
            </a:p>
          </p:txBody>
        </p:sp>
      </p:grpSp>
      <p:grpSp>
        <p:nvGrpSpPr>
          <p:cNvPr id="34" name="Group 21"/>
          <p:cNvGrpSpPr/>
          <p:nvPr/>
        </p:nvGrpSpPr>
        <p:grpSpPr>
          <a:xfrm>
            <a:off x="4058022" y="828938"/>
            <a:ext cx="347385" cy="446232"/>
            <a:chOff x="6957538" y="3298836"/>
            <a:chExt cx="405942" cy="405944"/>
          </a:xfrm>
          <a:solidFill>
            <a:srgbClr val="FFFF00"/>
          </a:solidFill>
        </p:grpSpPr>
        <p:sp>
          <p:nvSpPr>
            <p:cNvPr id="35" name="Rounded Rectangle 3"/>
            <p:cNvSpPr/>
            <p:nvPr/>
          </p:nvSpPr>
          <p:spPr>
            <a:xfrm>
              <a:off x="6957538" y="329883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6986660" y="3339838"/>
              <a:ext cx="320593" cy="364942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1" name="Group 21"/>
          <p:cNvGrpSpPr/>
          <p:nvPr/>
        </p:nvGrpSpPr>
        <p:grpSpPr>
          <a:xfrm>
            <a:off x="3766689" y="2428428"/>
            <a:ext cx="389450" cy="443604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7" name="Group 21"/>
          <p:cNvGrpSpPr/>
          <p:nvPr/>
        </p:nvGrpSpPr>
        <p:grpSpPr>
          <a:xfrm>
            <a:off x="2305489" y="2427693"/>
            <a:ext cx="406698" cy="466463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53" name="Group 21"/>
          <p:cNvGrpSpPr/>
          <p:nvPr/>
        </p:nvGrpSpPr>
        <p:grpSpPr>
          <a:xfrm>
            <a:off x="2181226" y="3920206"/>
            <a:ext cx="389449" cy="435115"/>
            <a:chOff x="7632352" y="2681286"/>
            <a:chExt cx="405942" cy="405944"/>
          </a:xfrm>
        </p:grpSpPr>
        <p:sp>
          <p:nvSpPr>
            <p:cNvPr id="5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60" name="Group 21"/>
          <p:cNvGrpSpPr/>
          <p:nvPr/>
        </p:nvGrpSpPr>
        <p:grpSpPr>
          <a:xfrm>
            <a:off x="3191536" y="3876219"/>
            <a:ext cx="592014" cy="648174"/>
            <a:chOff x="7503063" y="2649922"/>
            <a:chExt cx="616705" cy="555632"/>
          </a:xfrm>
        </p:grpSpPr>
        <p:sp>
          <p:nvSpPr>
            <p:cNvPr id="61" name="Rounded Rectangle 3"/>
            <p:cNvSpPr/>
            <p:nvPr/>
          </p:nvSpPr>
          <p:spPr>
            <a:xfrm>
              <a:off x="7637410" y="2649922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03063" y="2760921"/>
              <a:ext cx="616705" cy="44463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72" name="Group 21"/>
          <p:cNvGrpSpPr/>
          <p:nvPr/>
        </p:nvGrpSpPr>
        <p:grpSpPr>
          <a:xfrm>
            <a:off x="4384857" y="3865943"/>
            <a:ext cx="592014" cy="509671"/>
            <a:chOff x="7537194" y="2179362"/>
            <a:chExt cx="690439" cy="451274"/>
          </a:xfrm>
        </p:grpSpPr>
        <p:sp>
          <p:nvSpPr>
            <p:cNvPr id="73" name="Rounded Rectangle 3"/>
            <p:cNvSpPr/>
            <p:nvPr/>
          </p:nvSpPr>
          <p:spPr>
            <a:xfrm>
              <a:off x="7651110" y="2179362"/>
              <a:ext cx="436783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37194" y="2227408"/>
              <a:ext cx="690439" cy="40322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93" name="Group 21"/>
          <p:cNvGrpSpPr/>
          <p:nvPr/>
        </p:nvGrpSpPr>
        <p:grpSpPr>
          <a:xfrm rot="2277034">
            <a:off x="5267165" y="1392485"/>
            <a:ext cx="393298" cy="487079"/>
            <a:chOff x="7181481" y="2222479"/>
            <a:chExt cx="405942" cy="405944"/>
          </a:xfrm>
        </p:grpSpPr>
        <p:sp>
          <p:nvSpPr>
            <p:cNvPr id="94" name="Rounded Rectangle 3"/>
            <p:cNvSpPr/>
            <p:nvPr/>
          </p:nvSpPr>
          <p:spPr>
            <a:xfrm>
              <a:off x="7181481" y="2222479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294499" y="2250230"/>
              <a:ext cx="135560" cy="305313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99" name="Group 21"/>
          <p:cNvGrpSpPr/>
          <p:nvPr/>
        </p:nvGrpSpPr>
        <p:grpSpPr>
          <a:xfrm>
            <a:off x="4929793" y="2345107"/>
            <a:ext cx="519845" cy="443604"/>
            <a:chOff x="7514218" y="2681286"/>
            <a:chExt cx="715813" cy="432559"/>
          </a:xfrm>
        </p:grpSpPr>
        <p:sp>
          <p:nvSpPr>
            <p:cNvPr id="100" name="Rounded Rectangle 3"/>
            <p:cNvSpPr/>
            <p:nvPr/>
          </p:nvSpPr>
          <p:spPr>
            <a:xfrm>
              <a:off x="7632350" y="2681286"/>
              <a:ext cx="541702" cy="432559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8" y="2700635"/>
              <a:ext cx="715813" cy="39735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105" name="Group 21"/>
          <p:cNvGrpSpPr/>
          <p:nvPr/>
        </p:nvGrpSpPr>
        <p:grpSpPr>
          <a:xfrm rot="16200000">
            <a:off x="661528" y="2677076"/>
            <a:ext cx="762140" cy="387028"/>
            <a:chOff x="7526972" y="2681286"/>
            <a:chExt cx="616705" cy="405944"/>
          </a:xfrm>
        </p:grpSpPr>
        <p:sp>
          <p:nvSpPr>
            <p:cNvPr id="1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26972" y="2686801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3C4673B-81B1-4CA2-AF43-7F98596831F4}"/>
              </a:ext>
            </a:extLst>
          </p:cNvPr>
          <p:cNvSpPr/>
          <p:nvPr/>
        </p:nvSpPr>
        <p:spPr>
          <a:xfrm>
            <a:off x="1170765" y="828938"/>
            <a:ext cx="676445" cy="521044"/>
          </a:xfrm>
          <a:prstGeom prst="rect">
            <a:avLst/>
          </a:prstGeom>
          <a:solidFill>
            <a:srgbClr val="FDD7D2"/>
          </a:solidFill>
          <a:ln>
            <a:solidFill>
              <a:srgbClr val="FDD7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 descr="F:\AAA-PDF-SGK\PNG\Bai10-HĐ2-3.png">
            <a:extLst>
              <a:ext uri="{FF2B5EF4-FFF2-40B4-BE49-F238E27FC236}">
                <a16:creationId xmlns:a16="http://schemas.microsoft.com/office/drawing/2014/main" xmlns="" id="{CAA35158-9C17-477A-A1AD-586A0C293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586" b="63258" l="23203" r="32026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1155300" y="722984"/>
            <a:ext cx="676445" cy="633121"/>
          </a:xfrm>
          <a:prstGeom prst="rect">
            <a:avLst/>
          </a:prstGeom>
          <a:noFill/>
        </p:spPr>
      </p:pic>
      <p:pic>
        <p:nvPicPr>
          <p:cNvPr id="63" name="Picture 62" descr="F:\AAA-PDF-SGK\PNG\Bai10-HĐ2-3.png">
            <a:extLst>
              <a:ext uri="{FF2B5EF4-FFF2-40B4-BE49-F238E27FC236}">
                <a16:creationId xmlns:a16="http://schemas.microsoft.com/office/drawing/2014/main" xmlns="" id="{12DCD4A3-901A-48C7-ADAB-B23FEEB27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586" b="63005" l="23203" r="31209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 flipH="1">
            <a:off x="5787289" y="1306428"/>
            <a:ext cx="642653" cy="669176"/>
          </a:xfrm>
          <a:prstGeom prst="rect">
            <a:avLst/>
          </a:prstGeom>
          <a:noFill/>
        </p:spPr>
      </p:pic>
      <p:pic>
        <p:nvPicPr>
          <p:cNvPr id="66" name="Picture 65" descr="F:\AAA-PDF-SGK\PNG\Bai10-HĐ2-3.png">
            <a:extLst>
              <a:ext uri="{FF2B5EF4-FFF2-40B4-BE49-F238E27FC236}">
                <a16:creationId xmlns:a16="http://schemas.microsoft.com/office/drawing/2014/main" xmlns="" id="{649B8C79-5BC6-47C4-8C95-D7A1941BC9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586" b="63258" l="23203" r="31699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-59762" y="2525344"/>
            <a:ext cx="642653" cy="669176"/>
          </a:xfrm>
          <a:prstGeom prst="rect">
            <a:avLst/>
          </a:prstGeom>
          <a:noFill/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7525A0DB-A697-4BB6-ADBD-7C69488E3E38}"/>
              </a:ext>
            </a:extLst>
          </p:cNvPr>
          <p:cNvSpPr/>
          <p:nvPr/>
        </p:nvSpPr>
        <p:spPr>
          <a:xfrm>
            <a:off x="1521745" y="586967"/>
            <a:ext cx="544726" cy="13346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xmlns="" id="{C74E3A5C-9CD8-4818-875C-61EEC5A11F54}"/>
              </a:ext>
            </a:extLst>
          </p:cNvPr>
          <p:cNvSpPr/>
          <p:nvPr/>
        </p:nvSpPr>
        <p:spPr>
          <a:xfrm flipV="1">
            <a:off x="4929794" y="4483544"/>
            <a:ext cx="489343" cy="12884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2F3ACB4-759D-4909-A8E8-5FFD074AA523}"/>
              </a:ext>
            </a:extLst>
          </p:cNvPr>
          <p:cNvSpPr txBox="1"/>
          <p:nvPr/>
        </p:nvSpPr>
        <p:spPr>
          <a:xfrm>
            <a:off x="47687" y="72880"/>
            <a:ext cx="1571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0" name="bensound-ukulele">
            <a:hlinkClick r:id="" action="ppaction://media"/>
            <a:extLst>
              <a:ext uri="{FF2B5EF4-FFF2-40B4-BE49-F238E27FC236}">
                <a16:creationId xmlns:a16="http://schemas.microsoft.com/office/drawing/2014/main" xmlns="" id="{D5A6D4CA-A9B0-4AA6-887A-DDE69A86B23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920" y="4529239"/>
            <a:ext cx="499677" cy="609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5C9730-0CF8-4550-9EC3-CF1CB5DB9C9D}"/>
              </a:ext>
            </a:extLst>
          </p:cNvPr>
          <p:cNvSpPr/>
          <p:nvPr/>
        </p:nvSpPr>
        <p:spPr>
          <a:xfrm>
            <a:off x="5674682" y="3593856"/>
            <a:ext cx="120491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</a:t>
            </a:r>
            <a:r>
              <a:rPr lang="en-US" sz="28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8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0302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1 -0.02839 L 0.00381 -0.0793 C 0.00381 -0.10244 0.05501 -0.13021 0.09701 -0.13021 L 0.19038 -0.13021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0" y="-50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038 -0.13021 L 0.36949 -0.129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949 -0.1299 L 0.49271 -0.1299 C 0.5479 -0.1299 0.6161 -0.06911 0.6161 -0.02006 L 0.6161 0.0901 " pathEditMode="relative" rAng="0" ptsTypes="AAAA">
                                      <p:cBhvr>
                                        <p:cTn id="2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22" y="109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0.01481 L 0.00781 -0.00308 C 0.01076 0.00124 -0.0177 0.08485 -0.04547 0.1481 L -0.10725 0.28726 " pathEditMode="relative" rAng="7680000" ptsTypes="AAAA">
                                      <p:cBhvr>
                                        <p:cTn id="4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93" y="15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726 0.28725 L -0.28567 0.2894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2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567 0.28942 L -0.48057 0.2925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54" y="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056 0.2925 L -0.59945 0.38229 C -0.65307 0.42271 -0.73603 0.40327 -0.74957 0.34743 L -0.78011 0.21753 " pathEditMode="relative" rAng="9420000" ptsTypes="AAAA">
                                      <p:cBhvr>
                                        <p:cTn id="7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95" y="-37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3978E-6 -2.16908E-6 L 3.43978E-6 0.1731 C 3.43978E-6 0.25147 0.07636 0.34804 0.13849 0.34804 L 0.27768 0.34804 " pathEditMode="relative" rAng="0" ptsTypes="AAAA">
                                      <p:cBhvr>
                                        <p:cTn id="8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84" y="17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769 0.34804 L 0.43301 0.34125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1" y="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301 0.34126 L 0.59216 0.34064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9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3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9" grpId="0"/>
      <p:bldP spid="4" grpId="0"/>
    </p:bldLst>
  </p:timing>
  <p:extLst mod="1">
    <p:ext uri="{E180D4A7-C9FB-4DFB-919C-405C955672EB}">
      <p14:showEvtLst xmlns:p14="http://schemas.microsoft.com/office/powerpoint/2010/main">
        <p14:playEvt time="1285" objId="10"/>
        <p14:stopEvt time="147982" objId="1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033000" y="-108380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126717" y="5957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9929">
            <a:off x="2438808" y="-1365242"/>
            <a:ext cx="2071758" cy="6765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919" y="1023"/>
            <a:ext cx="7622682" cy="513913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3835" y="3626063"/>
            <a:ext cx="6090094" cy="1904774"/>
          </a:xfrm>
          <a:prstGeom prst="rect">
            <a:avLst/>
          </a:prstGeom>
          <a:noFill/>
          <a:ln w="6350">
            <a:noFill/>
          </a:ln>
          <a:effectLst>
            <a:outerShdw blurRad="50800" dist="50800" dir="5400000" sx="7000" sy="7000" algn="ctr" rotWithShape="0">
              <a:srgbClr val="000000">
                <a:alpha val="43137"/>
              </a:srgbClr>
            </a:outerShdw>
          </a:effectLst>
        </p:spPr>
        <p:txBody>
          <a:bodyPr wrap="square" lIns="68601" tIns="34301" rIns="68601" bIns="3430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976" b="1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8100000" sx="101000" sy="101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TIẾT KIỆM NGUỒN NƯỚC</a:t>
            </a:r>
          </a:p>
          <a:p>
            <a:pPr algn="ctr"/>
            <a:r>
              <a:rPr lang="en-US" sz="3976" b="1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8100000" sx="101000" sy="101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BẢO VỆ SỰ SỐNG</a:t>
            </a:r>
          </a:p>
        </p:txBody>
      </p:sp>
      <p:pic>
        <p:nvPicPr>
          <p:cNvPr id="2" name="Zen Garden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8962" y="4272535"/>
            <a:ext cx="374874" cy="4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3162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3636" numSld="8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F:\AAA-PDF-SGK\PNG\Bai10-HĐ2-3.png"/>
          <p:cNvPicPr>
            <a:picLocks noChangeAspect="1" noChangeArrowheads="1"/>
          </p:cNvPicPr>
          <p:nvPr/>
        </p:nvPicPr>
        <p:blipFill>
          <a:blip r:embed="rId4"/>
          <a:srcRect l="14118" t="56970" r="12549" b="8485"/>
          <a:stretch>
            <a:fillRect/>
          </a:stretch>
        </p:blipFill>
        <p:spPr bwMode="auto">
          <a:xfrm>
            <a:off x="550837" y="659136"/>
            <a:ext cx="5105444" cy="3898987"/>
          </a:xfrm>
          <a:prstGeom prst="rect">
            <a:avLst/>
          </a:prstGeom>
          <a:noFill/>
        </p:spPr>
      </p:pic>
      <p:grpSp>
        <p:nvGrpSpPr>
          <p:cNvPr id="28" name="Group 21"/>
          <p:cNvGrpSpPr/>
          <p:nvPr/>
        </p:nvGrpSpPr>
        <p:grpSpPr>
          <a:xfrm>
            <a:off x="2712187" y="804286"/>
            <a:ext cx="391371" cy="401797"/>
            <a:chOff x="7679695" y="2681286"/>
            <a:chExt cx="405942" cy="405944"/>
          </a:xfrm>
          <a:solidFill>
            <a:srgbClr val="FFFF00"/>
          </a:solidFill>
        </p:grpSpPr>
        <p:sp>
          <p:nvSpPr>
            <p:cNvPr id="29" name="Rounded Rectangle 3"/>
            <p:cNvSpPr/>
            <p:nvPr/>
          </p:nvSpPr>
          <p:spPr>
            <a:xfrm>
              <a:off x="7679695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816054" y="2737210"/>
              <a:ext cx="167916" cy="18176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7</a:t>
              </a:r>
            </a:p>
          </p:txBody>
        </p:sp>
      </p:grpSp>
      <p:grpSp>
        <p:nvGrpSpPr>
          <p:cNvPr id="34" name="Group 21"/>
          <p:cNvGrpSpPr/>
          <p:nvPr/>
        </p:nvGrpSpPr>
        <p:grpSpPr>
          <a:xfrm>
            <a:off x="4058788" y="786875"/>
            <a:ext cx="347385" cy="446232"/>
            <a:chOff x="6957538" y="3298836"/>
            <a:chExt cx="405942" cy="405944"/>
          </a:xfrm>
          <a:solidFill>
            <a:srgbClr val="FFFF00"/>
          </a:solidFill>
        </p:grpSpPr>
        <p:sp>
          <p:nvSpPr>
            <p:cNvPr id="35" name="Rounded Rectangle 3"/>
            <p:cNvSpPr/>
            <p:nvPr/>
          </p:nvSpPr>
          <p:spPr>
            <a:xfrm>
              <a:off x="6957538" y="329883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6986660" y="3339838"/>
              <a:ext cx="320593" cy="364942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1" name="Group 21"/>
          <p:cNvGrpSpPr/>
          <p:nvPr/>
        </p:nvGrpSpPr>
        <p:grpSpPr>
          <a:xfrm>
            <a:off x="3766689" y="2428428"/>
            <a:ext cx="389450" cy="443604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8</a:t>
              </a:r>
            </a:p>
          </p:txBody>
        </p:sp>
      </p:grpSp>
      <p:grpSp>
        <p:nvGrpSpPr>
          <p:cNvPr id="47" name="Group 21"/>
          <p:cNvGrpSpPr/>
          <p:nvPr/>
        </p:nvGrpSpPr>
        <p:grpSpPr>
          <a:xfrm>
            <a:off x="2305489" y="2427693"/>
            <a:ext cx="406698" cy="466463"/>
            <a:chOff x="7632352" y="2681286"/>
            <a:chExt cx="405942" cy="405944"/>
          </a:xfrm>
          <a:solidFill>
            <a:srgbClr val="FFFF00"/>
          </a:solidFill>
        </p:grpSpPr>
        <p:sp>
          <p:nvSpPr>
            <p:cNvPr id="4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grpFill/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53" name="Group 21"/>
          <p:cNvGrpSpPr/>
          <p:nvPr/>
        </p:nvGrpSpPr>
        <p:grpSpPr>
          <a:xfrm>
            <a:off x="2181226" y="3920206"/>
            <a:ext cx="389449" cy="435115"/>
            <a:chOff x="7632352" y="2681286"/>
            <a:chExt cx="405942" cy="405944"/>
          </a:xfrm>
        </p:grpSpPr>
        <p:sp>
          <p:nvSpPr>
            <p:cNvPr id="5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5394" y="2690996"/>
              <a:ext cx="236184" cy="394914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60" name="Group 21"/>
          <p:cNvGrpSpPr/>
          <p:nvPr/>
        </p:nvGrpSpPr>
        <p:grpSpPr>
          <a:xfrm>
            <a:off x="3191536" y="3876219"/>
            <a:ext cx="592014" cy="648174"/>
            <a:chOff x="7503063" y="2649922"/>
            <a:chExt cx="616705" cy="555632"/>
          </a:xfrm>
        </p:grpSpPr>
        <p:sp>
          <p:nvSpPr>
            <p:cNvPr id="61" name="Rounded Rectangle 3"/>
            <p:cNvSpPr/>
            <p:nvPr/>
          </p:nvSpPr>
          <p:spPr>
            <a:xfrm>
              <a:off x="7637410" y="2649922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03063" y="2760921"/>
              <a:ext cx="616705" cy="44463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72" name="Group 21"/>
          <p:cNvGrpSpPr/>
          <p:nvPr/>
        </p:nvGrpSpPr>
        <p:grpSpPr>
          <a:xfrm>
            <a:off x="4384857" y="3865943"/>
            <a:ext cx="592014" cy="509671"/>
            <a:chOff x="7537194" y="2179362"/>
            <a:chExt cx="690439" cy="451274"/>
          </a:xfrm>
        </p:grpSpPr>
        <p:sp>
          <p:nvSpPr>
            <p:cNvPr id="73" name="Rounded Rectangle 3"/>
            <p:cNvSpPr/>
            <p:nvPr/>
          </p:nvSpPr>
          <p:spPr>
            <a:xfrm>
              <a:off x="7651110" y="2179362"/>
              <a:ext cx="436783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37194" y="2227408"/>
              <a:ext cx="690439" cy="40322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93" name="Group 21"/>
          <p:cNvGrpSpPr/>
          <p:nvPr/>
        </p:nvGrpSpPr>
        <p:grpSpPr>
          <a:xfrm rot="2277034">
            <a:off x="5267165" y="1392485"/>
            <a:ext cx="393298" cy="487079"/>
            <a:chOff x="7181481" y="2222479"/>
            <a:chExt cx="405942" cy="405944"/>
          </a:xfrm>
        </p:grpSpPr>
        <p:sp>
          <p:nvSpPr>
            <p:cNvPr id="94" name="Rounded Rectangle 3"/>
            <p:cNvSpPr/>
            <p:nvPr/>
          </p:nvSpPr>
          <p:spPr>
            <a:xfrm>
              <a:off x="7181481" y="2222479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294499" y="2250230"/>
              <a:ext cx="135560" cy="305313"/>
            </a:xfrm>
            <a:prstGeom prst="rect">
              <a:avLst/>
            </a:prstGeom>
            <a:solidFill>
              <a:srgbClr val="FFFF00"/>
            </a:solidFill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0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9</a:t>
              </a:r>
            </a:p>
          </p:txBody>
        </p:sp>
      </p:grpSp>
      <p:grpSp>
        <p:nvGrpSpPr>
          <p:cNvPr id="99" name="Group 21"/>
          <p:cNvGrpSpPr/>
          <p:nvPr/>
        </p:nvGrpSpPr>
        <p:grpSpPr>
          <a:xfrm>
            <a:off x="4929793" y="2345107"/>
            <a:ext cx="519845" cy="443604"/>
            <a:chOff x="7514218" y="2681286"/>
            <a:chExt cx="715813" cy="432559"/>
          </a:xfrm>
        </p:grpSpPr>
        <p:sp>
          <p:nvSpPr>
            <p:cNvPr id="100" name="Rounded Rectangle 3"/>
            <p:cNvSpPr/>
            <p:nvPr/>
          </p:nvSpPr>
          <p:spPr>
            <a:xfrm>
              <a:off x="7632350" y="2681286"/>
              <a:ext cx="541702" cy="432559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14218" y="2700635"/>
              <a:ext cx="715813" cy="397358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grpSp>
        <p:nvGrpSpPr>
          <p:cNvPr id="105" name="Group 21"/>
          <p:cNvGrpSpPr/>
          <p:nvPr/>
        </p:nvGrpSpPr>
        <p:grpSpPr>
          <a:xfrm rot="16200000">
            <a:off x="661528" y="2677076"/>
            <a:ext cx="762140" cy="387028"/>
            <a:chOff x="7526972" y="2681286"/>
            <a:chExt cx="616705" cy="405944"/>
          </a:xfrm>
        </p:grpSpPr>
        <p:sp>
          <p:nvSpPr>
            <p:cNvPr id="10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FFFF00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26972" y="2686801"/>
              <a:ext cx="616705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>
                  <a:solidFill>
                    <a:srgbClr val="FF0000"/>
                  </a:solidFill>
                  <a:latin typeface="Lato Black" pitchFamily="34" charset="0"/>
                  <a:cs typeface="Lato Black" pitchFamily="34" charset="0"/>
                </a:rPr>
                <a:t>10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3C4673B-81B1-4CA2-AF43-7F98596831F4}"/>
              </a:ext>
            </a:extLst>
          </p:cNvPr>
          <p:cNvSpPr/>
          <p:nvPr/>
        </p:nvSpPr>
        <p:spPr>
          <a:xfrm>
            <a:off x="1152024" y="786875"/>
            <a:ext cx="604095" cy="521044"/>
          </a:xfrm>
          <a:prstGeom prst="rect">
            <a:avLst/>
          </a:prstGeom>
          <a:solidFill>
            <a:srgbClr val="FDD7D2"/>
          </a:solidFill>
          <a:ln>
            <a:solidFill>
              <a:srgbClr val="FDD7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 descr="F:\AAA-PDF-SGK\PNG\Bai10-HĐ2-3.png">
            <a:extLst>
              <a:ext uri="{FF2B5EF4-FFF2-40B4-BE49-F238E27FC236}">
                <a16:creationId xmlns:a16="http://schemas.microsoft.com/office/drawing/2014/main" xmlns="" id="{CAA35158-9C17-477A-A1AD-586A0C293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586" b="63258" l="23203" r="32026"/>
                    </a14:imgEffect>
                  </a14:imgLayer>
                </a14:imgProps>
              </a:ext>
            </a:extLst>
          </a:blip>
          <a:srcRect l="22384" t="58080" r="68606" b="36145"/>
          <a:stretch/>
        </p:blipFill>
        <p:spPr bwMode="auto">
          <a:xfrm>
            <a:off x="4784076" y="4436255"/>
            <a:ext cx="676445" cy="633121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2F3ACB4-759D-4909-A8E8-5FFD074AA523}"/>
              </a:ext>
            </a:extLst>
          </p:cNvPr>
          <p:cNvSpPr txBox="1"/>
          <p:nvPr/>
        </p:nvSpPr>
        <p:spPr>
          <a:xfrm>
            <a:off x="47687" y="72880"/>
            <a:ext cx="1571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A5C9730-0CF8-4550-9EC3-CF1CB5DB9C9D}"/>
              </a:ext>
            </a:extLst>
          </p:cNvPr>
          <p:cNvSpPr/>
          <p:nvPr/>
        </p:nvSpPr>
        <p:spPr>
          <a:xfrm>
            <a:off x="5460522" y="3319484"/>
            <a:ext cx="120491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</a:t>
            </a:r>
            <a:r>
              <a:rPr lang="en-US" sz="28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800" b="0" cap="none" spc="0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3260AEF1-D312-4C29-9B8C-9BBFA679B651}"/>
              </a:ext>
            </a:extLst>
          </p:cNvPr>
          <p:cNvCxnSpPr/>
          <p:nvPr/>
        </p:nvCxnSpPr>
        <p:spPr>
          <a:xfrm>
            <a:off x="2037242" y="1275170"/>
            <a:ext cx="8943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7BAF428E-61F5-4F40-9115-8B9D2963DFD4}"/>
              </a:ext>
            </a:extLst>
          </p:cNvPr>
          <p:cNvCxnSpPr/>
          <p:nvPr/>
        </p:nvCxnSpPr>
        <p:spPr>
          <a:xfrm>
            <a:off x="3431314" y="1307919"/>
            <a:ext cx="8943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3996A257-A232-48CD-A98C-76F0022BE45C}"/>
              </a:ext>
            </a:extLst>
          </p:cNvPr>
          <p:cNvCxnSpPr/>
          <p:nvPr/>
        </p:nvCxnSpPr>
        <p:spPr>
          <a:xfrm>
            <a:off x="4358058" y="2843433"/>
            <a:ext cx="8943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817E7EB5-589B-4752-A187-022DA444D635}"/>
              </a:ext>
            </a:extLst>
          </p:cNvPr>
          <p:cNvCxnSpPr>
            <a:cxnSpLocks/>
          </p:cNvCxnSpPr>
          <p:nvPr/>
        </p:nvCxnSpPr>
        <p:spPr>
          <a:xfrm>
            <a:off x="4606833" y="1133757"/>
            <a:ext cx="657930" cy="7040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931022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285" objId="10"/>
        <p14:stopEvt time="147982" objId="10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DE270D3-F855-44C9-B01C-D9CDF6C47478}"/>
              </a:ext>
            </a:extLst>
          </p:cNvPr>
          <p:cNvSpPr txBox="1"/>
          <p:nvPr/>
        </p:nvSpPr>
        <p:spPr>
          <a:xfrm>
            <a:off x="1896503" y="540328"/>
            <a:ext cx="27368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6"/>
            </a:pPr>
            <a:r>
              <a:rPr lang="en-US" sz="3600" b="1" dirty="0">
                <a:solidFill>
                  <a:srgbClr val="0000CC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  +    1  =  7</a:t>
            </a:r>
          </a:p>
          <a:p>
            <a:r>
              <a:rPr lang="en-US" sz="3600" b="1" dirty="0">
                <a:solidFill>
                  <a:srgbClr val="0000CC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6    +    2  =  8</a:t>
            </a:r>
          </a:p>
          <a:p>
            <a:r>
              <a:rPr lang="en-US" sz="3600" b="1" dirty="0">
                <a:solidFill>
                  <a:srgbClr val="0000CC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6    +    3  =  9 </a:t>
            </a:r>
          </a:p>
          <a:p>
            <a:r>
              <a:rPr lang="en-US" sz="3600" b="1" dirty="0">
                <a:solidFill>
                  <a:srgbClr val="0000CC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6    +    4  =  10</a:t>
            </a:r>
          </a:p>
        </p:txBody>
      </p:sp>
    </p:spTree>
    <p:extLst>
      <p:ext uri="{BB962C8B-B14F-4D97-AF65-F5344CB8AC3E}">
        <p14:creationId xmlns:p14="http://schemas.microsoft.com/office/powerpoint/2010/main" val="20871449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B9F96CCA-35EF-46FE-A831-536ED4A32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97763" cy="5145088"/>
          </a:xfrm>
        </p:spPr>
      </p:pic>
    </p:spTree>
    <p:extLst>
      <p:ext uri="{BB962C8B-B14F-4D97-AF65-F5344CB8AC3E}">
        <p14:creationId xmlns:p14="http://schemas.microsoft.com/office/powerpoint/2010/main" val="278411298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"/>
          <p:cNvSpPr>
            <a:spLocks noChangeArrowheads="1" noChangeShapeType="1" noTextEdit="1"/>
          </p:cNvSpPr>
          <p:nvPr/>
        </p:nvSpPr>
        <p:spPr bwMode="auto">
          <a:xfrm>
            <a:off x="2389965" y="743182"/>
            <a:ext cx="3186426" cy="743179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endParaRPr lang="en-US" sz="2701" kern="10">
              <a:ln w="9525">
                <a:solidFill>
                  <a:srgbClr val="CC3300"/>
                </a:solidFill>
                <a:round/>
                <a:headEnd type="none" w="sm" len="sm"/>
                <a:tailEnd type="none" w="sm" len="sm"/>
              </a:ln>
              <a:solidFill>
                <a:srgbClr val="FF9900"/>
              </a:solidFill>
              <a:latin typeface="Times New Roman"/>
              <a:cs typeface="Times New Roman"/>
            </a:endParaRPr>
          </a:p>
        </p:txBody>
      </p:sp>
      <p:pic>
        <p:nvPicPr>
          <p:cNvPr id="18437" name="Picture 10" descr="0003-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274"/>
            <a:ext cx="833704" cy="142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DCA47B-8D2F-424A-B09A-9273AD802AAE}"/>
              </a:ext>
            </a:extLst>
          </p:cNvPr>
          <p:cNvSpPr txBox="1"/>
          <p:nvPr/>
        </p:nvSpPr>
        <p:spPr>
          <a:xfrm>
            <a:off x="1828280" y="351018"/>
            <a:ext cx="3040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3600" y="1114770"/>
            <a:ext cx="5556677" cy="4664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</a:rPr>
              <a:t>+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Luyện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tìm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kết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quả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phép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cộng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bằng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cách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đếm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thêm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(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đếm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i="1" dirty="0" err="1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tiếp</a:t>
            </a:r>
            <a:r>
              <a:rPr lang="en-US" sz="2701" b="1" i="1" dirty="0">
                <a:solidFill>
                  <a:srgbClr val="FF0000"/>
                </a:solidFill>
                <a:latin typeface="Times" pitchFamily="34" charset="0"/>
                <a:cs typeface="Times" pitchFamily="34" charset="0"/>
              </a:rPr>
              <a:t> )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các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phép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tính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sau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cs typeface="Times" pitchFamily="34" charset="0"/>
              </a:rPr>
              <a:t>:</a:t>
            </a:r>
          </a:p>
          <a:p>
            <a:pPr lvl="0" algn="ctr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4 + 3 =            6 + 2 =            8 + 2  =</a:t>
            </a: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        5 + 2=             7 + 1 =            3 + 3 =</a:t>
            </a: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       5 + 3 =             4 + 2 =            4 + 4 =</a:t>
            </a:r>
          </a:p>
          <a:p>
            <a:pPr lvl="0">
              <a:defRPr/>
            </a:pP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+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Xem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trước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bài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“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Số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0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trong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phép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 </a:t>
            </a:r>
            <a:r>
              <a:rPr lang="en-US" sz="2701" b="1" dirty="0" err="1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cộng</a:t>
            </a:r>
            <a:r>
              <a:rPr lang="en-US" sz="2701" b="1" dirty="0">
                <a:solidFill>
                  <a:srgbClr val="0000CC"/>
                </a:solidFill>
                <a:latin typeface="Times" pitchFamily="34" charset="0"/>
                <a:ea typeface="Times" pitchFamily="34" charset="0"/>
                <a:cs typeface="Times" pitchFamily="34" charset="0"/>
              </a:rPr>
              <a:t>”</a:t>
            </a:r>
          </a:p>
          <a:p>
            <a:pPr lvl="0">
              <a:defRPr/>
            </a:pPr>
            <a:endParaRPr lang="en-US" sz="2701" b="1" dirty="0">
              <a:solidFill>
                <a:srgbClr val="0000CC"/>
              </a:solidFill>
              <a:latin typeface="Times" pitchFamily="34" charset="0"/>
              <a:ea typeface="Times" pitchFamily="34" charset="0"/>
              <a:cs typeface="Times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l003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" y="0"/>
            <a:ext cx="7372843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171625" y="3"/>
            <a:ext cx="5248232" cy="1231093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sp>
        <p:nvSpPr>
          <p:cNvPr id="6" name="Rectangle 5"/>
          <p:cNvSpPr/>
          <p:nvPr/>
        </p:nvSpPr>
        <p:spPr>
          <a:xfrm>
            <a:off x="1297978" y="1059325"/>
            <a:ext cx="5248232" cy="1231093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0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051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pic>
        <p:nvPicPr>
          <p:cNvPr id="2" name="Bụi Phấn">
            <a:hlinkClick r:id="" action="ppaction://media"/>
            <a:extLst>
              <a:ext uri="{FF2B5EF4-FFF2-40B4-BE49-F238E27FC236}">
                <a16:creationId xmlns:a16="http://schemas.microsoft.com/office/drawing/2014/main" xmlns="" id="{C1851EDC-C5ED-46F5-A2AD-E9150BCDEF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6670" y="4116389"/>
            <a:ext cx="499677" cy="685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1EED4D8-BFB2-443B-9EC9-BB9F9ECC7333}"/>
              </a:ext>
            </a:extLst>
          </p:cNvPr>
          <p:cNvSpPr txBox="1"/>
          <p:nvPr/>
        </p:nvSpPr>
        <p:spPr>
          <a:xfrm>
            <a:off x="1171625" y="3830232"/>
            <a:ext cx="5519792" cy="1477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983">
              <a:defRPr/>
            </a:pP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 con!</a:t>
            </a:r>
          </a:p>
        </p:txBody>
      </p:sp>
    </p:spTree>
  </p:cSld>
  <p:clrMapOvr>
    <a:masterClrMapping/>
  </p:clrMapOvr>
  <p:transition spd="slow">
    <p:checker/>
    <p:sndAc>
      <p:stSnd>
        <p:snd r:embed="rId5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图片包含 舞者, 室内, 运动, 餐桌&#10;&#10;已生成高可信度的说明">
            <a:extLst>
              <a:ext uri="{FF2B5EF4-FFF2-40B4-BE49-F238E27FC236}">
                <a16:creationId xmlns:a16="http://schemas.microsoft.com/office/drawing/2014/main" xmlns="" id="{82218DC8-5BCB-4422-87A0-E2AFA14856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445" y="1507532"/>
            <a:ext cx="2658682" cy="282503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8B30AEBD-B543-42FF-B3A6-5E3B8B81DC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210" y="2231125"/>
            <a:ext cx="2713605" cy="255401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74FD3F9B-867D-4183-8A54-10B102CDFC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41" y="1062676"/>
            <a:ext cx="6074343" cy="3627751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xmlns="" id="{C893A739-6958-407D-9AED-174D03F0E7D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68445" y="-924210"/>
            <a:ext cx="374874" cy="4573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4580" y="1833753"/>
            <a:ext cx="3297717" cy="1477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983">
              <a:defRPr/>
            </a:pP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1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4501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các con!</a:t>
            </a:r>
          </a:p>
        </p:txBody>
      </p:sp>
      <p:pic>
        <p:nvPicPr>
          <p:cNvPr id="4" name="bensound-ukulele">
            <a:hlinkClick r:id="" action="ppaction://media"/>
            <a:extLst>
              <a:ext uri="{FF2B5EF4-FFF2-40B4-BE49-F238E27FC236}">
                <a16:creationId xmlns:a16="http://schemas.microsoft.com/office/drawing/2014/main" xmlns="" id="{40C45BDA-418B-4F2E-AEC7-0FD365E9F947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26155" y="4027766"/>
            <a:ext cx="499677" cy="609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6B303C9-5BD7-4AF1-8D17-D8699564F001}"/>
              </a:ext>
            </a:extLst>
          </p:cNvPr>
          <p:cNvSpPr/>
          <p:nvPr/>
        </p:nvSpPr>
        <p:spPr>
          <a:xfrm>
            <a:off x="1125833" y="244442"/>
            <a:ext cx="5248232" cy="1231093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1" b="1" dirty="0" err="1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51" b="1" dirty="0">
                <a:ln w="11430"/>
                <a:solidFill>
                  <a:srgbClr val="000066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72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2868">
        <p:random/>
      </p:transition>
    </mc:Choice>
    <mc:Fallback xmlns="">
      <p:transition spd="slow" advClick="0" advTm="12868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4545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094" objId="4"/>
        <p14:stopEvt time="12868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9" y="0"/>
            <a:ext cx="5623106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99" y="343009"/>
            <a:ext cx="5374166" cy="42161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4297" y="343008"/>
            <a:ext cx="4315396" cy="3209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701" b="1" dirty="0">
              <a:solidFill>
                <a:srgbClr val="FF0000"/>
              </a:solidFill>
            </a:endParaRPr>
          </a:p>
          <a:p>
            <a:pPr algn="ctr"/>
            <a:r>
              <a:rPr lang="en-US" sz="2701" b="1" dirty="0" err="1">
                <a:solidFill>
                  <a:srgbClr val="FF0000"/>
                </a:solidFill>
              </a:rPr>
              <a:t>Cách</a:t>
            </a:r>
            <a:r>
              <a:rPr lang="en-US" sz="2701" b="1" dirty="0">
                <a:solidFill>
                  <a:srgbClr val="FF0000"/>
                </a:solidFill>
              </a:rPr>
              <a:t> </a:t>
            </a:r>
            <a:r>
              <a:rPr lang="en-US" sz="2701" b="1" dirty="0" err="1">
                <a:solidFill>
                  <a:srgbClr val="FF0000"/>
                </a:solidFill>
              </a:rPr>
              <a:t>chơi</a:t>
            </a:r>
            <a:endParaRPr lang="en-US" sz="2701" b="1" dirty="0">
              <a:solidFill>
                <a:srgbClr val="0000FF"/>
              </a:solidFill>
            </a:endParaRPr>
          </a:p>
          <a:p>
            <a:r>
              <a:rPr lang="en-US" sz="2476" b="1" dirty="0">
                <a:solidFill>
                  <a:srgbClr val="0000FF"/>
                </a:solidFill>
              </a:rPr>
              <a:t>  </a:t>
            </a:r>
            <a:r>
              <a:rPr lang="en-US" sz="2476" b="1" dirty="0" err="1">
                <a:solidFill>
                  <a:srgbClr val="0000FF"/>
                </a:solidFill>
              </a:rPr>
              <a:t>Một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số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bạn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học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sinh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đã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quên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tắt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vòi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nước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sau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khi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sử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dụng</a:t>
            </a:r>
            <a:r>
              <a:rPr lang="en-US" sz="2476" b="1" dirty="0">
                <a:solidFill>
                  <a:srgbClr val="0000FF"/>
                </a:solidFill>
              </a:rPr>
              <a:t>.</a:t>
            </a:r>
          </a:p>
          <a:p>
            <a:endParaRPr lang="en-US" sz="2476" b="1" dirty="0">
              <a:solidFill>
                <a:srgbClr val="0000FF"/>
              </a:solidFill>
            </a:endParaRPr>
          </a:p>
          <a:p>
            <a:r>
              <a:rPr lang="en-US" sz="2476" b="1" dirty="0">
                <a:solidFill>
                  <a:srgbClr val="0000FF"/>
                </a:solidFill>
              </a:rPr>
              <a:t>  </a:t>
            </a:r>
            <a:r>
              <a:rPr lang="en-US" sz="2476" b="1" dirty="0" err="1">
                <a:solidFill>
                  <a:srgbClr val="0000FF"/>
                </a:solidFill>
              </a:rPr>
              <a:t>Với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mỗi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câu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trả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lời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đúng</a:t>
            </a:r>
            <a:r>
              <a:rPr lang="en-US" sz="2476" b="1" dirty="0">
                <a:solidFill>
                  <a:srgbClr val="0000FF"/>
                </a:solidFill>
              </a:rPr>
              <a:t>, các </a:t>
            </a:r>
            <a:r>
              <a:rPr lang="en-US" sz="2476" b="1" dirty="0" err="1">
                <a:solidFill>
                  <a:srgbClr val="0000FF"/>
                </a:solidFill>
              </a:rPr>
              <a:t>em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sẽ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giúp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tắt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một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vòi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nước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đang</a:t>
            </a:r>
            <a:r>
              <a:rPr lang="en-US" sz="2476" b="1" dirty="0">
                <a:solidFill>
                  <a:srgbClr val="0000FF"/>
                </a:solidFill>
              </a:rPr>
              <a:t> </a:t>
            </a:r>
            <a:r>
              <a:rPr lang="en-US" sz="2476" b="1" dirty="0" err="1">
                <a:solidFill>
                  <a:srgbClr val="0000FF"/>
                </a:solidFill>
              </a:rPr>
              <a:t>chảy</a:t>
            </a:r>
            <a:r>
              <a:rPr lang="en-US" sz="2476" b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033000" y="-108380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126717" y="5957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9434531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36" y="30810"/>
            <a:ext cx="6058153" cy="51450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66" y="2290036"/>
            <a:ext cx="529386" cy="9127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78" y="1754722"/>
            <a:ext cx="354777" cy="6117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742" y="1400245"/>
            <a:ext cx="282498" cy="4870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625" y="1068176"/>
            <a:ext cx="208976" cy="3603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1217566" y="2274368"/>
            <a:ext cx="527807" cy="556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2272778" y="1762004"/>
            <a:ext cx="354777" cy="3753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3055742" y="1400243"/>
            <a:ext cx="282498" cy="2987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70"/>
          <a:stretch/>
        </p:blipFill>
        <p:spPr>
          <a:xfrm>
            <a:off x="3675625" y="1068176"/>
            <a:ext cx="208976" cy="218096"/>
          </a:xfrm>
          <a:prstGeom prst="rect">
            <a:avLst/>
          </a:prstGeom>
        </p:spPr>
      </p:pic>
      <p:sp>
        <p:nvSpPr>
          <p:cNvPr id="5" name="8-Point Star 4">
            <a:hlinkClick r:id="rId12" action="ppaction://hlinksldjump"/>
          </p:cNvPr>
          <p:cNvSpPr/>
          <p:nvPr/>
        </p:nvSpPr>
        <p:spPr>
          <a:xfrm>
            <a:off x="1022379" y="792298"/>
            <a:ext cx="514791" cy="607947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1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14" name="8-Point Star 13">
            <a:hlinkClick r:id="rId13" action="ppaction://hlinksldjump"/>
          </p:cNvPr>
          <p:cNvSpPr/>
          <p:nvPr/>
        </p:nvSpPr>
        <p:spPr>
          <a:xfrm>
            <a:off x="1965318" y="552716"/>
            <a:ext cx="460946" cy="51978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301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5" name="8-Point Star 14">
            <a:hlinkClick r:id="rId14" action="ppaction://hlinksldjump"/>
          </p:cNvPr>
          <p:cNvSpPr/>
          <p:nvPr/>
        </p:nvSpPr>
        <p:spPr>
          <a:xfrm>
            <a:off x="2770132" y="382260"/>
            <a:ext cx="400599" cy="44868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1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16" name="8-Point Star 15">
            <a:hlinkClick r:id="rId15" action="ppaction://hlinksldjump"/>
          </p:cNvPr>
          <p:cNvSpPr/>
          <p:nvPr/>
        </p:nvSpPr>
        <p:spPr>
          <a:xfrm>
            <a:off x="3413075" y="265188"/>
            <a:ext cx="361448" cy="350088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1">
                <a:solidFill>
                  <a:srgbClr val="FFFF00"/>
                </a:solidFill>
              </a:rPr>
              <a:t>4</a:t>
            </a:r>
          </a:p>
        </p:txBody>
      </p:sp>
      <p:pic>
        <p:nvPicPr>
          <p:cNvPr id="2" name="Tieng nuoc ch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65563" y="1658653"/>
            <a:ext cx="374874" cy="457341"/>
          </a:xfrm>
          <a:prstGeom prst="rect">
            <a:avLst/>
          </a:prstGeom>
        </p:spPr>
      </p:pic>
      <p:pic>
        <p:nvPicPr>
          <p:cNvPr id="4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381394" y="1658653"/>
            <a:ext cx="374874" cy="457341"/>
          </a:xfrm>
          <a:prstGeom prst="rect">
            <a:avLst/>
          </a:prstGeom>
        </p:spPr>
      </p:pic>
      <p:pic>
        <p:nvPicPr>
          <p:cNvPr id="24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381394" y="2260525"/>
            <a:ext cx="374874" cy="457341"/>
          </a:xfrm>
          <a:prstGeom prst="rect">
            <a:avLst/>
          </a:prstGeom>
        </p:spPr>
      </p:pic>
      <p:pic>
        <p:nvPicPr>
          <p:cNvPr id="25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381394" y="2939884"/>
            <a:ext cx="374874" cy="457341"/>
          </a:xfrm>
          <a:prstGeom prst="rect">
            <a:avLst/>
          </a:prstGeom>
        </p:spPr>
      </p:pic>
      <p:pic>
        <p:nvPicPr>
          <p:cNvPr id="26" name="Tieng vo tay 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381394" y="3628699"/>
            <a:ext cx="374874" cy="457341"/>
          </a:xfrm>
          <a:prstGeom prst="rect">
            <a:avLst/>
          </a:prstGeom>
        </p:spPr>
      </p:pic>
      <p:pic>
        <p:nvPicPr>
          <p:cNvPr id="27" name="Tieng nuoc ch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90510" y="2305194"/>
            <a:ext cx="374874" cy="4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018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189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89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89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89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59091">
                <p:cTn id="7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59091">
                <p:cTn id="7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9" y="0"/>
            <a:ext cx="5623106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99" y="71460"/>
            <a:ext cx="5374166" cy="301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8025" y="1225313"/>
            <a:ext cx="19223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+ 1 =  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033000" y="-108380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126717" y="5957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34" y="4407691"/>
            <a:ext cx="745265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43A8AB0-CF32-4B24-A2B1-6BB47C092C14}"/>
              </a:ext>
            </a:extLst>
          </p:cNvPr>
          <p:cNvSpPr txBox="1"/>
          <p:nvPr/>
        </p:nvSpPr>
        <p:spPr>
          <a:xfrm>
            <a:off x="4166202" y="1225313"/>
            <a:ext cx="687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" name="5-Point Star 9"/>
          <p:cNvSpPr/>
          <p:nvPr/>
        </p:nvSpPr>
        <p:spPr>
          <a:xfrm>
            <a:off x="2803969" y="3195434"/>
            <a:ext cx="1157759" cy="1422113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5211701" y="4700159"/>
            <a:ext cx="38256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50700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9" y="0"/>
            <a:ext cx="5623106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99" y="71460"/>
            <a:ext cx="5374166" cy="301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7070" y="1194536"/>
            <a:ext cx="19575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+ 3 =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11366" y="1256090"/>
            <a:ext cx="2286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033000" y="-108380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126717" y="5957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34" y="4407691"/>
            <a:ext cx="745265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5-Point Star 9"/>
          <p:cNvSpPr/>
          <p:nvPr/>
        </p:nvSpPr>
        <p:spPr>
          <a:xfrm>
            <a:off x="2787973" y="2687108"/>
            <a:ext cx="1271315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5336933" y="4715987"/>
            <a:ext cx="38256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08539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9" y="0"/>
            <a:ext cx="5623106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99" y="71460"/>
            <a:ext cx="5374166" cy="301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04212" y="1325276"/>
            <a:ext cx="17940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+ 2 =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6946" y="1325276"/>
            <a:ext cx="768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033000" y="-108380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126717" y="5957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34" y="4407691"/>
            <a:ext cx="745265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5-Point Star 9"/>
          <p:cNvSpPr/>
          <p:nvPr/>
        </p:nvSpPr>
        <p:spPr>
          <a:xfrm>
            <a:off x="2968860" y="2810375"/>
            <a:ext cx="1271315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5169451" y="4553925"/>
            <a:ext cx="38256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95496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29" y="0"/>
            <a:ext cx="5623106" cy="5145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799" y="71460"/>
            <a:ext cx="5374166" cy="301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0842" y="1336807"/>
            <a:ext cx="33329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 +          =  6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8865" y="1310894"/>
            <a:ext cx="473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AutoShape 4" descr="Kết quả hình ảnh cho water cartoon"/>
          <p:cNvSpPr>
            <a:spLocks noChangeAspect="1" noChangeArrowheads="1"/>
          </p:cNvSpPr>
          <p:nvPr/>
        </p:nvSpPr>
        <p:spPr bwMode="auto">
          <a:xfrm>
            <a:off x="1033000" y="-108380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AutoShape 8" descr="Kết quả hình ảnh cho water cartoon"/>
          <p:cNvSpPr>
            <a:spLocks noChangeAspect="1" noChangeArrowheads="1"/>
          </p:cNvSpPr>
          <p:nvPr/>
        </p:nvSpPr>
        <p:spPr bwMode="auto">
          <a:xfrm>
            <a:off x="1126717" y="5957"/>
            <a:ext cx="187438" cy="22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601" tIns="34301" rIns="68601" bIns="34301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6" name="Picture 12" descr="Kết quả hình ảnh cho arrow carto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34" y="4407691"/>
            <a:ext cx="745265" cy="69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C7F7BBF-6EC8-43D7-B3C9-9FD1C546F352}"/>
              </a:ext>
            </a:extLst>
          </p:cNvPr>
          <p:cNvSpPr txBox="1"/>
          <p:nvPr/>
        </p:nvSpPr>
        <p:spPr>
          <a:xfrm>
            <a:off x="3128821" y="1383533"/>
            <a:ext cx="620061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5-Point Star 9"/>
          <p:cNvSpPr/>
          <p:nvPr/>
        </p:nvSpPr>
        <p:spPr>
          <a:xfrm>
            <a:off x="2968860" y="2810375"/>
            <a:ext cx="1271315" cy="1530494"/>
          </a:xfrm>
          <a:prstGeom prst="star5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defTabSz="513065">
              <a:buFont typeface="Arial"/>
              <a:buNone/>
              <a:defRPr/>
            </a:pPr>
            <a:endParaRPr lang="en-US" sz="3030" kern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1" name="5-Point Star 10"/>
          <p:cNvSpPr/>
          <p:nvPr/>
        </p:nvSpPr>
        <p:spPr>
          <a:xfrm>
            <a:off x="5169451" y="4553925"/>
            <a:ext cx="382565" cy="40005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684086">
              <a:buFont typeface="Arial"/>
              <a:buNone/>
              <a:defRPr/>
            </a:pPr>
            <a:endParaRPr lang="en-US" sz="1346" kern="0">
              <a:solidFill>
                <a:prstClr val="white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343780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 animBg="1"/>
      <p:bldP spid="8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31DC2424-C3F0-46E2-8E3E-B0AEF990D2A3}"/>
  <p:tag name="GENSWF_ADVANCE_TIME" val="244.861"/>
  <p:tag name="TIMING" val="|242.861"/>
  <p:tag name="ISPRING_CUSTOM_TIMING_US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6.5|23.4|1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|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1.6|12.6|10.5|1.9|7.2|3.2|10.6|2.2|9.5|3|8.8|4.4|10.3|8.5|8.8|9.6|6.7|7|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1.6|12.6|10.5|1.9|7.2|3.2|10.6|2.2|9.5|3|8.8|4.4|10.3|8.5|8.8|9.6|6.7|7|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11718</TotalTime>
  <Words>495</Words>
  <Application>Microsoft Office PowerPoint</Application>
  <PresentationFormat>Custom</PresentationFormat>
  <Paragraphs>174</Paragraphs>
  <Slides>35</Slides>
  <Notes>10</Notes>
  <HiddenSlides>4</HiddenSlides>
  <MMClips>14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Arial</vt:lpstr>
      <vt:lpstr>Calibri</vt:lpstr>
      <vt:lpstr>Lato</vt:lpstr>
      <vt:lpstr>Times</vt:lpstr>
      <vt:lpstr>等线</vt:lpstr>
      <vt:lpstr>Lato Black</vt:lpstr>
      <vt:lpstr>HP001 4 hàng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Admin</cp:lastModifiedBy>
  <cp:revision>408</cp:revision>
  <dcterms:created xsi:type="dcterms:W3CDTF">2020-02-21T03:04:01Z</dcterms:created>
  <dcterms:modified xsi:type="dcterms:W3CDTF">2022-11-21T15:29:55Z</dcterms:modified>
</cp:coreProperties>
</file>