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6"/>
  </p:notesMasterIdLst>
  <p:sldIdLst>
    <p:sldId id="262" r:id="rId2"/>
    <p:sldId id="355" r:id="rId3"/>
    <p:sldId id="272" r:id="rId4"/>
    <p:sldId id="261" r:id="rId5"/>
    <p:sldId id="365" r:id="rId6"/>
    <p:sldId id="263" r:id="rId7"/>
    <p:sldId id="606" r:id="rId8"/>
    <p:sldId id="607" r:id="rId9"/>
    <p:sldId id="374" r:id="rId10"/>
    <p:sldId id="402" r:id="rId11"/>
    <p:sldId id="373" r:id="rId12"/>
    <p:sldId id="376" r:id="rId13"/>
    <p:sldId id="378" r:id="rId14"/>
    <p:sldId id="377" r:id="rId15"/>
    <p:sldId id="379" r:id="rId16"/>
    <p:sldId id="279" r:id="rId17"/>
    <p:sldId id="391" r:id="rId18"/>
    <p:sldId id="956" r:id="rId19"/>
    <p:sldId id="957" r:id="rId20"/>
    <p:sldId id="381" r:id="rId21"/>
    <p:sldId id="384" r:id="rId22"/>
    <p:sldId id="281" r:id="rId23"/>
    <p:sldId id="366" r:id="rId24"/>
    <p:sldId id="367" r:id="rId25"/>
    <p:sldId id="332" r:id="rId26"/>
    <p:sldId id="316" r:id="rId27"/>
    <p:sldId id="955" r:id="rId28"/>
    <p:sldId id="382" r:id="rId29"/>
    <p:sldId id="380" r:id="rId30"/>
    <p:sldId id="385" r:id="rId31"/>
    <p:sldId id="325" r:id="rId32"/>
    <p:sldId id="369" r:id="rId33"/>
    <p:sldId id="954" r:id="rId34"/>
    <p:sldId id="95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showGuides="1">
      <p:cViewPr varScale="1">
        <p:scale>
          <a:sx n="70" d="100"/>
          <a:sy n="70" d="100"/>
        </p:scale>
        <p:origin x="-534" y="-96"/>
      </p:cViewPr>
      <p:guideLst>
        <p:guide orient="horz" pos="2160"/>
        <p:guide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991093-3EBA-465A-ABD7-62CFEAD147DC}" type="datetimeFigureOut">
              <a:rPr lang="en-US" smtClean="0"/>
              <a:t>4/19/2022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9FACE0-DC64-4546-9992-979885E83427}" type="slidenum">
              <a:rPr lang="en-US" smtClean="0"/>
              <a:t>‹#›</a:t>
            </a:fld>
            <a:endParaRPr lang="en-US"/>
          </a:p>
        </p:txBody>
      </p:sp>
    </p:spTree>
    <p:extLst>
      <p:ext uri="{BB962C8B-B14F-4D97-AF65-F5344CB8AC3E}">
        <p14:creationId xmlns:p14="http://schemas.microsoft.com/office/powerpoint/2010/main" val="1722701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2394085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080E0C2-0D4A-4881-ADBA-8A3F58F5279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889827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749280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Phạm</a:t>
            </a:r>
            <a:r>
              <a:rPr lang="en-US" dirty="0"/>
              <a:t> </a:t>
            </a:r>
            <a:r>
              <a:rPr lang="en-US" dirty="0" err="1"/>
              <a:t>Duyên</a:t>
            </a:r>
            <a:endParaRPr lang="en-US" dirty="0"/>
          </a:p>
          <a:p>
            <a:endParaRPr lang="zh-CN" altLang="en-US" dirty="0"/>
          </a:p>
        </p:txBody>
      </p:sp>
      <p:sp>
        <p:nvSpPr>
          <p:cNvPr id="4" name="灯片编号占位符 3"/>
          <p:cNvSpPr>
            <a:spLocks noGrp="1"/>
          </p:cNvSpPr>
          <p:nvPr>
            <p:ph type="sldNum" sz="quarter" idx="10"/>
          </p:nvPr>
        </p:nvSpPr>
        <p:spPr/>
        <p:txBody>
          <a:bodyPr/>
          <a:lstStyle/>
          <a:p>
            <a:fld id="{C256B7D7-24F9-4490-B2DA-DD66701C2C20}" type="slidenum">
              <a:rPr lang="zh-CN" altLang="en-US" smtClean="0"/>
              <a:t>16</a:t>
            </a:fld>
            <a:endParaRPr lang="zh-CN" altLang="en-US"/>
          </a:p>
        </p:txBody>
      </p:sp>
    </p:spTree>
    <p:extLst>
      <p:ext uri="{BB962C8B-B14F-4D97-AF65-F5344CB8AC3E}">
        <p14:creationId xmlns:p14="http://schemas.microsoft.com/office/powerpoint/2010/main" val="3032936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271AD9-BB67-40C7-8A36-6292A9008BE4}" type="slidenum">
              <a:rPr lang="zh-CN" altLang="en-US" smtClean="0"/>
              <a:t>25</a:t>
            </a:fld>
            <a:endParaRPr lang="zh-CN" altLang="en-US"/>
          </a:p>
        </p:txBody>
      </p:sp>
    </p:spTree>
    <p:extLst>
      <p:ext uri="{BB962C8B-B14F-4D97-AF65-F5344CB8AC3E}">
        <p14:creationId xmlns:p14="http://schemas.microsoft.com/office/powerpoint/2010/main" val="2374667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271AD9-BB67-40C7-8A36-6292A9008BE4}" type="slidenum">
              <a:rPr lang="zh-CN" altLang="en-US" smtClean="0"/>
              <a:t>33</a:t>
            </a:fld>
            <a:endParaRPr lang="zh-CN" altLang="en-US"/>
          </a:p>
        </p:txBody>
      </p:sp>
    </p:spTree>
    <p:extLst>
      <p:ext uri="{BB962C8B-B14F-4D97-AF65-F5344CB8AC3E}">
        <p14:creationId xmlns:p14="http://schemas.microsoft.com/office/powerpoint/2010/main" val="1167843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271AD9-BB67-40C7-8A36-6292A9008BE4}" type="slidenum">
              <a:rPr lang="zh-CN" altLang="en-US" smtClean="0"/>
              <a:t>34</a:t>
            </a:fld>
            <a:endParaRPr lang="zh-CN" altLang="en-US"/>
          </a:p>
        </p:txBody>
      </p:sp>
    </p:spTree>
    <p:extLst>
      <p:ext uri="{BB962C8B-B14F-4D97-AF65-F5344CB8AC3E}">
        <p14:creationId xmlns:p14="http://schemas.microsoft.com/office/powerpoint/2010/main" val="3821109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audio" Target="NULL"/><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5377B2-CA8A-472A-8636-8D3357B9B751}" type="datetimeFigureOut">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5FC6-8892-4E8C-99EE-B02AC7AED790}" type="slidenum">
              <a:rPr lang="en-US" smtClean="0"/>
              <a:t>‹#›</a:t>
            </a:fld>
            <a:endParaRPr lang="en-US"/>
          </a:p>
        </p:txBody>
      </p:sp>
    </p:spTree>
    <p:extLst>
      <p:ext uri="{BB962C8B-B14F-4D97-AF65-F5344CB8AC3E}">
        <p14:creationId xmlns:p14="http://schemas.microsoft.com/office/powerpoint/2010/main" val="867755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5377B2-CA8A-472A-8636-8D3357B9B751}" type="datetimeFigureOut">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5FC6-8892-4E8C-99EE-B02AC7AED790}" type="slidenum">
              <a:rPr lang="en-US" smtClean="0"/>
              <a:t>‹#›</a:t>
            </a:fld>
            <a:endParaRPr lang="en-US"/>
          </a:p>
        </p:txBody>
      </p:sp>
    </p:spTree>
    <p:extLst>
      <p:ext uri="{BB962C8B-B14F-4D97-AF65-F5344CB8AC3E}">
        <p14:creationId xmlns:p14="http://schemas.microsoft.com/office/powerpoint/2010/main" val="2613666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5377B2-CA8A-472A-8636-8D3357B9B751}" type="datetimeFigureOut">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5FC6-8892-4E8C-99EE-B02AC7AED790}" type="slidenum">
              <a:rPr lang="en-US" smtClean="0"/>
              <a:t>‹#›</a:t>
            </a:fld>
            <a:endParaRPr lang="en-US"/>
          </a:p>
        </p:txBody>
      </p:sp>
    </p:spTree>
    <p:extLst>
      <p:ext uri="{BB962C8B-B14F-4D97-AF65-F5344CB8AC3E}">
        <p14:creationId xmlns:p14="http://schemas.microsoft.com/office/powerpoint/2010/main" val="1807919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1"/>
            <a:ext cx="12192000" cy="6851250"/>
          </a:xfrm>
          <a:prstGeom prst="rect">
            <a:avLst/>
          </a:prstGeom>
        </p:spPr>
      </p:pic>
    </p:spTree>
    <p:extLst>
      <p:ext uri="{BB962C8B-B14F-4D97-AF65-F5344CB8AC3E}">
        <p14:creationId xmlns:p14="http://schemas.microsoft.com/office/powerpoint/2010/main" val="3587597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76372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2EF53DE9-0253-4820-972D-2F5369CFB06D}"/>
              </a:ext>
            </a:extLst>
          </p:cNvPr>
          <p:cNvSpPr/>
          <p:nvPr userDrawn="1"/>
        </p:nvSpPr>
        <p:spPr>
          <a:xfrm>
            <a:off x="0" y="3"/>
            <a:ext cx="12192000" cy="209007"/>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 name="Rectangle 6">
            <a:extLst>
              <a:ext uri="{FF2B5EF4-FFF2-40B4-BE49-F238E27FC236}">
                <a16:creationId xmlns:a16="http://schemas.microsoft.com/office/drawing/2014/main" xmlns="" id="{FAF925FA-B5D4-4B3A-8537-E5FC94B75C67}"/>
              </a:ext>
            </a:extLst>
          </p:cNvPr>
          <p:cNvSpPr/>
          <p:nvPr userDrawn="1"/>
        </p:nvSpPr>
        <p:spPr>
          <a:xfrm>
            <a:off x="0" y="6755677"/>
            <a:ext cx="12192000" cy="102327"/>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723215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527381" y="6492876"/>
            <a:ext cx="2844800" cy="365125"/>
          </a:xfrm>
          <a:prstGeom prst="rect">
            <a:avLst/>
          </a:prstGeom>
        </p:spPr>
        <p:txBody>
          <a:bodyPr/>
          <a:lstStyle/>
          <a:p>
            <a:fld id="{CF8F6668-2E51-422E-B119-8531E00EBE05}" type="datetime1">
              <a:rPr lang="zh-CN" altLang="en-US" smtClean="0"/>
              <a:t>2022/4/19</a:t>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11245604" y="6501344"/>
            <a:ext cx="485529" cy="365125"/>
          </a:xfrm>
          <a:prstGeom prst="rect">
            <a:avLst/>
          </a:prstGeom>
        </p:spPr>
        <p:txBody>
          <a:bodyPr/>
          <a:lstStyle/>
          <a:p>
            <a:fld id="{FB851DA4-9CCF-4E60-BC8E-8CAEAF5A4C6C}" type="slidenum">
              <a:rPr lang="zh-CN" altLang="en-US" smtClean="0"/>
              <a:t>‹#›</a:t>
            </a:fld>
            <a:endParaRPr lang="zh-CN" altLang="en-US"/>
          </a:p>
        </p:txBody>
      </p:sp>
    </p:spTree>
    <p:extLst>
      <p:ext uri="{BB962C8B-B14F-4D97-AF65-F5344CB8AC3E}">
        <p14:creationId xmlns:p14="http://schemas.microsoft.com/office/powerpoint/2010/main" val="3318013485"/>
      </p:ext>
    </p:extLst>
  </p:cSld>
  <p:clrMapOvr>
    <a:masterClrMapping/>
  </p:clrMapOvr>
  <mc:AlternateContent xmlns:mc="http://schemas.openxmlformats.org/markup-compatibility/2006" xmlns:p14="http://schemas.microsoft.com/office/powerpoint/2010/main">
    <mc:Choice Requires="p14">
      <p:transition spd="slow" p14:dur="2000" advTm="3000">
        <p:sndAc>
          <p:stSnd>
            <p:snd r:embed="rId1" name="当我们同在一起.wav"/>
          </p:stSnd>
        </p:sndAc>
      </p:transition>
    </mc:Choice>
    <mc:Fallback xmlns="">
      <p:transition spd="slow" advTm="3000">
        <p:sndAc>
          <p:stSnd>
            <p:snd r:embed="rId3" name="当我们同在一起.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5377B2-CA8A-472A-8636-8D3357B9B751}" type="datetimeFigureOut">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5FC6-8892-4E8C-99EE-B02AC7AED790}" type="slidenum">
              <a:rPr lang="en-US" smtClean="0"/>
              <a:t>‹#›</a:t>
            </a:fld>
            <a:endParaRPr lang="en-US"/>
          </a:p>
        </p:txBody>
      </p:sp>
    </p:spTree>
    <p:extLst>
      <p:ext uri="{BB962C8B-B14F-4D97-AF65-F5344CB8AC3E}">
        <p14:creationId xmlns:p14="http://schemas.microsoft.com/office/powerpoint/2010/main" val="1239620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5377B2-CA8A-472A-8636-8D3357B9B751}" type="datetimeFigureOut">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5FC6-8892-4E8C-99EE-B02AC7AED790}" type="slidenum">
              <a:rPr lang="en-US" smtClean="0"/>
              <a:t>‹#›</a:t>
            </a:fld>
            <a:endParaRPr lang="en-US"/>
          </a:p>
        </p:txBody>
      </p:sp>
    </p:spTree>
    <p:extLst>
      <p:ext uri="{BB962C8B-B14F-4D97-AF65-F5344CB8AC3E}">
        <p14:creationId xmlns:p14="http://schemas.microsoft.com/office/powerpoint/2010/main" val="1122545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5377B2-CA8A-472A-8636-8D3357B9B751}" type="datetimeFigureOut">
              <a:rPr lang="en-US" smtClean="0"/>
              <a:t>4/19/2022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5FC6-8892-4E8C-99EE-B02AC7AED790}" type="slidenum">
              <a:rPr lang="en-US" smtClean="0"/>
              <a:t>‹#›</a:t>
            </a:fld>
            <a:endParaRPr lang="en-US"/>
          </a:p>
        </p:txBody>
      </p:sp>
    </p:spTree>
    <p:extLst>
      <p:ext uri="{BB962C8B-B14F-4D97-AF65-F5344CB8AC3E}">
        <p14:creationId xmlns:p14="http://schemas.microsoft.com/office/powerpoint/2010/main" val="4187021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5377B2-CA8A-472A-8636-8D3357B9B751}" type="datetimeFigureOut">
              <a:rPr lang="en-US" smtClean="0"/>
              <a:t>4/19/2022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5FC6-8892-4E8C-99EE-B02AC7AED790}" type="slidenum">
              <a:rPr lang="en-US" smtClean="0"/>
              <a:t>‹#›</a:t>
            </a:fld>
            <a:endParaRPr lang="en-US"/>
          </a:p>
        </p:txBody>
      </p:sp>
    </p:spTree>
    <p:extLst>
      <p:ext uri="{BB962C8B-B14F-4D97-AF65-F5344CB8AC3E}">
        <p14:creationId xmlns:p14="http://schemas.microsoft.com/office/powerpoint/2010/main" val="2401713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5377B2-CA8A-472A-8636-8D3357B9B751}" type="datetimeFigureOut">
              <a:rPr lang="en-US" smtClean="0"/>
              <a:t>4/19/2022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5FC6-8892-4E8C-99EE-B02AC7AED790}" type="slidenum">
              <a:rPr lang="en-US" smtClean="0"/>
              <a:t>‹#›</a:t>
            </a:fld>
            <a:endParaRPr lang="en-US"/>
          </a:p>
        </p:txBody>
      </p:sp>
    </p:spTree>
    <p:extLst>
      <p:ext uri="{BB962C8B-B14F-4D97-AF65-F5344CB8AC3E}">
        <p14:creationId xmlns:p14="http://schemas.microsoft.com/office/powerpoint/2010/main" val="659138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5377B2-CA8A-472A-8636-8D3357B9B751}" type="datetimeFigureOut">
              <a:rPr lang="en-US" smtClean="0"/>
              <a:t>4/19/2022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5FC6-8892-4E8C-99EE-B02AC7AED790}" type="slidenum">
              <a:rPr lang="en-US" smtClean="0"/>
              <a:t>‹#›</a:t>
            </a:fld>
            <a:endParaRPr lang="en-US"/>
          </a:p>
        </p:txBody>
      </p:sp>
    </p:spTree>
    <p:extLst>
      <p:ext uri="{BB962C8B-B14F-4D97-AF65-F5344CB8AC3E}">
        <p14:creationId xmlns:p14="http://schemas.microsoft.com/office/powerpoint/2010/main" val="3048015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5377B2-CA8A-472A-8636-8D3357B9B751}" type="datetimeFigureOut">
              <a:rPr lang="en-US" smtClean="0"/>
              <a:t>4/19/2022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5FC6-8892-4E8C-99EE-B02AC7AED790}" type="slidenum">
              <a:rPr lang="en-US" smtClean="0"/>
              <a:t>‹#›</a:t>
            </a:fld>
            <a:endParaRPr lang="en-US"/>
          </a:p>
        </p:txBody>
      </p:sp>
    </p:spTree>
    <p:extLst>
      <p:ext uri="{BB962C8B-B14F-4D97-AF65-F5344CB8AC3E}">
        <p14:creationId xmlns:p14="http://schemas.microsoft.com/office/powerpoint/2010/main" val="1072737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5377B2-CA8A-472A-8636-8D3357B9B751}" type="datetimeFigureOut">
              <a:rPr lang="en-US" smtClean="0"/>
              <a:t>4/19/2022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5FC6-8892-4E8C-99EE-B02AC7AED790}" type="slidenum">
              <a:rPr lang="en-US" smtClean="0"/>
              <a:t>‹#›</a:t>
            </a:fld>
            <a:endParaRPr lang="en-US"/>
          </a:p>
        </p:txBody>
      </p:sp>
    </p:spTree>
    <p:extLst>
      <p:ext uri="{BB962C8B-B14F-4D97-AF65-F5344CB8AC3E}">
        <p14:creationId xmlns:p14="http://schemas.microsoft.com/office/powerpoint/2010/main" val="2648642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5377B2-CA8A-472A-8636-8D3357B9B751}" type="datetimeFigureOut">
              <a:rPr lang="en-US" smtClean="0"/>
              <a:t>4/19/2022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5FC6-8892-4E8C-99EE-B02AC7AED790}" type="slidenum">
              <a:rPr lang="en-US" smtClean="0"/>
              <a:t>‹#›</a:t>
            </a:fld>
            <a:endParaRPr lang="en-US"/>
          </a:p>
        </p:txBody>
      </p:sp>
    </p:spTree>
    <p:extLst>
      <p:ext uri="{BB962C8B-B14F-4D97-AF65-F5344CB8AC3E}">
        <p14:creationId xmlns:p14="http://schemas.microsoft.com/office/powerpoint/2010/main" val="226511395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image" Target="../media/image20.jpeg"/><Relationship Id="rId7"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1.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tags" Target="../tags/tag3.xml"/><Relationship Id="rId4" Type="http://schemas.microsoft.com/office/2007/relationships/hdphoto" Target="../media/hdphoto5.wdp"/></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35.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image" Target="../media/image6.png"/><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41.png"/><Relationship Id="rId4" Type="http://schemas.microsoft.com/office/2007/relationships/hdphoto" Target="../media/hdphoto7.wdp"/><Relationship Id="rId9" Type="http://schemas.openxmlformats.org/officeDocument/2006/relationships/image" Target="../media/image43.png"/></Relationships>
</file>

<file path=ppt/slides/_rels/slide3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0.png"/><Relationship Id="rId7" Type="http://schemas.microsoft.com/office/2007/relationships/hdphoto" Target="../media/hdphoto7.wdp"/><Relationship Id="rId12"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40.png"/><Relationship Id="rId11" Type="http://schemas.microsoft.com/office/2007/relationships/hdphoto" Target="../media/hdphoto9.wdp"/><Relationship Id="rId5" Type="http://schemas.openxmlformats.org/officeDocument/2006/relationships/image" Target="../media/image6.png"/><Relationship Id="rId10" Type="http://schemas.openxmlformats.org/officeDocument/2006/relationships/image" Target="../media/image42.png"/><Relationship Id="rId4" Type="http://schemas.microsoft.com/office/2007/relationships/hdphoto" Target="../media/hdphoto5.wdp"/><Relationship Id="rId9" Type="http://schemas.microsoft.com/office/2007/relationships/hdphoto" Target="../media/hdphoto8.wdp"/></Relationships>
</file>

<file path=ppt/slides/_rels/slide3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microsoft.com/office/2007/relationships/hdphoto" Target="../media/hdphoto10.wdp"/><Relationship Id="rId5" Type="http://schemas.openxmlformats.org/officeDocument/2006/relationships/image" Target="../media/image46.png"/><Relationship Id="rId10" Type="http://schemas.openxmlformats.org/officeDocument/2006/relationships/image" Target="../media/image50.png"/><Relationship Id="rId4" Type="http://schemas.openxmlformats.org/officeDocument/2006/relationships/image" Target="../media/image45.png"/><Relationship Id="rId9" Type="http://schemas.openxmlformats.org/officeDocument/2006/relationships/image" Target="../media/image49.png"/></Relationships>
</file>

<file path=ppt/slides/_rels/slide3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microsoft.com/office/2007/relationships/hdphoto" Target="../media/hdphoto10.wdp"/><Relationship Id="rId5" Type="http://schemas.openxmlformats.org/officeDocument/2006/relationships/image" Target="../media/image46.png"/><Relationship Id="rId10" Type="http://schemas.openxmlformats.org/officeDocument/2006/relationships/image" Target="../media/image50.png"/><Relationship Id="rId4" Type="http://schemas.openxmlformats.org/officeDocument/2006/relationships/image" Target="../media/image45.png"/><Relationship Id="rId9"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2.xml"/><Relationship Id="rId6" Type="http://schemas.microsoft.com/office/2007/relationships/hdphoto" Target="../media/hdphoto4.wdp"/><Relationship Id="rId5" Type="http://schemas.openxmlformats.org/officeDocument/2006/relationships/image" Target="../media/image13.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4.xml"/><Relationship Id="rId4" Type="http://schemas.openxmlformats.org/officeDocument/2006/relationships/image" Target="../media/image19.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2251618"/>
            <a:ext cx="7381060" cy="1445623"/>
          </a:xfrm>
        </p:spPr>
        <p:txBody>
          <a:bodyPr>
            <a:normAutofit/>
          </a:bodyPr>
          <a:lstStyle/>
          <a:p>
            <a:r>
              <a:rPr lang="en-US"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Chào</a:t>
            </a:r>
            <a:r>
              <a:rPr lang="en-US"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mừng</a:t>
            </a:r>
            <a:r>
              <a:rPr lang="en-US"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các</a:t>
            </a:r>
            <a:r>
              <a:rPr lang="en-US"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em </a:t>
            </a:r>
            <a:r>
              <a:rPr lang="en-US"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đến</a:t>
            </a:r>
            <a:r>
              <a:rPr lang="en-US"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48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với</a:t>
            </a:r>
            <a:r>
              <a:rPr lang="en-US"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vi-VN"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tiết</a:t>
            </a:r>
            <a:r>
              <a:rPr lang="en-US" altLang="vi-VN"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Tiếng Việt - Lớp 2</a:t>
            </a:r>
          </a:p>
        </p:txBody>
      </p:sp>
    </p:spTree>
    <p:extLst>
      <p:ext uri="{BB962C8B-B14F-4D97-AF65-F5344CB8AC3E}">
        <p14:creationId xmlns:p14="http://schemas.microsoft.com/office/powerpoint/2010/main" val="4227301361"/>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xmlns="" id="{7A807A5E-B68A-410C-AB0D-1D86BD6E42C7}"/>
              </a:ext>
            </a:extLst>
          </p:cNvPr>
          <p:cNvGrpSpPr/>
          <p:nvPr/>
        </p:nvGrpSpPr>
        <p:grpSpPr>
          <a:xfrm>
            <a:off x="1589" y="2"/>
            <a:ext cx="12188825" cy="368301"/>
            <a:chOff x="0" y="-127508"/>
            <a:chExt cx="12192000" cy="1361811"/>
          </a:xfrm>
        </p:grpSpPr>
        <p:sp>
          <p:nvSpPr>
            <p:cNvPr id="21"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3410202" y="420292"/>
            <a:ext cx="4443541" cy="707838"/>
          </a:xfrm>
          <a:prstGeom prst="rect">
            <a:avLst/>
          </a:prstGeom>
          <a:noFill/>
        </p:spPr>
        <p:txBody>
          <a:bodyPr wrap="square" lIns="91391" tIns="45696" rIns="91391" bIns="45696" rtlCol="0">
            <a:spAutoFit/>
          </a:bodyPr>
          <a:lstStyle/>
          <a:p>
            <a:pPr algn="ctr"/>
            <a:r>
              <a:rPr lang="en-US" sz="4000" b="1" dirty="0">
                <a:solidFill>
                  <a:srgbClr val="FF6600"/>
                </a:solidFill>
                <a:latin typeface="Arial-Rounded" panose="020B0500000000000000" pitchFamily="34" charset="0"/>
                <a:ea typeface="Arial-Rounded" panose="020B0500000000000000" pitchFamily="34" charset="0"/>
                <a:cs typeface="Arial-Rounded" panose="020B0500000000000000" pitchFamily="34" charset="0"/>
              </a:rPr>
              <a:t>Chia </a:t>
            </a:r>
            <a:r>
              <a:rPr lang="en-US" sz="4000" b="1" dirty="0" err="1">
                <a:solidFill>
                  <a:srgbClr val="FF6600"/>
                </a:solidFill>
                <a:latin typeface="Arial-Rounded" panose="020B0500000000000000" pitchFamily="34" charset="0"/>
                <a:ea typeface="Arial-Rounded" panose="020B0500000000000000" pitchFamily="34" charset="0"/>
                <a:cs typeface="Arial-Rounded" panose="020B0500000000000000" pitchFamily="34" charset="0"/>
              </a:rPr>
              <a:t>đoạn</a:t>
            </a:r>
            <a:endParaRPr lang="en-US" sz="4000" b="1" dirty="0">
              <a:solidFill>
                <a:srgbClr val="FF66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p:cNvSpPr txBox="1"/>
          <p:nvPr/>
        </p:nvSpPr>
        <p:spPr>
          <a:xfrm>
            <a:off x="2895600" y="1629497"/>
            <a:ext cx="7239000" cy="923330"/>
          </a:xfrm>
          <a:prstGeom prst="rect">
            <a:avLst/>
          </a:prstGeom>
          <a:noFill/>
        </p:spPr>
        <p:txBody>
          <a:bodyPr wrap="square" rtlCol="0">
            <a:spAutoFit/>
          </a:bodyPr>
          <a:lstStyle/>
          <a:p>
            <a:r>
              <a:rPr lang="en-US" sz="3600" b="1" dirty="0" err="1">
                <a:solidFill>
                  <a:srgbClr val="3333CC"/>
                </a:solidFill>
                <a:latin typeface="Times New Roman" panose="02020603050405020304" pitchFamily="18" charset="0"/>
                <a:cs typeface="Times New Roman" panose="02020603050405020304" pitchFamily="18" charset="0"/>
              </a:rPr>
              <a:t>Đoạn</a:t>
            </a:r>
            <a:r>
              <a:rPr lang="en-US" sz="3600" b="1" dirty="0">
                <a:solidFill>
                  <a:srgbClr val="3333CC"/>
                </a:solidFill>
                <a:latin typeface="Times New Roman" panose="02020603050405020304" pitchFamily="18" charset="0"/>
                <a:cs typeface="Times New Roman" panose="02020603050405020304" pitchFamily="18" charset="0"/>
              </a:rPr>
              <a:t> 1 : </a:t>
            </a:r>
            <a:r>
              <a:rPr lang="en-US" sz="3600" b="1" dirty="0" err="1">
                <a:solidFill>
                  <a:srgbClr val="3333CC"/>
                </a:solidFill>
                <a:latin typeface="Times New Roman" panose="02020603050405020304" pitchFamily="18" charset="0"/>
                <a:cs typeface="Times New Roman" panose="02020603050405020304" pitchFamily="18" charset="0"/>
              </a:rPr>
              <a:t>Từ</a:t>
            </a:r>
            <a:r>
              <a:rPr lang="en-US" sz="3600" b="1" dirty="0">
                <a:solidFill>
                  <a:srgbClr val="3333CC"/>
                </a:solidFill>
                <a:latin typeface="Times New Roman" panose="02020603050405020304" pitchFamily="18" charset="0"/>
                <a:cs typeface="Times New Roman" panose="02020603050405020304" pitchFamily="18" charset="0"/>
              </a:rPr>
              <a:t> </a:t>
            </a:r>
            <a:r>
              <a:rPr lang="en-US" sz="3600" b="1" dirty="0" err="1">
                <a:solidFill>
                  <a:srgbClr val="3333CC"/>
                </a:solidFill>
                <a:latin typeface="Times New Roman" panose="02020603050405020304" pitchFamily="18" charset="0"/>
                <a:cs typeface="Times New Roman" panose="02020603050405020304" pitchFamily="18" charset="0"/>
              </a:rPr>
              <a:t>đầu</a:t>
            </a:r>
            <a:r>
              <a:rPr lang="en-US" sz="3600" b="1" dirty="0">
                <a:solidFill>
                  <a:srgbClr val="3333CC"/>
                </a:solidFill>
                <a:latin typeface="Times New Roman" panose="02020603050405020304" pitchFamily="18" charset="0"/>
                <a:cs typeface="Times New Roman" panose="02020603050405020304" pitchFamily="18" charset="0"/>
              </a:rPr>
              <a:t> …. </a:t>
            </a:r>
            <a:r>
              <a:rPr lang="en-US" sz="3600" b="1" dirty="0" err="1">
                <a:solidFill>
                  <a:srgbClr val="3333CC"/>
                </a:solidFill>
                <a:latin typeface="Times New Roman" panose="02020603050405020304" pitchFamily="18" charset="0"/>
                <a:cs typeface="Times New Roman" panose="02020603050405020304" pitchFamily="18" charset="0"/>
              </a:rPr>
              <a:t>mọc</a:t>
            </a:r>
            <a:r>
              <a:rPr lang="en-US" sz="3600" b="1" dirty="0">
                <a:solidFill>
                  <a:srgbClr val="3333CC"/>
                </a:solidFill>
                <a:latin typeface="Times New Roman" panose="02020603050405020304" pitchFamily="18" charset="0"/>
                <a:cs typeface="Times New Roman" panose="02020603050405020304" pitchFamily="18" charset="0"/>
              </a:rPr>
              <a:t> </a:t>
            </a:r>
            <a:r>
              <a:rPr lang="en-US" sz="3600" b="1" dirty="0" err="1">
                <a:solidFill>
                  <a:srgbClr val="3333CC"/>
                </a:solidFill>
                <a:latin typeface="Times New Roman" panose="02020603050405020304" pitchFamily="18" charset="0"/>
                <a:cs typeface="Times New Roman" panose="02020603050405020304" pitchFamily="18" charset="0"/>
              </a:rPr>
              <a:t>tiếp</a:t>
            </a:r>
            <a:r>
              <a:rPr lang="en-US" sz="3600" b="1" dirty="0">
                <a:solidFill>
                  <a:srgbClr val="3333CC"/>
                </a:solidFill>
                <a:latin typeface="Times New Roman" panose="02020603050405020304" pitchFamily="18" charset="0"/>
                <a:cs typeface="Times New Roman" panose="02020603050405020304" pitchFamily="18" charset="0"/>
              </a:rPr>
              <a:t> </a:t>
            </a:r>
            <a:r>
              <a:rPr lang="en-US" sz="3600" b="1" dirty="0" err="1">
                <a:solidFill>
                  <a:srgbClr val="3333CC"/>
                </a:solidFill>
                <a:latin typeface="Times New Roman" panose="02020603050405020304" pitchFamily="18" charset="0"/>
                <a:cs typeface="Times New Roman" panose="02020603050405020304" pitchFamily="18" charset="0"/>
              </a:rPr>
              <a:t>nhé</a:t>
            </a:r>
            <a:endParaRPr lang="en-US" sz="3600" b="1" dirty="0">
              <a:solidFill>
                <a:srgbClr val="3333CC"/>
              </a:solidFill>
              <a:latin typeface="Times New Roman" panose="02020603050405020304" pitchFamily="18" charset="0"/>
              <a:cs typeface="Times New Roman" panose="02020603050405020304" pitchFamily="18" charset="0"/>
            </a:endParaRPr>
          </a:p>
          <a:p>
            <a:endParaRPr lang="en-US" b="1" dirty="0">
              <a:solidFill>
                <a:srgbClr val="3333CC"/>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881538" y="2721212"/>
            <a:ext cx="7315200" cy="923330"/>
          </a:xfrm>
          <a:prstGeom prst="rect">
            <a:avLst/>
          </a:prstGeom>
          <a:noFill/>
        </p:spPr>
        <p:txBody>
          <a:bodyPr wrap="square" rtlCol="0">
            <a:spAutoFit/>
          </a:bodyPr>
          <a:lstStyle/>
          <a:p>
            <a:r>
              <a:rPr lang="en-US" sz="3600" b="1" dirty="0" err="1">
                <a:solidFill>
                  <a:srgbClr val="3333CC"/>
                </a:solidFill>
                <a:latin typeface="Times New Roman" panose="02020603050405020304" pitchFamily="18" charset="0"/>
                <a:cs typeface="Times New Roman" panose="02020603050405020304" pitchFamily="18" charset="0"/>
              </a:rPr>
              <a:t>Đoạn</a:t>
            </a:r>
            <a:r>
              <a:rPr lang="en-US" sz="3600" b="1" dirty="0">
                <a:solidFill>
                  <a:srgbClr val="3333CC"/>
                </a:solidFill>
                <a:latin typeface="Times New Roman" panose="02020603050405020304" pitchFamily="18" charset="0"/>
                <a:cs typeface="Times New Roman" panose="02020603050405020304" pitchFamily="18" charset="0"/>
              </a:rPr>
              <a:t> 2 : </a:t>
            </a:r>
            <a:r>
              <a:rPr lang="en-US" sz="3600" b="1" dirty="0" err="1">
                <a:solidFill>
                  <a:srgbClr val="3333CC"/>
                </a:solidFill>
                <a:latin typeface="Times New Roman" panose="02020603050405020304" pitchFamily="18" charset="0"/>
                <a:cs typeface="Times New Roman" panose="02020603050405020304" pitchFamily="18" charset="0"/>
              </a:rPr>
              <a:t>Tiếp</a:t>
            </a:r>
            <a:r>
              <a:rPr lang="en-US" sz="3600" b="1" dirty="0">
                <a:solidFill>
                  <a:srgbClr val="3333CC"/>
                </a:solidFill>
                <a:latin typeface="Times New Roman" panose="02020603050405020304" pitchFamily="18" charset="0"/>
                <a:cs typeface="Times New Roman" panose="02020603050405020304" pitchFamily="18" charset="0"/>
              </a:rPr>
              <a:t> </a:t>
            </a:r>
            <a:r>
              <a:rPr lang="en-US" sz="3600" b="1" dirty="0" err="1">
                <a:solidFill>
                  <a:srgbClr val="3333CC"/>
                </a:solidFill>
                <a:latin typeface="Times New Roman" panose="02020603050405020304" pitchFamily="18" charset="0"/>
                <a:cs typeface="Times New Roman" panose="02020603050405020304" pitchFamily="18" charset="0"/>
              </a:rPr>
              <a:t>theo</a:t>
            </a:r>
            <a:r>
              <a:rPr lang="en-US" sz="3600" b="1" dirty="0">
                <a:solidFill>
                  <a:srgbClr val="3333CC"/>
                </a:solidFill>
                <a:latin typeface="Times New Roman" panose="02020603050405020304" pitchFamily="18" charset="0"/>
                <a:cs typeface="Times New Roman" panose="02020603050405020304" pitchFamily="18" charset="0"/>
              </a:rPr>
              <a:t>…</a:t>
            </a:r>
            <a:r>
              <a:rPr lang="en-US" sz="3600" b="1" dirty="0" err="1">
                <a:solidFill>
                  <a:srgbClr val="3333CC"/>
                </a:solidFill>
                <a:latin typeface="Times New Roman" panose="02020603050405020304" pitchFamily="18" charset="0"/>
                <a:cs typeface="Times New Roman" panose="02020603050405020304" pitchFamily="18" charset="0"/>
              </a:rPr>
              <a:t>chú</a:t>
            </a:r>
            <a:r>
              <a:rPr lang="en-US" sz="3600" b="1" dirty="0">
                <a:solidFill>
                  <a:srgbClr val="3333CC"/>
                </a:solidFill>
                <a:latin typeface="Times New Roman" panose="02020603050405020304" pitchFamily="18" charset="0"/>
                <a:cs typeface="Times New Roman" panose="02020603050405020304" pitchFamily="18" charset="0"/>
              </a:rPr>
              <a:t> </a:t>
            </a:r>
            <a:r>
              <a:rPr lang="en-US" sz="3600" b="1" dirty="0" err="1">
                <a:solidFill>
                  <a:srgbClr val="3333CC"/>
                </a:solidFill>
                <a:latin typeface="Times New Roman" panose="02020603050405020304" pitchFamily="18" charset="0"/>
                <a:cs typeface="Times New Roman" panose="02020603050405020304" pitchFamily="18" charset="0"/>
              </a:rPr>
              <a:t>sẽ</a:t>
            </a:r>
            <a:r>
              <a:rPr lang="en-US" sz="3600" b="1" dirty="0">
                <a:solidFill>
                  <a:srgbClr val="3333CC"/>
                </a:solidFill>
                <a:latin typeface="Times New Roman" panose="02020603050405020304" pitchFamily="18" charset="0"/>
                <a:cs typeface="Times New Roman" panose="02020603050405020304" pitchFamily="18" charset="0"/>
              </a:rPr>
              <a:t> </a:t>
            </a:r>
            <a:r>
              <a:rPr lang="en-US" sz="3600" b="1" dirty="0" err="1">
                <a:solidFill>
                  <a:srgbClr val="3333CC"/>
                </a:solidFill>
                <a:latin typeface="Times New Roman" panose="02020603050405020304" pitchFamily="18" charset="0"/>
                <a:cs typeface="Times New Roman" panose="02020603050405020304" pitchFamily="18" charset="0"/>
              </a:rPr>
              <a:t>biết</a:t>
            </a:r>
            <a:endParaRPr lang="en-US" sz="3600" b="1" dirty="0">
              <a:solidFill>
                <a:srgbClr val="3333CC"/>
              </a:solidFill>
              <a:latin typeface="Times New Roman" panose="02020603050405020304" pitchFamily="18" charset="0"/>
              <a:cs typeface="Times New Roman" panose="02020603050405020304" pitchFamily="18" charset="0"/>
            </a:endParaRPr>
          </a:p>
          <a:p>
            <a:endParaRPr lang="vi-VN" b="1" dirty="0">
              <a:solidFill>
                <a:srgbClr val="3333CC"/>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861355" y="4007889"/>
            <a:ext cx="6896100" cy="646331"/>
          </a:xfrm>
          <a:prstGeom prst="rect">
            <a:avLst/>
          </a:prstGeom>
          <a:noFill/>
        </p:spPr>
        <p:txBody>
          <a:bodyPr wrap="square" rtlCol="0">
            <a:spAutoFit/>
          </a:bodyPr>
          <a:lstStyle/>
          <a:p>
            <a:r>
              <a:rPr lang="en-US" sz="3600" b="1" dirty="0" err="1">
                <a:solidFill>
                  <a:srgbClr val="3333CC"/>
                </a:solidFill>
                <a:latin typeface="Times New Roman" panose="02020603050405020304" pitchFamily="18" charset="0"/>
                <a:cs typeface="Times New Roman" panose="02020603050405020304" pitchFamily="18" charset="0"/>
              </a:rPr>
              <a:t>Đoạn</a:t>
            </a:r>
            <a:r>
              <a:rPr lang="en-US" sz="3600" b="1" dirty="0">
                <a:solidFill>
                  <a:srgbClr val="3333CC"/>
                </a:solidFill>
                <a:latin typeface="Times New Roman" panose="02020603050405020304" pitchFamily="18" charset="0"/>
                <a:cs typeface="Times New Roman" panose="02020603050405020304" pitchFamily="18" charset="0"/>
              </a:rPr>
              <a:t> 3 : </a:t>
            </a:r>
            <a:r>
              <a:rPr lang="en-US" sz="3600" b="1" dirty="0" err="1">
                <a:solidFill>
                  <a:srgbClr val="3333CC"/>
                </a:solidFill>
                <a:latin typeface="Times New Roman" panose="02020603050405020304" pitchFamily="18" charset="0"/>
                <a:cs typeface="Times New Roman" panose="02020603050405020304" pitchFamily="18" charset="0"/>
              </a:rPr>
              <a:t>Phần</a:t>
            </a:r>
            <a:r>
              <a:rPr lang="en-US" sz="3600" b="1" dirty="0">
                <a:solidFill>
                  <a:srgbClr val="3333CC"/>
                </a:solidFill>
                <a:latin typeface="Times New Roman" panose="02020603050405020304" pitchFamily="18" charset="0"/>
                <a:cs typeface="Times New Roman" panose="02020603050405020304" pitchFamily="18" charset="0"/>
              </a:rPr>
              <a:t> </a:t>
            </a:r>
            <a:r>
              <a:rPr lang="en-US" sz="3600" b="1" dirty="0" err="1">
                <a:solidFill>
                  <a:srgbClr val="3333CC"/>
                </a:solidFill>
                <a:latin typeface="Times New Roman" panose="02020603050405020304" pitchFamily="18" charset="0"/>
                <a:cs typeface="Times New Roman" panose="02020603050405020304" pitchFamily="18" charset="0"/>
              </a:rPr>
              <a:t>còn</a:t>
            </a:r>
            <a:r>
              <a:rPr lang="en-US" sz="3600" b="1" dirty="0">
                <a:solidFill>
                  <a:srgbClr val="3333CC"/>
                </a:solidFill>
                <a:latin typeface="Times New Roman" panose="02020603050405020304" pitchFamily="18" charset="0"/>
                <a:cs typeface="Times New Roman" panose="02020603050405020304" pitchFamily="18" charset="0"/>
              </a:rPr>
              <a:t> </a:t>
            </a:r>
            <a:r>
              <a:rPr lang="en-US" sz="3600" b="1" dirty="0" err="1">
                <a:solidFill>
                  <a:srgbClr val="3333CC"/>
                </a:solidFill>
                <a:latin typeface="Times New Roman" panose="02020603050405020304" pitchFamily="18" charset="0"/>
                <a:cs typeface="Times New Roman" panose="02020603050405020304" pitchFamily="18" charset="0"/>
              </a:rPr>
              <a:t>lại</a:t>
            </a:r>
            <a:endParaRPr lang="vi-VN" sz="3600" b="1" dirty="0">
              <a:solidFill>
                <a:srgbClr val="3333CC"/>
              </a:solidFill>
              <a:latin typeface="Times New Roman" panose="02020603050405020304" pitchFamily="18" charset="0"/>
              <a:cs typeface="Times New Roman" panose="02020603050405020304" pitchFamily="18" charset="0"/>
            </a:endParaRPr>
          </a:p>
        </p:txBody>
      </p:sp>
      <p:sp>
        <p:nvSpPr>
          <p:cNvPr id="5" name="Smiley Face 4"/>
          <p:cNvSpPr/>
          <p:nvPr/>
        </p:nvSpPr>
        <p:spPr>
          <a:xfrm>
            <a:off x="2057400" y="1781917"/>
            <a:ext cx="533400" cy="457200"/>
          </a:xfrm>
          <a:prstGeom prst="smileyFace">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pic>
        <p:nvPicPr>
          <p:cNvPr id="15" name="图片 10">
            <a:extLst>
              <a:ext uri="{FF2B5EF4-FFF2-40B4-BE49-F238E27FC236}">
                <a16:creationId xmlns:a16="http://schemas.microsoft.com/office/drawing/2014/main" xmlns="" id="{3629FE9C-960A-473B-B9F3-6E7B8AB1A3B4}"/>
              </a:ext>
            </a:extLst>
          </p:cNvPr>
          <p:cNvPicPr>
            <a:picLocks noChangeAspect="1"/>
          </p:cNvPicPr>
          <p:nvPr/>
        </p:nvPicPr>
        <p:blipFill rotWithShape="1">
          <a:blip r:embed="rId2">
            <a:extLst>
              <a:ext uri="{28A0092B-C50C-407E-A947-70E740481C1C}">
                <a14:useLocalDpi xmlns:a14="http://schemas.microsoft.com/office/drawing/2010/main" val="0"/>
              </a:ext>
            </a:extLst>
          </a:blip>
          <a:srcRect t="86683" r="63070"/>
          <a:stretch/>
        </p:blipFill>
        <p:spPr>
          <a:xfrm>
            <a:off x="2737243" y="5257800"/>
            <a:ext cx="8934292" cy="1402466"/>
          </a:xfrm>
          <a:prstGeom prst="rect">
            <a:avLst/>
          </a:prstGeom>
        </p:spPr>
      </p:pic>
      <p:sp>
        <p:nvSpPr>
          <p:cNvPr id="16" name="Smiley Face 15"/>
          <p:cNvSpPr/>
          <p:nvPr/>
        </p:nvSpPr>
        <p:spPr>
          <a:xfrm>
            <a:off x="2055812" y="2817587"/>
            <a:ext cx="533400" cy="457200"/>
          </a:xfrm>
          <a:prstGeom prst="smileyFace">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17" name="Smiley Face 16"/>
          <p:cNvSpPr/>
          <p:nvPr/>
        </p:nvSpPr>
        <p:spPr>
          <a:xfrm>
            <a:off x="2055812" y="4102453"/>
            <a:ext cx="533400" cy="457200"/>
          </a:xfrm>
          <a:prstGeom prst="smileyFace">
            <a:avLst/>
          </a:prstGeom>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22072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3" grpId="0"/>
      <p:bldP spid="4" grpId="0"/>
      <p:bldP spid="5"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231FD2-BC92-4B5C-8AC8-275F3BDF7F0B}"/>
              </a:ext>
            </a:extLst>
          </p:cNvPr>
          <p:cNvSpPr/>
          <p:nvPr/>
        </p:nvSpPr>
        <p:spPr>
          <a:xfrm>
            <a:off x="869865" y="323883"/>
            <a:ext cx="10569388" cy="6370975"/>
          </a:xfrm>
          <a:prstGeom prst="rect">
            <a:avLst/>
          </a:prstGeom>
        </p:spPr>
        <p:txBody>
          <a:bodyPr wrap="square">
            <a:spAutoFit/>
          </a:bodyPr>
          <a:lstStyle/>
          <a:p>
            <a:pPr algn="ctr"/>
            <a:r>
              <a:rPr lang="vi-VN" sz="2400" b="1" dirty="0">
                <a:solidFill>
                  <a:srgbClr val="616161"/>
                </a:solidFill>
                <a:latin typeface="Tahoma" panose="020B0604030504040204" pitchFamily="34" charset="0"/>
              </a:rPr>
              <a:t>​</a:t>
            </a:r>
            <a:r>
              <a:rPr lang="vi-VN" sz="2400" b="1" dirty="0">
                <a:solidFill>
                  <a:srgbClr val="FF0000"/>
                </a:solidFill>
                <a:latin typeface="+mj-lt"/>
              </a:rPr>
              <a:t>CHIẾC RỄ ĐA TRÒN</a:t>
            </a:r>
            <a:endParaRPr lang="vi-VN" sz="2400" dirty="0">
              <a:solidFill>
                <a:srgbClr val="FF0000"/>
              </a:solidFill>
              <a:latin typeface="+mj-lt"/>
            </a:endParaRPr>
          </a:p>
          <a:p>
            <a:r>
              <a:rPr lang="vi-VN" sz="2400" dirty="0">
                <a:solidFill>
                  <a:srgbClr val="616161"/>
                </a:solidFill>
                <a:latin typeface="+mj-lt"/>
              </a:rPr>
              <a:t>   Một 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 :</a:t>
            </a:r>
          </a:p>
          <a:p>
            <a:r>
              <a:rPr lang="vi-VN" sz="2400" dirty="0">
                <a:solidFill>
                  <a:srgbClr val="616161"/>
                </a:solidFill>
                <a:latin typeface="+mj-lt"/>
              </a:rPr>
              <a:t>       - Chú cuốn chiếc này rễ này lại, rồi trồng cho nó mọc tiếp nhé!</a:t>
            </a:r>
          </a:p>
          <a:p>
            <a:r>
              <a:rPr lang="vi-VN" sz="2400" dirty="0">
                <a:solidFill>
                  <a:srgbClr val="616161"/>
                </a:solidFill>
                <a:latin typeface="+mj-lt"/>
              </a:rPr>
              <a:t>   Theo lời Bác, chú cần vụ xới đất, vùi chiếc rễ xuống. Thấy vậy, Bác ân cần bảo:</a:t>
            </a:r>
          </a:p>
          <a:p>
            <a:r>
              <a:rPr lang="vi-VN" sz="2400" dirty="0">
                <a:solidFill>
                  <a:srgbClr val="616161"/>
                </a:solidFill>
                <a:latin typeface="+mj-lt"/>
              </a:rPr>
              <a:t>       - Chú nên làm thế này.</a:t>
            </a:r>
          </a:p>
          <a:p>
            <a:r>
              <a:rPr lang="vi-VN" sz="2400" dirty="0">
                <a:solidFill>
                  <a:srgbClr val="616161"/>
                </a:solidFill>
                <a:latin typeface="+mj-lt"/>
              </a:rPr>
              <a:t>   Nói rồi, Bác cuộn chiếc rễ thành một vòng tròn, cùng chú cần vụ buộc nó tựa vào hai cái cọc, sau đó mới vùi hai đầu rễ xuống đất.</a:t>
            </a:r>
          </a:p>
          <a:p>
            <a:r>
              <a:rPr lang="vi-VN" sz="2400" dirty="0">
                <a:solidFill>
                  <a:srgbClr val="616161"/>
                </a:solidFill>
                <a:latin typeface="+mj-lt"/>
              </a:rPr>
              <a:t>  Chú cần vụ thắc mắc:</a:t>
            </a:r>
          </a:p>
          <a:p>
            <a:r>
              <a:rPr lang="vi-VN" sz="2400" dirty="0">
                <a:solidFill>
                  <a:srgbClr val="616161"/>
                </a:solidFill>
                <a:latin typeface="+mj-lt"/>
              </a:rPr>
              <a:t>      - Thưa Bác, làm thế để làm gì ạ?</a:t>
            </a:r>
          </a:p>
          <a:p>
            <a:r>
              <a:rPr lang="vi-VN" sz="2400" dirty="0">
                <a:solidFill>
                  <a:srgbClr val="616161"/>
                </a:solidFill>
                <a:latin typeface="+mj-lt"/>
              </a:rPr>
              <a:t>  Bác khẽ cười:</a:t>
            </a:r>
          </a:p>
          <a:p>
            <a:r>
              <a:rPr lang="vi-VN" sz="2400" dirty="0">
                <a:solidFill>
                  <a:srgbClr val="616161"/>
                </a:solidFill>
                <a:latin typeface="+mj-lt"/>
              </a:rPr>
              <a:t>      - Rồi chú sẽ biết.</a:t>
            </a:r>
          </a:p>
          <a:p>
            <a:r>
              <a:rPr lang="vi-VN" sz="2400" dirty="0">
                <a:solidFill>
                  <a:srgbClr val="616161"/>
                </a:solidFill>
                <a:latin typeface="+mj-lt"/>
              </a:rPr>
              <a:t>  Nhiều 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p>
          <a:p>
            <a:pPr algn="r"/>
            <a:r>
              <a:rPr lang="vi-VN" sz="2400" i="1" dirty="0">
                <a:solidFill>
                  <a:srgbClr val="616161"/>
                </a:solidFill>
                <a:latin typeface="+mj-lt"/>
              </a:rPr>
              <a:t>(Theo</a:t>
            </a:r>
            <a:r>
              <a:rPr lang="vi-VN" sz="2400" dirty="0">
                <a:solidFill>
                  <a:srgbClr val="616161"/>
                </a:solidFill>
                <a:latin typeface="+mj-lt"/>
              </a:rPr>
              <a:t> Bác Hồ kính yêu)</a:t>
            </a:r>
            <a:endParaRPr lang="vi-VN" sz="2400" b="0" i="0" dirty="0">
              <a:solidFill>
                <a:srgbClr val="616161"/>
              </a:solidFill>
              <a:effectLst/>
              <a:latin typeface="+mj-lt"/>
            </a:endParaRPr>
          </a:p>
        </p:txBody>
      </p:sp>
      <p:sp>
        <p:nvSpPr>
          <p:cNvPr id="3" name="Rounded Rectangle 17">
            <a:extLst>
              <a:ext uri="{FF2B5EF4-FFF2-40B4-BE49-F238E27FC236}">
                <a16:creationId xmlns:a16="http://schemas.microsoft.com/office/drawing/2014/main" xmlns="" id="{4CA89F95-A72D-4162-BC1C-481577CDF655}"/>
              </a:ext>
            </a:extLst>
          </p:cNvPr>
          <p:cNvSpPr/>
          <p:nvPr/>
        </p:nvSpPr>
        <p:spPr>
          <a:xfrm>
            <a:off x="869865" y="797859"/>
            <a:ext cx="10452270" cy="1409627"/>
          </a:xfrm>
          <a:prstGeom prst="roundRect">
            <a:avLst/>
          </a:prstGeom>
          <a:solidFill>
            <a:srgbClr val="FF0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loud 3">
            <a:extLst>
              <a:ext uri="{FF2B5EF4-FFF2-40B4-BE49-F238E27FC236}">
                <a16:creationId xmlns:a16="http://schemas.microsoft.com/office/drawing/2014/main" xmlns="" id="{3CEF8909-EAA7-440D-9EB8-33B928167C19}"/>
              </a:ext>
            </a:extLst>
          </p:cNvPr>
          <p:cNvSpPr/>
          <p:nvPr/>
        </p:nvSpPr>
        <p:spPr>
          <a:xfrm>
            <a:off x="10276595" y="66307"/>
            <a:ext cx="1750850" cy="541885"/>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defPPr>
              <a:defRPr lang="zh-CN"/>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r>
              <a:rPr lang="en-US" sz="1800" b="1">
                <a:solidFill>
                  <a:schemeClr val="tx1"/>
                </a:solidFill>
                <a:latin typeface="Times New Roman" panose="02020603050405020304" pitchFamily="18" charset="0"/>
                <a:ea typeface="Arial-Rounded" panose="020B0500000000000000" pitchFamily="34" charset="0"/>
                <a:cs typeface="Times New Roman" panose="02020603050405020304" pitchFamily="18" charset="0"/>
              </a:rPr>
              <a:t>Đọc đoạn</a:t>
            </a:r>
            <a:endParaRPr lang="en-US" sz="1800" b="1" dirty="0">
              <a:solidFill>
                <a:schemeClr val="tx1"/>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Rounded Rectangle 19">
            <a:extLst>
              <a:ext uri="{FF2B5EF4-FFF2-40B4-BE49-F238E27FC236}">
                <a16:creationId xmlns:a16="http://schemas.microsoft.com/office/drawing/2014/main" xmlns="" id="{8AEB8B68-BC44-40DC-9A6E-5F489CEA122E}"/>
              </a:ext>
            </a:extLst>
          </p:cNvPr>
          <p:cNvSpPr/>
          <p:nvPr/>
        </p:nvSpPr>
        <p:spPr>
          <a:xfrm>
            <a:off x="869865" y="2203004"/>
            <a:ext cx="10452270" cy="2862055"/>
          </a:xfrm>
          <a:prstGeom prst="roundRect">
            <a:avLst/>
          </a:prstGeom>
          <a:solidFill>
            <a:srgbClr val="00B05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21">
            <a:extLst>
              <a:ext uri="{FF2B5EF4-FFF2-40B4-BE49-F238E27FC236}">
                <a16:creationId xmlns:a16="http://schemas.microsoft.com/office/drawing/2014/main" xmlns="" id="{0307760C-CF1D-4B6D-9B87-2E60235DDEA8}"/>
              </a:ext>
            </a:extLst>
          </p:cNvPr>
          <p:cNvSpPr/>
          <p:nvPr/>
        </p:nvSpPr>
        <p:spPr>
          <a:xfrm>
            <a:off x="869864" y="5065059"/>
            <a:ext cx="10452269" cy="1317161"/>
          </a:xfrm>
          <a:prstGeom prst="roundRect">
            <a:avLst/>
          </a:prstGeom>
          <a:solidFill>
            <a:srgbClr val="FFC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9885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231FD2-BC92-4B5C-8AC8-275F3BDF7F0B}"/>
              </a:ext>
            </a:extLst>
          </p:cNvPr>
          <p:cNvSpPr/>
          <p:nvPr/>
        </p:nvSpPr>
        <p:spPr>
          <a:xfrm>
            <a:off x="811306" y="997665"/>
            <a:ext cx="10569388" cy="3477875"/>
          </a:xfrm>
          <a:prstGeom prst="rect">
            <a:avLst/>
          </a:prstGeom>
        </p:spPr>
        <p:txBody>
          <a:bodyPr wrap="square">
            <a:spAutoFit/>
          </a:bodyPr>
          <a:lstStyle/>
          <a:p>
            <a:pPr algn="ctr"/>
            <a:r>
              <a:rPr lang="vi-VN" sz="2400" b="1" dirty="0">
                <a:solidFill>
                  <a:srgbClr val="616161"/>
                </a:solidFill>
                <a:latin typeface="Tahoma" panose="020B0604030504040204" pitchFamily="34" charset="0"/>
              </a:rPr>
              <a:t>​</a:t>
            </a:r>
            <a:r>
              <a:rPr lang="vi-VN" sz="2800" b="1" dirty="0">
                <a:solidFill>
                  <a:srgbClr val="FF0000"/>
                </a:solidFill>
                <a:latin typeface="+mj-lt"/>
              </a:rPr>
              <a:t>CHIẾC RỄ ĐA TRÒN</a:t>
            </a:r>
          </a:p>
          <a:p>
            <a:pPr algn="ctr"/>
            <a:endParaRPr lang="vi-VN" sz="2400" dirty="0">
              <a:solidFill>
                <a:srgbClr val="FF0000"/>
              </a:solidFill>
              <a:latin typeface="+mj-lt"/>
            </a:endParaRPr>
          </a:p>
          <a:p>
            <a:r>
              <a:rPr lang="vi-VN" sz="2400" dirty="0">
                <a:solidFill>
                  <a:srgbClr val="616161"/>
                </a:solidFill>
                <a:latin typeface="+mj-lt"/>
              </a:rPr>
              <a:t>   </a:t>
            </a:r>
            <a:r>
              <a:rPr lang="vi-VN" sz="2800" dirty="0">
                <a:solidFill>
                  <a:srgbClr val="616161"/>
                </a:solidFill>
                <a:latin typeface="+mj-lt"/>
              </a:rPr>
              <a:t>Một 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 :</a:t>
            </a:r>
          </a:p>
          <a:p>
            <a:r>
              <a:rPr lang="vi-VN" sz="2800" dirty="0">
                <a:solidFill>
                  <a:srgbClr val="616161"/>
                </a:solidFill>
                <a:latin typeface="+mj-lt"/>
              </a:rPr>
              <a:t>       - Chú cuốn chiếc này rễ này lại, rồi trồng cho nó mọc tiếp nhé!</a:t>
            </a:r>
          </a:p>
          <a:p>
            <a:r>
              <a:rPr lang="vi-VN" sz="2800" dirty="0">
                <a:solidFill>
                  <a:srgbClr val="616161"/>
                </a:solidFill>
                <a:latin typeface="+mj-lt"/>
              </a:rPr>
              <a:t> </a:t>
            </a:r>
            <a:endParaRPr lang="vi-VN" sz="2800" b="0" i="0" dirty="0">
              <a:solidFill>
                <a:srgbClr val="616161"/>
              </a:solidFill>
              <a:effectLst/>
              <a:latin typeface="+mj-lt"/>
            </a:endParaRPr>
          </a:p>
        </p:txBody>
      </p:sp>
      <p:sp>
        <p:nvSpPr>
          <p:cNvPr id="3" name="Rounded Rectangle 17">
            <a:extLst>
              <a:ext uri="{FF2B5EF4-FFF2-40B4-BE49-F238E27FC236}">
                <a16:creationId xmlns:a16="http://schemas.microsoft.com/office/drawing/2014/main" xmlns="" id="{4CA89F95-A72D-4162-BC1C-481577CDF655}"/>
              </a:ext>
            </a:extLst>
          </p:cNvPr>
          <p:cNvSpPr/>
          <p:nvPr/>
        </p:nvSpPr>
        <p:spPr>
          <a:xfrm>
            <a:off x="744358" y="1619196"/>
            <a:ext cx="10636335" cy="2432852"/>
          </a:xfrm>
          <a:prstGeom prst="roundRect">
            <a:avLst/>
          </a:prstGeom>
          <a:solidFill>
            <a:srgbClr val="FF0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xmlns="" id="{F045585B-8529-4015-BF90-8971F9C2691C}"/>
              </a:ext>
            </a:extLst>
          </p:cNvPr>
          <p:cNvSpPr txBox="1"/>
          <p:nvPr/>
        </p:nvSpPr>
        <p:spPr>
          <a:xfrm>
            <a:off x="10372805" y="112508"/>
            <a:ext cx="1740931" cy="461665"/>
          </a:xfrm>
          <a:prstGeom prst="rect">
            <a:avLst/>
          </a:prstGeom>
          <a:solidFill>
            <a:srgbClr val="00B0F0"/>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400" b="1" dirty="0" err="1">
                <a:latin typeface="Times New Roman" panose="02020603050405020304" pitchFamily="18" charset="0"/>
                <a:cs typeface="Times New Roman" panose="02020603050405020304" pitchFamily="18" charset="0"/>
              </a:rPr>
              <a:t>Đọc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đoạn</a:t>
            </a:r>
            <a:r>
              <a:rPr lang="en-US" sz="2400" b="1" dirty="0">
                <a:latin typeface="Times New Roman" panose="02020603050405020304" pitchFamily="18" charset="0"/>
                <a:cs typeface="Times New Roman" panose="02020603050405020304" pitchFamily="18" charset="0"/>
              </a:rPr>
              <a:t> 1 </a:t>
            </a:r>
          </a:p>
        </p:txBody>
      </p:sp>
      <p:sp>
        <p:nvSpPr>
          <p:cNvPr id="14" name="Line 24">
            <a:extLst>
              <a:ext uri="{FF2B5EF4-FFF2-40B4-BE49-F238E27FC236}">
                <a16:creationId xmlns:a16="http://schemas.microsoft.com/office/drawing/2014/main" xmlns="" id="{03AC59FD-E97C-438C-8A07-3BBF87B25611}"/>
              </a:ext>
            </a:extLst>
          </p:cNvPr>
          <p:cNvSpPr>
            <a:spLocks noChangeShapeType="1"/>
          </p:cNvSpPr>
          <p:nvPr/>
        </p:nvSpPr>
        <p:spPr bwMode="auto">
          <a:xfrm flipH="1">
            <a:off x="3608409" y="1869782"/>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
        <p:nvSpPr>
          <p:cNvPr id="15" name="Line 24">
            <a:extLst>
              <a:ext uri="{FF2B5EF4-FFF2-40B4-BE49-F238E27FC236}">
                <a16:creationId xmlns:a16="http://schemas.microsoft.com/office/drawing/2014/main" xmlns="" id="{752A4D3F-B837-499F-9E15-CE2B6341028D}"/>
              </a:ext>
            </a:extLst>
          </p:cNvPr>
          <p:cNvSpPr>
            <a:spLocks noChangeShapeType="1"/>
          </p:cNvSpPr>
          <p:nvPr/>
        </p:nvSpPr>
        <p:spPr bwMode="auto">
          <a:xfrm flipH="1">
            <a:off x="5796998" y="1800209"/>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
        <p:nvSpPr>
          <p:cNvPr id="16" name="Line 24">
            <a:extLst>
              <a:ext uri="{FF2B5EF4-FFF2-40B4-BE49-F238E27FC236}">
                <a16:creationId xmlns:a16="http://schemas.microsoft.com/office/drawing/2014/main" xmlns="" id="{AC29B67E-6DDD-412E-816C-C68BBDD9C7E8}"/>
              </a:ext>
            </a:extLst>
          </p:cNvPr>
          <p:cNvSpPr>
            <a:spLocks noChangeShapeType="1"/>
          </p:cNvSpPr>
          <p:nvPr/>
        </p:nvSpPr>
        <p:spPr bwMode="auto">
          <a:xfrm flipH="1">
            <a:off x="9654133" y="1886520"/>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
        <p:nvSpPr>
          <p:cNvPr id="17" name="Line 24">
            <a:extLst>
              <a:ext uri="{FF2B5EF4-FFF2-40B4-BE49-F238E27FC236}">
                <a16:creationId xmlns:a16="http://schemas.microsoft.com/office/drawing/2014/main" xmlns="" id="{A7A87971-63A0-46D2-BF3B-A17E37198542}"/>
              </a:ext>
            </a:extLst>
          </p:cNvPr>
          <p:cNvSpPr>
            <a:spLocks noChangeShapeType="1"/>
          </p:cNvSpPr>
          <p:nvPr/>
        </p:nvSpPr>
        <p:spPr bwMode="auto">
          <a:xfrm flipH="1">
            <a:off x="9721081" y="1886520"/>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
        <p:nvSpPr>
          <p:cNvPr id="18" name="Line 24">
            <a:extLst>
              <a:ext uri="{FF2B5EF4-FFF2-40B4-BE49-F238E27FC236}">
                <a16:creationId xmlns:a16="http://schemas.microsoft.com/office/drawing/2014/main" xmlns="" id="{5A5976A3-1719-4726-BA37-CF815BF998FE}"/>
              </a:ext>
            </a:extLst>
          </p:cNvPr>
          <p:cNvSpPr>
            <a:spLocks noChangeShapeType="1"/>
          </p:cNvSpPr>
          <p:nvPr/>
        </p:nvSpPr>
        <p:spPr bwMode="auto">
          <a:xfrm flipH="1">
            <a:off x="1934171" y="2254838"/>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
        <p:nvSpPr>
          <p:cNvPr id="19" name="Line 24">
            <a:extLst>
              <a:ext uri="{FF2B5EF4-FFF2-40B4-BE49-F238E27FC236}">
                <a16:creationId xmlns:a16="http://schemas.microsoft.com/office/drawing/2014/main" xmlns="" id="{3264C938-4816-4D6A-8634-5760554C1B75}"/>
              </a:ext>
            </a:extLst>
          </p:cNvPr>
          <p:cNvSpPr>
            <a:spLocks noChangeShapeType="1"/>
          </p:cNvSpPr>
          <p:nvPr/>
        </p:nvSpPr>
        <p:spPr bwMode="auto">
          <a:xfrm flipH="1">
            <a:off x="6849659" y="2299388"/>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
        <p:nvSpPr>
          <p:cNvPr id="20" name="Line 24">
            <a:extLst>
              <a:ext uri="{FF2B5EF4-FFF2-40B4-BE49-F238E27FC236}">
                <a16:creationId xmlns:a16="http://schemas.microsoft.com/office/drawing/2014/main" xmlns="" id="{70A3CC2B-7CA7-4486-B23B-CEC8C0E3C9CC}"/>
              </a:ext>
            </a:extLst>
          </p:cNvPr>
          <p:cNvSpPr>
            <a:spLocks noChangeShapeType="1"/>
          </p:cNvSpPr>
          <p:nvPr/>
        </p:nvSpPr>
        <p:spPr bwMode="auto">
          <a:xfrm flipH="1">
            <a:off x="1430817" y="2684444"/>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
        <p:nvSpPr>
          <p:cNvPr id="21" name="Line 24">
            <a:extLst>
              <a:ext uri="{FF2B5EF4-FFF2-40B4-BE49-F238E27FC236}">
                <a16:creationId xmlns:a16="http://schemas.microsoft.com/office/drawing/2014/main" xmlns="" id="{39C71A41-3B45-4757-8AA7-13E3CF89EDA4}"/>
              </a:ext>
            </a:extLst>
          </p:cNvPr>
          <p:cNvSpPr>
            <a:spLocks noChangeShapeType="1"/>
          </p:cNvSpPr>
          <p:nvPr/>
        </p:nvSpPr>
        <p:spPr bwMode="auto">
          <a:xfrm flipH="1">
            <a:off x="1497765" y="2684444"/>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0609847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arn(inVertical)">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arn(inVertical)">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barn(inVertical)">
                                      <p:cBhvr>
                                        <p:cTn id="40" dur="500"/>
                                        <p:tgtEl>
                                          <p:spTgt spid="2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1" nodeType="clickEffect">
                                  <p:stCondLst>
                                    <p:cond delay="0"/>
                                  </p:stCondLst>
                                  <p:childTnLst>
                                    <p:anim calcmode="lin" valueType="num">
                                      <p:cBhvr additive="base">
                                        <p:cTn id="47" dur="500"/>
                                        <p:tgtEl>
                                          <p:spTgt spid="14"/>
                                        </p:tgtEl>
                                        <p:attrNameLst>
                                          <p:attrName>ppt_x</p:attrName>
                                        </p:attrNameLst>
                                      </p:cBhvr>
                                      <p:tavLst>
                                        <p:tav tm="0">
                                          <p:val>
                                            <p:strVal val="ppt_x"/>
                                          </p:val>
                                        </p:tav>
                                        <p:tav tm="100000">
                                          <p:val>
                                            <p:strVal val="ppt_x"/>
                                          </p:val>
                                        </p:tav>
                                      </p:tavLst>
                                    </p:anim>
                                    <p:anim calcmode="lin" valueType="num">
                                      <p:cBhvr additive="base">
                                        <p:cTn id="48" dur="500"/>
                                        <p:tgtEl>
                                          <p:spTgt spid="14"/>
                                        </p:tgtEl>
                                        <p:attrNameLst>
                                          <p:attrName>ppt_y</p:attrName>
                                        </p:attrNameLst>
                                      </p:cBhvr>
                                      <p:tavLst>
                                        <p:tav tm="0">
                                          <p:val>
                                            <p:strVal val="ppt_y"/>
                                          </p:val>
                                        </p:tav>
                                        <p:tav tm="100000">
                                          <p:val>
                                            <p:strVal val="1+ppt_h/2"/>
                                          </p:val>
                                        </p:tav>
                                      </p:tavLst>
                                    </p:anim>
                                    <p:set>
                                      <p:cBhvr>
                                        <p:cTn id="49" dur="1" fill="hold">
                                          <p:stCondLst>
                                            <p:cond delay="499"/>
                                          </p:stCondLst>
                                        </p:cTn>
                                        <p:tgtEl>
                                          <p:spTgt spid="14"/>
                                        </p:tgtEl>
                                        <p:attrNameLst>
                                          <p:attrName>style.visibility</p:attrName>
                                        </p:attrNameLst>
                                      </p:cBhvr>
                                      <p:to>
                                        <p:strVal val="hidden"/>
                                      </p:to>
                                    </p:set>
                                  </p:childTnLst>
                                </p:cTn>
                              </p:par>
                              <p:par>
                                <p:cTn id="50" presetID="2" presetClass="exit" presetSubtype="4" fill="hold" grpId="1" nodeType="withEffect">
                                  <p:stCondLst>
                                    <p:cond delay="0"/>
                                  </p:stCondLst>
                                  <p:childTnLst>
                                    <p:anim calcmode="lin" valueType="num">
                                      <p:cBhvr additive="base">
                                        <p:cTn id="51" dur="500"/>
                                        <p:tgtEl>
                                          <p:spTgt spid="15"/>
                                        </p:tgtEl>
                                        <p:attrNameLst>
                                          <p:attrName>ppt_x</p:attrName>
                                        </p:attrNameLst>
                                      </p:cBhvr>
                                      <p:tavLst>
                                        <p:tav tm="0">
                                          <p:val>
                                            <p:strVal val="ppt_x"/>
                                          </p:val>
                                        </p:tav>
                                        <p:tav tm="100000">
                                          <p:val>
                                            <p:strVal val="ppt_x"/>
                                          </p:val>
                                        </p:tav>
                                      </p:tavLst>
                                    </p:anim>
                                    <p:anim calcmode="lin" valueType="num">
                                      <p:cBhvr additive="base">
                                        <p:cTn id="52" dur="500"/>
                                        <p:tgtEl>
                                          <p:spTgt spid="15"/>
                                        </p:tgtEl>
                                        <p:attrNameLst>
                                          <p:attrName>ppt_y</p:attrName>
                                        </p:attrNameLst>
                                      </p:cBhvr>
                                      <p:tavLst>
                                        <p:tav tm="0">
                                          <p:val>
                                            <p:strVal val="ppt_y"/>
                                          </p:val>
                                        </p:tav>
                                        <p:tav tm="100000">
                                          <p:val>
                                            <p:strVal val="1+ppt_h/2"/>
                                          </p:val>
                                        </p:tav>
                                      </p:tavLst>
                                    </p:anim>
                                    <p:set>
                                      <p:cBhvr>
                                        <p:cTn id="53" dur="1" fill="hold">
                                          <p:stCondLst>
                                            <p:cond delay="499"/>
                                          </p:stCondLst>
                                        </p:cTn>
                                        <p:tgtEl>
                                          <p:spTgt spid="15"/>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16"/>
                                        </p:tgtEl>
                                        <p:attrNameLst>
                                          <p:attrName>ppt_x</p:attrName>
                                        </p:attrNameLst>
                                      </p:cBhvr>
                                      <p:tavLst>
                                        <p:tav tm="0">
                                          <p:val>
                                            <p:strVal val="ppt_x"/>
                                          </p:val>
                                        </p:tav>
                                        <p:tav tm="100000">
                                          <p:val>
                                            <p:strVal val="ppt_x"/>
                                          </p:val>
                                        </p:tav>
                                      </p:tavLst>
                                    </p:anim>
                                    <p:anim calcmode="lin" valueType="num">
                                      <p:cBhvr additive="base">
                                        <p:cTn id="56" dur="500"/>
                                        <p:tgtEl>
                                          <p:spTgt spid="16"/>
                                        </p:tgtEl>
                                        <p:attrNameLst>
                                          <p:attrName>ppt_y</p:attrName>
                                        </p:attrNameLst>
                                      </p:cBhvr>
                                      <p:tavLst>
                                        <p:tav tm="0">
                                          <p:val>
                                            <p:strVal val="ppt_y"/>
                                          </p:val>
                                        </p:tav>
                                        <p:tav tm="100000">
                                          <p:val>
                                            <p:strVal val="1+ppt_h/2"/>
                                          </p:val>
                                        </p:tav>
                                      </p:tavLst>
                                    </p:anim>
                                    <p:set>
                                      <p:cBhvr>
                                        <p:cTn id="57" dur="1" fill="hold">
                                          <p:stCondLst>
                                            <p:cond delay="499"/>
                                          </p:stCondLst>
                                        </p:cTn>
                                        <p:tgtEl>
                                          <p:spTgt spid="16"/>
                                        </p:tgtEl>
                                        <p:attrNameLst>
                                          <p:attrName>style.visibility</p:attrName>
                                        </p:attrNameLst>
                                      </p:cBhvr>
                                      <p:to>
                                        <p:strVal val="hidden"/>
                                      </p:to>
                                    </p:set>
                                  </p:childTnLst>
                                </p:cTn>
                              </p:par>
                              <p:par>
                                <p:cTn id="58" presetID="2" presetClass="exit" presetSubtype="4" fill="hold" grpId="1" nodeType="withEffect">
                                  <p:stCondLst>
                                    <p:cond delay="0"/>
                                  </p:stCondLst>
                                  <p:childTnLst>
                                    <p:anim calcmode="lin" valueType="num">
                                      <p:cBhvr additive="base">
                                        <p:cTn id="59" dur="500"/>
                                        <p:tgtEl>
                                          <p:spTgt spid="17"/>
                                        </p:tgtEl>
                                        <p:attrNameLst>
                                          <p:attrName>ppt_x</p:attrName>
                                        </p:attrNameLst>
                                      </p:cBhvr>
                                      <p:tavLst>
                                        <p:tav tm="0">
                                          <p:val>
                                            <p:strVal val="ppt_x"/>
                                          </p:val>
                                        </p:tav>
                                        <p:tav tm="100000">
                                          <p:val>
                                            <p:strVal val="ppt_x"/>
                                          </p:val>
                                        </p:tav>
                                      </p:tavLst>
                                    </p:anim>
                                    <p:anim calcmode="lin" valueType="num">
                                      <p:cBhvr additive="base">
                                        <p:cTn id="60" dur="500"/>
                                        <p:tgtEl>
                                          <p:spTgt spid="17"/>
                                        </p:tgtEl>
                                        <p:attrNameLst>
                                          <p:attrName>ppt_y</p:attrName>
                                        </p:attrNameLst>
                                      </p:cBhvr>
                                      <p:tavLst>
                                        <p:tav tm="0">
                                          <p:val>
                                            <p:strVal val="ppt_y"/>
                                          </p:val>
                                        </p:tav>
                                        <p:tav tm="100000">
                                          <p:val>
                                            <p:strVal val="1+ppt_h/2"/>
                                          </p:val>
                                        </p:tav>
                                      </p:tavLst>
                                    </p:anim>
                                    <p:set>
                                      <p:cBhvr>
                                        <p:cTn id="61" dur="1" fill="hold">
                                          <p:stCondLst>
                                            <p:cond delay="499"/>
                                          </p:stCondLst>
                                        </p:cTn>
                                        <p:tgtEl>
                                          <p:spTgt spid="17"/>
                                        </p:tgtEl>
                                        <p:attrNameLst>
                                          <p:attrName>style.visibility</p:attrName>
                                        </p:attrNameLst>
                                      </p:cBhvr>
                                      <p:to>
                                        <p:strVal val="hidden"/>
                                      </p:to>
                                    </p:set>
                                  </p:childTnLst>
                                </p:cTn>
                              </p:par>
                              <p:par>
                                <p:cTn id="62" presetID="2" presetClass="exit" presetSubtype="4" fill="hold" grpId="1" nodeType="withEffect">
                                  <p:stCondLst>
                                    <p:cond delay="0"/>
                                  </p:stCondLst>
                                  <p:childTnLst>
                                    <p:anim calcmode="lin" valueType="num">
                                      <p:cBhvr additive="base">
                                        <p:cTn id="63" dur="500"/>
                                        <p:tgtEl>
                                          <p:spTgt spid="18"/>
                                        </p:tgtEl>
                                        <p:attrNameLst>
                                          <p:attrName>ppt_x</p:attrName>
                                        </p:attrNameLst>
                                      </p:cBhvr>
                                      <p:tavLst>
                                        <p:tav tm="0">
                                          <p:val>
                                            <p:strVal val="ppt_x"/>
                                          </p:val>
                                        </p:tav>
                                        <p:tav tm="100000">
                                          <p:val>
                                            <p:strVal val="ppt_x"/>
                                          </p:val>
                                        </p:tav>
                                      </p:tavLst>
                                    </p:anim>
                                    <p:anim calcmode="lin" valueType="num">
                                      <p:cBhvr additive="base">
                                        <p:cTn id="64" dur="500"/>
                                        <p:tgtEl>
                                          <p:spTgt spid="18"/>
                                        </p:tgtEl>
                                        <p:attrNameLst>
                                          <p:attrName>ppt_y</p:attrName>
                                        </p:attrNameLst>
                                      </p:cBhvr>
                                      <p:tavLst>
                                        <p:tav tm="0">
                                          <p:val>
                                            <p:strVal val="ppt_y"/>
                                          </p:val>
                                        </p:tav>
                                        <p:tav tm="100000">
                                          <p:val>
                                            <p:strVal val="1+ppt_h/2"/>
                                          </p:val>
                                        </p:tav>
                                      </p:tavLst>
                                    </p:anim>
                                    <p:set>
                                      <p:cBhvr>
                                        <p:cTn id="65" dur="1" fill="hold">
                                          <p:stCondLst>
                                            <p:cond delay="499"/>
                                          </p:stCondLst>
                                        </p:cTn>
                                        <p:tgtEl>
                                          <p:spTgt spid="18"/>
                                        </p:tgtEl>
                                        <p:attrNameLst>
                                          <p:attrName>style.visibility</p:attrName>
                                        </p:attrNameLst>
                                      </p:cBhvr>
                                      <p:to>
                                        <p:strVal val="hidden"/>
                                      </p:to>
                                    </p:set>
                                  </p:childTnLst>
                                </p:cTn>
                              </p:par>
                              <p:par>
                                <p:cTn id="66" presetID="2" presetClass="exit" presetSubtype="4" fill="hold" grpId="1" nodeType="withEffect">
                                  <p:stCondLst>
                                    <p:cond delay="0"/>
                                  </p:stCondLst>
                                  <p:childTnLst>
                                    <p:anim calcmode="lin" valueType="num">
                                      <p:cBhvr additive="base">
                                        <p:cTn id="67" dur="500"/>
                                        <p:tgtEl>
                                          <p:spTgt spid="19"/>
                                        </p:tgtEl>
                                        <p:attrNameLst>
                                          <p:attrName>ppt_x</p:attrName>
                                        </p:attrNameLst>
                                      </p:cBhvr>
                                      <p:tavLst>
                                        <p:tav tm="0">
                                          <p:val>
                                            <p:strVal val="ppt_x"/>
                                          </p:val>
                                        </p:tav>
                                        <p:tav tm="100000">
                                          <p:val>
                                            <p:strVal val="ppt_x"/>
                                          </p:val>
                                        </p:tav>
                                      </p:tavLst>
                                    </p:anim>
                                    <p:anim calcmode="lin" valueType="num">
                                      <p:cBhvr additive="base">
                                        <p:cTn id="68" dur="500"/>
                                        <p:tgtEl>
                                          <p:spTgt spid="19"/>
                                        </p:tgtEl>
                                        <p:attrNameLst>
                                          <p:attrName>ppt_y</p:attrName>
                                        </p:attrNameLst>
                                      </p:cBhvr>
                                      <p:tavLst>
                                        <p:tav tm="0">
                                          <p:val>
                                            <p:strVal val="ppt_y"/>
                                          </p:val>
                                        </p:tav>
                                        <p:tav tm="100000">
                                          <p:val>
                                            <p:strVal val="1+ppt_h/2"/>
                                          </p:val>
                                        </p:tav>
                                      </p:tavLst>
                                    </p:anim>
                                    <p:set>
                                      <p:cBhvr>
                                        <p:cTn id="69" dur="1" fill="hold">
                                          <p:stCondLst>
                                            <p:cond delay="499"/>
                                          </p:stCondLst>
                                        </p:cTn>
                                        <p:tgtEl>
                                          <p:spTgt spid="19"/>
                                        </p:tgtEl>
                                        <p:attrNameLst>
                                          <p:attrName>style.visibility</p:attrName>
                                        </p:attrNameLst>
                                      </p:cBhvr>
                                      <p:to>
                                        <p:strVal val="hidden"/>
                                      </p:to>
                                    </p:set>
                                  </p:childTnLst>
                                </p:cTn>
                              </p:par>
                              <p:par>
                                <p:cTn id="70" presetID="2" presetClass="exit" presetSubtype="4" fill="hold" grpId="1" nodeType="withEffect">
                                  <p:stCondLst>
                                    <p:cond delay="0"/>
                                  </p:stCondLst>
                                  <p:childTnLst>
                                    <p:anim calcmode="lin" valueType="num">
                                      <p:cBhvr additive="base">
                                        <p:cTn id="71" dur="500"/>
                                        <p:tgtEl>
                                          <p:spTgt spid="20"/>
                                        </p:tgtEl>
                                        <p:attrNameLst>
                                          <p:attrName>ppt_x</p:attrName>
                                        </p:attrNameLst>
                                      </p:cBhvr>
                                      <p:tavLst>
                                        <p:tav tm="0">
                                          <p:val>
                                            <p:strVal val="ppt_x"/>
                                          </p:val>
                                        </p:tav>
                                        <p:tav tm="100000">
                                          <p:val>
                                            <p:strVal val="ppt_x"/>
                                          </p:val>
                                        </p:tav>
                                      </p:tavLst>
                                    </p:anim>
                                    <p:anim calcmode="lin" valueType="num">
                                      <p:cBhvr additive="base">
                                        <p:cTn id="72" dur="500"/>
                                        <p:tgtEl>
                                          <p:spTgt spid="20"/>
                                        </p:tgtEl>
                                        <p:attrNameLst>
                                          <p:attrName>ppt_y</p:attrName>
                                        </p:attrNameLst>
                                      </p:cBhvr>
                                      <p:tavLst>
                                        <p:tav tm="0">
                                          <p:val>
                                            <p:strVal val="ppt_y"/>
                                          </p:val>
                                        </p:tav>
                                        <p:tav tm="100000">
                                          <p:val>
                                            <p:strVal val="1+ppt_h/2"/>
                                          </p:val>
                                        </p:tav>
                                      </p:tavLst>
                                    </p:anim>
                                    <p:set>
                                      <p:cBhvr>
                                        <p:cTn id="73" dur="1" fill="hold">
                                          <p:stCondLst>
                                            <p:cond delay="499"/>
                                          </p:stCondLst>
                                        </p:cTn>
                                        <p:tgtEl>
                                          <p:spTgt spid="20"/>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21"/>
                                        </p:tgtEl>
                                        <p:attrNameLst>
                                          <p:attrName>ppt_x</p:attrName>
                                        </p:attrNameLst>
                                      </p:cBhvr>
                                      <p:tavLst>
                                        <p:tav tm="0">
                                          <p:val>
                                            <p:strVal val="ppt_x"/>
                                          </p:val>
                                        </p:tav>
                                        <p:tav tm="100000">
                                          <p:val>
                                            <p:strVal val="ppt_x"/>
                                          </p:val>
                                        </p:tav>
                                      </p:tavLst>
                                    </p:anim>
                                    <p:anim calcmode="lin" valueType="num">
                                      <p:cBhvr additive="base">
                                        <p:cTn id="76" dur="500"/>
                                        <p:tgtEl>
                                          <p:spTgt spid="21"/>
                                        </p:tgtEl>
                                        <p:attrNameLst>
                                          <p:attrName>ppt_y</p:attrName>
                                        </p:attrNameLst>
                                      </p:cBhvr>
                                      <p:tavLst>
                                        <p:tav tm="0">
                                          <p:val>
                                            <p:strVal val="ppt_y"/>
                                          </p:val>
                                        </p:tav>
                                        <p:tav tm="100000">
                                          <p:val>
                                            <p:strVal val="1+ppt_h/2"/>
                                          </p:val>
                                        </p:tav>
                                      </p:tavLst>
                                    </p:anim>
                                    <p:set>
                                      <p:cBhvr>
                                        <p:cTn id="77"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231FD2-BC92-4B5C-8AC8-275F3BDF7F0B}"/>
              </a:ext>
            </a:extLst>
          </p:cNvPr>
          <p:cNvSpPr/>
          <p:nvPr/>
        </p:nvSpPr>
        <p:spPr>
          <a:xfrm>
            <a:off x="869865" y="323883"/>
            <a:ext cx="10569388" cy="5570756"/>
          </a:xfrm>
          <a:prstGeom prst="rect">
            <a:avLst/>
          </a:prstGeom>
        </p:spPr>
        <p:txBody>
          <a:bodyPr wrap="square">
            <a:spAutoFit/>
          </a:bodyPr>
          <a:lstStyle/>
          <a:p>
            <a:pPr algn="ctr"/>
            <a:r>
              <a:rPr lang="vi-VN" sz="2400" b="1" dirty="0">
                <a:solidFill>
                  <a:srgbClr val="616161"/>
                </a:solidFill>
                <a:latin typeface="Tahoma" panose="020B0604030504040204" pitchFamily="34" charset="0"/>
              </a:rPr>
              <a:t>​</a:t>
            </a:r>
            <a:r>
              <a:rPr lang="vi-VN" sz="2800" b="1" dirty="0">
                <a:solidFill>
                  <a:srgbClr val="FF0000"/>
                </a:solidFill>
                <a:latin typeface="+mj-lt"/>
              </a:rPr>
              <a:t>CHIẾC RỄ ĐA TRÒN</a:t>
            </a:r>
          </a:p>
          <a:p>
            <a:pPr algn="ctr"/>
            <a:endParaRPr lang="vi-VN" sz="2400" b="1" dirty="0">
              <a:solidFill>
                <a:srgbClr val="FF0000"/>
              </a:solidFill>
              <a:latin typeface="+mj-lt"/>
            </a:endParaRPr>
          </a:p>
          <a:p>
            <a:pPr algn="ctr"/>
            <a:endParaRPr lang="vi-VN" sz="2400" dirty="0">
              <a:solidFill>
                <a:srgbClr val="FF0000"/>
              </a:solidFill>
              <a:latin typeface="+mj-lt"/>
            </a:endParaRPr>
          </a:p>
          <a:p>
            <a:r>
              <a:rPr lang="vi-VN" sz="2400" dirty="0">
                <a:solidFill>
                  <a:srgbClr val="616161"/>
                </a:solidFill>
                <a:latin typeface="+mj-lt"/>
              </a:rPr>
              <a:t>   </a:t>
            </a:r>
            <a:r>
              <a:rPr lang="vi-VN" sz="2800" dirty="0">
                <a:solidFill>
                  <a:srgbClr val="616161"/>
                </a:solidFill>
                <a:latin typeface="+mj-lt"/>
              </a:rPr>
              <a:t>Theo lời Bác, chú cần vụ xới đất, vùi chiếc rễ xuống. Thấy vậy, Bác ân cần bảo:</a:t>
            </a:r>
          </a:p>
          <a:p>
            <a:r>
              <a:rPr lang="vi-VN" sz="2800" dirty="0">
                <a:solidFill>
                  <a:srgbClr val="616161"/>
                </a:solidFill>
                <a:latin typeface="+mj-lt"/>
              </a:rPr>
              <a:t>       - Chú nên làm thế này.</a:t>
            </a:r>
          </a:p>
          <a:p>
            <a:r>
              <a:rPr lang="vi-VN" sz="2800" dirty="0">
                <a:solidFill>
                  <a:srgbClr val="616161"/>
                </a:solidFill>
                <a:latin typeface="+mj-lt"/>
              </a:rPr>
              <a:t>   Nói rồi, Bác cuộn chiếc rễ thành một vòng tròn, cùng chú cần vụ buộc nó tựa vào hai cái cọc, sau đó mới vùi hai đầu rễ xuống đất.</a:t>
            </a:r>
          </a:p>
          <a:p>
            <a:r>
              <a:rPr lang="vi-VN" sz="2800" dirty="0">
                <a:solidFill>
                  <a:srgbClr val="616161"/>
                </a:solidFill>
                <a:latin typeface="+mj-lt"/>
              </a:rPr>
              <a:t>  Chú cần vụ thắc mắc:</a:t>
            </a:r>
          </a:p>
          <a:p>
            <a:r>
              <a:rPr lang="vi-VN" sz="2800" dirty="0">
                <a:solidFill>
                  <a:srgbClr val="616161"/>
                </a:solidFill>
                <a:latin typeface="+mj-lt"/>
              </a:rPr>
              <a:t>      - Thưa Bác, làm thế để làm gì ạ?</a:t>
            </a:r>
          </a:p>
          <a:p>
            <a:r>
              <a:rPr lang="vi-VN" sz="2800" dirty="0">
                <a:solidFill>
                  <a:srgbClr val="616161"/>
                </a:solidFill>
                <a:latin typeface="+mj-lt"/>
              </a:rPr>
              <a:t>  Bác khẽ cười:</a:t>
            </a:r>
          </a:p>
          <a:p>
            <a:r>
              <a:rPr lang="vi-VN" sz="2800" dirty="0">
                <a:solidFill>
                  <a:srgbClr val="616161"/>
                </a:solidFill>
                <a:latin typeface="+mj-lt"/>
              </a:rPr>
              <a:t>      - Rồi chú sẽ biết.</a:t>
            </a:r>
          </a:p>
          <a:p>
            <a:r>
              <a:rPr lang="vi-VN" sz="2800" dirty="0">
                <a:solidFill>
                  <a:srgbClr val="616161"/>
                </a:solidFill>
                <a:latin typeface="+mj-lt"/>
              </a:rPr>
              <a:t> </a:t>
            </a:r>
            <a:endParaRPr lang="vi-VN" sz="2800" b="0" i="0" dirty="0">
              <a:solidFill>
                <a:srgbClr val="616161"/>
              </a:solidFill>
              <a:effectLst/>
              <a:latin typeface="+mj-lt"/>
            </a:endParaRPr>
          </a:p>
        </p:txBody>
      </p:sp>
      <p:sp>
        <p:nvSpPr>
          <p:cNvPr id="7" name="Rounded Rectangle 19">
            <a:extLst>
              <a:ext uri="{FF2B5EF4-FFF2-40B4-BE49-F238E27FC236}">
                <a16:creationId xmlns:a16="http://schemas.microsoft.com/office/drawing/2014/main" xmlns="" id="{BCF85B5D-5FF6-4E67-9183-7EA389A2EF2B}"/>
              </a:ext>
            </a:extLst>
          </p:cNvPr>
          <p:cNvSpPr/>
          <p:nvPr/>
        </p:nvSpPr>
        <p:spPr>
          <a:xfrm>
            <a:off x="752747" y="1225851"/>
            <a:ext cx="10892406" cy="4314337"/>
          </a:xfrm>
          <a:prstGeom prst="roundRect">
            <a:avLst/>
          </a:prstGeom>
          <a:solidFill>
            <a:srgbClr val="00B05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B85A112E-5F1D-4A99-8797-87A30B22E86E}"/>
              </a:ext>
            </a:extLst>
          </p:cNvPr>
          <p:cNvSpPr txBox="1"/>
          <p:nvPr/>
        </p:nvSpPr>
        <p:spPr>
          <a:xfrm>
            <a:off x="10354875" y="93050"/>
            <a:ext cx="1740931" cy="461665"/>
          </a:xfrm>
          <a:prstGeom prst="rect">
            <a:avLst/>
          </a:prstGeom>
          <a:solidFill>
            <a:srgbClr val="00B0F0"/>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400" b="1" dirty="0" err="1">
                <a:latin typeface="Times New Roman" panose="02020603050405020304" pitchFamily="18" charset="0"/>
                <a:cs typeface="Times New Roman" panose="02020603050405020304" pitchFamily="18" charset="0"/>
              </a:rPr>
              <a:t>Đọc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đoạn</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2</a:t>
            </a:r>
            <a:endParaRPr lang="en-US" sz="2400" b="1" dirty="0">
              <a:latin typeface="Times New Roman" panose="02020603050405020304" pitchFamily="18" charset="0"/>
              <a:cs typeface="Times New Roman" panose="02020603050405020304" pitchFamily="18" charset="0"/>
            </a:endParaRPr>
          </a:p>
        </p:txBody>
      </p:sp>
      <p:sp>
        <p:nvSpPr>
          <p:cNvPr id="10" name="Line 24">
            <a:extLst>
              <a:ext uri="{FF2B5EF4-FFF2-40B4-BE49-F238E27FC236}">
                <a16:creationId xmlns:a16="http://schemas.microsoft.com/office/drawing/2014/main" xmlns="" id="{65B8A478-4AED-4D03-A90B-CB2ECB094F04}"/>
              </a:ext>
            </a:extLst>
          </p:cNvPr>
          <p:cNvSpPr>
            <a:spLocks noChangeShapeType="1"/>
          </p:cNvSpPr>
          <p:nvPr/>
        </p:nvSpPr>
        <p:spPr bwMode="auto">
          <a:xfrm flipH="1">
            <a:off x="2351780" y="2824582"/>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
        <p:nvSpPr>
          <p:cNvPr id="11" name="Line 24">
            <a:extLst>
              <a:ext uri="{FF2B5EF4-FFF2-40B4-BE49-F238E27FC236}">
                <a16:creationId xmlns:a16="http://schemas.microsoft.com/office/drawing/2014/main" xmlns="" id="{AB0473F7-E7BE-4A80-883C-17CF975644E3}"/>
              </a:ext>
            </a:extLst>
          </p:cNvPr>
          <p:cNvSpPr>
            <a:spLocks noChangeShapeType="1"/>
          </p:cNvSpPr>
          <p:nvPr/>
        </p:nvSpPr>
        <p:spPr bwMode="auto">
          <a:xfrm flipH="1">
            <a:off x="8044368" y="2824582"/>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
        <p:nvSpPr>
          <p:cNvPr id="12" name="Line 24">
            <a:extLst>
              <a:ext uri="{FF2B5EF4-FFF2-40B4-BE49-F238E27FC236}">
                <a16:creationId xmlns:a16="http://schemas.microsoft.com/office/drawing/2014/main" xmlns="" id="{C4AC2F73-E1F4-449F-96C2-45651DF35A7F}"/>
              </a:ext>
            </a:extLst>
          </p:cNvPr>
          <p:cNvSpPr>
            <a:spLocks noChangeShapeType="1"/>
          </p:cNvSpPr>
          <p:nvPr/>
        </p:nvSpPr>
        <p:spPr bwMode="auto">
          <a:xfrm flipH="1">
            <a:off x="4153628" y="3254188"/>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
        <p:nvSpPr>
          <p:cNvPr id="13" name="Line 24">
            <a:extLst>
              <a:ext uri="{FF2B5EF4-FFF2-40B4-BE49-F238E27FC236}">
                <a16:creationId xmlns:a16="http://schemas.microsoft.com/office/drawing/2014/main" xmlns="" id="{3FCF53D5-2709-4F79-8D03-C9115A6F8D97}"/>
              </a:ext>
            </a:extLst>
          </p:cNvPr>
          <p:cNvSpPr>
            <a:spLocks noChangeShapeType="1"/>
          </p:cNvSpPr>
          <p:nvPr/>
        </p:nvSpPr>
        <p:spPr bwMode="auto">
          <a:xfrm flipH="1">
            <a:off x="9433898" y="3248898"/>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
        <p:nvSpPr>
          <p:cNvPr id="14" name="Line 24">
            <a:extLst>
              <a:ext uri="{FF2B5EF4-FFF2-40B4-BE49-F238E27FC236}">
                <a16:creationId xmlns:a16="http://schemas.microsoft.com/office/drawing/2014/main" xmlns="" id="{B45F03B2-773A-48F7-A5CB-F47A85243993}"/>
              </a:ext>
            </a:extLst>
          </p:cNvPr>
          <p:cNvSpPr>
            <a:spLocks noChangeShapeType="1"/>
          </p:cNvSpPr>
          <p:nvPr/>
        </p:nvSpPr>
        <p:spPr bwMode="auto">
          <a:xfrm flipH="1">
            <a:off x="9493623" y="3214197"/>
            <a:ext cx="59725" cy="429606"/>
          </a:xfrm>
          <a:prstGeom prst="line">
            <a:avLst/>
          </a:prstGeom>
          <a:ln w="38100">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a:lstStyle/>
          <a:p>
            <a:endParaRPr lang="en-US">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0632998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10"/>
                                        </p:tgtEl>
                                        <p:attrNameLst>
                                          <p:attrName>ppt_x</p:attrName>
                                        </p:attrNameLst>
                                      </p:cBhvr>
                                      <p:tavLst>
                                        <p:tav tm="0">
                                          <p:val>
                                            <p:strVal val="ppt_x"/>
                                          </p:val>
                                        </p:tav>
                                        <p:tav tm="100000">
                                          <p:val>
                                            <p:strVal val="ppt_x"/>
                                          </p:val>
                                        </p:tav>
                                      </p:tavLst>
                                    </p:anim>
                                    <p:anim calcmode="lin" valueType="num">
                                      <p:cBhvr additive="base">
                                        <p:cTn id="37" dur="500"/>
                                        <p:tgtEl>
                                          <p:spTgt spid="10"/>
                                        </p:tgtEl>
                                        <p:attrNameLst>
                                          <p:attrName>ppt_y</p:attrName>
                                        </p:attrNameLst>
                                      </p:cBhvr>
                                      <p:tavLst>
                                        <p:tav tm="0">
                                          <p:val>
                                            <p:strVal val="ppt_y"/>
                                          </p:val>
                                        </p:tav>
                                        <p:tav tm="100000">
                                          <p:val>
                                            <p:strVal val="1+ppt_h/2"/>
                                          </p:val>
                                        </p:tav>
                                      </p:tavLst>
                                    </p:anim>
                                    <p:set>
                                      <p:cBhvr>
                                        <p:cTn id="38" dur="1" fill="hold">
                                          <p:stCondLst>
                                            <p:cond delay="499"/>
                                          </p:stCondLst>
                                        </p:cTn>
                                        <p:tgtEl>
                                          <p:spTgt spid="10"/>
                                        </p:tgtEl>
                                        <p:attrNameLst>
                                          <p:attrName>style.visibility</p:attrName>
                                        </p:attrNameLst>
                                      </p:cBhvr>
                                      <p:to>
                                        <p:strVal val="hidden"/>
                                      </p:to>
                                    </p:set>
                                  </p:childTnLst>
                                </p:cTn>
                              </p:par>
                              <p:par>
                                <p:cTn id="39" presetID="2" presetClass="exit" presetSubtype="4" fill="hold" grpId="1" nodeType="withEffect">
                                  <p:stCondLst>
                                    <p:cond delay="0"/>
                                  </p:stCondLst>
                                  <p:childTnLst>
                                    <p:anim calcmode="lin" valueType="num">
                                      <p:cBhvr additive="base">
                                        <p:cTn id="40" dur="500"/>
                                        <p:tgtEl>
                                          <p:spTgt spid="11"/>
                                        </p:tgtEl>
                                        <p:attrNameLst>
                                          <p:attrName>ppt_x</p:attrName>
                                        </p:attrNameLst>
                                      </p:cBhvr>
                                      <p:tavLst>
                                        <p:tav tm="0">
                                          <p:val>
                                            <p:strVal val="ppt_x"/>
                                          </p:val>
                                        </p:tav>
                                        <p:tav tm="100000">
                                          <p:val>
                                            <p:strVal val="ppt_x"/>
                                          </p:val>
                                        </p:tav>
                                      </p:tavLst>
                                    </p:anim>
                                    <p:anim calcmode="lin" valueType="num">
                                      <p:cBhvr additive="base">
                                        <p:cTn id="41" dur="500"/>
                                        <p:tgtEl>
                                          <p:spTgt spid="11"/>
                                        </p:tgtEl>
                                        <p:attrNameLst>
                                          <p:attrName>ppt_y</p:attrName>
                                        </p:attrNameLst>
                                      </p:cBhvr>
                                      <p:tavLst>
                                        <p:tav tm="0">
                                          <p:val>
                                            <p:strVal val="ppt_y"/>
                                          </p:val>
                                        </p:tav>
                                        <p:tav tm="100000">
                                          <p:val>
                                            <p:strVal val="1+ppt_h/2"/>
                                          </p:val>
                                        </p:tav>
                                      </p:tavLst>
                                    </p:anim>
                                    <p:set>
                                      <p:cBhvr>
                                        <p:cTn id="42" dur="1" fill="hold">
                                          <p:stCondLst>
                                            <p:cond delay="499"/>
                                          </p:stCondLst>
                                        </p:cTn>
                                        <p:tgtEl>
                                          <p:spTgt spid="11"/>
                                        </p:tgtEl>
                                        <p:attrNameLst>
                                          <p:attrName>style.visibility</p:attrName>
                                        </p:attrNameLst>
                                      </p:cBhvr>
                                      <p:to>
                                        <p:strVal val="hidden"/>
                                      </p:to>
                                    </p:set>
                                  </p:childTnLst>
                                </p:cTn>
                              </p:par>
                              <p:par>
                                <p:cTn id="43" presetID="2" presetClass="exit" presetSubtype="4" fill="hold" grpId="1" nodeType="withEffect">
                                  <p:stCondLst>
                                    <p:cond delay="0"/>
                                  </p:stCondLst>
                                  <p:childTnLst>
                                    <p:anim calcmode="lin" valueType="num">
                                      <p:cBhvr additive="base">
                                        <p:cTn id="44" dur="500"/>
                                        <p:tgtEl>
                                          <p:spTgt spid="12"/>
                                        </p:tgtEl>
                                        <p:attrNameLst>
                                          <p:attrName>ppt_x</p:attrName>
                                        </p:attrNameLst>
                                      </p:cBhvr>
                                      <p:tavLst>
                                        <p:tav tm="0">
                                          <p:val>
                                            <p:strVal val="ppt_x"/>
                                          </p:val>
                                        </p:tav>
                                        <p:tav tm="100000">
                                          <p:val>
                                            <p:strVal val="ppt_x"/>
                                          </p:val>
                                        </p:tav>
                                      </p:tavLst>
                                    </p:anim>
                                    <p:anim calcmode="lin" valueType="num">
                                      <p:cBhvr additive="base">
                                        <p:cTn id="45" dur="500"/>
                                        <p:tgtEl>
                                          <p:spTgt spid="12"/>
                                        </p:tgtEl>
                                        <p:attrNameLst>
                                          <p:attrName>ppt_y</p:attrName>
                                        </p:attrNameLst>
                                      </p:cBhvr>
                                      <p:tavLst>
                                        <p:tav tm="0">
                                          <p:val>
                                            <p:strVal val="ppt_y"/>
                                          </p:val>
                                        </p:tav>
                                        <p:tav tm="100000">
                                          <p:val>
                                            <p:strVal val="1+ppt_h/2"/>
                                          </p:val>
                                        </p:tav>
                                      </p:tavLst>
                                    </p:anim>
                                    <p:set>
                                      <p:cBhvr>
                                        <p:cTn id="46" dur="1" fill="hold">
                                          <p:stCondLst>
                                            <p:cond delay="499"/>
                                          </p:stCondLst>
                                        </p:cTn>
                                        <p:tgtEl>
                                          <p:spTgt spid="12"/>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13"/>
                                        </p:tgtEl>
                                        <p:attrNameLst>
                                          <p:attrName>ppt_x</p:attrName>
                                        </p:attrNameLst>
                                      </p:cBhvr>
                                      <p:tavLst>
                                        <p:tav tm="0">
                                          <p:val>
                                            <p:strVal val="ppt_x"/>
                                          </p:val>
                                        </p:tav>
                                        <p:tav tm="100000">
                                          <p:val>
                                            <p:strVal val="ppt_x"/>
                                          </p:val>
                                        </p:tav>
                                      </p:tavLst>
                                    </p:anim>
                                    <p:anim calcmode="lin" valueType="num">
                                      <p:cBhvr additive="base">
                                        <p:cTn id="49" dur="500"/>
                                        <p:tgtEl>
                                          <p:spTgt spid="13"/>
                                        </p:tgtEl>
                                        <p:attrNameLst>
                                          <p:attrName>ppt_y</p:attrName>
                                        </p:attrNameLst>
                                      </p:cBhvr>
                                      <p:tavLst>
                                        <p:tav tm="0">
                                          <p:val>
                                            <p:strVal val="ppt_y"/>
                                          </p:val>
                                        </p:tav>
                                        <p:tav tm="100000">
                                          <p:val>
                                            <p:strVal val="1+ppt_h/2"/>
                                          </p:val>
                                        </p:tav>
                                      </p:tavLst>
                                    </p:anim>
                                    <p:set>
                                      <p:cBhvr>
                                        <p:cTn id="50" dur="1" fill="hold">
                                          <p:stCondLst>
                                            <p:cond delay="499"/>
                                          </p:stCondLst>
                                        </p:cTn>
                                        <p:tgtEl>
                                          <p:spTgt spid="13"/>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14"/>
                                        </p:tgtEl>
                                        <p:attrNameLst>
                                          <p:attrName>ppt_x</p:attrName>
                                        </p:attrNameLst>
                                      </p:cBhvr>
                                      <p:tavLst>
                                        <p:tav tm="0">
                                          <p:val>
                                            <p:strVal val="ppt_x"/>
                                          </p:val>
                                        </p:tav>
                                        <p:tav tm="100000">
                                          <p:val>
                                            <p:strVal val="ppt_x"/>
                                          </p:val>
                                        </p:tav>
                                      </p:tavLst>
                                    </p:anim>
                                    <p:anim calcmode="lin" valueType="num">
                                      <p:cBhvr additive="base">
                                        <p:cTn id="53" dur="500"/>
                                        <p:tgtEl>
                                          <p:spTgt spid="14"/>
                                        </p:tgtEl>
                                        <p:attrNameLst>
                                          <p:attrName>ppt_y</p:attrName>
                                        </p:attrNameLst>
                                      </p:cBhvr>
                                      <p:tavLst>
                                        <p:tav tm="0">
                                          <p:val>
                                            <p:strVal val="ppt_y"/>
                                          </p:val>
                                        </p:tav>
                                        <p:tav tm="100000">
                                          <p:val>
                                            <p:strVal val="1+ppt_h/2"/>
                                          </p:val>
                                        </p:tav>
                                      </p:tavLst>
                                    </p:anim>
                                    <p:set>
                                      <p:cBhvr>
                                        <p:cTn id="54"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231FD2-BC92-4B5C-8AC8-275F3BDF7F0B}"/>
              </a:ext>
            </a:extLst>
          </p:cNvPr>
          <p:cNvSpPr/>
          <p:nvPr/>
        </p:nvSpPr>
        <p:spPr>
          <a:xfrm>
            <a:off x="869865" y="323883"/>
            <a:ext cx="10569388" cy="3539430"/>
          </a:xfrm>
          <a:prstGeom prst="rect">
            <a:avLst/>
          </a:prstGeom>
        </p:spPr>
        <p:txBody>
          <a:bodyPr wrap="square">
            <a:spAutoFit/>
          </a:bodyPr>
          <a:lstStyle/>
          <a:p>
            <a:pPr algn="ctr"/>
            <a:r>
              <a:rPr lang="vi-VN" sz="2400" b="1" dirty="0">
                <a:solidFill>
                  <a:srgbClr val="616161"/>
                </a:solidFill>
                <a:latin typeface="Tahoma" panose="020B0604030504040204" pitchFamily="34" charset="0"/>
              </a:rPr>
              <a:t>​</a:t>
            </a:r>
            <a:r>
              <a:rPr lang="vi-VN" sz="2800" b="1" dirty="0">
                <a:solidFill>
                  <a:srgbClr val="FF0000"/>
                </a:solidFill>
                <a:latin typeface="+mj-lt"/>
              </a:rPr>
              <a:t>CHIẾC RỄ ĐA TRÒN</a:t>
            </a:r>
          </a:p>
          <a:p>
            <a:pPr algn="ctr"/>
            <a:endParaRPr lang="vi-VN" sz="2800" dirty="0">
              <a:solidFill>
                <a:srgbClr val="FF0000"/>
              </a:solidFill>
              <a:latin typeface="+mj-lt"/>
            </a:endParaRPr>
          </a:p>
          <a:p>
            <a:r>
              <a:rPr lang="vi-VN" sz="2800" dirty="0">
                <a:solidFill>
                  <a:srgbClr val="616161"/>
                </a:solidFill>
                <a:latin typeface="+mj-lt"/>
              </a:rPr>
              <a:t>  Nhiều 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p>
          <a:p>
            <a:pPr algn="r"/>
            <a:endParaRPr lang="vi-VN" sz="2800" i="1" dirty="0">
              <a:solidFill>
                <a:srgbClr val="616161"/>
              </a:solidFill>
              <a:latin typeface="+mj-lt"/>
            </a:endParaRPr>
          </a:p>
          <a:p>
            <a:pPr algn="r"/>
            <a:r>
              <a:rPr lang="vi-VN" sz="2800" i="1" dirty="0">
                <a:solidFill>
                  <a:srgbClr val="616161"/>
                </a:solidFill>
                <a:latin typeface="+mj-lt"/>
              </a:rPr>
              <a:t>(Theo</a:t>
            </a:r>
            <a:r>
              <a:rPr lang="vi-VN" sz="2800" dirty="0">
                <a:solidFill>
                  <a:srgbClr val="616161"/>
                </a:solidFill>
                <a:latin typeface="+mj-lt"/>
              </a:rPr>
              <a:t> Bác Hồ kính yêu)</a:t>
            </a:r>
            <a:endParaRPr lang="vi-VN" sz="2800" b="0" i="0" dirty="0">
              <a:solidFill>
                <a:srgbClr val="616161"/>
              </a:solidFill>
              <a:effectLst/>
              <a:latin typeface="+mj-lt"/>
            </a:endParaRPr>
          </a:p>
        </p:txBody>
      </p:sp>
      <p:sp>
        <p:nvSpPr>
          <p:cNvPr id="6" name="Rounded Rectangle 21">
            <a:extLst>
              <a:ext uri="{FF2B5EF4-FFF2-40B4-BE49-F238E27FC236}">
                <a16:creationId xmlns:a16="http://schemas.microsoft.com/office/drawing/2014/main" xmlns="" id="{0307760C-CF1D-4B6D-9B87-2E60235DDEA8}"/>
              </a:ext>
            </a:extLst>
          </p:cNvPr>
          <p:cNvSpPr/>
          <p:nvPr/>
        </p:nvSpPr>
        <p:spPr>
          <a:xfrm>
            <a:off x="681895" y="1264395"/>
            <a:ext cx="10757358" cy="1738780"/>
          </a:xfrm>
          <a:prstGeom prst="roundRect">
            <a:avLst/>
          </a:prstGeom>
          <a:solidFill>
            <a:srgbClr val="FFC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21FA4B28-05AF-43A5-9D0C-4C1C55223E5E}"/>
              </a:ext>
            </a:extLst>
          </p:cNvPr>
          <p:cNvSpPr txBox="1"/>
          <p:nvPr/>
        </p:nvSpPr>
        <p:spPr>
          <a:xfrm>
            <a:off x="10256264" y="173424"/>
            <a:ext cx="1740931" cy="461665"/>
          </a:xfrm>
          <a:prstGeom prst="rect">
            <a:avLst/>
          </a:prstGeom>
          <a:solidFill>
            <a:srgbClr val="00B0F0"/>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400" b="1" dirty="0" err="1">
                <a:latin typeface="Times New Roman" panose="02020603050405020304" pitchFamily="18" charset="0"/>
                <a:cs typeface="Times New Roman" panose="02020603050405020304" pitchFamily="18" charset="0"/>
              </a:rPr>
              <a:t>Đọc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đoạn</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3</a:t>
            </a:r>
            <a:r>
              <a:rPr lang="en-US" sz="24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5416750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231FD2-BC92-4B5C-8AC8-275F3BDF7F0B}"/>
              </a:ext>
            </a:extLst>
          </p:cNvPr>
          <p:cNvSpPr/>
          <p:nvPr/>
        </p:nvSpPr>
        <p:spPr>
          <a:xfrm>
            <a:off x="869865" y="323883"/>
            <a:ext cx="10569388" cy="6370975"/>
          </a:xfrm>
          <a:prstGeom prst="rect">
            <a:avLst/>
          </a:prstGeom>
        </p:spPr>
        <p:txBody>
          <a:bodyPr wrap="square">
            <a:spAutoFit/>
          </a:bodyPr>
          <a:lstStyle/>
          <a:p>
            <a:pPr algn="ctr"/>
            <a:r>
              <a:rPr lang="vi-VN" sz="2400" b="1" dirty="0">
                <a:solidFill>
                  <a:srgbClr val="616161"/>
                </a:solidFill>
                <a:latin typeface="Tahoma" panose="020B0604030504040204" pitchFamily="34" charset="0"/>
              </a:rPr>
              <a:t>​</a:t>
            </a:r>
            <a:r>
              <a:rPr lang="vi-VN" sz="2400" b="1" dirty="0">
                <a:solidFill>
                  <a:srgbClr val="FF0000"/>
                </a:solidFill>
                <a:latin typeface="+mj-lt"/>
              </a:rPr>
              <a:t>CHIẾC RỄ ĐA TRÒN</a:t>
            </a:r>
            <a:endParaRPr lang="vi-VN" sz="2400" dirty="0">
              <a:solidFill>
                <a:srgbClr val="FF0000"/>
              </a:solidFill>
              <a:latin typeface="+mj-lt"/>
            </a:endParaRPr>
          </a:p>
          <a:p>
            <a:r>
              <a:rPr lang="vi-VN" sz="2400" dirty="0">
                <a:solidFill>
                  <a:srgbClr val="616161"/>
                </a:solidFill>
                <a:latin typeface="+mj-lt"/>
              </a:rPr>
              <a:t>   Một 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 :</a:t>
            </a:r>
          </a:p>
          <a:p>
            <a:r>
              <a:rPr lang="vi-VN" sz="2400" dirty="0">
                <a:solidFill>
                  <a:srgbClr val="616161"/>
                </a:solidFill>
                <a:latin typeface="+mj-lt"/>
              </a:rPr>
              <a:t>       - Chú cuốn chiếc này rễ này lại, rồi trồng cho nó mọc tiếp nhé!</a:t>
            </a:r>
          </a:p>
          <a:p>
            <a:r>
              <a:rPr lang="vi-VN" sz="2400" dirty="0">
                <a:solidFill>
                  <a:srgbClr val="616161"/>
                </a:solidFill>
                <a:latin typeface="+mj-lt"/>
              </a:rPr>
              <a:t>   Theo lời Bác, chú cần vụ xới đất, vùi chiếc rễ xuống. Thấy vậy, Bác ân cần bảo:</a:t>
            </a:r>
          </a:p>
          <a:p>
            <a:r>
              <a:rPr lang="vi-VN" sz="2400" dirty="0">
                <a:solidFill>
                  <a:srgbClr val="616161"/>
                </a:solidFill>
                <a:latin typeface="+mj-lt"/>
              </a:rPr>
              <a:t>       - Chú nên làm thế này.</a:t>
            </a:r>
          </a:p>
          <a:p>
            <a:r>
              <a:rPr lang="vi-VN" sz="2400" dirty="0">
                <a:solidFill>
                  <a:srgbClr val="616161"/>
                </a:solidFill>
                <a:latin typeface="+mj-lt"/>
              </a:rPr>
              <a:t>   Nói rồi, Bác cuộn chiếc rễ thành một vòng tròn, cùng chú cần vụ buộc nó tựa vào hai cái cọc, sau đó mới vùi hai đầu rễ xuống đất.</a:t>
            </a:r>
          </a:p>
          <a:p>
            <a:r>
              <a:rPr lang="vi-VN" sz="2400" dirty="0">
                <a:solidFill>
                  <a:srgbClr val="616161"/>
                </a:solidFill>
                <a:latin typeface="+mj-lt"/>
              </a:rPr>
              <a:t>  Chú cần vụ thắc mắc:</a:t>
            </a:r>
          </a:p>
          <a:p>
            <a:r>
              <a:rPr lang="vi-VN" sz="2400" dirty="0">
                <a:solidFill>
                  <a:srgbClr val="616161"/>
                </a:solidFill>
                <a:latin typeface="+mj-lt"/>
              </a:rPr>
              <a:t>      - Thưa Bác, làm thế để làm gì ạ?</a:t>
            </a:r>
          </a:p>
          <a:p>
            <a:r>
              <a:rPr lang="vi-VN" sz="2400" dirty="0">
                <a:solidFill>
                  <a:srgbClr val="616161"/>
                </a:solidFill>
                <a:latin typeface="+mj-lt"/>
              </a:rPr>
              <a:t>  Bác khẽ cười:</a:t>
            </a:r>
          </a:p>
          <a:p>
            <a:r>
              <a:rPr lang="vi-VN" sz="2400" dirty="0">
                <a:solidFill>
                  <a:srgbClr val="616161"/>
                </a:solidFill>
                <a:latin typeface="+mj-lt"/>
              </a:rPr>
              <a:t>      - Rồi chú sẽ biết.</a:t>
            </a:r>
          </a:p>
          <a:p>
            <a:r>
              <a:rPr lang="vi-VN" sz="2400" dirty="0">
                <a:solidFill>
                  <a:srgbClr val="616161"/>
                </a:solidFill>
                <a:latin typeface="+mj-lt"/>
              </a:rPr>
              <a:t>  Nhiều 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p>
          <a:p>
            <a:pPr algn="r"/>
            <a:r>
              <a:rPr lang="vi-VN" sz="2400" i="1" dirty="0">
                <a:solidFill>
                  <a:srgbClr val="616161"/>
                </a:solidFill>
                <a:latin typeface="+mj-lt"/>
              </a:rPr>
              <a:t>(Theo</a:t>
            </a:r>
            <a:r>
              <a:rPr lang="vi-VN" sz="2400" dirty="0">
                <a:solidFill>
                  <a:srgbClr val="616161"/>
                </a:solidFill>
                <a:latin typeface="+mj-lt"/>
              </a:rPr>
              <a:t> Bác Hồ kính yêu)</a:t>
            </a:r>
            <a:endParaRPr lang="vi-VN" sz="2400" b="0" i="0" dirty="0">
              <a:solidFill>
                <a:srgbClr val="616161"/>
              </a:solidFill>
              <a:effectLst/>
              <a:latin typeface="+mj-lt"/>
            </a:endParaRPr>
          </a:p>
        </p:txBody>
      </p:sp>
      <p:sp>
        <p:nvSpPr>
          <p:cNvPr id="3" name="Rounded Rectangle 17">
            <a:extLst>
              <a:ext uri="{FF2B5EF4-FFF2-40B4-BE49-F238E27FC236}">
                <a16:creationId xmlns:a16="http://schemas.microsoft.com/office/drawing/2014/main" xmlns="" id="{4CA89F95-A72D-4162-BC1C-481577CDF655}"/>
              </a:ext>
            </a:extLst>
          </p:cNvPr>
          <p:cNvSpPr/>
          <p:nvPr/>
        </p:nvSpPr>
        <p:spPr>
          <a:xfrm>
            <a:off x="869865" y="797859"/>
            <a:ext cx="10452270" cy="1409627"/>
          </a:xfrm>
          <a:prstGeom prst="roundRect">
            <a:avLst/>
          </a:prstGeom>
          <a:solidFill>
            <a:srgbClr val="FF0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ed Rectangle 19">
            <a:extLst>
              <a:ext uri="{FF2B5EF4-FFF2-40B4-BE49-F238E27FC236}">
                <a16:creationId xmlns:a16="http://schemas.microsoft.com/office/drawing/2014/main" xmlns="" id="{8AEB8B68-BC44-40DC-9A6E-5F489CEA122E}"/>
              </a:ext>
            </a:extLst>
          </p:cNvPr>
          <p:cNvSpPr/>
          <p:nvPr/>
        </p:nvSpPr>
        <p:spPr>
          <a:xfrm>
            <a:off x="869865" y="2203004"/>
            <a:ext cx="10452270" cy="2862055"/>
          </a:xfrm>
          <a:prstGeom prst="roundRect">
            <a:avLst/>
          </a:prstGeom>
          <a:solidFill>
            <a:srgbClr val="00B05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21">
            <a:extLst>
              <a:ext uri="{FF2B5EF4-FFF2-40B4-BE49-F238E27FC236}">
                <a16:creationId xmlns:a16="http://schemas.microsoft.com/office/drawing/2014/main" xmlns="" id="{0307760C-CF1D-4B6D-9B87-2E60235DDEA8}"/>
              </a:ext>
            </a:extLst>
          </p:cNvPr>
          <p:cNvSpPr/>
          <p:nvPr/>
        </p:nvSpPr>
        <p:spPr>
          <a:xfrm>
            <a:off x="869864" y="5065059"/>
            <a:ext cx="10452269" cy="1317161"/>
          </a:xfrm>
          <a:prstGeom prst="roundRect">
            <a:avLst/>
          </a:prstGeom>
          <a:solidFill>
            <a:srgbClr val="FFC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F4665325-AAD7-45B9-865C-D1810107A384}"/>
              </a:ext>
            </a:extLst>
          </p:cNvPr>
          <p:cNvSpPr txBox="1"/>
          <p:nvPr/>
        </p:nvSpPr>
        <p:spPr>
          <a:xfrm>
            <a:off x="9440187" y="123828"/>
            <a:ext cx="2312378" cy="400110"/>
          </a:xfrm>
          <a:prstGeom prst="rect">
            <a:avLst/>
          </a:prstGeom>
          <a:solidFill>
            <a:srgbClr val="00B0F0"/>
          </a:solidFill>
        </p:spPr>
        <p:style>
          <a:lnRef idx="2">
            <a:schemeClr val="accent4"/>
          </a:lnRef>
          <a:fillRef idx="1">
            <a:schemeClr val="lt1"/>
          </a:fillRef>
          <a:effectRef idx="0">
            <a:schemeClr val="accent4"/>
          </a:effectRef>
          <a:fontRef idx="minor">
            <a:schemeClr val="dk1"/>
          </a:fontRef>
        </p:style>
        <p:txBody>
          <a:bodyPr wrap="square" rtlCol="0">
            <a:spAutoFit/>
          </a:bodyPr>
          <a:lstStyle/>
          <a:p>
            <a:r>
              <a:rPr lang="vi-VN" sz="2000" b="1" dirty="0">
                <a:latin typeface="Times New Roman" panose="02020603050405020304" pitchFamily="18" charset="0"/>
                <a:cs typeface="Times New Roman" panose="02020603050405020304" pitchFamily="18" charset="0"/>
              </a:rPr>
              <a:t>Đọc </a:t>
            </a:r>
            <a:r>
              <a:rPr lang="en-US" sz="2000" b="1" dirty="0" err="1">
                <a:latin typeface="Times New Roman" panose="02020603050405020304" pitchFamily="18" charset="0"/>
                <a:cs typeface="Times New Roman" panose="02020603050405020304" pitchFamily="18" charset="0"/>
              </a:rPr>
              <a:t>nối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tiếp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đoạn</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728542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0" name="29"/>
          <p:cNvSpPr/>
          <p:nvPr/>
        </p:nvSpPr>
        <p:spPr>
          <a:xfrm>
            <a:off x="1" y="166605"/>
            <a:ext cx="3124200"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cs typeface="Times New Roman" panose="02020603050405020304" pitchFamily="18" charset="0"/>
            </a:endParaRPr>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750" y="-125096"/>
            <a:ext cx="1796415" cy="1758315"/>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 name="TextBox 3"/>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Times New Roman" panose="02020603050405020304" pitchFamily="18" charset="0"/>
                  <a:ea typeface="Arial-Rounded" panose="020B0500000000000000" charset="0"/>
                  <a:cs typeface="Times New Roman" panose="02020603050405020304" pitchFamily="18" charset="0"/>
                  <a:sym typeface="+mn-lt"/>
                </a:rPr>
                <a:t>GIẢI NGHĨA TỪ</a:t>
              </a:r>
              <a:endParaRPr lang="zh-CN" altLang="en-US" sz="3600" b="1" dirty="0">
                <a:solidFill>
                  <a:schemeClr val="bg1"/>
                </a:solidFill>
                <a:latin typeface="Times New Roman" panose="02020603050405020304" pitchFamily="18" charset="0"/>
                <a:ea typeface="Arial-Rounded" panose="020B0500000000000000" charset="0"/>
                <a:cs typeface="Times New Roman" panose="02020603050405020304" pitchFamily="18" charset="0"/>
                <a:sym typeface="+mn-lt"/>
              </a:endParaRPr>
            </a:p>
          </p:txBody>
        </p:sp>
      </p:grpSp>
      <p:pic>
        <p:nvPicPr>
          <p:cNvPr id="5" name="Picture 4"/>
          <p:cNvPicPr>
            <a:picLocks noChangeAspect="1"/>
          </p:cNvPicPr>
          <p:nvPr/>
        </p:nvPicPr>
        <p:blipFill>
          <a:blip r:embed="rId6"/>
          <a:stretch>
            <a:fillRect/>
          </a:stretch>
        </p:blipFill>
        <p:spPr>
          <a:xfrm>
            <a:off x="11285220" y="95250"/>
            <a:ext cx="906780" cy="848360"/>
          </a:xfrm>
          <a:prstGeom prst="rect">
            <a:avLst/>
          </a:prstGeom>
        </p:spPr>
      </p:pic>
      <p:sp>
        <p:nvSpPr>
          <p:cNvPr id="14" name="Rectangle 13"/>
          <p:cNvSpPr/>
          <p:nvPr/>
        </p:nvSpPr>
        <p:spPr>
          <a:xfrm>
            <a:off x="2725415" y="3322073"/>
            <a:ext cx="11839197" cy="553357"/>
          </a:xfrm>
          <a:prstGeom prst="rect">
            <a:avLst/>
          </a:prstGeom>
        </p:spPr>
        <p:txBody>
          <a:bodyPr wrap="square">
            <a:spAutoFit/>
          </a:bodyPr>
          <a:lstStyle/>
          <a:p>
            <a:pPr algn="just">
              <a:lnSpc>
                <a:spcPct val="107000"/>
              </a:lnSpc>
              <a:spcAft>
                <a:spcPts val="8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Ngoằn</a:t>
            </a: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ngoèo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uốn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lượn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hướng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Rectangle 15"/>
          <p:cNvSpPr/>
          <p:nvPr/>
        </p:nvSpPr>
        <p:spPr>
          <a:xfrm>
            <a:off x="2510671" y="407506"/>
            <a:ext cx="8644803" cy="553357"/>
          </a:xfrm>
          <a:prstGeom prst="rect">
            <a:avLst/>
          </a:prstGeom>
        </p:spPr>
        <p:txBody>
          <a:bodyPr wrap="square">
            <a:spAutoFit/>
          </a:bodyPr>
          <a:lstStyle/>
          <a:p>
            <a:pPr algn="just">
              <a:lnSpc>
                <a:spcPct val="107000"/>
              </a:lnSpc>
              <a:spcAft>
                <a:spcPts val="8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sóc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p:cNvSpPr/>
          <p:nvPr/>
        </p:nvSpPr>
        <p:spPr>
          <a:xfrm>
            <a:off x="2439002" y="1393049"/>
            <a:ext cx="11726824" cy="1116972"/>
          </a:xfrm>
          <a:prstGeom prst="rect">
            <a:avLst/>
          </a:prstGeom>
        </p:spPr>
        <p:txBody>
          <a:bodyPr wrap="square">
            <a:spAutoFit/>
          </a:bodyPr>
          <a:lstStyle/>
          <a:p>
            <a:pPr algn="just">
              <a:lnSpc>
                <a:spcPct val="107000"/>
              </a:lnSpc>
              <a:spcAft>
                <a:spcPts val="8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Tần</a:t>
            </a: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ngần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nhắc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quyết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7000"/>
              </a:lnSpc>
              <a:spcAft>
                <a:spcPts val="80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86614" y="4235411"/>
            <a:ext cx="5655076" cy="23918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0" name="Picture 21" descr="j023213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60837" y="1940154"/>
            <a:ext cx="2883569" cy="102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p:cNvSpPr/>
          <p:nvPr/>
        </p:nvSpPr>
        <p:spPr>
          <a:xfrm>
            <a:off x="-957544" y="6699399"/>
            <a:ext cx="3918060" cy="369332"/>
          </a:xfrm>
          <a:prstGeom prst="rect">
            <a:avLst/>
          </a:prstGeom>
        </p:spPr>
        <p:txBody>
          <a:bodyPr wrap="none">
            <a:spAutoFit/>
          </a:bodyPr>
          <a:lstStyle/>
          <a:p>
            <a:r>
              <a:rPr lang="en-US" b="1" i="1" dirty="0" err="1">
                <a:latin typeface="Times New Roman" panose="02020603050405020304" pitchFamily="18" charset="0"/>
                <a:cs typeface="Times New Roman" panose="02020603050405020304" pitchFamily="18" charset="0"/>
                <a:sym typeface="+mn-ea"/>
              </a:rPr>
              <a:t>Bài</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giảng</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thiết</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kế</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bởi</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Ngô</a:t>
            </a:r>
            <a:r>
              <a:rPr lang="en-US" b="1" i="1" dirty="0">
                <a:latin typeface="Times New Roman" panose="02020603050405020304" pitchFamily="18" charset="0"/>
                <a:cs typeface="Times New Roman" panose="02020603050405020304" pitchFamily="18" charset="0"/>
                <a:sym typeface="+mn-ea"/>
              </a:rPr>
              <a:t> Thu </a:t>
            </a:r>
            <a:r>
              <a:rPr lang="en-US" b="1" i="1" dirty="0" err="1">
                <a:latin typeface="Times New Roman" panose="02020603050405020304" pitchFamily="18" charset="0"/>
                <a:cs typeface="Times New Roman" panose="02020603050405020304" pitchFamily="18" charset="0"/>
                <a:sym typeface="+mn-ea"/>
              </a:rPr>
              <a:t>Huyền</a:t>
            </a:r>
            <a:endParaRPr lang="en-US"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89133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0-#ppt_w/2"/>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2"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0-#ppt_w/2"/>
                                          </p:val>
                                        </p:tav>
                                        <p:tav tm="100000">
                                          <p:val>
                                            <p:strVal val="#ppt_x"/>
                                          </p:val>
                                        </p:tav>
                                      </p:tavLst>
                                    </p:anim>
                                    <p:anim calcmode="lin" valueType="num">
                                      <p:cBhvr additive="base">
                                        <p:cTn id="31" dur="500" fill="hold"/>
                                        <p:tgtEl>
                                          <p:spTgt spid="14"/>
                                        </p:tgtEl>
                                        <p:attrNameLst>
                                          <p:attrName>ppt_y</p:attrName>
                                        </p:attrNameLst>
                                      </p:cBhvr>
                                      <p:tavLst>
                                        <p:tav tm="0">
                                          <p:val>
                                            <p:strVal val="1+#ppt_h/2"/>
                                          </p:val>
                                        </p:tav>
                                        <p:tav tm="100000">
                                          <p:val>
                                            <p:strVal val="#ppt_y"/>
                                          </p:val>
                                        </p:tav>
                                      </p:tavLst>
                                    </p:anim>
                                  </p:childTnLst>
                                </p:cTn>
                              </p:par>
                            </p:childTnLst>
                          </p:cTn>
                        </p:par>
                        <p:par>
                          <p:cTn id="32" fill="hold">
                            <p:stCondLst>
                              <p:cond delay="500"/>
                            </p:stCondLst>
                            <p:childTnLst>
                              <p:par>
                                <p:cTn id="33" presetID="1" presetClass="entr" presetSubtype="0"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0A20FE26-1367-4A3F-85DE-8373044CA43F}"/>
              </a:ext>
            </a:extLst>
          </p:cNvPr>
          <p:cNvSpPr/>
          <p:nvPr/>
        </p:nvSpPr>
        <p:spPr>
          <a:xfrm>
            <a:off x="376228" y="275840"/>
            <a:ext cx="10993085" cy="5960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zh-CN" altLang="en-US" sz="240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9800" y="-506783"/>
            <a:ext cx="4900109" cy="3643363"/>
          </a:xfrm>
          <a:prstGeom prst="rect">
            <a:avLst/>
          </a:prstGeom>
          <a:ln>
            <a:noFill/>
          </a:ln>
          <a:effectLst>
            <a:outerShdw blurRad="292100" dist="139700" dir="2700000" algn="tl" rotWithShape="0">
              <a:srgbClr val="333333">
                <a:alpha val="65000"/>
              </a:srgbClr>
            </a:outerShdw>
          </a:effectLst>
        </p:spPr>
      </p:pic>
      <p:sp>
        <p:nvSpPr>
          <p:cNvPr id="8" name="Rectangle 11">
            <a:extLst>
              <a:ext uri="{FF2B5EF4-FFF2-40B4-BE49-F238E27FC236}">
                <a16:creationId xmlns:a16="http://schemas.microsoft.com/office/drawing/2014/main" xmlns="" id="{3AD24F28-1415-40B3-A995-3C246C286D7F}"/>
              </a:ext>
            </a:extLst>
          </p:cNvPr>
          <p:cNvSpPr>
            <a:spLocks noChangeArrowheads="1"/>
          </p:cNvSpPr>
          <p:nvPr/>
        </p:nvSpPr>
        <p:spPr bwMode="gray">
          <a:xfrm>
            <a:off x="1190170" y="3664479"/>
            <a:ext cx="8699367" cy="1084913"/>
          </a:xfrm>
          <a:prstGeom prst="rect">
            <a:avLst/>
          </a:prstGeom>
          <a:noFill/>
          <a:ln>
            <a:noFill/>
          </a:ln>
        </p:spPr>
        <p:txBody>
          <a:bodyPr wrap="square" lIns="68562" tIns="34281" rIns="68562" bIns="34281">
            <a:spAutoFit/>
          </a:bodyPr>
          <a:lstStyle/>
          <a:p>
            <a:pPr algn="ctr" defTabSz="1218814">
              <a:defRPr/>
            </a:pPr>
            <a:r>
              <a:rPr lang="en-US" altLang="zh-CN" sz="6600" b="1" spc="800" dirty="0" err="1">
                <a:solidFill>
                  <a:srgbClr val="FF0000"/>
                </a:solidFill>
                <a:latin typeface="iCiel Mijas" panose="02000506000000020004" pitchFamily="50" charset="0"/>
                <a:ea typeface="Arial-Rounded" panose="020B0500000000000000" pitchFamily="34" charset="0"/>
                <a:cs typeface="Arial-Rounded" panose="020B0500000000000000" pitchFamily="34" charset="0"/>
              </a:rPr>
              <a:t>Luyện</a:t>
            </a:r>
            <a:r>
              <a:rPr lang="en-US" altLang="zh-CN" sz="6600" b="1" spc="800" dirty="0">
                <a:solidFill>
                  <a:srgbClr val="FF0000"/>
                </a:solidFill>
                <a:latin typeface="iCiel Mijas" panose="02000506000000020004" pitchFamily="50" charset="0"/>
                <a:ea typeface="Arial-Rounded" panose="020B0500000000000000" pitchFamily="34" charset="0"/>
                <a:cs typeface="Arial-Rounded" panose="020B0500000000000000" pitchFamily="34" charset="0"/>
              </a:rPr>
              <a:t> </a:t>
            </a:r>
            <a:r>
              <a:rPr lang="en-US" altLang="zh-CN" sz="6600" b="1" spc="800" err="1">
                <a:solidFill>
                  <a:srgbClr val="FF0000"/>
                </a:solidFill>
                <a:latin typeface="iCiel Mijas" panose="02000506000000020004" pitchFamily="50" charset="0"/>
                <a:ea typeface="Arial-Rounded" panose="020B0500000000000000" pitchFamily="34" charset="0"/>
                <a:cs typeface="Arial-Rounded" panose="020B0500000000000000" pitchFamily="34" charset="0"/>
              </a:rPr>
              <a:t>đọc</a:t>
            </a:r>
            <a:r>
              <a:rPr lang="en-US" altLang="zh-CN" sz="6600" b="1" spc="800">
                <a:solidFill>
                  <a:srgbClr val="FF0000"/>
                </a:solidFill>
                <a:latin typeface="iCiel Mijas" panose="02000506000000020004" pitchFamily="50" charset="0"/>
                <a:ea typeface="Arial-Rounded" panose="020B0500000000000000" pitchFamily="34" charset="0"/>
                <a:cs typeface="Arial-Rounded" panose="020B0500000000000000" pitchFamily="34" charset="0"/>
              </a:rPr>
              <a:t> nhóm 3</a:t>
            </a:r>
            <a:endParaRPr lang="zh-CN" altLang="en-US" sz="6600" b="1" spc="800" dirty="0">
              <a:solidFill>
                <a:srgbClr val="FF0000"/>
              </a:solidFill>
              <a:latin typeface="iCiel Mijas" panose="02000506000000020004" pitchFamily="50"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0177754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231FD2-BC92-4B5C-8AC8-275F3BDF7F0B}"/>
              </a:ext>
            </a:extLst>
          </p:cNvPr>
          <p:cNvSpPr/>
          <p:nvPr/>
        </p:nvSpPr>
        <p:spPr>
          <a:xfrm>
            <a:off x="869865" y="323883"/>
            <a:ext cx="10569388" cy="6370975"/>
          </a:xfrm>
          <a:prstGeom prst="rect">
            <a:avLst/>
          </a:prstGeom>
        </p:spPr>
        <p:txBody>
          <a:bodyPr wrap="square">
            <a:spAutoFit/>
          </a:bodyPr>
          <a:lstStyle/>
          <a:p>
            <a:pPr algn="ctr"/>
            <a:r>
              <a:rPr lang="vi-VN" sz="2400" b="1" dirty="0">
                <a:solidFill>
                  <a:srgbClr val="616161"/>
                </a:solidFill>
                <a:latin typeface="Tahoma" panose="020B0604030504040204" pitchFamily="34" charset="0"/>
              </a:rPr>
              <a:t>​</a:t>
            </a:r>
            <a:r>
              <a:rPr lang="vi-VN" sz="2400" b="1" dirty="0">
                <a:solidFill>
                  <a:srgbClr val="FF0000"/>
                </a:solidFill>
                <a:latin typeface="+mj-lt"/>
              </a:rPr>
              <a:t>CHIẾC RỄ ĐA TRÒN</a:t>
            </a:r>
            <a:endParaRPr lang="vi-VN" sz="2400" dirty="0">
              <a:solidFill>
                <a:srgbClr val="FF0000"/>
              </a:solidFill>
              <a:latin typeface="+mj-lt"/>
            </a:endParaRPr>
          </a:p>
          <a:p>
            <a:r>
              <a:rPr lang="vi-VN" sz="2400" dirty="0">
                <a:solidFill>
                  <a:srgbClr val="616161"/>
                </a:solidFill>
                <a:latin typeface="+mj-lt"/>
              </a:rPr>
              <a:t>   Một 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 :</a:t>
            </a:r>
          </a:p>
          <a:p>
            <a:r>
              <a:rPr lang="vi-VN" sz="2400" dirty="0">
                <a:solidFill>
                  <a:srgbClr val="616161"/>
                </a:solidFill>
                <a:latin typeface="+mj-lt"/>
              </a:rPr>
              <a:t>       - Chú cuốn chiếc này rễ này lại, rồi trồng cho nó mọc tiếp nhé!</a:t>
            </a:r>
          </a:p>
          <a:p>
            <a:r>
              <a:rPr lang="vi-VN" sz="2400" dirty="0">
                <a:solidFill>
                  <a:srgbClr val="616161"/>
                </a:solidFill>
                <a:latin typeface="+mj-lt"/>
              </a:rPr>
              <a:t>   Theo lời Bác, chú cần vụ xới đất, vùi chiếc rễ xuống. Thấy vậy, Bác ân cần bảo:</a:t>
            </a:r>
          </a:p>
          <a:p>
            <a:r>
              <a:rPr lang="vi-VN" sz="2400" dirty="0">
                <a:solidFill>
                  <a:srgbClr val="616161"/>
                </a:solidFill>
                <a:latin typeface="+mj-lt"/>
              </a:rPr>
              <a:t>       - Chú nên làm thế này.</a:t>
            </a:r>
          </a:p>
          <a:p>
            <a:r>
              <a:rPr lang="vi-VN" sz="2400" dirty="0">
                <a:solidFill>
                  <a:srgbClr val="616161"/>
                </a:solidFill>
                <a:latin typeface="+mj-lt"/>
              </a:rPr>
              <a:t>   Nói rồi, Bác cuộn chiếc rễ thành một vòng tròn, cùng chú cần vụ buộc nó tựa vào hai cái cọc, sau đó mới vùi hai đầu rễ xuống đất.</a:t>
            </a:r>
          </a:p>
          <a:p>
            <a:r>
              <a:rPr lang="vi-VN" sz="2400" dirty="0">
                <a:solidFill>
                  <a:srgbClr val="616161"/>
                </a:solidFill>
                <a:latin typeface="+mj-lt"/>
              </a:rPr>
              <a:t>  Chú cần vụ thắc mắc:</a:t>
            </a:r>
          </a:p>
          <a:p>
            <a:r>
              <a:rPr lang="vi-VN" sz="2400" dirty="0">
                <a:solidFill>
                  <a:srgbClr val="616161"/>
                </a:solidFill>
                <a:latin typeface="+mj-lt"/>
              </a:rPr>
              <a:t>      - Thưa Bác, làm thế để làm gì ạ?</a:t>
            </a:r>
          </a:p>
          <a:p>
            <a:r>
              <a:rPr lang="vi-VN" sz="2400" dirty="0">
                <a:solidFill>
                  <a:srgbClr val="616161"/>
                </a:solidFill>
                <a:latin typeface="+mj-lt"/>
              </a:rPr>
              <a:t>  Bác khẽ cười:</a:t>
            </a:r>
          </a:p>
          <a:p>
            <a:r>
              <a:rPr lang="vi-VN" sz="2400" dirty="0">
                <a:solidFill>
                  <a:srgbClr val="616161"/>
                </a:solidFill>
                <a:latin typeface="+mj-lt"/>
              </a:rPr>
              <a:t>      - Rồi chú sẽ biết.</a:t>
            </a:r>
          </a:p>
          <a:p>
            <a:r>
              <a:rPr lang="vi-VN" sz="2400" dirty="0">
                <a:solidFill>
                  <a:srgbClr val="616161"/>
                </a:solidFill>
                <a:latin typeface="+mj-lt"/>
              </a:rPr>
              <a:t>  Nhiều 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p>
          <a:p>
            <a:pPr algn="r"/>
            <a:r>
              <a:rPr lang="vi-VN" sz="2400" i="1" dirty="0">
                <a:solidFill>
                  <a:srgbClr val="616161"/>
                </a:solidFill>
                <a:latin typeface="+mj-lt"/>
              </a:rPr>
              <a:t>(Theo</a:t>
            </a:r>
            <a:r>
              <a:rPr lang="vi-VN" sz="2400" dirty="0">
                <a:solidFill>
                  <a:srgbClr val="616161"/>
                </a:solidFill>
                <a:latin typeface="+mj-lt"/>
              </a:rPr>
              <a:t> Bác Hồ kính yêu)</a:t>
            </a:r>
            <a:endParaRPr lang="vi-VN" sz="2400" b="0" i="0" dirty="0">
              <a:solidFill>
                <a:srgbClr val="616161"/>
              </a:solidFill>
              <a:effectLst/>
              <a:latin typeface="+mj-lt"/>
            </a:endParaRPr>
          </a:p>
        </p:txBody>
      </p:sp>
      <p:sp>
        <p:nvSpPr>
          <p:cNvPr id="3" name="Rounded Rectangle 17">
            <a:extLst>
              <a:ext uri="{FF2B5EF4-FFF2-40B4-BE49-F238E27FC236}">
                <a16:creationId xmlns:a16="http://schemas.microsoft.com/office/drawing/2014/main" xmlns="" id="{4CA89F95-A72D-4162-BC1C-481577CDF655}"/>
              </a:ext>
            </a:extLst>
          </p:cNvPr>
          <p:cNvSpPr/>
          <p:nvPr/>
        </p:nvSpPr>
        <p:spPr>
          <a:xfrm>
            <a:off x="869865" y="797859"/>
            <a:ext cx="10452270" cy="1409627"/>
          </a:xfrm>
          <a:prstGeom prst="roundRect">
            <a:avLst/>
          </a:prstGeom>
          <a:solidFill>
            <a:srgbClr val="FF0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ed Rectangle 19">
            <a:extLst>
              <a:ext uri="{FF2B5EF4-FFF2-40B4-BE49-F238E27FC236}">
                <a16:creationId xmlns:a16="http://schemas.microsoft.com/office/drawing/2014/main" xmlns="" id="{8AEB8B68-BC44-40DC-9A6E-5F489CEA122E}"/>
              </a:ext>
            </a:extLst>
          </p:cNvPr>
          <p:cNvSpPr/>
          <p:nvPr/>
        </p:nvSpPr>
        <p:spPr>
          <a:xfrm>
            <a:off x="869865" y="2203004"/>
            <a:ext cx="10452270" cy="2862055"/>
          </a:xfrm>
          <a:prstGeom prst="roundRect">
            <a:avLst/>
          </a:prstGeom>
          <a:solidFill>
            <a:srgbClr val="00B05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21">
            <a:extLst>
              <a:ext uri="{FF2B5EF4-FFF2-40B4-BE49-F238E27FC236}">
                <a16:creationId xmlns:a16="http://schemas.microsoft.com/office/drawing/2014/main" xmlns="" id="{0307760C-CF1D-4B6D-9B87-2E60235DDEA8}"/>
              </a:ext>
            </a:extLst>
          </p:cNvPr>
          <p:cNvSpPr/>
          <p:nvPr/>
        </p:nvSpPr>
        <p:spPr>
          <a:xfrm>
            <a:off x="869864" y="5065059"/>
            <a:ext cx="10452269" cy="1317161"/>
          </a:xfrm>
          <a:prstGeom prst="roundRect">
            <a:avLst/>
          </a:prstGeom>
          <a:solidFill>
            <a:srgbClr val="FFC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F4665325-AAD7-45B9-865C-D1810107A384}"/>
              </a:ext>
            </a:extLst>
          </p:cNvPr>
          <p:cNvSpPr txBox="1"/>
          <p:nvPr/>
        </p:nvSpPr>
        <p:spPr>
          <a:xfrm>
            <a:off x="9759946" y="123828"/>
            <a:ext cx="2076765" cy="400110"/>
          </a:xfrm>
          <a:prstGeom prst="rect">
            <a:avLst/>
          </a:prstGeom>
          <a:solidFill>
            <a:srgbClr val="00B0F0"/>
          </a:solidFill>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2000" b="1">
                <a:latin typeface="Times New Roman" panose="02020603050405020304" pitchFamily="18" charset="0"/>
                <a:cs typeface="Times New Roman" panose="02020603050405020304" pitchFamily="18" charset="0"/>
              </a:rPr>
              <a:t>Luyện đọc nhóm</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963327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231FD2-BC92-4B5C-8AC8-275F3BDF7F0B}"/>
              </a:ext>
            </a:extLst>
          </p:cNvPr>
          <p:cNvSpPr/>
          <p:nvPr/>
        </p:nvSpPr>
        <p:spPr>
          <a:xfrm>
            <a:off x="869865" y="323883"/>
            <a:ext cx="10569388" cy="6370975"/>
          </a:xfrm>
          <a:prstGeom prst="rect">
            <a:avLst/>
          </a:prstGeom>
        </p:spPr>
        <p:txBody>
          <a:bodyPr wrap="square">
            <a:spAutoFit/>
          </a:bodyPr>
          <a:lstStyle/>
          <a:p>
            <a:pPr algn="ctr"/>
            <a:r>
              <a:rPr lang="vi-VN" sz="2400" b="1" dirty="0">
                <a:solidFill>
                  <a:srgbClr val="616161"/>
                </a:solidFill>
                <a:latin typeface="Tahoma" panose="020B0604030504040204" pitchFamily="34" charset="0"/>
              </a:rPr>
              <a:t>​</a:t>
            </a:r>
            <a:r>
              <a:rPr lang="vi-VN" sz="2400" b="1" dirty="0">
                <a:solidFill>
                  <a:srgbClr val="FF0000"/>
                </a:solidFill>
                <a:latin typeface="+mj-lt"/>
              </a:rPr>
              <a:t>CHIẾC RỄ ĐA TRÒN</a:t>
            </a:r>
            <a:endParaRPr lang="vi-VN" sz="2400" dirty="0">
              <a:solidFill>
                <a:srgbClr val="FF0000"/>
              </a:solidFill>
              <a:latin typeface="+mj-lt"/>
            </a:endParaRPr>
          </a:p>
          <a:p>
            <a:r>
              <a:rPr lang="vi-VN" sz="2400" dirty="0">
                <a:solidFill>
                  <a:srgbClr val="616161"/>
                </a:solidFill>
                <a:latin typeface="+mj-lt"/>
              </a:rPr>
              <a:t>   Một 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 :</a:t>
            </a:r>
          </a:p>
          <a:p>
            <a:r>
              <a:rPr lang="vi-VN" sz="2400" dirty="0">
                <a:solidFill>
                  <a:srgbClr val="616161"/>
                </a:solidFill>
                <a:latin typeface="+mj-lt"/>
              </a:rPr>
              <a:t>       - Chú cuốn chiếc này rễ này lại, rồi trồng cho nó mọc tiếp nhé!</a:t>
            </a:r>
          </a:p>
          <a:p>
            <a:r>
              <a:rPr lang="vi-VN" sz="2400" dirty="0">
                <a:solidFill>
                  <a:srgbClr val="616161"/>
                </a:solidFill>
                <a:latin typeface="+mj-lt"/>
              </a:rPr>
              <a:t>   Theo lời Bác, chú cần vụ xới đất, vùi chiếc rễ xuống. Thấy vậy, Bác ân cần bảo:</a:t>
            </a:r>
          </a:p>
          <a:p>
            <a:r>
              <a:rPr lang="vi-VN" sz="2400" dirty="0">
                <a:solidFill>
                  <a:srgbClr val="616161"/>
                </a:solidFill>
                <a:latin typeface="+mj-lt"/>
              </a:rPr>
              <a:t>       - Chú nên làm thế này.</a:t>
            </a:r>
          </a:p>
          <a:p>
            <a:r>
              <a:rPr lang="vi-VN" sz="2400" dirty="0">
                <a:solidFill>
                  <a:srgbClr val="616161"/>
                </a:solidFill>
                <a:latin typeface="+mj-lt"/>
              </a:rPr>
              <a:t>   Nói rồi, Bác cuộn chiếc rễ thành một vòng tròn, cùng chú cần vụ buộc nó tựa vào hai cái cọc, sau đó mới vùi hai đầu rễ xuống đất.</a:t>
            </a:r>
          </a:p>
          <a:p>
            <a:r>
              <a:rPr lang="vi-VN" sz="2400" dirty="0">
                <a:solidFill>
                  <a:srgbClr val="616161"/>
                </a:solidFill>
                <a:latin typeface="+mj-lt"/>
              </a:rPr>
              <a:t>  Chú cần vụ thắc mắc:</a:t>
            </a:r>
          </a:p>
          <a:p>
            <a:r>
              <a:rPr lang="vi-VN" sz="2400" dirty="0">
                <a:solidFill>
                  <a:srgbClr val="616161"/>
                </a:solidFill>
                <a:latin typeface="+mj-lt"/>
              </a:rPr>
              <a:t>      - Thưa Bác, làm thế để làm gì ạ?</a:t>
            </a:r>
          </a:p>
          <a:p>
            <a:r>
              <a:rPr lang="vi-VN" sz="2400" dirty="0">
                <a:solidFill>
                  <a:srgbClr val="616161"/>
                </a:solidFill>
                <a:latin typeface="+mj-lt"/>
              </a:rPr>
              <a:t>  Bác khẽ cười:</a:t>
            </a:r>
          </a:p>
          <a:p>
            <a:r>
              <a:rPr lang="vi-VN" sz="2400" dirty="0">
                <a:solidFill>
                  <a:srgbClr val="616161"/>
                </a:solidFill>
                <a:latin typeface="+mj-lt"/>
              </a:rPr>
              <a:t>      - Rồi chú sẽ biết.</a:t>
            </a:r>
          </a:p>
          <a:p>
            <a:r>
              <a:rPr lang="vi-VN" sz="2400" dirty="0">
                <a:solidFill>
                  <a:srgbClr val="616161"/>
                </a:solidFill>
                <a:latin typeface="+mj-lt"/>
              </a:rPr>
              <a:t>  Nhiều 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p>
          <a:p>
            <a:pPr algn="r"/>
            <a:r>
              <a:rPr lang="vi-VN" sz="2400" i="1" dirty="0">
                <a:solidFill>
                  <a:srgbClr val="616161"/>
                </a:solidFill>
                <a:latin typeface="+mj-lt"/>
              </a:rPr>
              <a:t>(Theo</a:t>
            </a:r>
            <a:r>
              <a:rPr lang="vi-VN" sz="2400" dirty="0">
                <a:solidFill>
                  <a:srgbClr val="616161"/>
                </a:solidFill>
                <a:latin typeface="+mj-lt"/>
              </a:rPr>
              <a:t> Bác Hồ kính yêu)</a:t>
            </a:r>
            <a:endParaRPr lang="vi-VN" sz="2400" b="0" i="0" dirty="0">
              <a:solidFill>
                <a:srgbClr val="616161"/>
              </a:solidFill>
              <a:effectLst/>
              <a:latin typeface="+mj-lt"/>
            </a:endParaRPr>
          </a:p>
        </p:txBody>
      </p:sp>
      <p:sp>
        <p:nvSpPr>
          <p:cNvPr id="3" name="Rounded Rectangle 17">
            <a:extLst>
              <a:ext uri="{FF2B5EF4-FFF2-40B4-BE49-F238E27FC236}">
                <a16:creationId xmlns:a16="http://schemas.microsoft.com/office/drawing/2014/main" xmlns="" id="{4CA89F95-A72D-4162-BC1C-481577CDF655}"/>
              </a:ext>
            </a:extLst>
          </p:cNvPr>
          <p:cNvSpPr/>
          <p:nvPr/>
        </p:nvSpPr>
        <p:spPr>
          <a:xfrm>
            <a:off x="869865" y="797859"/>
            <a:ext cx="10452270" cy="1409627"/>
          </a:xfrm>
          <a:prstGeom prst="roundRect">
            <a:avLst/>
          </a:prstGeom>
          <a:solidFill>
            <a:srgbClr val="FF0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ed Rectangle 19">
            <a:extLst>
              <a:ext uri="{FF2B5EF4-FFF2-40B4-BE49-F238E27FC236}">
                <a16:creationId xmlns:a16="http://schemas.microsoft.com/office/drawing/2014/main" xmlns="" id="{8AEB8B68-BC44-40DC-9A6E-5F489CEA122E}"/>
              </a:ext>
            </a:extLst>
          </p:cNvPr>
          <p:cNvSpPr/>
          <p:nvPr/>
        </p:nvSpPr>
        <p:spPr>
          <a:xfrm>
            <a:off x="869865" y="2203004"/>
            <a:ext cx="10452270" cy="2862055"/>
          </a:xfrm>
          <a:prstGeom prst="roundRect">
            <a:avLst/>
          </a:prstGeom>
          <a:solidFill>
            <a:srgbClr val="00B05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21">
            <a:extLst>
              <a:ext uri="{FF2B5EF4-FFF2-40B4-BE49-F238E27FC236}">
                <a16:creationId xmlns:a16="http://schemas.microsoft.com/office/drawing/2014/main" xmlns="" id="{0307760C-CF1D-4B6D-9B87-2E60235DDEA8}"/>
              </a:ext>
            </a:extLst>
          </p:cNvPr>
          <p:cNvSpPr/>
          <p:nvPr/>
        </p:nvSpPr>
        <p:spPr>
          <a:xfrm>
            <a:off x="869864" y="5065059"/>
            <a:ext cx="10452269" cy="1317161"/>
          </a:xfrm>
          <a:prstGeom prst="roundRect">
            <a:avLst/>
          </a:prstGeom>
          <a:solidFill>
            <a:srgbClr val="FFC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A42393E0-4D90-4C5A-BF84-E423B35BD61C}"/>
              </a:ext>
            </a:extLst>
          </p:cNvPr>
          <p:cNvSpPr txBox="1"/>
          <p:nvPr/>
        </p:nvSpPr>
        <p:spPr>
          <a:xfrm>
            <a:off x="10677916" y="163142"/>
            <a:ext cx="1288434" cy="338554"/>
          </a:xfrm>
          <a:prstGeom prst="rect">
            <a:avLst/>
          </a:prstGeom>
          <a:solidFill>
            <a:srgbClr val="00B0F0"/>
          </a:solidFill>
        </p:spPr>
        <p:style>
          <a:lnRef idx="2">
            <a:schemeClr val="accent4"/>
          </a:lnRef>
          <a:fillRef idx="1">
            <a:schemeClr val="lt1"/>
          </a:fillRef>
          <a:effectRef idx="0">
            <a:schemeClr val="accent4"/>
          </a:effectRef>
          <a:fontRef idx="minor">
            <a:schemeClr val="dk1"/>
          </a:fontRef>
        </p:style>
        <p:txBody>
          <a:bodyPr wrap="square" rtlCol="0">
            <a:spAutoFit/>
          </a:bodyPr>
          <a:lstStyle/>
          <a:p>
            <a:r>
              <a:rPr lang="vi-VN" sz="1600" b="1" dirty="0">
                <a:latin typeface="Times New Roman" panose="02020603050405020304" pitchFamily="18" charset="0"/>
                <a:cs typeface="Times New Roman" panose="02020603050405020304" pitchFamily="18" charset="0"/>
              </a:rPr>
              <a:t>Đọc toàn bài</a:t>
            </a: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758700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ộ SGK Lớp 6 - Kết nối tri thức với cuộc sống - Công ty Cổ phần Đầu tư và  Phát triển Giáo dục Phương Nam">
            <a:extLst>
              <a:ext uri="{FF2B5EF4-FFF2-40B4-BE49-F238E27FC236}">
                <a16:creationId xmlns:a16="http://schemas.microsoft.com/office/drawing/2014/main" xmlns="" id="{D1A59C5F-5E2A-465C-A839-19558C4E4B2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57524" y="-107132"/>
            <a:ext cx="1715388" cy="17153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AA3C7FBB-0134-41F0-9437-48D957ABC2AB}"/>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rcRect l="2170"/>
          <a:stretch/>
        </p:blipFill>
        <p:spPr>
          <a:xfrm>
            <a:off x="1772239" y="601392"/>
            <a:ext cx="9379670" cy="5843752"/>
          </a:xfrm>
          <a:prstGeom prst="flowChartConnector">
            <a:avLst/>
          </a:prstGeom>
        </p:spPr>
      </p:pic>
    </p:spTree>
    <p:custDataLst>
      <p:tags r:id="rId1"/>
    </p:custDataLst>
    <p:extLst>
      <p:ext uri="{BB962C8B-B14F-4D97-AF65-F5344CB8AC3E}">
        <p14:creationId xmlns:p14="http://schemas.microsoft.com/office/powerpoint/2010/main" val="2051248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7"/>
          <p:cNvCxnSpPr/>
          <p:nvPr/>
        </p:nvCxnSpPr>
        <p:spPr>
          <a:xfrm>
            <a:off x="4312044" y="2603701"/>
            <a:ext cx="326808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3" name="14"/>
          <p:cNvGrpSpPr/>
          <p:nvPr/>
        </p:nvGrpSpPr>
        <p:grpSpPr>
          <a:xfrm>
            <a:off x="3674747" y="1938815"/>
            <a:ext cx="4842511" cy="1512095"/>
            <a:chOff x="2118480" y="1316166"/>
            <a:chExt cx="1512168" cy="1512168"/>
          </a:xfrm>
        </p:grpSpPr>
        <p:sp>
          <p:nvSpPr>
            <p:cNvPr id="4"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400">
                <a:solidFill>
                  <a:srgbClr val="3992B5"/>
                </a:solidFill>
                <a:latin typeface="Calibri" panose="020F0502020204030204"/>
                <a:ea typeface="SimSun" panose="02010600030101010101" pitchFamily="2" charset="-122"/>
              </a:endParaRPr>
            </a:p>
          </p:txBody>
        </p:sp>
        <p:sp>
          <p:nvSpPr>
            <p:cNvPr id="5" name="TextBox 67"/>
            <p:cNvSpPr txBox="1"/>
            <p:nvPr/>
          </p:nvSpPr>
          <p:spPr>
            <a:xfrm>
              <a:off x="2208337" y="1556684"/>
              <a:ext cx="1378326" cy="1015712"/>
            </a:xfrm>
            <a:prstGeom prst="rect">
              <a:avLst/>
            </a:prstGeom>
            <a:noFill/>
          </p:spPr>
          <p:txBody>
            <a:bodyPr wrap="square" rtlCol="0">
              <a:spAutoFit/>
            </a:bodyPr>
            <a:lstStyle/>
            <a:p>
              <a:pPr lvl="1" algn="ctr">
                <a:defRPr/>
              </a:pPr>
              <a:r>
                <a:rPr lang="en-US" altLang="zh-CN" sz="6000" spc="225">
                  <a:solidFill>
                    <a:srgbClr val="FFFFFF"/>
                  </a:solidFill>
                  <a:latin typeface="Times New Roman" panose="02020603050405020304" pitchFamily="18" charset="0"/>
                  <a:ea typeface="Microsoft YaHei" panose="020B0503020204020204" charset="-122"/>
                  <a:cs typeface="Times New Roman" panose="02020603050405020304" pitchFamily="18" charset="0"/>
                </a:rPr>
                <a:t>Tiết 2</a:t>
              </a:r>
              <a:endParaRPr lang="zh-CN" altLang="en-US" sz="6000" spc="225" dirty="0">
                <a:solidFill>
                  <a:srgbClr val="FFFFFF"/>
                </a:solidFill>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6" name="1"/>
          <p:cNvGrpSpPr/>
          <p:nvPr/>
        </p:nvGrpSpPr>
        <p:grpSpPr>
          <a:xfrm>
            <a:off x="1470710" y="3048011"/>
            <a:ext cx="9211855" cy="2951064"/>
            <a:chOff x="-53293" y="2190760"/>
            <a:chExt cx="9211855" cy="2951064"/>
          </a:xfrm>
        </p:grpSpPr>
        <p:pic>
          <p:nvPicPr>
            <p:cNvPr id="7" name="10"/>
            <p:cNvPicPr>
              <a:picLocks noChangeAspect="1"/>
            </p:cNvPicPr>
            <p:nvPr/>
          </p:nvPicPr>
          <p:blipFill>
            <a:blip r:embed="rId2" cstate="screen"/>
            <a:stretch>
              <a:fillRect/>
            </a:stretch>
          </p:blipFill>
          <p:spPr>
            <a:xfrm>
              <a:off x="4248310" y="3185627"/>
              <a:ext cx="4910252" cy="1956197"/>
            </a:xfrm>
            <a:prstGeom prst="rect">
              <a:avLst/>
            </a:prstGeom>
          </p:spPr>
        </p:pic>
        <p:pic>
          <p:nvPicPr>
            <p:cNvPr id="8" name="13"/>
            <p:cNvPicPr>
              <a:picLocks noChangeAspect="1"/>
            </p:cNvPicPr>
            <p:nvPr/>
          </p:nvPicPr>
          <p:blipFill>
            <a:blip r:embed="rId3"/>
            <a:stretch>
              <a:fillRect/>
            </a:stretch>
          </p:blipFill>
          <p:spPr>
            <a:xfrm>
              <a:off x="5936016" y="2190760"/>
              <a:ext cx="3208926" cy="2720031"/>
            </a:xfrm>
            <a:prstGeom prst="rect">
              <a:avLst/>
            </a:prstGeom>
          </p:spPr>
        </p:pic>
        <p:pic>
          <p:nvPicPr>
            <p:cNvPr id="9" name="16"/>
            <p:cNvPicPr>
              <a:picLocks noChangeAspect="1"/>
            </p:cNvPicPr>
            <p:nvPr/>
          </p:nvPicPr>
          <p:blipFill>
            <a:blip r:embed="rId2"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xmlns="" id="{C62432D2-AF62-499F-911D-D06A297753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0962" y="857253"/>
            <a:ext cx="747041" cy="743484"/>
          </a:xfrm>
          <a:prstGeom prst="rect">
            <a:avLst/>
          </a:prstGeom>
        </p:spPr>
      </p:pic>
    </p:spTree>
    <p:extLst>
      <p:ext uri="{BB962C8B-B14F-4D97-AF65-F5344CB8AC3E}">
        <p14:creationId xmlns:p14="http://schemas.microsoft.com/office/powerpoint/2010/main" val="222204284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5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231FD2-BC92-4B5C-8AC8-275F3BDF7F0B}"/>
              </a:ext>
            </a:extLst>
          </p:cNvPr>
          <p:cNvSpPr/>
          <p:nvPr/>
        </p:nvSpPr>
        <p:spPr>
          <a:xfrm>
            <a:off x="869865" y="323883"/>
            <a:ext cx="10569388" cy="6370975"/>
          </a:xfrm>
          <a:prstGeom prst="rect">
            <a:avLst/>
          </a:prstGeom>
        </p:spPr>
        <p:txBody>
          <a:bodyPr wrap="square">
            <a:spAutoFit/>
          </a:bodyPr>
          <a:lstStyle/>
          <a:p>
            <a:pPr algn="ctr"/>
            <a:r>
              <a:rPr lang="vi-VN" sz="2400" b="1" dirty="0">
                <a:solidFill>
                  <a:srgbClr val="616161"/>
                </a:solidFill>
                <a:latin typeface="Tahoma" panose="020B0604030504040204" pitchFamily="34" charset="0"/>
              </a:rPr>
              <a:t>​</a:t>
            </a:r>
            <a:r>
              <a:rPr lang="vi-VN" sz="2400" b="1" dirty="0">
                <a:solidFill>
                  <a:srgbClr val="FF0000"/>
                </a:solidFill>
                <a:latin typeface="+mj-lt"/>
              </a:rPr>
              <a:t>CHIẾC RỄ ĐA TRÒN</a:t>
            </a:r>
            <a:endParaRPr lang="vi-VN" sz="2400" dirty="0">
              <a:solidFill>
                <a:srgbClr val="FF0000"/>
              </a:solidFill>
              <a:latin typeface="+mj-lt"/>
            </a:endParaRPr>
          </a:p>
          <a:p>
            <a:r>
              <a:rPr lang="vi-VN" sz="2400" dirty="0">
                <a:solidFill>
                  <a:srgbClr val="616161"/>
                </a:solidFill>
                <a:latin typeface="+mj-lt"/>
              </a:rPr>
              <a:t>   Một 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 :</a:t>
            </a:r>
          </a:p>
          <a:p>
            <a:r>
              <a:rPr lang="vi-VN" sz="2400" dirty="0">
                <a:solidFill>
                  <a:srgbClr val="616161"/>
                </a:solidFill>
                <a:latin typeface="+mj-lt"/>
              </a:rPr>
              <a:t>       - Chú cuốn chiếc này rễ này lại, rồi trồng cho nó mọc tiếp nhé!</a:t>
            </a:r>
          </a:p>
          <a:p>
            <a:r>
              <a:rPr lang="vi-VN" sz="2400" dirty="0">
                <a:solidFill>
                  <a:srgbClr val="616161"/>
                </a:solidFill>
                <a:latin typeface="+mj-lt"/>
              </a:rPr>
              <a:t>   Theo lời Bác, chú cần vụ xới đất, vùi chiếc rễ xuống. Thấy vậy, Bác ân cần bảo:</a:t>
            </a:r>
          </a:p>
          <a:p>
            <a:r>
              <a:rPr lang="vi-VN" sz="2400" dirty="0">
                <a:solidFill>
                  <a:srgbClr val="616161"/>
                </a:solidFill>
                <a:latin typeface="+mj-lt"/>
              </a:rPr>
              <a:t>       - Chú nên làm thế này.</a:t>
            </a:r>
          </a:p>
          <a:p>
            <a:r>
              <a:rPr lang="vi-VN" sz="2400" dirty="0">
                <a:solidFill>
                  <a:srgbClr val="616161"/>
                </a:solidFill>
                <a:latin typeface="+mj-lt"/>
              </a:rPr>
              <a:t>   Nói rồi, Bác cuộn chiếc rễ thành một vòng tròn, cùng chú cần vụ buộc nó tựa vào hai cái cọc, sau đó mới vùi hai đầu rễ xuống đất.</a:t>
            </a:r>
          </a:p>
          <a:p>
            <a:r>
              <a:rPr lang="vi-VN" sz="2400" dirty="0">
                <a:solidFill>
                  <a:srgbClr val="616161"/>
                </a:solidFill>
                <a:latin typeface="+mj-lt"/>
              </a:rPr>
              <a:t>  Chú cần vụ thắc mắc:</a:t>
            </a:r>
          </a:p>
          <a:p>
            <a:r>
              <a:rPr lang="vi-VN" sz="2400" dirty="0">
                <a:solidFill>
                  <a:srgbClr val="616161"/>
                </a:solidFill>
                <a:latin typeface="+mj-lt"/>
              </a:rPr>
              <a:t>      - Thưa Bác, làm thế để làm gì ạ?</a:t>
            </a:r>
          </a:p>
          <a:p>
            <a:r>
              <a:rPr lang="vi-VN" sz="2400" dirty="0">
                <a:solidFill>
                  <a:srgbClr val="616161"/>
                </a:solidFill>
                <a:latin typeface="+mj-lt"/>
              </a:rPr>
              <a:t>  Bác khẽ cười:</a:t>
            </a:r>
          </a:p>
          <a:p>
            <a:r>
              <a:rPr lang="vi-VN" sz="2400" dirty="0">
                <a:solidFill>
                  <a:srgbClr val="616161"/>
                </a:solidFill>
                <a:latin typeface="+mj-lt"/>
              </a:rPr>
              <a:t>      - Rồi chú sẽ biết.</a:t>
            </a:r>
          </a:p>
          <a:p>
            <a:r>
              <a:rPr lang="vi-VN" sz="2400" dirty="0">
                <a:solidFill>
                  <a:srgbClr val="616161"/>
                </a:solidFill>
                <a:latin typeface="+mj-lt"/>
              </a:rPr>
              <a:t>  Nhiều 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p>
          <a:p>
            <a:pPr algn="r"/>
            <a:r>
              <a:rPr lang="vi-VN" sz="2400" i="1" dirty="0">
                <a:solidFill>
                  <a:srgbClr val="616161"/>
                </a:solidFill>
                <a:latin typeface="+mj-lt"/>
              </a:rPr>
              <a:t>(Theo</a:t>
            </a:r>
            <a:r>
              <a:rPr lang="vi-VN" sz="2400" dirty="0">
                <a:solidFill>
                  <a:srgbClr val="616161"/>
                </a:solidFill>
                <a:latin typeface="+mj-lt"/>
              </a:rPr>
              <a:t> Bác Hồ kính yêu)</a:t>
            </a:r>
            <a:endParaRPr lang="vi-VN" sz="2400" b="0" i="0" dirty="0">
              <a:solidFill>
                <a:srgbClr val="616161"/>
              </a:solidFill>
              <a:effectLst/>
              <a:latin typeface="+mj-lt"/>
            </a:endParaRPr>
          </a:p>
        </p:txBody>
      </p:sp>
      <p:sp>
        <p:nvSpPr>
          <p:cNvPr id="3" name="Rounded Rectangle 17">
            <a:extLst>
              <a:ext uri="{FF2B5EF4-FFF2-40B4-BE49-F238E27FC236}">
                <a16:creationId xmlns:a16="http://schemas.microsoft.com/office/drawing/2014/main" xmlns="" id="{4CA89F95-A72D-4162-BC1C-481577CDF655}"/>
              </a:ext>
            </a:extLst>
          </p:cNvPr>
          <p:cNvSpPr/>
          <p:nvPr/>
        </p:nvSpPr>
        <p:spPr>
          <a:xfrm>
            <a:off x="869865" y="797859"/>
            <a:ext cx="10452270" cy="1409627"/>
          </a:xfrm>
          <a:prstGeom prst="roundRect">
            <a:avLst/>
          </a:prstGeom>
          <a:solidFill>
            <a:srgbClr val="FF0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ed Rectangle 19">
            <a:extLst>
              <a:ext uri="{FF2B5EF4-FFF2-40B4-BE49-F238E27FC236}">
                <a16:creationId xmlns:a16="http://schemas.microsoft.com/office/drawing/2014/main" xmlns="" id="{8AEB8B68-BC44-40DC-9A6E-5F489CEA122E}"/>
              </a:ext>
            </a:extLst>
          </p:cNvPr>
          <p:cNvSpPr/>
          <p:nvPr/>
        </p:nvSpPr>
        <p:spPr>
          <a:xfrm>
            <a:off x="869865" y="2203004"/>
            <a:ext cx="10452270" cy="2862055"/>
          </a:xfrm>
          <a:prstGeom prst="roundRect">
            <a:avLst/>
          </a:prstGeom>
          <a:solidFill>
            <a:srgbClr val="00B05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21">
            <a:extLst>
              <a:ext uri="{FF2B5EF4-FFF2-40B4-BE49-F238E27FC236}">
                <a16:creationId xmlns:a16="http://schemas.microsoft.com/office/drawing/2014/main" xmlns="" id="{0307760C-CF1D-4B6D-9B87-2E60235DDEA8}"/>
              </a:ext>
            </a:extLst>
          </p:cNvPr>
          <p:cNvSpPr/>
          <p:nvPr/>
        </p:nvSpPr>
        <p:spPr>
          <a:xfrm>
            <a:off x="869864" y="5065059"/>
            <a:ext cx="10452269" cy="1317161"/>
          </a:xfrm>
          <a:prstGeom prst="roundRect">
            <a:avLst/>
          </a:prstGeom>
          <a:solidFill>
            <a:srgbClr val="FFC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A42393E0-4D90-4C5A-BF84-E423B35BD61C}"/>
              </a:ext>
            </a:extLst>
          </p:cNvPr>
          <p:cNvSpPr txBox="1"/>
          <p:nvPr/>
        </p:nvSpPr>
        <p:spPr>
          <a:xfrm>
            <a:off x="10677916" y="163142"/>
            <a:ext cx="1288434" cy="338554"/>
          </a:xfrm>
          <a:prstGeom prst="rect">
            <a:avLst/>
          </a:prstGeom>
          <a:solidFill>
            <a:srgbClr val="00B0F0"/>
          </a:solidFill>
        </p:spPr>
        <p:style>
          <a:lnRef idx="2">
            <a:schemeClr val="accent4"/>
          </a:lnRef>
          <a:fillRef idx="1">
            <a:schemeClr val="lt1"/>
          </a:fillRef>
          <a:effectRef idx="0">
            <a:schemeClr val="accent4"/>
          </a:effectRef>
          <a:fontRef idx="minor">
            <a:schemeClr val="dk1"/>
          </a:fontRef>
        </p:style>
        <p:txBody>
          <a:bodyPr wrap="square" rtlCol="0">
            <a:spAutoFit/>
          </a:bodyPr>
          <a:lstStyle/>
          <a:p>
            <a:r>
              <a:rPr lang="vi-VN" sz="1600" b="1" dirty="0">
                <a:latin typeface="Times New Roman" panose="02020603050405020304" pitchFamily="18" charset="0"/>
                <a:cs typeface="Times New Roman" panose="02020603050405020304" pitchFamily="18" charset="0"/>
              </a:rPr>
              <a:t>Đọc toàn bài</a:t>
            </a: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331124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37848" y="2368184"/>
            <a:ext cx="7824246"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FF0000"/>
                </a:solidFill>
                <a:effectLst>
                  <a:outerShdw blurRad="38100" dist="25400" dir="5400000" algn="ctr" rotWithShape="0">
                    <a:srgbClr val="6E747A">
                      <a:alpha val="43000"/>
                    </a:srgbClr>
                  </a:outerShdw>
                </a:effectLst>
                <a:uLnTx/>
                <a:uFillTx/>
                <a:latin typeface="Times New Roman" panose="02020603050405020304" pitchFamily="18" charset="0"/>
                <a:ea typeface="Microsoft YaHei" panose="020B0503020204020204" charset="-122"/>
                <a:cs typeface="Times New Roman" panose="02020603050405020304" pitchFamily="18"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2609634"/>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0210409090849_wm_shs-tieng-viet-2-tap-1"/>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8665" t="20433" r="84827" b="75049"/>
          <a:stretch/>
        </p:blipFill>
        <p:spPr bwMode="auto">
          <a:xfrm>
            <a:off x="760602" y="331851"/>
            <a:ext cx="1306987" cy="971549"/>
          </a:xfrm>
          <a:prstGeom prst="roundRect">
            <a:avLst>
              <a:gd name="adj" fmla="val 33007"/>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1EE696DF-76E1-4A97-9B3A-174226DC8640}"/>
              </a:ext>
            </a:extLst>
          </p:cNvPr>
          <p:cNvSpPr txBox="1"/>
          <p:nvPr/>
        </p:nvSpPr>
        <p:spPr>
          <a:xfrm>
            <a:off x="507085" y="1451894"/>
            <a:ext cx="10718264" cy="661207"/>
          </a:xfrm>
          <a:prstGeom prst="rect">
            <a:avLst/>
          </a:prstGeom>
          <a:noFill/>
        </p:spPr>
        <p:txBody>
          <a:bodyPr wrap="square" rtlCol="0">
            <a:spAutoFit/>
          </a:bodyPr>
          <a:lstStyle/>
          <a:p>
            <a:pPr algn="just">
              <a:lnSpc>
                <a:spcPct val="150000"/>
              </a:lnSpc>
            </a:pPr>
            <a:r>
              <a:rPr lang="vi-VN"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Thấy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chiếc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rễ</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nằm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mặt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chú</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vụ</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gì</a:t>
            </a:r>
            <a:r>
              <a:rPr lang="vi-VN" sz="2800" b="1" dirty="0">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xmlns="" id="{06B7E71D-61B9-43E5-ADFD-6EBD7E94A272}"/>
              </a:ext>
            </a:extLst>
          </p:cNvPr>
          <p:cNvSpPr txBox="1"/>
          <p:nvPr/>
        </p:nvSpPr>
        <p:spPr>
          <a:xfrm>
            <a:off x="513434" y="2362907"/>
            <a:ext cx="10697335" cy="1307537"/>
          </a:xfrm>
          <a:prstGeom prst="rect">
            <a:avLst/>
          </a:prstGeom>
          <a:noFill/>
        </p:spPr>
        <p:txBody>
          <a:bodyPr wrap="square" rtlCol="0">
            <a:spAutoFit/>
          </a:bodyPr>
          <a:lstStyle/>
          <a:p>
            <a:pPr algn="just">
              <a:lnSpc>
                <a:spcPct val="150000"/>
              </a:lnSpc>
            </a:pPr>
            <a:r>
              <a:rPr lang="vi-VN" sz="28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dirty="0" err="1">
                <a:solidFill>
                  <a:srgbClr val="FF0000"/>
                </a:solidFill>
                <a:latin typeface="Times New Roman" panose="02020603050405020304" pitchFamily="18" charset="0"/>
                <a:cs typeface="Times New Roman" panose="02020603050405020304" pitchFamily="18" charset="0"/>
              </a:rPr>
              <a:t>Thấy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chiếc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rễ</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nằm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mặt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đất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Bác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đã</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bảo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chú</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cần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vụ</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cuốn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chiếc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rễ</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lại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rồi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đem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trồng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nó</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mọc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tiếp</a:t>
            </a:r>
            <a:r>
              <a:rPr lang="en-US" sz="2800" dirty="0">
                <a:solidFill>
                  <a:srgbClr val="FF0000"/>
                </a:solidFill>
                <a:latin typeface="Times New Roman" panose="02020603050405020304" pitchFamily="18" charset="0"/>
                <a:cs typeface="Times New Roman" panose="02020603050405020304" pitchFamily="18" charset="0"/>
              </a:rPr>
              <a:t>.</a:t>
            </a:r>
            <a:endParaRPr lang="vi-VN" sz="2800" dirty="0">
              <a:solidFill>
                <a:srgbClr val="FF00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0F9BEFCD-C20C-4AED-85F9-80A2327A4898}"/>
              </a:ext>
            </a:extLst>
          </p:cNvPr>
          <p:cNvSpPr txBox="1"/>
          <p:nvPr/>
        </p:nvSpPr>
        <p:spPr>
          <a:xfrm>
            <a:off x="513435" y="3852778"/>
            <a:ext cx="11130202" cy="661207"/>
          </a:xfrm>
          <a:prstGeom prst="rect">
            <a:avLst/>
          </a:prstGeom>
          <a:noFill/>
        </p:spPr>
        <p:txBody>
          <a:bodyPr wrap="square" rtlCol="0">
            <a:spAutoFit/>
          </a:bodyPr>
          <a:lstStyle/>
          <a:p>
            <a:pPr algn="just">
              <a:lnSpc>
                <a:spcPct val="150000"/>
              </a:lnSpc>
            </a:pPr>
            <a:r>
              <a:rPr lang="en-US" sz="2800" b="1" dirty="0">
                <a:latin typeface="Times New Roman" panose="02020603050405020304" pitchFamily="18" charset="0"/>
                <a:cs typeface="Times New Roman" panose="02020603050405020304" pitchFamily="18" charset="0"/>
              </a:rPr>
              <a:t>2</a:t>
            </a:r>
            <a:r>
              <a:rPr lang="vi-VN"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hướng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dẫn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chú</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vụ</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trồng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chiếc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rễ</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như</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vi-VN" sz="2800" b="1" dirty="0">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xmlns="" id="{847569C1-5B0A-4ABA-BE1A-0473F677D507}"/>
              </a:ext>
            </a:extLst>
          </p:cNvPr>
          <p:cNvSpPr txBox="1"/>
          <p:nvPr/>
        </p:nvSpPr>
        <p:spPr>
          <a:xfrm>
            <a:off x="507085" y="4553946"/>
            <a:ext cx="10718264" cy="1307537"/>
          </a:xfrm>
          <a:prstGeom prst="rect">
            <a:avLst/>
          </a:prstGeom>
          <a:noFill/>
        </p:spPr>
        <p:txBody>
          <a:bodyPr wrap="square" rtlCol="0">
            <a:spAutoFit/>
          </a:bodyPr>
          <a:lstStyle/>
          <a:p>
            <a:pPr algn="just">
              <a:lnSpc>
                <a:spcPct val="150000"/>
              </a:lnSpc>
            </a:pPr>
            <a:r>
              <a:rPr lang="vi-VN" sz="28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dirty="0" err="1">
                <a:solidFill>
                  <a:srgbClr val="FF0000"/>
                </a:solidFill>
                <a:latin typeface="Times New Roman" panose="02020603050405020304" pitchFamily="18" charset="0"/>
                <a:cs typeface="Times New Roman" panose="02020603050405020304" pitchFamily="18" charset="0"/>
              </a:rPr>
              <a:t>Bác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hướng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dẫn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chú</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cần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vụ</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cuộn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chiếc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rễ</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thành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một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vòng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tròn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buộc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nó</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tựa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hai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cái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cọc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rồi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vùi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hai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đầu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rễ</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xuống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đất</a:t>
            </a:r>
            <a:r>
              <a:rPr lang="en-US" sz="2800" dirty="0">
                <a:solidFill>
                  <a:srgbClr val="FF0000"/>
                </a:solidFill>
                <a:latin typeface="Times New Roman" panose="02020603050405020304" pitchFamily="18" charset="0"/>
                <a:cs typeface="Times New Roman" panose="02020603050405020304" pitchFamily="18" charset="0"/>
              </a:rPr>
              <a:t>.</a:t>
            </a:r>
            <a:endParaRPr lang="vi-VN" sz="2800"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60543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0BB02552-77BA-4AA1-8D6D-72E260B2C55A}"/>
              </a:ext>
            </a:extLst>
          </p:cNvPr>
          <p:cNvSpPr txBox="1"/>
          <p:nvPr/>
        </p:nvSpPr>
        <p:spPr>
          <a:xfrm>
            <a:off x="931728" y="455368"/>
            <a:ext cx="9408078" cy="822789"/>
          </a:xfrm>
          <a:prstGeom prst="rect">
            <a:avLst/>
          </a:prstGeom>
          <a:noFill/>
        </p:spPr>
        <p:txBody>
          <a:bodyPr wrap="square" rtlCol="0">
            <a:spAutoFit/>
          </a:bodyPr>
          <a:lstStyle/>
          <a:p>
            <a:pPr algn="just">
              <a:lnSpc>
                <a:spcPct val="200000"/>
              </a:lnSpc>
            </a:pPr>
            <a:r>
              <a:rPr lang="en-US" sz="2800" b="1" dirty="0">
                <a:latin typeface="Times New Roman" panose="02020603050405020304" pitchFamily="18" charset="0"/>
                <a:cs typeface="Times New Roman" panose="02020603050405020304" pitchFamily="18" charset="0"/>
              </a:rPr>
              <a:t>3</a:t>
            </a:r>
            <a:r>
              <a:rPr lang="vi-VN"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Vì</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trồng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chiếc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rễ</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như</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vậy</a:t>
            </a:r>
            <a:r>
              <a:rPr lang="en-US" sz="2800" b="1" dirty="0">
                <a:latin typeface="Times New Roman" panose="02020603050405020304" pitchFamily="18" charset="0"/>
                <a:cs typeface="Times New Roman" panose="02020603050405020304" pitchFamily="18" charset="0"/>
              </a:rPr>
              <a:t>?</a:t>
            </a:r>
          </a:p>
        </p:txBody>
      </p:sp>
      <p:sp>
        <p:nvSpPr>
          <p:cNvPr id="14" name="TextBox 13">
            <a:extLst>
              <a:ext uri="{FF2B5EF4-FFF2-40B4-BE49-F238E27FC236}">
                <a16:creationId xmlns:a16="http://schemas.microsoft.com/office/drawing/2014/main" xmlns="" id="{BD26F20E-66F3-45A6-82C8-56B92893CF42}"/>
              </a:ext>
            </a:extLst>
          </p:cNvPr>
          <p:cNvSpPr txBox="1"/>
          <p:nvPr/>
        </p:nvSpPr>
        <p:spPr>
          <a:xfrm>
            <a:off x="818606" y="1496701"/>
            <a:ext cx="10519954" cy="2031325"/>
          </a:xfrm>
          <a:prstGeom prst="rect">
            <a:avLst/>
          </a:prstGeom>
          <a:noFill/>
        </p:spPr>
        <p:txBody>
          <a:bodyPr wrap="square" rtlCol="0">
            <a:spAutoFit/>
          </a:bodyPr>
          <a:lstStyle/>
          <a:p>
            <a:pPr algn="just">
              <a:lnSpc>
                <a:spcPct val="150000"/>
              </a:lnSpc>
            </a:pPr>
            <a:r>
              <a:rPr lang="vi-VN" sz="28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solidFill>
                  <a:srgbClr val="FF0000"/>
                </a:solidFill>
                <a:latin typeface="Times New Roman" panose="02020603050405020304" pitchFamily="18" charset="0"/>
                <a:cs typeface="Times New Roman" panose="02020603050405020304" pitchFamily="18" charset="0"/>
              </a:rPr>
              <a:t>Bác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trồng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chiếc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rễ</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như</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vậy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để</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nó</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mọc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thành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cây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có</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vòng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lá</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tròn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em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thiếu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có</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thể</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chui</a:t>
            </a:r>
            <a:r>
              <a:rPr lang="en-US" sz="2800" b="1" dirty="0">
                <a:solidFill>
                  <a:srgbClr val="FF0000"/>
                </a:solidFill>
                <a:latin typeface="Times New Roman" panose="02020603050405020304" pitchFamily="18" charset="0"/>
                <a:cs typeface="Times New Roman" panose="02020603050405020304" pitchFamily="18" charset="0"/>
              </a:rPr>
              <a:t> qua </a:t>
            </a:r>
            <a:r>
              <a:rPr lang="en-US" sz="2800" b="1" dirty="0" err="1">
                <a:solidFill>
                  <a:srgbClr val="FF0000"/>
                </a:solidFill>
                <a:latin typeface="Times New Roman" panose="02020603050405020304" pitchFamily="18" charset="0"/>
                <a:cs typeface="Times New Roman" panose="02020603050405020304" pitchFamily="18" charset="0"/>
              </a:rPr>
              <a:t>chui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vòng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ấy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thăm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vườn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Bác</a:t>
            </a:r>
            <a:r>
              <a:rPr lang="en-US" sz="2800" b="1" dirty="0">
                <a:solidFill>
                  <a:srgbClr val="FF0000"/>
                </a:solidFill>
                <a:latin typeface="Times New Roman" panose="02020603050405020304" pitchFamily="18" charset="0"/>
                <a:cs typeface="Times New Roman" panose="02020603050405020304" pitchFamily="18" charset="0"/>
              </a:rPr>
              <a:t>.</a:t>
            </a:r>
            <a:endParaRPr lang="vi-VN" sz="2800" b="1" dirty="0">
              <a:solidFill>
                <a:srgbClr val="FF0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xmlns="" id="{1CF56876-4358-4653-9ED5-D98E09EF4339}"/>
              </a:ext>
            </a:extLst>
          </p:cNvPr>
          <p:cNvSpPr txBox="1"/>
          <p:nvPr/>
        </p:nvSpPr>
        <p:spPr>
          <a:xfrm>
            <a:off x="717368" y="3528026"/>
            <a:ext cx="10833463" cy="1684564"/>
          </a:xfrm>
          <a:prstGeom prst="rect">
            <a:avLst/>
          </a:prstGeom>
          <a:noFill/>
        </p:spPr>
        <p:txBody>
          <a:bodyPr wrap="square" rtlCol="0">
            <a:spAutoFit/>
          </a:bodyPr>
          <a:lstStyle/>
          <a:p>
            <a:pPr algn="just">
              <a:lnSpc>
                <a:spcPct val="200000"/>
              </a:lnSpc>
            </a:pPr>
            <a:r>
              <a:rPr lang="en-US" sz="2800" b="1" dirty="0">
                <a:latin typeface="Times New Roman" panose="02020603050405020304" pitchFamily="18" charset="0"/>
                <a:cs typeface="Times New Roman" panose="02020603050405020304" pitchFamily="18" charset="0"/>
              </a:rPr>
              <a:t>4</a:t>
            </a:r>
            <a:r>
              <a:rPr lang="vi-VN" sz="2800" b="1"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Qua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thấy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Hồ</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với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thiếu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như</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a:t>
            </a:r>
          </a:p>
        </p:txBody>
      </p:sp>
      <p:sp>
        <p:nvSpPr>
          <p:cNvPr id="16" name="TextBox 15">
            <a:extLst>
              <a:ext uri="{FF2B5EF4-FFF2-40B4-BE49-F238E27FC236}">
                <a16:creationId xmlns:a16="http://schemas.microsoft.com/office/drawing/2014/main" xmlns="" id="{8000D77A-7EFD-4289-A020-F9710197AC74}"/>
              </a:ext>
            </a:extLst>
          </p:cNvPr>
          <p:cNvSpPr txBox="1"/>
          <p:nvPr/>
        </p:nvSpPr>
        <p:spPr>
          <a:xfrm>
            <a:off x="717368" y="5095095"/>
            <a:ext cx="10519954" cy="1307537"/>
          </a:xfrm>
          <a:prstGeom prst="rect">
            <a:avLst/>
          </a:prstGeom>
          <a:noFill/>
        </p:spPr>
        <p:txBody>
          <a:bodyPr wrap="square" rtlCol="0">
            <a:spAutoFit/>
          </a:bodyPr>
          <a:lstStyle/>
          <a:p>
            <a:pPr algn="just">
              <a:lnSpc>
                <a:spcPct val="150000"/>
              </a:lnSpc>
            </a:pPr>
            <a:r>
              <a:rPr lang="vi-VN" sz="28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a:solidFill>
                  <a:srgbClr val="FF0000"/>
                </a:solidFill>
                <a:latin typeface="Times New Roman" panose="02020603050405020304" pitchFamily="18" charset="0"/>
                <a:cs typeface="Times New Roman" panose="02020603050405020304" pitchFamily="18" charset="0"/>
              </a:rPr>
              <a:t>Qua </a:t>
            </a:r>
            <a:r>
              <a:rPr lang="en-US" sz="2800" b="1" dirty="0" err="1">
                <a:solidFill>
                  <a:srgbClr val="FF0000"/>
                </a:solidFill>
                <a:latin typeface="Times New Roman" panose="02020603050405020304" pitchFamily="18" charset="0"/>
                <a:cs typeface="Times New Roman" panose="02020603050405020304" pitchFamily="18" charset="0"/>
              </a:rPr>
              <a:t>bài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đọc</a:t>
            </a:r>
            <a:r>
              <a:rPr lang="en-US" sz="2800" b="1" dirty="0">
                <a:solidFill>
                  <a:srgbClr val="FF0000"/>
                </a:solidFill>
                <a:latin typeface="Times New Roman" panose="02020603050405020304" pitchFamily="18" charset="0"/>
                <a:cs typeface="Times New Roman" panose="02020603050405020304" pitchFamily="18" charset="0"/>
              </a:rPr>
              <a:t>, ta </a:t>
            </a:r>
            <a:r>
              <a:rPr lang="en-US" sz="2800" b="1" dirty="0" err="1">
                <a:solidFill>
                  <a:srgbClr val="FF0000"/>
                </a:solidFill>
                <a:latin typeface="Times New Roman" panose="02020603050405020304" pitchFamily="18" charset="0"/>
                <a:cs typeface="Times New Roman" panose="02020603050405020304" pitchFamily="18" charset="0"/>
              </a:rPr>
              <a:t>thấy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rất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yêu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thương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cháu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thiếu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niên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đồng</a:t>
            </a:r>
            <a:r>
              <a:rPr lang="en-US" sz="2800" b="1" dirty="0">
                <a:solidFill>
                  <a:srgbClr val="FF0000"/>
                </a:solidFill>
                <a:latin typeface="Times New Roman" panose="02020603050405020304" pitchFamily="18" charset="0"/>
                <a:cs typeface="Times New Roman" panose="02020603050405020304" pitchFamily="18" charset="0"/>
              </a:rPr>
              <a:t>.</a:t>
            </a:r>
            <a:endParaRPr lang="vi-VN" sz="2800" b="1"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29513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5"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471D874-834B-456F-A740-1ECAE843EAC8}"/>
              </a:ext>
            </a:extLst>
          </p:cNvPr>
          <p:cNvSpPr txBox="1"/>
          <p:nvPr/>
        </p:nvSpPr>
        <p:spPr>
          <a:xfrm>
            <a:off x="4327073" y="686799"/>
            <a:ext cx="2863284" cy="913007"/>
          </a:xfrm>
          <a:prstGeom prst="rect">
            <a:avLst/>
          </a:prstGeom>
          <a:noFill/>
        </p:spPr>
        <p:txBody>
          <a:bodyPr wrap="none" rtlCol="0">
            <a:spAutoFit/>
          </a:bodyPr>
          <a:lstStyle/>
          <a:p>
            <a:r>
              <a:rPr lang="en-US" sz="5333" b="1">
                <a:solidFill>
                  <a:srgbClr val="FF0000"/>
                </a:solidFill>
                <a:latin typeface="Times New Roman" pitchFamily="18" charset="0"/>
                <a:cs typeface="Times New Roman" pitchFamily="18" charset="0"/>
              </a:rPr>
              <a:t>Nội dung</a:t>
            </a:r>
            <a:endParaRPr lang="en-US" sz="5333" b="1" dirty="0">
              <a:solidFill>
                <a:srgbClr val="FF0000"/>
              </a:solidFill>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xmlns="" id="{19D84268-8DF1-432D-A1C0-1350142B1E92}"/>
              </a:ext>
            </a:extLst>
          </p:cNvPr>
          <p:cNvSpPr txBox="1"/>
          <p:nvPr/>
        </p:nvSpPr>
        <p:spPr>
          <a:xfrm>
            <a:off x="774155" y="2140198"/>
            <a:ext cx="9796761" cy="1754326"/>
          </a:xfrm>
          <a:prstGeom prst="rect">
            <a:avLst/>
          </a:prstGeom>
          <a:noFill/>
        </p:spPr>
        <p:txBody>
          <a:bodyPr wrap="square">
            <a:spAutoFit/>
          </a:bodyPr>
          <a:lstStyle/>
          <a:p>
            <a:pPr algn="just"/>
            <a:r>
              <a:rPr lang="en-US" sz="3600">
                <a:latin typeface="Times New Roman" panose="02020603050405020304" pitchFamily="18" charset="0"/>
                <a:ea typeface="Times New Roman" panose="02020603050405020304" pitchFamily="18" charset="0"/>
              </a:rPr>
              <a:t>    </a:t>
            </a:r>
            <a:r>
              <a:rPr lang="en-US" sz="3600">
                <a:effectLst/>
                <a:latin typeface="Times New Roman" panose="02020603050405020304" pitchFamily="18" charset="0"/>
                <a:ea typeface="Times New Roman" panose="02020603050405020304" pitchFamily="18" charset="0"/>
              </a:rPr>
              <a:t>Qua câu chuyện chúng ta hiểu vì sao Bác Hồ cho trồng chiếc rễ đa tròn, hiểu được tình cảm yêu thương của Bác dành cho các cháu thiếu nhi.</a:t>
            </a:r>
            <a:endParaRPr lang="en-US" sz="3600"/>
          </a:p>
        </p:txBody>
      </p:sp>
    </p:spTree>
    <p:extLst>
      <p:ext uri="{BB962C8B-B14F-4D97-AF65-F5344CB8AC3E}">
        <p14:creationId xmlns:p14="http://schemas.microsoft.com/office/powerpoint/2010/main" val="2657992012"/>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EJ145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0488"/>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819400" y="2967335"/>
            <a:ext cx="5943600" cy="923330"/>
          </a:xfrm>
          <a:prstGeom prst="rect">
            <a:avLst/>
          </a:prstGeom>
          <a:noFill/>
        </p:spPr>
        <p:txBody>
          <a:bodyPr wrap="none">
            <a:prstTxWarp prst="textCanDown">
              <a:avLst/>
            </a:prstTxWarp>
            <a:spAutoFit/>
          </a:bodyPr>
          <a:lstStyle/>
          <a:p>
            <a:pPr algn="ctr">
              <a:defRPr/>
            </a:pPr>
            <a:r>
              <a:rPr lang="en-US" sz="5400" b="1" cap="all" dirty="0">
                <a:ln w="9000" cmpd="sng">
                  <a:solidFill>
                    <a:srgbClr val="FF0000"/>
                  </a:solidFill>
                  <a:prstDash val="solid"/>
                </a:ln>
                <a:solidFill>
                  <a:srgbClr val="FF505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LUYỆN ĐỌC LẠI</a:t>
            </a:r>
          </a:p>
        </p:txBody>
      </p:sp>
    </p:spTree>
    <p:extLst>
      <p:ext uri="{BB962C8B-B14F-4D97-AF65-F5344CB8AC3E}">
        <p14:creationId xmlns:p14="http://schemas.microsoft.com/office/powerpoint/2010/main" val="3834735036"/>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44"/>
          <p:cNvPicPr>
            <a:picLocks noChangeAspect="1"/>
          </p:cNvPicPr>
          <p:nvPr/>
        </p:nvPicPr>
        <p:blipFill rotWithShape="1">
          <a:blip r:embed="rId2" cstate="print">
            <a:extLst>
              <a:ext uri="{28A0092B-C50C-407E-A947-70E740481C1C}">
                <a14:useLocalDpi xmlns:a14="http://schemas.microsoft.com/office/drawing/2010/main" val="0"/>
              </a:ext>
            </a:extLst>
          </a:blip>
          <a:srcRect l="15498" r="13695" b="5297"/>
          <a:stretch/>
        </p:blipFill>
        <p:spPr>
          <a:xfrm>
            <a:off x="0" y="2942309"/>
            <a:ext cx="2631874" cy="3520991"/>
          </a:xfrm>
          <a:prstGeom prst="rect">
            <a:avLst/>
          </a:prstGeom>
        </p:spPr>
      </p:pic>
      <p:pic>
        <p:nvPicPr>
          <p:cNvPr id="6" name="图片 1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1608" y="5124339"/>
            <a:ext cx="1858307" cy="1858791"/>
          </a:xfrm>
          <a:prstGeom prst="rect">
            <a:avLst/>
          </a:prstGeom>
        </p:spPr>
      </p:pic>
      <p:pic>
        <p:nvPicPr>
          <p:cNvPr id="7" name="图片 5">
            <a:extLst>
              <a:ext uri="{FF2B5EF4-FFF2-40B4-BE49-F238E27FC236}">
                <a16:creationId xmlns:a16="http://schemas.microsoft.com/office/drawing/2014/main" xmlns="" id="{32E29622-6938-4F27-BA2F-8E57C68A08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0" y="-1743636"/>
            <a:ext cx="10499930" cy="6540366"/>
          </a:xfrm>
          <a:prstGeom prst="rect">
            <a:avLst/>
          </a:prstGeom>
        </p:spPr>
      </p:pic>
      <p:pic>
        <p:nvPicPr>
          <p:cNvPr id="8" name="Picture 7"/>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0" r="98667"/>
                    </a14:imgEffect>
                  </a14:imgLayer>
                </a14:imgProps>
              </a:ext>
              <a:ext uri="{28A0092B-C50C-407E-A947-70E740481C1C}">
                <a14:useLocalDpi xmlns:a14="http://schemas.microsoft.com/office/drawing/2010/main" val="0"/>
              </a:ext>
            </a:extLst>
          </a:blip>
          <a:srcRect l="29795" r="30586"/>
          <a:stretch/>
        </p:blipFill>
        <p:spPr>
          <a:xfrm>
            <a:off x="9836047" y="1357165"/>
            <a:ext cx="2107656" cy="5321249"/>
          </a:xfrm>
          <a:prstGeom prst="rect">
            <a:avLst/>
          </a:prstGeom>
        </p:spPr>
      </p:pic>
      <p:sp>
        <p:nvSpPr>
          <p:cNvPr id="9" name="Rectangle 11">
            <a:extLst>
              <a:ext uri="{FF2B5EF4-FFF2-40B4-BE49-F238E27FC236}">
                <a16:creationId xmlns:a16="http://schemas.microsoft.com/office/drawing/2014/main" xmlns="" id="{3AD24F28-1415-40B3-A995-3C246C286D7F}"/>
              </a:ext>
            </a:extLst>
          </p:cNvPr>
          <p:cNvSpPr>
            <a:spLocks noChangeArrowheads="1"/>
          </p:cNvSpPr>
          <p:nvPr/>
        </p:nvSpPr>
        <p:spPr bwMode="gray">
          <a:xfrm rot="21292743">
            <a:off x="2597013" y="1549223"/>
            <a:ext cx="7182705" cy="746407"/>
          </a:xfrm>
          <a:prstGeom prst="rect">
            <a:avLst/>
          </a:prstGeom>
          <a:noFill/>
          <a:ln>
            <a:noFill/>
          </a:ln>
        </p:spPr>
        <p:txBody>
          <a:bodyPr wrap="square" lIns="68562" tIns="34281" rIns="68562" bIns="34281">
            <a:spAutoFit/>
          </a:bodyPr>
          <a:lstStyle/>
          <a:p>
            <a:pPr algn="ctr" defTabSz="1218814">
              <a:defRPr/>
            </a:pPr>
            <a:r>
              <a:rPr lang="en-US" altLang="zh-CN" sz="4400" b="1" dirty="0" err="1">
                <a:ln w="9525">
                  <a:solidFill>
                    <a:schemeClr val="bg1"/>
                  </a:solidFill>
                  <a:prstDash val="solid"/>
                </a:ln>
                <a:solidFill>
                  <a:schemeClr val="tx2"/>
                </a:solidFill>
                <a:effectLst>
                  <a:outerShdw blurRad="12700" dist="38100" dir="2700000" algn="tl" rotWithShape="0">
                    <a:schemeClr val="accent5">
                      <a:lumMod val="60000"/>
                      <a:lumOff val="40000"/>
                    </a:schemeClr>
                  </a:outerShdw>
                </a:effectLst>
                <a:latin typeface="SVN-Gretoon" panose="02040603050506020204" pitchFamily="18" charset="0"/>
                <a:ea typeface="微软雅黑" panose="020B0503020204020204" pitchFamily="34" charset="-122"/>
              </a:rPr>
              <a:t>Luyện</a:t>
            </a:r>
            <a:r>
              <a:rPr lang="en-US" altLang="zh-CN" sz="4400" b="1" dirty="0">
                <a:ln w="9525">
                  <a:solidFill>
                    <a:schemeClr val="bg1"/>
                  </a:solidFill>
                  <a:prstDash val="solid"/>
                </a:ln>
                <a:solidFill>
                  <a:schemeClr val="tx2"/>
                </a:solidFill>
                <a:effectLst>
                  <a:outerShdw blurRad="12700" dist="38100" dir="2700000" algn="tl" rotWithShape="0">
                    <a:schemeClr val="accent5">
                      <a:lumMod val="60000"/>
                      <a:lumOff val="40000"/>
                    </a:schemeClr>
                  </a:outerShdw>
                </a:effectLst>
                <a:latin typeface="SVN-Gretoon" panose="02040603050506020204" pitchFamily="18" charset="0"/>
                <a:ea typeface="微软雅黑" panose="020B0503020204020204" pitchFamily="34" charset="-122"/>
              </a:rPr>
              <a:t> </a:t>
            </a:r>
            <a:r>
              <a:rPr lang="en-US" altLang="zh-CN" sz="4400" b="1" dirty="0" err="1">
                <a:ln w="9525">
                  <a:solidFill>
                    <a:schemeClr val="bg1"/>
                  </a:solidFill>
                  <a:prstDash val="solid"/>
                </a:ln>
                <a:solidFill>
                  <a:schemeClr val="tx2"/>
                </a:solidFill>
                <a:effectLst>
                  <a:outerShdw blurRad="12700" dist="38100" dir="2700000" algn="tl" rotWithShape="0">
                    <a:schemeClr val="accent5">
                      <a:lumMod val="60000"/>
                      <a:lumOff val="40000"/>
                    </a:schemeClr>
                  </a:outerShdw>
                </a:effectLst>
                <a:latin typeface="SVN-Gretoon" panose="02040603050506020204" pitchFamily="18" charset="0"/>
                <a:ea typeface="微软雅黑" panose="020B0503020204020204" pitchFamily="34" charset="-122"/>
              </a:rPr>
              <a:t>đọc</a:t>
            </a:r>
            <a:r>
              <a:rPr lang="en-US" altLang="zh-CN" sz="4400" b="1" dirty="0">
                <a:ln w="9525">
                  <a:solidFill>
                    <a:schemeClr val="bg1"/>
                  </a:solidFill>
                  <a:prstDash val="solid"/>
                </a:ln>
                <a:solidFill>
                  <a:schemeClr val="tx2"/>
                </a:solidFill>
                <a:effectLst>
                  <a:outerShdw blurRad="12700" dist="38100" dir="2700000" algn="tl" rotWithShape="0">
                    <a:schemeClr val="accent5">
                      <a:lumMod val="60000"/>
                      <a:lumOff val="40000"/>
                    </a:schemeClr>
                  </a:outerShdw>
                </a:effectLst>
                <a:latin typeface="SVN-Gretoon" panose="02040603050506020204" pitchFamily="18" charset="0"/>
                <a:ea typeface="微软雅黑" panose="020B0503020204020204" pitchFamily="34" charset="-122"/>
              </a:rPr>
              <a:t> </a:t>
            </a:r>
            <a:r>
              <a:rPr lang="en-US" altLang="zh-CN" sz="4400" b="1" dirty="0" err="1">
                <a:ln w="9525">
                  <a:solidFill>
                    <a:schemeClr val="bg1"/>
                  </a:solidFill>
                  <a:prstDash val="solid"/>
                </a:ln>
                <a:solidFill>
                  <a:schemeClr val="tx2"/>
                </a:solidFill>
                <a:effectLst>
                  <a:outerShdw blurRad="12700" dist="38100" dir="2700000" algn="tl" rotWithShape="0">
                    <a:schemeClr val="accent5">
                      <a:lumMod val="60000"/>
                      <a:lumOff val="40000"/>
                    </a:schemeClr>
                  </a:outerShdw>
                </a:effectLst>
                <a:latin typeface="SVN-Gretoon" panose="02040603050506020204" pitchFamily="18" charset="0"/>
                <a:ea typeface="微软雅黑" panose="020B0503020204020204" pitchFamily="34" charset="-122"/>
              </a:rPr>
              <a:t>lại</a:t>
            </a:r>
            <a:endParaRPr lang="zh-CN" altLang="en-US" sz="4400" b="1" dirty="0">
              <a:ln w="9525">
                <a:solidFill>
                  <a:schemeClr val="bg1"/>
                </a:solidFill>
                <a:prstDash val="solid"/>
              </a:ln>
              <a:solidFill>
                <a:schemeClr val="tx2"/>
              </a:solidFill>
              <a:effectLst>
                <a:outerShdw blurRad="12700" dist="38100" dir="2700000" algn="tl" rotWithShape="0">
                  <a:schemeClr val="accent5">
                    <a:lumMod val="60000"/>
                    <a:lumOff val="40000"/>
                  </a:schemeClr>
                </a:outerShdw>
              </a:effectLst>
              <a:latin typeface="SVN-Gretoon" panose="02040603050506020204" pitchFamily="18" charset="0"/>
              <a:ea typeface="微软雅黑" panose="020B0503020204020204" pitchFamily="34" charset="-122"/>
            </a:endParaRPr>
          </a:p>
        </p:txBody>
      </p:sp>
      <p:pic>
        <p:nvPicPr>
          <p:cNvPr id="10" name="图片 12">
            <a:extLst>
              <a:ext uri="{FF2B5EF4-FFF2-40B4-BE49-F238E27FC236}">
                <a16:creationId xmlns:a16="http://schemas.microsoft.com/office/drawing/2014/main" xmlns="" id="{37A7A021-B942-4826-8E86-0E1DA4522F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414812">
            <a:off x="263371" y="271066"/>
            <a:ext cx="1101477" cy="1101764"/>
          </a:xfrm>
          <a:prstGeom prst="rect">
            <a:avLst/>
          </a:prstGeom>
        </p:spPr>
      </p:pic>
      <p:sp>
        <p:nvSpPr>
          <p:cNvPr id="2" name="TextBox 1"/>
          <p:cNvSpPr txBox="1"/>
          <p:nvPr/>
        </p:nvSpPr>
        <p:spPr>
          <a:xfrm>
            <a:off x="3492771" y="3785511"/>
            <a:ext cx="6324600" cy="2677656"/>
          </a:xfrm>
          <a:prstGeom prst="rect">
            <a:avLst/>
          </a:prstGeom>
          <a:noFill/>
        </p:spPr>
        <p:txBody>
          <a:bodyPr wrap="square" rtlCol="0">
            <a:spAutoFit/>
          </a:bodyPr>
          <a:lstStyle/>
          <a:p>
            <a:r>
              <a:rPr lang="en-US" sz="2800" dirty="0" err="1">
                <a:solidFill>
                  <a:srgbClr val="3333CC"/>
                </a:solidFill>
                <a:latin typeface="Times New Roman" panose="02020603050405020304" pitchFamily="18" charset="0"/>
                <a:cs typeface="Times New Roman" panose="02020603050405020304" pitchFamily="18" charset="0"/>
              </a:rPr>
              <a:t>Giọng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đọc</a:t>
            </a:r>
            <a:r>
              <a:rPr lang="en-US" sz="2800" dirty="0">
                <a:solidFill>
                  <a:srgbClr val="3333CC"/>
                </a:solidFill>
                <a:latin typeface="Times New Roman" panose="02020603050405020304" pitchFamily="18" charset="0"/>
                <a:cs typeface="Times New Roman" panose="02020603050405020304" pitchFamily="18" charset="0"/>
              </a:rPr>
              <a:t> : </a:t>
            </a:r>
            <a:r>
              <a:rPr lang="en-US" sz="2800" dirty="0" err="1">
                <a:solidFill>
                  <a:srgbClr val="3333CC"/>
                </a:solidFill>
                <a:latin typeface="Times New Roman" panose="02020603050405020304" pitchFamily="18" charset="0"/>
                <a:cs typeface="Times New Roman" panose="02020603050405020304" pitchFamily="18" charset="0"/>
              </a:rPr>
              <a:t>nhẹ</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nhàng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tình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cảm</a:t>
            </a:r>
            <a:r>
              <a:rPr lang="en-US" sz="2800" dirty="0">
                <a:solidFill>
                  <a:srgbClr val="3333CC"/>
                </a:solidFill>
                <a:latin typeface="Times New Roman" panose="02020603050405020304" pitchFamily="18" charset="0"/>
                <a:cs typeface="Times New Roman" panose="02020603050405020304" pitchFamily="18" charset="0"/>
              </a:rPr>
              <a:t>.</a:t>
            </a:r>
          </a:p>
          <a:p>
            <a:r>
              <a:rPr lang="en-US" sz="2800" dirty="0" err="1">
                <a:solidFill>
                  <a:srgbClr val="3333CC"/>
                </a:solidFill>
                <a:latin typeface="Times New Roman" panose="02020603050405020304" pitchFamily="18" charset="0"/>
                <a:cs typeface="Times New Roman" panose="02020603050405020304" pitchFamily="18" charset="0"/>
              </a:rPr>
              <a:t>Phân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biệt</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giọng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người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kể</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với</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giọng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của</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nhân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vật</a:t>
            </a:r>
            <a:r>
              <a:rPr lang="en-US" sz="2800" dirty="0">
                <a:solidFill>
                  <a:srgbClr val="3333CC"/>
                </a:solidFill>
                <a:latin typeface="Times New Roman" panose="02020603050405020304" pitchFamily="18" charset="0"/>
                <a:cs typeface="Times New Roman" panose="02020603050405020304" pitchFamily="18" charset="0"/>
              </a:rPr>
              <a:t>:</a:t>
            </a: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Giọng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Bác</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Hồ</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ấm</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áp</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tình</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cảm</a:t>
            </a:r>
            <a:endParaRPr lang="en-US" sz="2800" dirty="0">
              <a:solidFill>
                <a:srgbClr val="3333CC"/>
              </a:solidFill>
              <a:latin typeface="Times New Roman" panose="02020603050405020304" pitchFamily="18" charset="0"/>
              <a:cs typeface="Times New Roman" panose="02020603050405020304" pitchFamily="18" charset="0"/>
            </a:endParaRPr>
          </a:p>
          <a:p>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Giọng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chú</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cần</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vụ</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nhẹ</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nhàng</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lễ</a:t>
            </a:r>
            <a:r>
              <a:rPr lang="en-US" sz="2800" dirty="0">
                <a:solidFill>
                  <a:srgbClr val="3333CC"/>
                </a:solidFill>
                <a:latin typeface="Times New Roman" panose="02020603050405020304" pitchFamily="18" charset="0"/>
                <a:cs typeface="Times New Roman" panose="02020603050405020304" pitchFamily="18" charset="0"/>
              </a:rPr>
              <a:t> </a:t>
            </a:r>
            <a:r>
              <a:rPr lang="en-US" sz="2800" dirty="0" err="1">
                <a:solidFill>
                  <a:srgbClr val="3333CC"/>
                </a:solidFill>
                <a:latin typeface="Times New Roman" panose="02020603050405020304" pitchFamily="18" charset="0"/>
                <a:cs typeface="Times New Roman" panose="02020603050405020304" pitchFamily="18" charset="0"/>
              </a:rPr>
              <a:t>phép</a:t>
            </a:r>
            <a:endParaRPr lang="en-US" sz="2800" dirty="0">
              <a:solidFill>
                <a:srgbClr val="3333CC"/>
              </a:solidFill>
              <a:latin typeface="Times New Roman" panose="02020603050405020304" pitchFamily="18" charset="0"/>
              <a:cs typeface="Times New Roman" panose="02020603050405020304" pitchFamily="18" charset="0"/>
            </a:endParaRPr>
          </a:p>
          <a:p>
            <a:endParaRPr lang="vi-VN" sz="2800" dirty="0">
              <a:solidFill>
                <a:srgbClr val="3333CC"/>
              </a:solidFill>
              <a:latin typeface="Times New Roman" panose="02020603050405020304" pitchFamily="18" charset="0"/>
              <a:cs typeface="Times New Roman" panose="02020603050405020304" pitchFamily="18" charset="0"/>
            </a:endParaRPr>
          </a:p>
        </p:txBody>
      </p:sp>
      <p:sp>
        <p:nvSpPr>
          <p:cNvPr id="3" name="Rectangle 2"/>
          <p:cNvSpPr/>
          <p:nvPr/>
        </p:nvSpPr>
        <p:spPr>
          <a:xfrm>
            <a:off x="6003635" y="2967335"/>
            <a:ext cx="184730" cy="923330"/>
          </a:xfrm>
          <a:prstGeom prst="rect">
            <a:avLst/>
          </a:prstGeom>
          <a:noFill/>
        </p:spPr>
        <p:txBody>
          <a:bodyPr wrap="none" lIns="91440" tIns="45720" rIns="91440" bIns="45720">
            <a:spAutoFit/>
          </a:bodyPr>
          <a:lstStyle/>
          <a:p>
            <a:pPr algn="ctr"/>
            <a:endParaRPr lang="en-US" sz="54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28510817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53" presetClass="entr" presetSubtype="16"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750" fill="hold"/>
                                        <p:tgtEl>
                                          <p:spTgt spid="9"/>
                                        </p:tgtEl>
                                        <p:attrNameLst>
                                          <p:attrName>ppt_w</p:attrName>
                                        </p:attrNameLst>
                                      </p:cBhvr>
                                      <p:tavLst>
                                        <p:tav tm="0">
                                          <p:val>
                                            <p:fltVal val="0"/>
                                          </p:val>
                                        </p:tav>
                                        <p:tav tm="100000">
                                          <p:val>
                                            <p:strVal val="#ppt_w"/>
                                          </p:val>
                                        </p:tav>
                                      </p:tavLst>
                                    </p:anim>
                                    <p:anim calcmode="lin" valueType="num">
                                      <p:cBhvr>
                                        <p:cTn id="23" dur="750" fill="hold"/>
                                        <p:tgtEl>
                                          <p:spTgt spid="9"/>
                                        </p:tgtEl>
                                        <p:attrNameLst>
                                          <p:attrName>ppt_h</p:attrName>
                                        </p:attrNameLst>
                                      </p:cBhvr>
                                      <p:tavLst>
                                        <p:tav tm="0">
                                          <p:val>
                                            <p:fltVal val="0"/>
                                          </p:val>
                                        </p:tav>
                                        <p:tav tm="100000">
                                          <p:val>
                                            <p:strVal val="#ppt_h"/>
                                          </p:val>
                                        </p:tav>
                                      </p:tavLst>
                                    </p:anim>
                                    <p:animEffect transition="in" filter="fade">
                                      <p:cBhvr>
                                        <p:cTn id="24" dur="750"/>
                                        <p:tgtEl>
                                          <p:spTgt spid="9"/>
                                        </p:tgtEl>
                                      </p:cBhvr>
                                    </p:animEffect>
                                  </p:childTnLst>
                                </p:cTn>
                              </p:par>
                            </p:childTnLst>
                          </p:cTn>
                        </p:par>
                        <p:par>
                          <p:cTn id="25" fill="hold">
                            <p:stCondLst>
                              <p:cond delay="1750"/>
                            </p:stCondLst>
                            <p:childTnLst>
                              <p:par>
                                <p:cTn id="26" presetID="53" presetClass="entr" presetSubtype="16"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arn(inVertical)">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231FD2-BC92-4B5C-8AC8-275F3BDF7F0B}"/>
              </a:ext>
            </a:extLst>
          </p:cNvPr>
          <p:cNvSpPr/>
          <p:nvPr/>
        </p:nvSpPr>
        <p:spPr>
          <a:xfrm>
            <a:off x="869865" y="323883"/>
            <a:ext cx="10569388" cy="6370975"/>
          </a:xfrm>
          <a:prstGeom prst="rect">
            <a:avLst/>
          </a:prstGeom>
        </p:spPr>
        <p:txBody>
          <a:bodyPr wrap="square">
            <a:spAutoFit/>
          </a:bodyPr>
          <a:lstStyle/>
          <a:p>
            <a:pPr algn="ctr"/>
            <a:r>
              <a:rPr lang="vi-VN" sz="2400" b="1" dirty="0">
                <a:solidFill>
                  <a:srgbClr val="616161"/>
                </a:solidFill>
                <a:latin typeface="Tahoma" panose="020B0604030504040204" pitchFamily="34" charset="0"/>
              </a:rPr>
              <a:t>​</a:t>
            </a:r>
            <a:r>
              <a:rPr lang="vi-VN" sz="2400" b="1" dirty="0">
                <a:solidFill>
                  <a:srgbClr val="FF0000"/>
                </a:solidFill>
                <a:latin typeface="+mj-lt"/>
              </a:rPr>
              <a:t>CHIẾC RỄ ĐA TRÒN</a:t>
            </a:r>
            <a:endParaRPr lang="vi-VN" sz="2400" dirty="0">
              <a:solidFill>
                <a:srgbClr val="FF0000"/>
              </a:solidFill>
              <a:latin typeface="+mj-lt"/>
            </a:endParaRPr>
          </a:p>
          <a:p>
            <a:r>
              <a:rPr lang="vi-VN" sz="2400" dirty="0">
                <a:solidFill>
                  <a:srgbClr val="616161"/>
                </a:solidFill>
                <a:latin typeface="+mj-lt"/>
              </a:rPr>
              <a:t>   Một 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 :</a:t>
            </a:r>
          </a:p>
          <a:p>
            <a:r>
              <a:rPr lang="vi-VN" sz="2400" dirty="0">
                <a:solidFill>
                  <a:srgbClr val="616161"/>
                </a:solidFill>
                <a:latin typeface="+mj-lt"/>
              </a:rPr>
              <a:t>       - Chú cuốn chiếc này rễ này lại, rồi trồng cho nó mọc tiếp nhé!</a:t>
            </a:r>
          </a:p>
          <a:p>
            <a:r>
              <a:rPr lang="vi-VN" sz="2400" dirty="0">
                <a:solidFill>
                  <a:srgbClr val="616161"/>
                </a:solidFill>
                <a:latin typeface="+mj-lt"/>
              </a:rPr>
              <a:t>   Theo lời Bác, chú cần vụ xới đất, vùi chiếc rễ xuống. Thấy vậy, Bác ân cần bảo:</a:t>
            </a:r>
          </a:p>
          <a:p>
            <a:r>
              <a:rPr lang="vi-VN" sz="2400" dirty="0">
                <a:solidFill>
                  <a:srgbClr val="616161"/>
                </a:solidFill>
                <a:latin typeface="+mj-lt"/>
              </a:rPr>
              <a:t>       - Chú nên làm thế này.</a:t>
            </a:r>
          </a:p>
          <a:p>
            <a:r>
              <a:rPr lang="vi-VN" sz="2400" dirty="0">
                <a:solidFill>
                  <a:srgbClr val="616161"/>
                </a:solidFill>
                <a:latin typeface="+mj-lt"/>
              </a:rPr>
              <a:t>   Nói rồi, Bác cuộn chiếc rễ thành một vòng tròn, cùng chú cần vụ buộc nó tựa vào hai cái cọc, sau đó mới vùi hai đầu rễ xuống đất.</a:t>
            </a:r>
          </a:p>
          <a:p>
            <a:r>
              <a:rPr lang="vi-VN" sz="2400" dirty="0">
                <a:solidFill>
                  <a:srgbClr val="616161"/>
                </a:solidFill>
                <a:latin typeface="+mj-lt"/>
              </a:rPr>
              <a:t>  Chú cần vụ thắc mắc:</a:t>
            </a:r>
          </a:p>
          <a:p>
            <a:r>
              <a:rPr lang="vi-VN" sz="2400" dirty="0">
                <a:solidFill>
                  <a:srgbClr val="616161"/>
                </a:solidFill>
                <a:latin typeface="+mj-lt"/>
              </a:rPr>
              <a:t>      - Thưa Bác, làm thế để làm gì ạ?</a:t>
            </a:r>
          </a:p>
          <a:p>
            <a:r>
              <a:rPr lang="vi-VN" sz="2400" dirty="0">
                <a:solidFill>
                  <a:srgbClr val="616161"/>
                </a:solidFill>
                <a:latin typeface="+mj-lt"/>
              </a:rPr>
              <a:t>  Bác khẽ cười:</a:t>
            </a:r>
          </a:p>
          <a:p>
            <a:r>
              <a:rPr lang="vi-VN" sz="2400" dirty="0">
                <a:solidFill>
                  <a:srgbClr val="616161"/>
                </a:solidFill>
                <a:latin typeface="+mj-lt"/>
              </a:rPr>
              <a:t>      - Rồi chú sẽ biết.</a:t>
            </a:r>
          </a:p>
          <a:p>
            <a:r>
              <a:rPr lang="vi-VN" sz="2400" dirty="0">
                <a:solidFill>
                  <a:srgbClr val="616161"/>
                </a:solidFill>
                <a:latin typeface="+mj-lt"/>
              </a:rPr>
              <a:t>  Nhiều 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p>
          <a:p>
            <a:pPr algn="r"/>
            <a:r>
              <a:rPr lang="vi-VN" sz="2400" i="1" dirty="0">
                <a:solidFill>
                  <a:srgbClr val="616161"/>
                </a:solidFill>
                <a:latin typeface="+mj-lt"/>
              </a:rPr>
              <a:t>(Theo</a:t>
            </a:r>
            <a:r>
              <a:rPr lang="vi-VN" sz="2400" dirty="0">
                <a:solidFill>
                  <a:srgbClr val="616161"/>
                </a:solidFill>
                <a:latin typeface="+mj-lt"/>
              </a:rPr>
              <a:t> Bác Hồ kính yêu)</a:t>
            </a:r>
            <a:endParaRPr lang="vi-VN" sz="2400" b="0" i="0" dirty="0">
              <a:solidFill>
                <a:srgbClr val="616161"/>
              </a:solidFill>
              <a:effectLst/>
              <a:latin typeface="+mj-lt"/>
            </a:endParaRPr>
          </a:p>
        </p:txBody>
      </p:sp>
      <p:sp>
        <p:nvSpPr>
          <p:cNvPr id="3" name="Rounded Rectangle 17">
            <a:extLst>
              <a:ext uri="{FF2B5EF4-FFF2-40B4-BE49-F238E27FC236}">
                <a16:creationId xmlns:a16="http://schemas.microsoft.com/office/drawing/2014/main" xmlns="" id="{4CA89F95-A72D-4162-BC1C-481577CDF655}"/>
              </a:ext>
            </a:extLst>
          </p:cNvPr>
          <p:cNvSpPr/>
          <p:nvPr/>
        </p:nvSpPr>
        <p:spPr>
          <a:xfrm>
            <a:off x="869865" y="797859"/>
            <a:ext cx="10452270" cy="1409627"/>
          </a:xfrm>
          <a:prstGeom prst="roundRect">
            <a:avLst/>
          </a:prstGeom>
          <a:solidFill>
            <a:srgbClr val="FF0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ed Rectangle 19">
            <a:extLst>
              <a:ext uri="{FF2B5EF4-FFF2-40B4-BE49-F238E27FC236}">
                <a16:creationId xmlns:a16="http://schemas.microsoft.com/office/drawing/2014/main" xmlns="" id="{8AEB8B68-BC44-40DC-9A6E-5F489CEA122E}"/>
              </a:ext>
            </a:extLst>
          </p:cNvPr>
          <p:cNvSpPr/>
          <p:nvPr/>
        </p:nvSpPr>
        <p:spPr>
          <a:xfrm>
            <a:off x="869865" y="2203004"/>
            <a:ext cx="10452270" cy="2862055"/>
          </a:xfrm>
          <a:prstGeom prst="roundRect">
            <a:avLst/>
          </a:prstGeom>
          <a:solidFill>
            <a:srgbClr val="00B05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21">
            <a:extLst>
              <a:ext uri="{FF2B5EF4-FFF2-40B4-BE49-F238E27FC236}">
                <a16:creationId xmlns:a16="http://schemas.microsoft.com/office/drawing/2014/main" xmlns="" id="{0307760C-CF1D-4B6D-9B87-2E60235DDEA8}"/>
              </a:ext>
            </a:extLst>
          </p:cNvPr>
          <p:cNvSpPr/>
          <p:nvPr/>
        </p:nvSpPr>
        <p:spPr>
          <a:xfrm>
            <a:off x="869864" y="5065059"/>
            <a:ext cx="10452269" cy="1317161"/>
          </a:xfrm>
          <a:prstGeom prst="roundRect">
            <a:avLst/>
          </a:prstGeom>
          <a:solidFill>
            <a:srgbClr val="FFC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A42393E0-4D90-4C5A-BF84-E423B35BD61C}"/>
              </a:ext>
            </a:extLst>
          </p:cNvPr>
          <p:cNvSpPr txBox="1"/>
          <p:nvPr/>
        </p:nvSpPr>
        <p:spPr>
          <a:xfrm>
            <a:off x="10677916" y="163142"/>
            <a:ext cx="1288434" cy="338554"/>
          </a:xfrm>
          <a:prstGeom prst="rect">
            <a:avLst/>
          </a:prstGeom>
          <a:solidFill>
            <a:srgbClr val="00B0F0"/>
          </a:solidFill>
        </p:spPr>
        <p:style>
          <a:lnRef idx="2">
            <a:schemeClr val="accent4"/>
          </a:lnRef>
          <a:fillRef idx="1">
            <a:schemeClr val="lt1"/>
          </a:fillRef>
          <a:effectRef idx="0">
            <a:schemeClr val="accent4"/>
          </a:effectRef>
          <a:fontRef idx="minor">
            <a:schemeClr val="dk1"/>
          </a:fontRef>
        </p:style>
        <p:txBody>
          <a:bodyPr wrap="square" rtlCol="0">
            <a:spAutoFit/>
          </a:bodyPr>
          <a:lstStyle/>
          <a:p>
            <a:r>
              <a:rPr lang="vi-VN" sz="1600" b="1" dirty="0">
                <a:latin typeface="Times New Roman" panose="02020603050405020304" pitchFamily="18" charset="0"/>
                <a:cs typeface="Times New Roman" panose="02020603050405020304" pitchFamily="18" charset="0"/>
              </a:rPr>
              <a:t>Đọc toàn bài</a:t>
            </a: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842055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Kết quả hình ảnh cho FIREWORK GIF">
            <a:extLst>
              <a:ext uri="{FF2B5EF4-FFF2-40B4-BE49-F238E27FC236}">
                <a16:creationId xmlns:a16="http://schemas.microsoft.com/office/drawing/2014/main" xmlns="" id="{07AB9137-6FFF-4F62-9CAD-30DAD5E9CAF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97018" y="1011172"/>
            <a:ext cx="2204485" cy="192451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B1DA4F00-7764-49D7-AEC4-E99C0D0798E3}"/>
              </a:ext>
            </a:extLst>
          </p:cNvPr>
          <p:cNvSpPr/>
          <p:nvPr/>
        </p:nvSpPr>
        <p:spPr>
          <a:xfrm>
            <a:off x="3298774" y="2512955"/>
            <a:ext cx="5494132" cy="1084914"/>
          </a:xfrm>
          <a:prstGeom prst="rect">
            <a:avLst/>
          </a:prstGeom>
          <a:noFill/>
        </p:spPr>
        <p:txBody>
          <a:bodyPr wrap="none" lIns="68580" tIns="34291" rIns="68580" bIns="3429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6600" b="1" dirty="0">
                <a:ln w="11430"/>
                <a:solidFill>
                  <a:srgbClr val="00B050"/>
                </a:soli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pic>
        <p:nvPicPr>
          <p:cNvPr id="8" name="Picture 4" descr="Hình ảnh có liên quan">
            <a:extLst>
              <a:ext uri="{FF2B5EF4-FFF2-40B4-BE49-F238E27FC236}">
                <a16:creationId xmlns:a16="http://schemas.microsoft.com/office/drawing/2014/main" xmlns="" id="{C41DBA14-5151-44A0-85A6-F40D612C5C5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912208" y="730609"/>
            <a:ext cx="3571875" cy="315039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ình ảnh có liên quan">
            <a:extLst>
              <a:ext uri="{FF2B5EF4-FFF2-40B4-BE49-F238E27FC236}">
                <a16:creationId xmlns:a16="http://schemas.microsoft.com/office/drawing/2014/main" xmlns="" id="{E56DC350-91CA-4E8B-8E5D-1594EC164A7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45780" y="2635065"/>
            <a:ext cx="3571875" cy="31503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Kết quả hình ảnh cho FIREWORK GIF">
            <a:extLst>
              <a:ext uri="{FF2B5EF4-FFF2-40B4-BE49-F238E27FC236}">
                <a16:creationId xmlns:a16="http://schemas.microsoft.com/office/drawing/2014/main" xmlns="" id="{5C3D1B31-9C34-4C9B-8B01-B24FB5B0548F}"/>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572104" y="3860943"/>
            <a:ext cx="2204485" cy="1924517"/>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88A01A59-846C-4E91-80FF-BE0B0416791B}"/>
              </a:ext>
            </a:extLst>
          </p:cNvPr>
          <p:cNvSpPr/>
          <p:nvPr/>
        </p:nvSpPr>
        <p:spPr>
          <a:xfrm>
            <a:off x="869865" y="323883"/>
            <a:ext cx="10569388" cy="6370975"/>
          </a:xfrm>
          <a:prstGeom prst="rect">
            <a:avLst/>
          </a:prstGeom>
        </p:spPr>
        <p:txBody>
          <a:bodyPr wrap="square">
            <a:spAutoFit/>
          </a:bodyPr>
          <a:lstStyle/>
          <a:p>
            <a:pPr algn="ctr"/>
            <a:r>
              <a:rPr lang="vi-VN" sz="2400" b="1" dirty="0">
                <a:solidFill>
                  <a:srgbClr val="616161"/>
                </a:solidFill>
                <a:latin typeface="Tahoma" panose="020B0604030504040204" pitchFamily="34" charset="0"/>
              </a:rPr>
              <a:t>​</a:t>
            </a:r>
            <a:r>
              <a:rPr lang="vi-VN" sz="2400" b="1" dirty="0">
                <a:solidFill>
                  <a:srgbClr val="FF0000"/>
                </a:solidFill>
                <a:latin typeface="+mj-lt"/>
              </a:rPr>
              <a:t>CHIẾC RỄ ĐA TRÒN</a:t>
            </a:r>
            <a:endParaRPr lang="vi-VN" sz="2400" dirty="0">
              <a:solidFill>
                <a:srgbClr val="FF0000"/>
              </a:solidFill>
              <a:latin typeface="+mj-lt"/>
            </a:endParaRPr>
          </a:p>
          <a:p>
            <a:r>
              <a:rPr lang="vi-VN" sz="2400" dirty="0">
                <a:solidFill>
                  <a:srgbClr val="616161"/>
                </a:solidFill>
                <a:latin typeface="+mj-lt"/>
              </a:rPr>
              <a:t>   Một 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cần vụ :</a:t>
            </a:r>
          </a:p>
          <a:p>
            <a:r>
              <a:rPr lang="vi-VN" sz="2400" dirty="0">
                <a:solidFill>
                  <a:srgbClr val="616161"/>
                </a:solidFill>
                <a:latin typeface="+mj-lt"/>
              </a:rPr>
              <a:t>       - Chú cuốn chiếc này rễ này lại, rồi trồng cho nó mọc tiếp nhé!</a:t>
            </a:r>
          </a:p>
          <a:p>
            <a:r>
              <a:rPr lang="vi-VN" sz="2400" dirty="0">
                <a:solidFill>
                  <a:srgbClr val="616161"/>
                </a:solidFill>
                <a:latin typeface="+mj-lt"/>
              </a:rPr>
              <a:t>   Theo lời Bác, chú cần vụ xới đất, vùi chiếc rễ xuống. Thấy vậy, Bác ân cần bảo:</a:t>
            </a:r>
          </a:p>
          <a:p>
            <a:r>
              <a:rPr lang="vi-VN" sz="2400" dirty="0">
                <a:solidFill>
                  <a:srgbClr val="616161"/>
                </a:solidFill>
                <a:latin typeface="+mj-lt"/>
              </a:rPr>
              <a:t>       - Chú nên làm thế này.</a:t>
            </a:r>
          </a:p>
          <a:p>
            <a:r>
              <a:rPr lang="vi-VN" sz="2400" dirty="0">
                <a:solidFill>
                  <a:srgbClr val="616161"/>
                </a:solidFill>
                <a:latin typeface="+mj-lt"/>
              </a:rPr>
              <a:t>   Nói rồi, Bác cuộn chiếc rễ thành một vòng tròn, cùng chú cần vụ buộc nó tựa vào hai cái cọc, sau đó mới vùi hai đầu rễ xuống đất.</a:t>
            </a:r>
          </a:p>
          <a:p>
            <a:r>
              <a:rPr lang="vi-VN" sz="2400" dirty="0">
                <a:solidFill>
                  <a:srgbClr val="616161"/>
                </a:solidFill>
                <a:latin typeface="+mj-lt"/>
              </a:rPr>
              <a:t>  Chú cần vụ thắc mắc:</a:t>
            </a:r>
          </a:p>
          <a:p>
            <a:r>
              <a:rPr lang="vi-VN" sz="2400" dirty="0">
                <a:solidFill>
                  <a:srgbClr val="616161"/>
                </a:solidFill>
                <a:latin typeface="+mj-lt"/>
              </a:rPr>
              <a:t>      - Thưa Bác, làm thế để làm gì ạ?</a:t>
            </a:r>
          </a:p>
          <a:p>
            <a:r>
              <a:rPr lang="vi-VN" sz="2400" dirty="0">
                <a:solidFill>
                  <a:srgbClr val="616161"/>
                </a:solidFill>
                <a:latin typeface="+mj-lt"/>
              </a:rPr>
              <a:t>  Bác khẽ cười:</a:t>
            </a:r>
          </a:p>
          <a:p>
            <a:r>
              <a:rPr lang="vi-VN" sz="2400" dirty="0">
                <a:solidFill>
                  <a:srgbClr val="616161"/>
                </a:solidFill>
                <a:latin typeface="+mj-lt"/>
              </a:rPr>
              <a:t>      - Rồi chú sẽ biết.</a:t>
            </a:r>
          </a:p>
          <a:p>
            <a:r>
              <a:rPr lang="vi-VN" sz="2400" dirty="0">
                <a:solidFill>
                  <a:srgbClr val="616161"/>
                </a:solidFill>
                <a:latin typeface="+mj-lt"/>
              </a:rPr>
              <a:t>  Nhiều 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p>
          <a:p>
            <a:pPr algn="r"/>
            <a:r>
              <a:rPr lang="vi-VN" sz="2400" i="1" dirty="0">
                <a:solidFill>
                  <a:srgbClr val="616161"/>
                </a:solidFill>
                <a:latin typeface="+mj-lt"/>
              </a:rPr>
              <a:t>(Theo</a:t>
            </a:r>
            <a:r>
              <a:rPr lang="vi-VN" sz="2400" dirty="0">
                <a:solidFill>
                  <a:srgbClr val="616161"/>
                </a:solidFill>
                <a:latin typeface="+mj-lt"/>
              </a:rPr>
              <a:t> Bác Hồ kính yêu)</a:t>
            </a:r>
            <a:endParaRPr lang="vi-VN" sz="2400" b="0" i="0" dirty="0">
              <a:solidFill>
                <a:srgbClr val="616161"/>
              </a:solidFill>
              <a:effectLst/>
              <a:latin typeface="+mj-lt"/>
            </a:endParaRPr>
          </a:p>
        </p:txBody>
      </p:sp>
      <p:sp>
        <p:nvSpPr>
          <p:cNvPr id="12" name="Rounded Rectangle 17">
            <a:extLst>
              <a:ext uri="{FF2B5EF4-FFF2-40B4-BE49-F238E27FC236}">
                <a16:creationId xmlns:a16="http://schemas.microsoft.com/office/drawing/2014/main" xmlns="" id="{5AE57701-27A3-48B9-B91F-B76C7EDBD4AC}"/>
              </a:ext>
            </a:extLst>
          </p:cNvPr>
          <p:cNvSpPr/>
          <p:nvPr/>
        </p:nvSpPr>
        <p:spPr>
          <a:xfrm>
            <a:off x="869865" y="797859"/>
            <a:ext cx="10452270" cy="1409627"/>
          </a:xfrm>
          <a:prstGeom prst="roundRect">
            <a:avLst/>
          </a:prstGeom>
          <a:solidFill>
            <a:srgbClr val="FF0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xmlns="" id="{54735B29-B0BE-472B-9F28-90B1FC2B491E}"/>
              </a:ext>
            </a:extLst>
          </p:cNvPr>
          <p:cNvSpPr txBox="1"/>
          <p:nvPr/>
        </p:nvSpPr>
        <p:spPr>
          <a:xfrm>
            <a:off x="10718478" y="129875"/>
            <a:ext cx="1084575" cy="400110"/>
          </a:xfrm>
          <a:prstGeom prst="rect">
            <a:avLst/>
          </a:prstGeom>
          <a:solidFill>
            <a:srgbClr val="00B0F0"/>
          </a:solidFill>
        </p:spPr>
        <p:style>
          <a:lnRef idx="2">
            <a:schemeClr val="accent4"/>
          </a:lnRef>
          <a:fillRef idx="1">
            <a:schemeClr val="lt1"/>
          </a:fillRef>
          <a:effectRef idx="0">
            <a:schemeClr val="accent4"/>
          </a:effectRef>
          <a:fontRef idx="minor">
            <a:schemeClr val="dk1"/>
          </a:fontRef>
        </p:style>
        <p:txBody>
          <a:bodyPr wrap="square" rtlCol="0">
            <a:spAutoFit/>
          </a:bodyPr>
          <a:lstStyle/>
          <a:p>
            <a:r>
              <a:rPr lang="vi-VN" sz="1600" b="1" dirty="0">
                <a:latin typeface="Times New Roman" panose="02020603050405020304" pitchFamily="18" charset="0"/>
                <a:cs typeface="Times New Roman" panose="02020603050405020304" pitchFamily="18" charset="0"/>
              </a:rPr>
              <a:t>Thị </a:t>
            </a:r>
            <a:r>
              <a:rPr lang="vi-VN" sz="2000" b="1" dirty="0">
                <a:latin typeface="Times New Roman" panose="02020603050405020304" pitchFamily="18" charset="0"/>
                <a:cs typeface="Times New Roman" panose="02020603050405020304" pitchFamily="18" charset="0"/>
              </a:rPr>
              <a:t>đọc</a:t>
            </a:r>
            <a:endParaRPr lang="en-US" sz="2000" b="1" dirty="0">
              <a:latin typeface="Times New Roman" panose="02020603050405020304" pitchFamily="18" charset="0"/>
              <a:cs typeface="Times New Roman" panose="02020603050405020304" pitchFamily="18" charset="0"/>
            </a:endParaRPr>
          </a:p>
        </p:txBody>
      </p:sp>
      <p:sp>
        <p:nvSpPr>
          <p:cNvPr id="14" name="Rounded Rectangle 19">
            <a:extLst>
              <a:ext uri="{FF2B5EF4-FFF2-40B4-BE49-F238E27FC236}">
                <a16:creationId xmlns:a16="http://schemas.microsoft.com/office/drawing/2014/main" xmlns="" id="{4CE716D1-FB6C-4378-AD2C-89BF224A917E}"/>
              </a:ext>
            </a:extLst>
          </p:cNvPr>
          <p:cNvSpPr/>
          <p:nvPr/>
        </p:nvSpPr>
        <p:spPr>
          <a:xfrm>
            <a:off x="869865" y="2203004"/>
            <a:ext cx="10452270" cy="2862055"/>
          </a:xfrm>
          <a:prstGeom prst="roundRect">
            <a:avLst/>
          </a:prstGeom>
          <a:solidFill>
            <a:srgbClr val="00B05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21">
            <a:extLst>
              <a:ext uri="{FF2B5EF4-FFF2-40B4-BE49-F238E27FC236}">
                <a16:creationId xmlns:a16="http://schemas.microsoft.com/office/drawing/2014/main" xmlns="" id="{B632F8D5-5FB9-4732-A42E-5C71ADD9B73A}"/>
              </a:ext>
            </a:extLst>
          </p:cNvPr>
          <p:cNvSpPr/>
          <p:nvPr/>
        </p:nvSpPr>
        <p:spPr>
          <a:xfrm>
            <a:off x="869864" y="5065059"/>
            <a:ext cx="10452269" cy="1317161"/>
          </a:xfrm>
          <a:prstGeom prst="roundRect">
            <a:avLst/>
          </a:prstGeom>
          <a:solidFill>
            <a:srgbClr val="FFC0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86272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xit" presetSubtype="0" fill="hold" nodeType="withEffect">
                                  <p:stCondLst>
                                    <p:cond delay="500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xit" presetSubtype="0" fill="hold" nodeType="withEffect">
                                  <p:stCondLst>
                                    <p:cond delay="5000"/>
                                  </p:stCondLst>
                                  <p:childTnLst>
                                    <p:set>
                                      <p:cBhvr>
                                        <p:cTn id="14" dur="1" fill="hold">
                                          <p:stCondLst>
                                            <p:cond delay="0"/>
                                          </p:stCondLst>
                                        </p:cTn>
                                        <p:tgtEl>
                                          <p:spTgt spid="8"/>
                                        </p:tgtEl>
                                        <p:attrNameLst>
                                          <p:attrName>style.visibility</p:attrName>
                                        </p:attrNameLst>
                                      </p:cBhvr>
                                      <p:to>
                                        <p:strVal val="hidden"/>
                                      </p:to>
                                    </p:set>
                                  </p:childTnLst>
                                </p:cTn>
                              </p:par>
                              <p:par>
                                <p:cTn id="15" presetID="1" presetClass="exit" presetSubtype="0" fill="hold" grpId="1" nodeType="withEffect">
                                  <p:stCondLst>
                                    <p:cond delay="500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xit" presetSubtype="0" fill="hold" nodeType="withEffect">
                                  <p:stCondLst>
                                    <p:cond delay="5000"/>
                                  </p:stCondLst>
                                  <p:childTnLst>
                                    <p:set>
                                      <p:cBhvr>
                                        <p:cTn id="22" dur="1" fill="hold">
                                          <p:stCondLst>
                                            <p:cond delay="0"/>
                                          </p:stCondLst>
                                        </p:cTn>
                                        <p:tgtEl>
                                          <p:spTgt spid="9"/>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xit" presetSubtype="0" fill="hold" nodeType="withEffect">
                                  <p:stCondLst>
                                    <p:cond delay="5000"/>
                                  </p:stCondLst>
                                  <p:childTnLst>
                                    <p:set>
                                      <p:cBhvr>
                                        <p:cTn id="26" dur="1" fill="hold">
                                          <p:stCondLst>
                                            <p:cond delay="0"/>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6D9A0651-6236-4AD1-BD1B-E2DE79A753A5}"/>
              </a:ext>
            </a:extLst>
          </p:cNvPr>
          <p:cNvPicPr>
            <a:picLocks noChangeAspect="1"/>
          </p:cNvPicPr>
          <p:nvPr/>
        </p:nvPicPr>
        <p:blipFill rotWithShape="1">
          <a:blip r:embed="rId2"/>
          <a:srcRect b="4658"/>
          <a:stretch/>
        </p:blipFill>
        <p:spPr>
          <a:xfrm>
            <a:off x="2216949" y="857251"/>
            <a:ext cx="7412956" cy="5277093"/>
          </a:xfrm>
          <a:prstGeom prst="rect">
            <a:avLst/>
          </a:prstGeom>
        </p:spPr>
      </p:pic>
      <p:sp>
        <p:nvSpPr>
          <p:cNvPr id="8" name="文本框 32">
            <a:extLst>
              <a:ext uri="{FF2B5EF4-FFF2-40B4-BE49-F238E27FC236}">
                <a16:creationId xmlns:a16="http://schemas.microsoft.com/office/drawing/2014/main" xmlns="" id="{F7103F37-4496-4162-98C3-915F036A3136}"/>
              </a:ext>
            </a:extLst>
          </p:cNvPr>
          <p:cNvSpPr txBox="1"/>
          <p:nvPr/>
        </p:nvSpPr>
        <p:spPr>
          <a:xfrm>
            <a:off x="2734113" y="915366"/>
            <a:ext cx="6686551" cy="590931"/>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defTabSz="342891">
              <a:defRPr/>
            </a:pPr>
            <a:r>
              <a:rPr lang="en-US" altLang="zh-CN" sz="2700" b="1">
                <a:ln w="0"/>
                <a:solidFill>
                  <a:srgbClr val="CB1AEE"/>
                </a:solidFill>
                <a:effectLst>
                  <a:outerShdw blurRad="38100" dist="25400" dir="5400000" algn="ctr" rotWithShape="0">
                    <a:srgbClr val="6E747A">
                      <a:alpha val="43000"/>
                    </a:srgbClr>
                  </a:outerShdw>
                </a:effectLst>
                <a:latin typeface="HP001 4 hàng" panose="020B0603050302020204" pitchFamily="34" charset="0"/>
                <a:ea typeface="Microsoft YaHei" panose="020B0503020204020204" charset="-122"/>
                <a:cs typeface="Times New Roman" panose="02020603050405020304" pitchFamily="18" charset="0"/>
              </a:rPr>
              <a:t>   </a:t>
            </a:r>
            <a:endParaRPr lang="en-US" altLang="zh-CN" sz="2400" b="1">
              <a:ln w="0"/>
              <a:solidFill>
                <a:srgbClr val="CB1AEE"/>
              </a:solidFill>
              <a:effectLst>
                <a:outerShdw blurRad="38100" dist="25400" dir="5400000" algn="ctr" rotWithShape="0">
                  <a:srgbClr val="6E747A">
                    <a:alpha val="43000"/>
                  </a:srgbClr>
                </a:outerShdw>
              </a:effectLst>
              <a:latin typeface="HP001 4 hàng" panose="020B0603050302020204" pitchFamily="34" charset="0"/>
              <a:ea typeface="Microsoft YaHei" panose="020B0503020204020204" charset="-122"/>
              <a:cs typeface="Times New Roman" panose="02020603050405020304" pitchFamily="18" charset="0"/>
            </a:endParaRPr>
          </a:p>
        </p:txBody>
      </p:sp>
      <p:sp>
        <p:nvSpPr>
          <p:cNvPr id="5" name="TextBox 4">
            <a:extLst>
              <a:ext uri="{FF2B5EF4-FFF2-40B4-BE49-F238E27FC236}">
                <a16:creationId xmlns:a16="http://schemas.microsoft.com/office/drawing/2014/main" xmlns="" id="{6FDB8D18-6E84-4274-8C3B-3E02FDD29230}"/>
              </a:ext>
            </a:extLst>
          </p:cNvPr>
          <p:cNvSpPr txBox="1"/>
          <p:nvPr/>
        </p:nvSpPr>
        <p:spPr>
          <a:xfrm>
            <a:off x="3012723" y="1666401"/>
            <a:ext cx="5821405" cy="461665"/>
          </a:xfrm>
          <a:prstGeom prst="rect">
            <a:avLst/>
          </a:prstGeom>
          <a:noFill/>
        </p:spPr>
        <p:txBody>
          <a:bodyPr wrap="square">
            <a:spAutoFit/>
          </a:bodyPr>
          <a:lstStyle/>
          <a:p>
            <a:r>
              <a:rPr lang="en-US" altLang="zh-CN" sz="2400" b="1">
                <a:ln w="0"/>
                <a:solidFill>
                  <a:srgbClr val="CB1AEE"/>
                </a:solidFill>
                <a:latin typeface="HP001 4 hàng" panose="020B0603050302020204" pitchFamily="34" charset="0"/>
                <a:ea typeface="Microsoft YaHei" panose="020B0503020204020204" charset="-122"/>
                <a:cs typeface="Times New Roman" panose="02020603050405020304" pitchFamily="18" charset="0"/>
              </a:rPr>
              <a:t>               Tập đọc</a:t>
            </a:r>
            <a:endParaRPr lang="en-US" sz="2400"/>
          </a:p>
        </p:txBody>
      </p:sp>
      <p:sp>
        <p:nvSpPr>
          <p:cNvPr id="7" name="TextBox 6">
            <a:extLst>
              <a:ext uri="{FF2B5EF4-FFF2-40B4-BE49-F238E27FC236}">
                <a16:creationId xmlns:a16="http://schemas.microsoft.com/office/drawing/2014/main" xmlns="" id="{A84D76FF-7B7A-48B2-9026-17581CB341A7}"/>
              </a:ext>
            </a:extLst>
          </p:cNvPr>
          <p:cNvSpPr txBox="1"/>
          <p:nvPr/>
        </p:nvSpPr>
        <p:spPr>
          <a:xfrm>
            <a:off x="4473052" y="2139236"/>
            <a:ext cx="3589305" cy="461665"/>
          </a:xfrm>
          <a:prstGeom prst="rect">
            <a:avLst/>
          </a:prstGeom>
          <a:noFill/>
        </p:spPr>
        <p:txBody>
          <a:bodyPr wrap="square">
            <a:spAutoFit/>
          </a:bodyPr>
          <a:lstStyle/>
          <a:p>
            <a:r>
              <a:rPr lang="en-US" sz="2400" b="1">
                <a:ln w="0"/>
                <a:solidFill>
                  <a:srgbClr val="CB1AEE"/>
                </a:solidFill>
                <a:latin typeface="HP001 4 hàng" panose="020B0603050302020204" pitchFamily="34" charset="0"/>
                <a:ea typeface="Microsoft YaHei" panose="020B0503020204020204" charset="-122"/>
                <a:cs typeface="Times New Roman" panose="02020603050405020304" pitchFamily="18" charset="0"/>
              </a:rPr>
              <a:t>Chiếc rễ đa tròn</a:t>
            </a:r>
            <a:endParaRPr lang="en-US" sz="2400"/>
          </a:p>
        </p:txBody>
      </p:sp>
      <p:cxnSp>
        <p:nvCxnSpPr>
          <p:cNvPr id="3" name="Straight Connector 2">
            <a:extLst>
              <a:ext uri="{FF2B5EF4-FFF2-40B4-BE49-F238E27FC236}">
                <a16:creationId xmlns:a16="http://schemas.microsoft.com/office/drawing/2014/main" xmlns="" id="{33F23AC5-8635-459B-B614-2CF03D4BA4AD}"/>
              </a:ext>
            </a:extLst>
          </p:cNvPr>
          <p:cNvCxnSpPr/>
          <p:nvPr/>
        </p:nvCxnSpPr>
        <p:spPr>
          <a:xfrm>
            <a:off x="2683546" y="2889733"/>
            <a:ext cx="6614359" cy="0"/>
          </a:xfrm>
          <a:prstGeom prst="line">
            <a:avLst/>
          </a:prstGeom>
          <a:ln w="12700">
            <a:solidFill>
              <a:srgbClr val="020D5E"/>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cxnSpLocks/>
          </p:cNvCxnSpPr>
          <p:nvPr/>
        </p:nvCxnSpPr>
        <p:spPr>
          <a:xfrm>
            <a:off x="2678185" y="1021284"/>
            <a:ext cx="0" cy="527709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7F066B9D-F58D-44A8-9753-315E8BEA57C4}"/>
              </a:ext>
            </a:extLst>
          </p:cNvPr>
          <p:cNvSpPr txBox="1"/>
          <p:nvPr/>
        </p:nvSpPr>
        <p:spPr>
          <a:xfrm>
            <a:off x="3012723" y="1193566"/>
            <a:ext cx="5821405" cy="461665"/>
          </a:xfrm>
          <a:prstGeom prst="rect">
            <a:avLst/>
          </a:prstGeom>
          <a:noFill/>
        </p:spPr>
        <p:txBody>
          <a:bodyPr wrap="square">
            <a:spAutoFit/>
          </a:bodyPr>
          <a:lstStyle/>
          <a:p>
            <a:r>
              <a:rPr lang="en-US" altLang="zh-CN" sz="2400" b="1">
                <a:ln w="0"/>
                <a:solidFill>
                  <a:srgbClr val="CB1AEE"/>
                </a:solidFill>
                <a:latin typeface="HP001 4 hàng" panose="020B0603050302020204" pitchFamily="34" charset="0"/>
                <a:ea typeface="Microsoft YaHei" panose="020B0503020204020204" charset="-122"/>
                <a:cs typeface="Times New Roman" panose="02020603050405020304" pitchFamily="18" charset="0"/>
              </a:rPr>
              <a:t>Thứ tư </a:t>
            </a:r>
            <a:r>
              <a:rPr lang="en-US" altLang="zh-CN" sz="2400" b="1" err="1">
                <a:ln w="0"/>
                <a:solidFill>
                  <a:srgbClr val="CB1AEE"/>
                </a:solidFill>
                <a:latin typeface="HP001 4 hàng" panose="020B0603050302020204" pitchFamily="34" charset="0"/>
                <a:ea typeface="Microsoft YaHei" panose="020B0503020204020204" charset="-122"/>
                <a:cs typeface="Times New Roman" panose="02020603050405020304" pitchFamily="18" charset="0"/>
              </a:rPr>
              <a:t>ngày</a:t>
            </a:r>
            <a:r>
              <a:rPr lang="en-US" altLang="zh-CN" sz="2400" b="1">
                <a:ln w="0"/>
                <a:solidFill>
                  <a:srgbClr val="CB1AEE"/>
                </a:solidFill>
                <a:latin typeface="HP001 4 hàng" panose="020B0603050302020204" pitchFamily="34" charset="0"/>
                <a:ea typeface="Microsoft YaHei" panose="020B0503020204020204" charset="-122"/>
                <a:cs typeface="Times New Roman" panose="02020603050405020304" pitchFamily="18" charset="0"/>
              </a:rPr>
              <a:t> 20 </a:t>
            </a:r>
            <a:r>
              <a:rPr lang="en-US" altLang="zh-CN" sz="2400" b="1" err="1">
                <a:ln w="0"/>
                <a:solidFill>
                  <a:srgbClr val="CB1AEE"/>
                </a:solidFill>
                <a:latin typeface="HP001 4 hàng" panose="020B0603050302020204" pitchFamily="34" charset="0"/>
                <a:ea typeface="Microsoft YaHei" panose="020B0503020204020204" charset="-122"/>
                <a:cs typeface="Times New Roman" panose="02020603050405020304" pitchFamily="18" charset="0"/>
              </a:rPr>
              <a:t>tháng</a:t>
            </a:r>
            <a:r>
              <a:rPr lang="en-US" altLang="zh-CN" sz="2400" b="1">
                <a:ln w="0"/>
                <a:solidFill>
                  <a:srgbClr val="CB1AEE"/>
                </a:solidFill>
                <a:latin typeface="HP001 4 hàng" panose="020B0603050302020204" pitchFamily="34" charset="0"/>
                <a:ea typeface="Microsoft YaHei" panose="020B0503020204020204" charset="-122"/>
                <a:cs typeface="Times New Roman" panose="02020603050405020304" pitchFamily="18" charset="0"/>
              </a:rPr>
              <a:t> 4 </a:t>
            </a:r>
            <a:r>
              <a:rPr lang="en-US" altLang="zh-CN" sz="2400" b="1" err="1">
                <a:ln w="0"/>
                <a:solidFill>
                  <a:srgbClr val="CB1AEE"/>
                </a:solidFill>
                <a:latin typeface="HP001 4 hàng" panose="020B0603050302020204" pitchFamily="34" charset="0"/>
                <a:ea typeface="Microsoft YaHei" panose="020B0503020204020204" charset="-122"/>
                <a:cs typeface="Times New Roman" panose="02020603050405020304" pitchFamily="18" charset="0"/>
              </a:rPr>
              <a:t>năm</a:t>
            </a:r>
            <a:r>
              <a:rPr lang="en-US" altLang="zh-CN" sz="2400" b="1">
                <a:ln w="0"/>
                <a:solidFill>
                  <a:srgbClr val="CB1AEE"/>
                </a:solidFill>
                <a:latin typeface="HP001 4 hàng" panose="020B0603050302020204" pitchFamily="34" charset="0"/>
                <a:ea typeface="Microsoft YaHei" panose="020B0503020204020204" charset="-122"/>
                <a:cs typeface="Times New Roman" panose="02020603050405020304" pitchFamily="18" charset="0"/>
              </a:rPr>
              <a:t> 2022</a:t>
            </a:r>
            <a:endParaRPr lang="en-US" sz="2400"/>
          </a:p>
        </p:txBody>
      </p:sp>
      <p:pic>
        <p:nvPicPr>
          <p:cNvPr id="9" name="Picture 8">
            <a:extLst>
              <a:ext uri="{FF2B5EF4-FFF2-40B4-BE49-F238E27FC236}">
                <a16:creationId xmlns:a16="http://schemas.microsoft.com/office/drawing/2014/main" xmlns="" id="{D8D88C2C-878F-40D5-AAB8-70DCE05811E2}"/>
              </a:ext>
            </a:extLst>
          </p:cNvPr>
          <p:cNvPicPr>
            <a:picLocks noChangeAspect="1"/>
          </p:cNvPicPr>
          <p:nvPr/>
        </p:nvPicPr>
        <p:blipFill rotWithShape="1">
          <a:blip r:embed="rId3">
            <a:extLst>
              <a:ext uri="{28A0092B-C50C-407E-A947-70E740481C1C}">
                <a14:useLocalDpi xmlns:a14="http://schemas.microsoft.com/office/drawing/2010/main" val="0"/>
              </a:ext>
            </a:extLst>
          </a:blip>
          <a:srcRect l="12943" r="-1"/>
          <a:stretch/>
        </p:blipFill>
        <p:spPr>
          <a:xfrm>
            <a:off x="9700983" y="-153319"/>
            <a:ext cx="2164556" cy="3319232"/>
          </a:xfrm>
          <a:prstGeom prst="rect">
            <a:avLst/>
          </a:prstGeom>
        </p:spPr>
      </p:pic>
      <p:pic>
        <p:nvPicPr>
          <p:cNvPr id="11" name="Picture 10">
            <a:extLst>
              <a:ext uri="{FF2B5EF4-FFF2-40B4-BE49-F238E27FC236}">
                <a16:creationId xmlns:a16="http://schemas.microsoft.com/office/drawing/2014/main" xmlns="" id="{23A1713A-FCFC-4C4D-8A70-D8ABBDB641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802592" y="2802015"/>
            <a:ext cx="2434523" cy="3250088"/>
          </a:xfrm>
          <a:prstGeom prst="rect">
            <a:avLst/>
          </a:prstGeom>
        </p:spPr>
      </p:pic>
    </p:spTree>
    <p:extLst>
      <p:ext uri="{BB962C8B-B14F-4D97-AF65-F5344CB8AC3E}">
        <p14:creationId xmlns:p14="http://schemas.microsoft.com/office/powerpoint/2010/main" val="41355848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
            <a:extLst>
              <a:ext uri="{FF2B5EF4-FFF2-40B4-BE49-F238E27FC236}">
                <a16:creationId xmlns:a16="http://schemas.microsoft.com/office/drawing/2014/main" xmlns="" id="{0AAFFE85-53AF-4176-86BE-F5C216A0D59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2281" y="4741739"/>
            <a:ext cx="764619" cy="115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6">
            <a:extLst>
              <a:ext uri="{FF2B5EF4-FFF2-40B4-BE49-F238E27FC236}">
                <a16:creationId xmlns:a16="http://schemas.microsoft.com/office/drawing/2014/main" xmlns="" id="{76A2B587-50FA-43A8-AAA6-7D1650B0232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6900" y="4781178"/>
            <a:ext cx="652389" cy="1115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3">
            <a:extLst>
              <a:ext uri="{FF2B5EF4-FFF2-40B4-BE49-F238E27FC236}">
                <a16:creationId xmlns:a16="http://schemas.microsoft.com/office/drawing/2014/main" xmlns="" id="{CC6F8E4E-EC8C-4F65-89FA-8A567D3A15A4}"/>
              </a:ext>
            </a:extLst>
          </p:cNvPr>
          <p:cNvSpPr/>
          <p:nvPr/>
        </p:nvSpPr>
        <p:spPr>
          <a:xfrm>
            <a:off x="3052012" y="1970432"/>
            <a:ext cx="7170821" cy="2375453"/>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51"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4051"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51"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TẬP</a:t>
            </a:r>
            <a:r>
              <a:rPr lang="en-US" sz="4051"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THEO </a:t>
            </a:r>
          </a:p>
          <a:p>
            <a:pPr algn="ctr"/>
            <a:r>
              <a:rPr lang="en-US" sz="4051"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VĂN</a:t>
            </a:r>
            <a:r>
              <a:rPr lang="en-US" sz="4051"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51"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BẢN</a:t>
            </a:r>
            <a:r>
              <a:rPr lang="en-US" sz="4051"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4051" b="1"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ĐỌC</a:t>
            </a:r>
            <a:endParaRPr lang="en-US" sz="4051"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xmlns="" id="{EE3C7187-5A0A-4640-B1A8-E929E15C013B}"/>
              </a:ext>
            </a:extLst>
          </p:cNvPr>
          <p:cNvPicPr>
            <a:picLocks noChangeAspect="1"/>
          </p:cNvPicPr>
          <p:nvPr/>
        </p:nvPicPr>
        <p:blipFill>
          <a:blip r:embed="rId4"/>
          <a:stretch>
            <a:fillRect/>
          </a:stretch>
        </p:blipFill>
        <p:spPr>
          <a:xfrm>
            <a:off x="9592577" y="1270273"/>
            <a:ext cx="923624" cy="539543"/>
          </a:xfrm>
          <a:prstGeom prst="rect">
            <a:avLst/>
          </a:prstGeom>
        </p:spPr>
      </p:pic>
    </p:spTree>
    <p:extLst>
      <p:ext uri="{BB962C8B-B14F-4D97-AF65-F5344CB8AC3E}">
        <p14:creationId xmlns:p14="http://schemas.microsoft.com/office/powerpoint/2010/main" val="2385125630"/>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6740" y="3518731"/>
            <a:ext cx="11293312" cy="1325563"/>
          </a:xfrm>
        </p:spPr>
        <p:txBody>
          <a:bodyPr>
            <a:noAutofit/>
          </a:bodyPr>
          <a:lstStyle/>
          <a:p>
            <a:r>
              <a:rPr lang="en-US" sz="3200" dirty="0">
                <a:latin typeface="Times New Roman" panose="02020603050405020304" pitchFamily="18" charset="0"/>
                <a:cs typeface="Times New Roman" panose="02020603050405020304" pitchFamily="18" charset="0"/>
              </a:rPr>
              <a:t>a. </a:t>
            </a:r>
            <a:r>
              <a:rPr lang="en-US" sz="3200" dirty="0" err="1">
                <a:latin typeface="Times New Roman" panose="02020603050405020304" pitchFamily="18" charset="0"/>
                <a:cs typeface="Times New Roman" panose="02020603050405020304" pitchFamily="18" charset="0"/>
              </a:rPr>
              <a:t>Chú</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chiếc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rễ</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rồi</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tiếp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nhé</a:t>
            </a:r>
            <a:r>
              <a:rPr lang="en-US" sz="3200" dirty="0">
                <a:latin typeface="Times New Roman" panose="02020603050405020304" pitchFamily="18" charset="0"/>
                <a:cs typeface="Times New Roman" panose="02020603050405020304" pitchFamily="18" charset="0"/>
              </a:rPr>
              <a:t>.</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b. </a:t>
            </a:r>
            <a:r>
              <a:rPr lang="en-US" sz="3200" dirty="0" err="1">
                <a:latin typeface="Times New Roman" panose="02020603050405020304" pitchFamily="18" charset="0"/>
                <a:cs typeface="Times New Roman" panose="02020603050405020304" pitchFamily="18" charset="0"/>
              </a:rPr>
              <a:t>Chú</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rễ</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xuống</a:t>
            </a:r>
            <a:r>
              <a:rPr lang="en-US" sz="3200" dirty="0">
                <a:latin typeface="Times New Roman" panose="02020603050405020304" pitchFamily="18" charset="0"/>
                <a:cs typeface="Times New Roman" panose="02020603050405020304" pitchFamily="18" charset="0"/>
              </a:rPr>
              <a:t>.</a:t>
            </a:r>
            <a:br>
              <a:rPr lang="en-US" sz="3200" dirty="0">
                <a:latin typeface="Times New Roman" panose="02020603050405020304" pitchFamily="18" charset="0"/>
                <a:cs typeface="Times New Roman" panose="02020603050405020304" pitchFamily="18" charset="0"/>
              </a:rPr>
            </a:br>
            <a:r>
              <a:rPr lang="en-US" sz="3200" i="1" dirty="0">
                <a:latin typeface="Times New Roman" panose="02020603050405020304" pitchFamily="18" charset="0"/>
                <a:cs typeface="Times New Roman" panose="02020603050405020304" pitchFamily="18" charset="0"/>
              </a:rPr>
              <a:t/>
            </a:r>
            <a:br>
              <a:rPr lang="en-US" sz="3200" i="1" dirty="0">
                <a:latin typeface="Times New Roman" panose="02020603050405020304" pitchFamily="18" charset="0"/>
                <a:cs typeface="Times New Roman" panose="02020603050405020304" pitchFamily="18" charset="0"/>
              </a:rPr>
            </a:br>
            <a:endParaRPr lang="en-US" sz="3200" i="1" dirty="0">
              <a:latin typeface="Times New Roman" panose="02020603050405020304" pitchFamily="18" charset="0"/>
              <a:cs typeface="Times New Roman" panose="02020603050405020304" pitchFamily="18" charset="0"/>
            </a:endParaRPr>
          </a:p>
        </p:txBody>
      </p:sp>
      <p:sp>
        <p:nvSpPr>
          <p:cNvPr id="12" name="Google Shape;386;p32">
            <a:extLst>
              <a:ext uri="{FF2B5EF4-FFF2-40B4-BE49-F238E27FC236}">
                <a16:creationId xmlns:a16="http://schemas.microsoft.com/office/drawing/2014/main" xmlns="" id="{1C37CFDE-FD17-46D7-A182-0B62207CA647}"/>
              </a:ext>
            </a:extLst>
          </p:cNvPr>
          <p:cNvSpPr txBox="1">
            <a:spLocks/>
          </p:cNvSpPr>
          <p:nvPr/>
        </p:nvSpPr>
        <p:spPr>
          <a:xfrm>
            <a:off x="2337827" y="115974"/>
            <a:ext cx="7069337" cy="10828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Montserrat"/>
              <a:buNone/>
              <a:defRPr sz="1867" b="0" i="0" u="none" strike="noStrike" cap="none">
                <a:solidFill>
                  <a:schemeClr val="dk1"/>
                </a:solidFill>
                <a:latin typeface="Nunito"/>
                <a:ea typeface="Nunito"/>
                <a:cs typeface="Nunito"/>
                <a:sym typeface="Nunito"/>
              </a:defRPr>
            </a:lvl1pPr>
            <a:lvl2pPr marL="914400" marR="0" lvl="1" indent="-317500" algn="ctr" rtl="0">
              <a:lnSpc>
                <a:spcPct val="100000"/>
              </a:lnSpc>
              <a:spcBef>
                <a:spcPts val="0"/>
              </a:spcBef>
              <a:spcAft>
                <a:spcPts val="0"/>
              </a:spcAft>
              <a:buClr>
                <a:schemeClr val="dk1"/>
              </a:buClr>
              <a:buSzPts val="1400"/>
              <a:buFont typeface="Montserrat"/>
              <a:buNone/>
              <a:defRPr sz="1867" b="0" i="0" u="none" strike="noStrike" cap="none">
                <a:solidFill>
                  <a:schemeClr val="dk1"/>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dk1"/>
              </a:buClr>
              <a:buSzPts val="1400"/>
              <a:buFont typeface="Montserrat"/>
              <a:buNone/>
              <a:defRPr sz="1867" b="0" i="0" u="none" strike="noStrike" cap="none">
                <a:solidFill>
                  <a:schemeClr val="dk1"/>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dk1"/>
              </a:buClr>
              <a:buSzPts val="1400"/>
              <a:buFont typeface="Montserrat"/>
              <a:buNone/>
              <a:defRPr sz="1867" b="0" i="0" u="none" strike="noStrike" cap="none">
                <a:solidFill>
                  <a:schemeClr val="dk1"/>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dk1"/>
              </a:buClr>
              <a:buSzPts val="1400"/>
              <a:buFont typeface="Montserrat"/>
              <a:buNone/>
              <a:defRPr sz="1867" b="0" i="0" u="none" strike="noStrike" cap="none">
                <a:solidFill>
                  <a:schemeClr val="dk1"/>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dk1"/>
              </a:buClr>
              <a:buSzPts val="1400"/>
              <a:buFont typeface="Montserrat"/>
              <a:buNone/>
              <a:defRPr sz="1867" b="0" i="0" u="none" strike="noStrike" cap="none">
                <a:solidFill>
                  <a:schemeClr val="dk1"/>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dk1"/>
              </a:buClr>
              <a:buSzPts val="1400"/>
              <a:buFont typeface="Montserrat"/>
              <a:buNone/>
              <a:defRPr sz="1867" b="0" i="0" u="none" strike="noStrike" cap="none">
                <a:solidFill>
                  <a:schemeClr val="dk1"/>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dk1"/>
              </a:buClr>
              <a:buSzPts val="1400"/>
              <a:buFont typeface="Montserrat"/>
              <a:buNone/>
              <a:defRPr sz="1867" b="0" i="0" u="none" strike="noStrike" cap="none">
                <a:solidFill>
                  <a:schemeClr val="dk1"/>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dk1"/>
              </a:buClr>
              <a:buSzPts val="1400"/>
              <a:buFont typeface="Montserrat"/>
              <a:buNone/>
              <a:defRPr sz="1867" b="0" i="0" u="none" strike="noStrike" cap="none">
                <a:solidFill>
                  <a:schemeClr val="dk1"/>
                </a:solidFill>
                <a:latin typeface="Montserrat"/>
                <a:ea typeface="Montserrat"/>
                <a:cs typeface="Montserrat"/>
                <a:sym typeface="Montserrat"/>
              </a:defRPr>
            </a:lvl9pPr>
          </a:lstStyle>
          <a:p>
            <a:pPr marL="0" indent="0"/>
            <a:r>
              <a:rPr lang="en-US" sz="28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 TẬP THEO VĂN BẢN ĐỌC</a:t>
            </a:r>
          </a:p>
        </p:txBody>
      </p:sp>
      <p:sp>
        <p:nvSpPr>
          <p:cNvPr id="15" name="Rectangle 14"/>
          <p:cNvSpPr/>
          <p:nvPr/>
        </p:nvSpPr>
        <p:spPr>
          <a:xfrm>
            <a:off x="786740" y="1354988"/>
            <a:ext cx="10638314" cy="2062103"/>
          </a:xfrm>
          <a:prstGeom prst="rect">
            <a:avLst/>
          </a:prstGeom>
        </p:spPr>
        <p:txBody>
          <a:bodyPr wrap="square">
            <a:spAutoFit/>
          </a:bodyPr>
          <a:lstStyle/>
          <a:p>
            <a:r>
              <a:rPr lang="vi-VN" sz="3200" dirty="0">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1</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chọn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a:t>
            </a:r>
            <a:r>
              <a:rPr lang="vi-VN" sz="32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t>
            </a:r>
            <a:r>
              <a:rPr lang="en-US" sz="3200" i="1" dirty="0" err="1">
                <a:latin typeface="Times New Roman" panose="02020603050405020304" pitchFamily="18" charset="0"/>
                <a:cs typeface="Times New Roman" panose="02020603050405020304" pitchFamily="18" charset="0"/>
              </a:rPr>
              <a:t>cuốn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vùi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xới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trồng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phù</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hợp</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với mỗi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chỗ</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trống</a:t>
            </a:r>
            <a:r>
              <a:rPr lang="en-US" sz="3200" dirty="0">
                <a:latin typeface="Times New Roman" panose="02020603050405020304" pitchFamily="18" charset="0"/>
                <a:cs typeface="Times New Roman" panose="02020603050405020304" pitchFamily="18" charset="0"/>
              </a:rPr>
              <a:t>.</a:t>
            </a:r>
            <a:br>
              <a:rPr lang="en-US" sz="3200"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
            </a:r>
            <a:br>
              <a:rPr lang="en-US" sz="3200" b="1" dirty="0">
                <a:latin typeface="Times New Roman" panose="02020603050405020304" pitchFamily="18" charset="0"/>
                <a:cs typeface="Times New Roman" panose="02020603050405020304" pitchFamily="18" charset="0"/>
              </a:rPr>
            </a:br>
            <a:endParaRPr lang="en-US" sz="3200" dirty="0">
              <a:latin typeface="Times New Roman" panose="02020603050405020304" pitchFamily="18" charset="0"/>
              <a:cs typeface="Times New Roman" panose="02020603050405020304" pitchFamily="18" charset="0"/>
            </a:endParaRPr>
          </a:p>
        </p:txBody>
      </p:sp>
      <p:sp>
        <p:nvSpPr>
          <p:cNvPr id="3" name="Rectangle 2"/>
          <p:cNvSpPr/>
          <p:nvPr/>
        </p:nvSpPr>
        <p:spPr>
          <a:xfrm>
            <a:off x="2960015" y="2835151"/>
            <a:ext cx="906592"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endParaRPr lang="en-US" b="1" dirty="0">
              <a:solidFill>
                <a:srgbClr val="FF0000"/>
              </a:solidFill>
            </a:endParaRPr>
          </a:p>
        </p:txBody>
      </p:sp>
      <p:sp>
        <p:nvSpPr>
          <p:cNvPr id="6" name="Rectangle 5"/>
          <p:cNvSpPr/>
          <p:nvPr/>
        </p:nvSpPr>
        <p:spPr>
          <a:xfrm>
            <a:off x="6134099" y="2750217"/>
            <a:ext cx="1141659" cy="584775"/>
          </a:xfrm>
          <a:prstGeom prst="rect">
            <a:avLst/>
          </a:prstGeom>
        </p:spPr>
        <p:txBody>
          <a:bodyPr wrap="none">
            <a:spAutoFit/>
          </a:bodyPr>
          <a:lstStyle/>
          <a:p>
            <a:r>
              <a:rPr lang="en-US" sz="3200" b="1" dirty="0" err="1">
                <a:solidFill>
                  <a:srgbClr val="FF0000"/>
                </a:solidFill>
                <a:latin typeface="Times New Roman" panose="02020603050405020304" pitchFamily="18" charset="0"/>
                <a:cs typeface="Times New Roman" panose="02020603050405020304" pitchFamily="18" charset="0"/>
              </a:rPr>
              <a:t>trồng</a:t>
            </a:r>
            <a:endParaRPr lang="en-US" sz="3200" b="1" dirty="0">
              <a:solidFill>
                <a:srgbClr val="FF0000"/>
              </a:solidFill>
            </a:endParaRPr>
          </a:p>
        </p:txBody>
      </p:sp>
      <p:sp>
        <p:nvSpPr>
          <p:cNvPr id="7" name="Rectangle 6"/>
          <p:cNvSpPr/>
          <p:nvPr/>
        </p:nvSpPr>
        <p:spPr>
          <a:xfrm>
            <a:off x="3227776" y="4052993"/>
            <a:ext cx="731290" cy="584775"/>
          </a:xfrm>
          <a:prstGeom prst="rect">
            <a:avLst/>
          </a:prstGeom>
        </p:spPr>
        <p:txBody>
          <a:bodyPr wrap="none">
            <a:spAutoFit/>
          </a:bodyPr>
          <a:lstStyle/>
          <a:p>
            <a:r>
              <a:rPr lang="en-US" sz="3200" b="1" dirty="0" err="1">
                <a:solidFill>
                  <a:srgbClr val="FF0000"/>
                </a:solidFill>
                <a:latin typeface="Times New Roman" panose="02020603050405020304" pitchFamily="18" charset="0"/>
                <a:cs typeface="Times New Roman" panose="02020603050405020304" pitchFamily="18" charset="0"/>
              </a:rPr>
              <a:t>xới</a:t>
            </a:r>
            <a:endParaRPr lang="en-US" sz="3200" b="1" dirty="0">
              <a:solidFill>
                <a:srgbClr val="FF0000"/>
              </a:solidFill>
            </a:endParaRPr>
          </a:p>
        </p:txBody>
      </p:sp>
      <p:sp>
        <p:nvSpPr>
          <p:cNvPr id="8" name="Rectangle 7"/>
          <p:cNvSpPr/>
          <p:nvPr/>
        </p:nvSpPr>
        <p:spPr>
          <a:xfrm>
            <a:off x="4900418" y="4052993"/>
            <a:ext cx="731290" cy="584775"/>
          </a:xfrm>
          <a:prstGeom prst="rect">
            <a:avLst/>
          </a:prstGeom>
        </p:spPr>
        <p:txBody>
          <a:bodyPr wrap="none">
            <a:spAutoFit/>
          </a:bodyPr>
          <a:lstStyle/>
          <a:p>
            <a:r>
              <a:rPr lang="en-US" sz="3200" b="1" dirty="0" err="1">
                <a:solidFill>
                  <a:srgbClr val="FF0000"/>
                </a:solidFill>
                <a:latin typeface="Times New Roman" panose="02020603050405020304" pitchFamily="18" charset="0"/>
                <a:cs typeface="Times New Roman" panose="02020603050405020304" pitchFamily="18" charset="0"/>
              </a:rPr>
              <a:t>vùi</a:t>
            </a:r>
            <a:endParaRPr lang="en-US" sz="3200" b="1" dirty="0">
              <a:solidFill>
                <a:srgbClr val="FF0000"/>
              </a:solidFill>
            </a:endParaRPr>
          </a:p>
        </p:txBody>
      </p:sp>
      <p:sp>
        <p:nvSpPr>
          <p:cNvPr id="9" name="Rectangle 8">
            <a:extLst>
              <a:ext uri="{FF2B5EF4-FFF2-40B4-BE49-F238E27FC236}">
                <a16:creationId xmlns:a16="http://schemas.microsoft.com/office/drawing/2014/main" xmlns="" id="{76F1EA1B-6293-4F9B-9119-BCF6DE60EF8F}"/>
              </a:ext>
            </a:extLst>
          </p:cNvPr>
          <p:cNvSpPr/>
          <p:nvPr/>
        </p:nvSpPr>
        <p:spPr>
          <a:xfrm>
            <a:off x="2019113" y="2727430"/>
            <a:ext cx="1881805" cy="584775"/>
          </a:xfrm>
          <a:prstGeom prst="rect">
            <a:avLst/>
          </a:prstGeom>
        </p:spPr>
        <p:txBody>
          <a:bodyPr wrap="square">
            <a:spAutoFit/>
          </a:bodyPr>
          <a:lstStyle/>
          <a:p>
            <a:r>
              <a:rPr lang="en-US" sz="3200" b="1" dirty="0" err="1">
                <a:solidFill>
                  <a:srgbClr val="FF0000"/>
                </a:solidFill>
                <a:latin typeface="Times New Roman" panose="02020603050405020304" pitchFamily="18" charset="0"/>
                <a:cs typeface="Times New Roman" panose="02020603050405020304" pitchFamily="18" charset="0"/>
              </a:rPr>
              <a:t>cuốn</a:t>
            </a:r>
            <a:endParaRPr lang="en-US" sz="3200" b="1" dirty="0">
              <a:solidFill>
                <a:srgbClr val="FF0000"/>
              </a:solidFill>
            </a:endParaRPr>
          </a:p>
        </p:txBody>
      </p:sp>
      <p:pic>
        <p:nvPicPr>
          <p:cNvPr id="10" name="Picture 9">
            <a:extLst>
              <a:ext uri="{FF2B5EF4-FFF2-40B4-BE49-F238E27FC236}">
                <a16:creationId xmlns:a16="http://schemas.microsoft.com/office/drawing/2014/main" xmlns="" id="{7AAA454F-337C-4667-9282-DE2A1F72FF26}"/>
              </a:ext>
            </a:extLst>
          </p:cNvPr>
          <p:cNvPicPr>
            <a:picLocks noChangeAspect="1"/>
          </p:cNvPicPr>
          <p:nvPr/>
        </p:nvPicPr>
        <p:blipFill rotWithShape="1">
          <a:blip r:embed="rId2">
            <a:extLst>
              <a:ext uri="{28A0092B-C50C-407E-A947-70E740481C1C}">
                <a14:useLocalDpi xmlns:a14="http://schemas.microsoft.com/office/drawing/2010/main" val="0"/>
              </a:ext>
            </a:extLst>
          </a:blip>
          <a:srcRect l="12943" r="-1"/>
          <a:stretch/>
        </p:blipFill>
        <p:spPr>
          <a:xfrm>
            <a:off x="10044778" y="-114749"/>
            <a:ext cx="2164556" cy="3319232"/>
          </a:xfrm>
          <a:prstGeom prst="rect">
            <a:avLst/>
          </a:prstGeom>
        </p:spPr>
      </p:pic>
      <p:pic>
        <p:nvPicPr>
          <p:cNvPr id="11" name="Picture 10">
            <a:extLst>
              <a:ext uri="{FF2B5EF4-FFF2-40B4-BE49-F238E27FC236}">
                <a16:creationId xmlns:a16="http://schemas.microsoft.com/office/drawing/2014/main" xmlns="" id="{C1ADA7EC-39F4-435C-B6DF-121F535803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9510" y="3440910"/>
            <a:ext cx="2434523" cy="3250088"/>
          </a:xfrm>
          <a:prstGeom prst="rect">
            <a:avLst/>
          </a:prstGeom>
        </p:spPr>
      </p:pic>
      <p:pic>
        <p:nvPicPr>
          <p:cNvPr id="13" name="Picture 2" descr="Tranh tô màu con cá, con chim, con ong, con bướm | Trường Mầm Non Hạnh Phúc">
            <a:extLst>
              <a:ext uri="{FF2B5EF4-FFF2-40B4-BE49-F238E27FC236}">
                <a16:creationId xmlns:a16="http://schemas.microsoft.com/office/drawing/2014/main" xmlns="" id="{47649BA6-8FFB-469A-BF82-D5159B981C6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87" b="100000" l="0" r="99667"/>
                    </a14:imgEffect>
                  </a14:imgLayer>
                </a14:imgProps>
              </a:ext>
              <a:ext uri="{28A0092B-C50C-407E-A947-70E740481C1C}">
                <a14:useLocalDpi xmlns:a14="http://schemas.microsoft.com/office/drawing/2010/main" val="0"/>
              </a:ext>
            </a:extLst>
          </a:blip>
          <a:srcRect/>
          <a:stretch>
            <a:fillRect/>
          </a:stretch>
        </p:blipFill>
        <p:spPr bwMode="auto">
          <a:xfrm>
            <a:off x="5872495" y="5399466"/>
            <a:ext cx="1037792" cy="13425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ọ Ong Mật Côn Trùng Phim Hoạt Hình Nhiếp Ảnh - hạnh phúc bee png tải về -  Miễn phí trong suốt Nghệ Thuật png Tải về.">
            <a:extLst>
              <a:ext uri="{FF2B5EF4-FFF2-40B4-BE49-F238E27FC236}">
                <a16:creationId xmlns:a16="http://schemas.microsoft.com/office/drawing/2014/main" xmlns="" id="{B21F47DB-5D2E-404B-80D2-A80003444C5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77" b="100000" l="8111" r="90556">
                        <a14:foregroundMark x1="35889" y1="55192" x2="39333" y2="77115"/>
                        <a14:foregroundMark x1="38000" y1="59423" x2="42556" y2="73077"/>
                        <a14:foregroundMark x1="36000" y1="66346" x2="35000" y2="80577"/>
                        <a14:foregroundMark x1="62444" y1="19423" x2="73222" y2="19231"/>
                        <a14:foregroundMark x1="60556" y1="20000" x2="71000" y2="30385"/>
                        <a14:foregroundMark x1="73222" y1="20385" x2="65333" y2="33462"/>
                      </a14:backgroundRemoval>
                    </a14:imgEffect>
                  </a14:imgLayer>
                </a14:imgProps>
              </a:ext>
              <a:ext uri="{28A0092B-C50C-407E-A947-70E740481C1C}">
                <a14:useLocalDpi xmlns:a14="http://schemas.microsoft.com/office/drawing/2010/main" val="0"/>
              </a:ext>
            </a:extLst>
          </a:blip>
          <a:srcRect/>
          <a:stretch>
            <a:fillRect/>
          </a:stretch>
        </p:blipFill>
        <p:spPr bwMode="auto">
          <a:xfrm>
            <a:off x="398766" y="-128876"/>
            <a:ext cx="2386070" cy="137897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Vector Cartoon Butterfly, Butterfly Clipart, Cartoon Vector, Butterfly  Vector PNG Transparent Clipart Image and PSD File for Free Download |  Cartoon butterfly, Butterfly clip art, Cartoon clip art">
            <a:extLst>
              <a:ext uri="{FF2B5EF4-FFF2-40B4-BE49-F238E27FC236}">
                <a16:creationId xmlns:a16="http://schemas.microsoft.com/office/drawing/2014/main" xmlns="" id="{777E5569-CD3F-477C-BF9C-A9F2CF18568F}"/>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31" b="100000" l="0" r="100000">
                        <a14:foregroundMark x1="98000" y1="44125" x2="93077" y2="44386"/>
                        <a14:foregroundMark x1="98154" y1="42298" x2="97385" y2="47911"/>
                        <a14:foregroundMark x1="94615" y1="45692" x2="98154" y2="47389"/>
                        <a14:foregroundMark x1="78769" y1="63316" x2="97077" y2="55483"/>
                        <a14:foregroundMark x1="76000" y1="63316" x2="99231" y2="44125"/>
                      </a14:backgroundRemoval>
                    </a14:imgEffect>
                  </a14:imgLayer>
                </a14:imgProps>
              </a:ext>
              <a:ext uri="{28A0092B-C50C-407E-A947-70E740481C1C}">
                <a14:useLocalDpi xmlns:a14="http://schemas.microsoft.com/office/drawing/2010/main" val="0"/>
              </a:ext>
            </a:extLst>
          </a:blip>
          <a:srcRect/>
          <a:stretch>
            <a:fillRect/>
          </a:stretch>
        </p:blipFill>
        <p:spPr bwMode="auto">
          <a:xfrm rot="20686509">
            <a:off x="327501" y="22386"/>
            <a:ext cx="972940" cy="114687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Linh Ruby (chipchip261841991) - Hồ sơ | Pinterest">
            <a:extLst>
              <a:ext uri="{FF2B5EF4-FFF2-40B4-BE49-F238E27FC236}">
                <a16:creationId xmlns:a16="http://schemas.microsoft.com/office/drawing/2014/main" xmlns="" id="{5635FCAA-5B21-4F39-85B6-FE7CE76469C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24394" y="5214534"/>
            <a:ext cx="1146732" cy="1128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08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ppt_y"/>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500"/>
                            </p:stCondLst>
                            <p:childTnLst>
                              <p:par>
                                <p:cTn id="13" presetID="2" presetClass="entr" presetSubtype="4"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0-#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0-#ppt_w/2"/>
                                          </p:val>
                                        </p:tav>
                                        <p:tav tm="100000">
                                          <p:val>
                                            <p:strVal val="#ppt_x"/>
                                          </p:val>
                                        </p:tav>
                                      </p:tavLst>
                                    </p:anim>
                                    <p:anim calcmode="lin" valueType="num">
                                      <p:cBhvr additive="base">
                                        <p:cTn id="3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0-#ppt_w/2"/>
                                          </p:val>
                                        </p:tav>
                                        <p:tav tm="100000">
                                          <p:val>
                                            <p:strVal val="#ppt_x"/>
                                          </p:val>
                                        </p:tav>
                                      </p:tavLst>
                                    </p:anim>
                                    <p:anim calcmode="lin" valueType="num">
                                      <p:cBhvr additive="base">
                                        <p:cTn id="4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6" grpId="0"/>
      <p:bldP spid="7" grpId="0"/>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0210409090849_wm_shs-tieng-viet-2-tap-1"/>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8169" t="35990" r="85076" b="58298"/>
          <a:stretch/>
        </p:blipFill>
        <p:spPr bwMode="auto">
          <a:xfrm>
            <a:off x="-51378" y="-19730"/>
            <a:ext cx="1288901" cy="1182971"/>
          </a:xfrm>
          <a:prstGeom prst="roundRect">
            <a:avLst>
              <a:gd name="adj" fmla="val 50000"/>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7BF6BCDF-9F5D-43EF-8D2F-74DA0EBB0C5C}"/>
              </a:ext>
            </a:extLst>
          </p:cNvPr>
          <p:cNvSpPr txBox="1"/>
          <p:nvPr/>
        </p:nvSpPr>
        <p:spPr>
          <a:xfrm>
            <a:off x="567225" y="1339855"/>
            <a:ext cx="10478007" cy="3970318"/>
          </a:xfrm>
          <a:prstGeom prst="rect">
            <a:avLst/>
          </a:prstGeom>
          <a:noFill/>
        </p:spPr>
        <p:txBody>
          <a:bodyPr wrap="square" rtlCol="0">
            <a:spAutoFit/>
          </a:bodyPr>
          <a:lstStyle/>
          <a:p>
            <a:pPr algn="just">
              <a:lnSpc>
                <a:spcPct val="150000"/>
              </a:lnSpc>
            </a:pPr>
            <a:r>
              <a:rPr lang="en-US" sz="2800" dirty="0">
                <a:solidFill>
                  <a:srgbClr val="FF0000"/>
                </a:solidFill>
                <a:latin typeface="Times New Roman" panose="02020603050405020304" pitchFamily="18" charset="0"/>
                <a:cs typeface="Times New Roman" panose="02020603050405020304" pitchFamily="18" charset="0"/>
              </a:rPr>
              <a:t>2.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dấu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chấm</a:t>
            </a:r>
            <a:r>
              <a:rPr lang="en-US" sz="2800" i="1" dirty="0">
                <a:latin typeface="Times New Roman" panose="02020603050405020304" pitchFamily="18" charset="0"/>
                <a:cs typeface="Times New Roman" panose="02020603050405020304" pitchFamily="18" charset="0"/>
              </a:rPr>
              <a:t> than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Chọn</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đúng</a:t>
            </a:r>
            <a:r>
              <a:rPr lang="en-US" sz="2800" dirty="0">
                <a:latin typeface="Times New Roman" panose="02020603050405020304" pitchFamily="18" charset="0"/>
                <a:cs typeface="Times New Roman" panose="02020603050405020304" pitchFamily="18" charset="0"/>
              </a:rPr>
              <a:t>)</a:t>
            </a:r>
          </a:p>
          <a:p>
            <a:pPr marL="457189" indent="-457189" algn="just">
              <a:lnSpc>
                <a:spcPct val="150000"/>
              </a:lnSpc>
              <a:buAutoNum type="alphaLcPeriod"/>
            </a:pP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nghị</a:t>
            </a:r>
            <a:endParaRPr lang="en-US" sz="2800" dirty="0">
              <a:latin typeface="Times New Roman" panose="02020603050405020304" pitchFamily="18" charset="0"/>
              <a:cs typeface="Times New Roman" panose="02020603050405020304" pitchFamily="18" charset="0"/>
            </a:endParaRPr>
          </a:p>
          <a:p>
            <a:pPr marL="457189" indent="-457189" algn="just">
              <a:lnSpc>
                <a:spcPct val="150000"/>
              </a:lnSpc>
              <a:buAutoNum type="alphaLcPeriod"/>
            </a:pP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endParaRPr lang="en-US" sz="2800" dirty="0">
              <a:latin typeface="Times New Roman" panose="02020603050405020304" pitchFamily="18" charset="0"/>
              <a:cs typeface="Times New Roman" panose="02020603050405020304" pitchFamily="18" charset="0"/>
            </a:endParaRPr>
          </a:p>
          <a:p>
            <a:pPr marL="457189" indent="-457189" algn="just">
              <a:lnSpc>
                <a:spcPct val="150000"/>
              </a:lnSpc>
              <a:buAutoNum type="alphaLcPeriod"/>
            </a:pP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endParaRPr lang="en-US" sz="2800" dirty="0">
              <a:latin typeface="Times New Roman" panose="02020603050405020304" pitchFamily="18" charset="0"/>
              <a:cs typeface="Times New Roman" panose="02020603050405020304" pitchFamily="18" charset="0"/>
            </a:endParaRPr>
          </a:p>
          <a:p>
            <a:pPr algn="just">
              <a:lnSpc>
                <a:spcPct val="150000"/>
              </a:lnSpc>
            </a:pPr>
            <a:endParaRPr lang="vi-VN" sz="28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7EB2B0D5-9C0E-4C58-9168-F0D6385FD4A4}"/>
              </a:ext>
            </a:extLst>
          </p:cNvPr>
          <p:cNvSpPr txBox="1"/>
          <p:nvPr/>
        </p:nvSpPr>
        <p:spPr>
          <a:xfrm>
            <a:off x="708654" y="4694885"/>
            <a:ext cx="10195151" cy="660758"/>
          </a:xfrm>
          <a:prstGeom prst="rect">
            <a:avLst/>
          </a:prstGeom>
          <a:noFill/>
        </p:spPr>
        <p:txBody>
          <a:bodyPr wrap="square" rtlCol="0">
            <a:spAutoFit/>
          </a:bodyPr>
          <a:lstStyle/>
          <a:p>
            <a:pPr algn="just">
              <a:lnSpc>
                <a:spcPct val="150000"/>
              </a:lnSpc>
            </a:pPr>
            <a:r>
              <a:rPr lang="vi-VN" sz="2800" b="1" dirty="0">
                <a:solidFill>
                  <a:schemeClr val="accent6">
                    <a:lumMod val="75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b="1" dirty="0" err="1">
                <a:solidFill>
                  <a:srgbClr val="FF0000"/>
                </a:solidFill>
                <a:latin typeface="Times New Roman" panose="02020603050405020304" pitchFamily="18" charset="0"/>
                <a:cs typeface="Times New Roman" panose="02020603050405020304" pitchFamily="18" charset="0"/>
              </a:rPr>
              <a:t>Chú</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cuốn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chiếc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rễ</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rồi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trồng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nó</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mọc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tiếp</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nhé</a:t>
            </a:r>
            <a:r>
              <a:rPr lang="en-US" sz="2800" b="1" dirty="0">
                <a:solidFill>
                  <a:srgbClr val="FF0000"/>
                </a:solidFill>
                <a:latin typeface="Times New Roman" panose="02020603050405020304" pitchFamily="18" charset="0"/>
                <a:cs typeface="Times New Roman" panose="02020603050405020304" pitchFamily="18" charset="0"/>
              </a:rPr>
              <a:t>!</a:t>
            </a:r>
          </a:p>
        </p:txBody>
      </p:sp>
      <p:sp>
        <p:nvSpPr>
          <p:cNvPr id="9" name="Oval 8">
            <a:extLst>
              <a:ext uri="{FF2B5EF4-FFF2-40B4-BE49-F238E27FC236}">
                <a16:creationId xmlns:a16="http://schemas.microsoft.com/office/drawing/2014/main" xmlns="" id="{DE649201-AA92-4AF8-B709-5C4E5E88F8D6}"/>
              </a:ext>
            </a:extLst>
          </p:cNvPr>
          <p:cNvSpPr/>
          <p:nvPr/>
        </p:nvSpPr>
        <p:spPr>
          <a:xfrm>
            <a:off x="527061" y="2885535"/>
            <a:ext cx="568350" cy="43947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b="1">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xmlns="" id="{BBA23D90-79F4-44DC-84CD-C1170C2F5840}"/>
              </a:ext>
            </a:extLst>
          </p:cNvPr>
          <p:cNvPicPr>
            <a:picLocks noChangeAspect="1"/>
          </p:cNvPicPr>
          <p:nvPr/>
        </p:nvPicPr>
        <p:blipFill rotWithShape="1">
          <a:blip r:embed="rId5">
            <a:extLst>
              <a:ext uri="{28A0092B-C50C-407E-A947-70E740481C1C}">
                <a14:useLocalDpi xmlns:a14="http://schemas.microsoft.com/office/drawing/2010/main" val="0"/>
              </a:ext>
            </a:extLst>
          </a:blip>
          <a:srcRect l="12943" r="-1"/>
          <a:stretch/>
        </p:blipFill>
        <p:spPr>
          <a:xfrm>
            <a:off x="10067258" y="-160546"/>
            <a:ext cx="2164556" cy="3319232"/>
          </a:xfrm>
          <a:prstGeom prst="rect">
            <a:avLst/>
          </a:prstGeom>
        </p:spPr>
      </p:pic>
      <p:pic>
        <p:nvPicPr>
          <p:cNvPr id="10" name="Picture 9">
            <a:extLst>
              <a:ext uri="{FF2B5EF4-FFF2-40B4-BE49-F238E27FC236}">
                <a16:creationId xmlns:a16="http://schemas.microsoft.com/office/drawing/2014/main" xmlns="" id="{499ED57A-ECAE-4972-BBD9-1F747F2792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70933" y="3730599"/>
            <a:ext cx="2434523" cy="3250088"/>
          </a:xfrm>
          <a:prstGeom prst="rect">
            <a:avLst/>
          </a:prstGeom>
        </p:spPr>
      </p:pic>
      <p:pic>
        <p:nvPicPr>
          <p:cNvPr id="12" name="Picture 2" descr="Tranh tô màu con cá, con chim, con ong, con bướm | Trường Mầm Non Hạnh Phúc">
            <a:extLst>
              <a:ext uri="{FF2B5EF4-FFF2-40B4-BE49-F238E27FC236}">
                <a16:creationId xmlns:a16="http://schemas.microsoft.com/office/drawing/2014/main" xmlns="" id="{6C3E9E2B-1F84-442C-955E-CA9309EF27D7}"/>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387" b="100000" l="0" r="99667"/>
                    </a14:imgEffect>
                  </a14:imgLayer>
                </a14:imgProps>
              </a:ext>
              <a:ext uri="{28A0092B-C50C-407E-A947-70E740481C1C}">
                <a14:useLocalDpi xmlns:a14="http://schemas.microsoft.com/office/drawing/2010/main" val="0"/>
              </a:ext>
            </a:extLst>
          </a:blip>
          <a:srcRect/>
          <a:stretch>
            <a:fillRect/>
          </a:stretch>
        </p:blipFill>
        <p:spPr bwMode="auto">
          <a:xfrm>
            <a:off x="7412251" y="5603179"/>
            <a:ext cx="1037792" cy="13425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ọ Ong Mật Côn Trùng Phim Hoạt Hình Nhiếp Ảnh - hạnh phúc bee png tải về -  Miễn phí trong suốt Nghệ Thuật png Tải về.">
            <a:extLst>
              <a:ext uri="{FF2B5EF4-FFF2-40B4-BE49-F238E27FC236}">
                <a16:creationId xmlns:a16="http://schemas.microsoft.com/office/drawing/2014/main" xmlns="" id="{A6DE3B37-21EC-428B-A6ED-BCA0E5BA24DB}"/>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577" b="100000" l="8111" r="90556">
                        <a14:foregroundMark x1="35889" y1="55192" x2="39333" y2="77115"/>
                        <a14:foregroundMark x1="38000" y1="59423" x2="42556" y2="73077"/>
                        <a14:foregroundMark x1="36000" y1="66346" x2="35000" y2="80577"/>
                        <a14:foregroundMark x1="62444" y1="19423" x2="73222" y2="19231"/>
                        <a14:foregroundMark x1="60556" y1="20000" x2="71000" y2="30385"/>
                        <a14:foregroundMark x1="73222" y1="20385" x2="65333" y2="33462"/>
                      </a14:backgroundRemoval>
                    </a14:imgEffect>
                  </a14:imgLayer>
                </a14:imgProps>
              </a:ext>
              <a:ext uri="{28A0092B-C50C-407E-A947-70E740481C1C}">
                <a14:useLocalDpi xmlns:a14="http://schemas.microsoft.com/office/drawing/2010/main" val="0"/>
              </a:ext>
            </a:extLst>
          </a:blip>
          <a:srcRect/>
          <a:stretch>
            <a:fillRect/>
          </a:stretch>
        </p:blipFill>
        <p:spPr bwMode="auto">
          <a:xfrm>
            <a:off x="4758808" y="-53876"/>
            <a:ext cx="2386070" cy="137897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Vector Cartoon Butterfly, Butterfly Clipart, Cartoon Vector, Butterfly  Vector PNG Transparent Clipart Image and PSD File for Free Download |  Cartoon butterfly, Butterfly clip art, Cartoon clip art">
            <a:extLst>
              <a:ext uri="{FF2B5EF4-FFF2-40B4-BE49-F238E27FC236}">
                <a16:creationId xmlns:a16="http://schemas.microsoft.com/office/drawing/2014/main" xmlns="" id="{2411DDDF-FC87-475C-8FF9-F1933FD66419}"/>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31" b="100000" l="0" r="100000">
                        <a14:foregroundMark x1="98000" y1="44125" x2="93077" y2="44386"/>
                        <a14:foregroundMark x1="98154" y1="42298" x2="97385" y2="47911"/>
                        <a14:foregroundMark x1="94615" y1="45692" x2="98154" y2="47389"/>
                        <a14:foregroundMark x1="78769" y1="63316" x2="97077" y2="55483"/>
                        <a14:foregroundMark x1="76000" y1="63316" x2="99231" y2="44125"/>
                      </a14:backgroundRemoval>
                    </a14:imgEffect>
                  </a14:imgLayer>
                </a14:imgProps>
              </a:ext>
              <a:ext uri="{28A0092B-C50C-407E-A947-70E740481C1C}">
                <a14:useLocalDpi xmlns:a14="http://schemas.microsoft.com/office/drawing/2010/main" val="0"/>
              </a:ext>
            </a:extLst>
          </a:blip>
          <a:srcRect/>
          <a:stretch>
            <a:fillRect/>
          </a:stretch>
        </p:blipFill>
        <p:spPr bwMode="auto">
          <a:xfrm rot="20686509">
            <a:off x="4699774" y="-106733"/>
            <a:ext cx="972940" cy="114687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Linh Ruby (chipchip261841991) - Hồ sơ | Pinterest">
            <a:extLst>
              <a:ext uri="{FF2B5EF4-FFF2-40B4-BE49-F238E27FC236}">
                <a16:creationId xmlns:a16="http://schemas.microsoft.com/office/drawing/2014/main" xmlns="" id="{93D9F31D-4637-4F23-BF73-D08A83A2CFE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395389" y="5632685"/>
            <a:ext cx="1146732" cy="112822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905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E:\0000000我图PPT\03.20\亲子乐园\亲子乐园副本.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857251"/>
            <a:ext cx="9145588" cy="5145088"/>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331592" y="1042518"/>
            <a:ext cx="5688632" cy="3978589"/>
          </a:xfrm>
          <a:prstGeom prst="rect">
            <a:avLst/>
          </a:prstGeom>
          <a:effectLst>
            <a:outerShdw blurRad="50800" dist="38100" dir="5400000" algn="t" rotWithShape="0">
              <a:prstClr val="black">
                <a:alpha val="40000"/>
              </a:prstClr>
            </a:outerShdw>
          </a:effectLst>
        </p:spPr>
      </p:pic>
      <p:pic>
        <p:nvPicPr>
          <p:cNvPr id="19" name="Picture 4" descr="E:\我图PPT\00001PNG素材\扁平化png\2222.png"/>
          <p:cNvPicPr>
            <a:picLocks noChangeAspect="1" noChangeArrowheads="1"/>
          </p:cNvPicPr>
          <p:nvPr/>
        </p:nvPicPr>
        <p:blipFill>
          <a:blip r:embed="rId5" cstate="print">
            <a:biLevel thresh="25000"/>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2998754" y="1258133"/>
            <a:ext cx="5905557" cy="27572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E:\0000000我图PPT\03.20\亲子乐园\34.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9211" y="3826189"/>
            <a:ext cx="9145588" cy="2195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E:\0000000我图PPT\00001PNG素材\儿童卡通\6465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28258" y="1915820"/>
            <a:ext cx="2353535" cy="422484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E:\0000000我图PPT\00001PNG素材\儿童卡通\卡通人物.png"/>
          <p:cNvPicPr>
            <a:picLocks noChangeAspect="1" noChangeArrowheads="1"/>
          </p:cNvPicPr>
          <p:nvPr/>
        </p:nvPicPr>
        <p:blipFill rotWithShape="1">
          <a:blip r:embed="rId9">
            <a:extLst>
              <a:ext uri="{28A0092B-C50C-407E-A947-70E740481C1C}">
                <a14:useLocalDpi xmlns:a14="http://schemas.microsoft.com/office/drawing/2010/main" val="0"/>
              </a:ext>
            </a:extLst>
          </a:blip>
          <a:srcRect l="-2084" t="-2572" r="59431" b="58435"/>
          <a:stretch>
            <a:fillRect/>
          </a:stretch>
        </p:blipFill>
        <p:spPr bwMode="auto">
          <a:xfrm flipH="1">
            <a:off x="1653483" y="741831"/>
            <a:ext cx="2076400" cy="23479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9" descr="E:\0000000我图PPT\00001PNG素材\儿童卡通\tr.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03513" y="4129677"/>
            <a:ext cx="2354983" cy="158221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4">
            <a:extLst>
              <a:ext uri="{FF2B5EF4-FFF2-40B4-BE49-F238E27FC236}">
                <a16:creationId xmlns:a16="http://schemas.microsoft.com/office/drawing/2014/main" xmlns="" id="{55BAEC85-0BE8-45F1-B26C-11C35861F6D6}"/>
              </a:ext>
            </a:extLst>
          </p:cNvPr>
          <p:cNvSpPr txBox="1">
            <a:spLocks noChangeArrowheads="1"/>
          </p:cNvSpPr>
          <p:nvPr/>
        </p:nvSpPr>
        <p:spPr bwMode="auto">
          <a:xfrm>
            <a:off x="4316150" y="1263816"/>
            <a:ext cx="4274264" cy="64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342849">
              <a:spcBef>
                <a:spcPct val="0"/>
              </a:spcBef>
              <a:buClrTx/>
              <a:buNone/>
            </a:pPr>
            <a:r>
              <a:rPr lang="en-US" altLang="en-US" sz="3600" b="1" dirty="0" err="1">
                <a:solidFill>
                  <a:srgbClr val="C00000"/>
                </a:solidFill>
                <a:cs typeface="Arial" pitchFamily="34" charset="0"/>
              </a:rPr>
              <a:t>Củng</a:t>
            </a:r>
            <a:r>
              <a:rPr lang="en-US" altLang="en-US" sz="3600" b="1" dirty="0">
                <a:solidFill>
                  <a:srgbClr val="C00000"/>
                </a:solidFill>
                <a:cs typeface="Arial" pitchFamily="34" charset="0"/>
              </a:rPr>
              <a:t> </a:t>
            </a:r>
            <a:r>
              <a:rPr lang="en-US" altLang="en-US" sz="3600" b="1" dirty="0" err="1">
                <a:solidFill>
                  <a:srgbClr val="C00000"/>
                </a:solidFill>
                <a:cs typeface="Arial" pitchFamily="34" charset="0"/>
              </a:rPr>
              <a:t>cố</a:t>
            </a:r>
            <a:r>
              <a:rPr lang="en-US" altLang="en-US" sz="3600" b="1" dirty="0">
                <a:solidFill>
                  <a:srgbClr val="C00000"/>
                </a:solidFill>
                <a:cs typeface="Arial" pitchFamily="34" charset="0"/>
              </a:rPr>
              <a:t> - </a:t>
            </a:r>
            <a:r>
              <a:rPr lang="en-US" altLang="en-US" sz="3600" b="1" dirty="0" err="1">
                <a:solidFill>
                  <a:srgbClr val="C00000"/>
                </a:solidFill>
                <a:cs typeface="Arial" pitchFamily="34" charset="0"/>
              </a:rPr>
              <a:t>Dặn</a:t>
            </a:r>
            <a:r>
              <a:rPr lang="en-US" altLang="en-US" sz="3600" b="1" dirty="0">
                <a:solidFill>
                  <a:srgbClr val="C00000"/>
                </a:solidFill>
                <a:cs typeface="Arial" pitchFamily="34" charset="0"/>
              </a:rPr>
              <a:t> </a:t>
            </a:r>
            <a:r>
              <a:rPr lang="en-US" altLang="en-US" sz="3600" b="1" dirty="0" err="1">
                <a:solidFill>
                  <a:srgbClr val="C00000"/>
                </a:solidFill>
                <a:cs typeface="Arial" pitchFamily="34" charset="0"/>
              </a:rPr>
              <a:t>dò</a:t>
            </a:r>
            <a:endParaRPr lang="en-US" altLang="en-US" sz="3600" b="1" dirty="0">
              <a:solidFill>
                <a:srgbClr val="C00000"/>
              </a:solidFill>
              <a:cs typeface="Arial" pitchFamily="34" charset="0"/>
            </a:endParaRPr>
          </a:p>
        </p:txBody>
      </p:sp>
      <p:sp>
        <p:nvSpPr>
          <p:cNvPr id="17" name="TextBox 16">
            <a:extLst>
              <a:ext uri="{FF2B5EF4-FFF2-40B4-BE49-F238E27FC236}">
                <a16:creationId xmlns:a16="http://schemas.microsoft.com/office/drawing/2014/main" xmlns="" id="{C018BEBC-0126-4CFE-80AF-80200168A7AF}"/>
              </a:ext>
            </a:extLst>
          </p:cNvPr>
          <p:cNvSpPr txBox="1"/>
          <p:nvPr/>
        </p:nvSpPr>
        <p:spPr>
          <a:xfrm>
            <a:off x="3625276" y="1947991"/>
            <a:ext cx="5455653" cy="2587760"/>
          </a:xfrm>
          <a:prstGeom prst="rect">
            <a:avLst/>
          </a:prstGeom>
          <a:noFill/>
        </p:spPr>
        <p:txBody>
          <a:bodyPr wrap="square">
            <a:spAutoFit/>
          </a:bodyPr>
          <a:lstStyle/>
          <a:p>
            <a:pPr>
              <a:lnSpc>
                <a:spcPct val="107000"/>
              </a:lnSpc>
              <a:spcAft>
                <a:spcPts val="1067"/>
              </a:spcAft>
            </a:pPr>
            <a:r>
              <a:rPr lang="en-US" sz="3200">
                <a:latin typeface="Times New Roman" panose="02020603050405020304" pitchFamily="18" charset="0"/>
                <a:ea typeface="Times New Roman" panose="02020603050405020304" pitchFamily="18" charset="0"/>
                <a:cs typeface="Times New Roman" panose="02020603050405020304" pitchFamily="18" charset="0"/>
              </a:rPr>
              <a:t>- Hôm nay em học bài gì?</a:t>
            </a:r>
            <a:endParaRPr lang="en-US" sz="3200">
              <a:latin typeface="Times New Roman" panose="02020603050405020304" pitchFamily="18" charset="0"/>
              <a:ea typeface="Calibri" panose="020F0502020204030204" pitchFamily="34" charset="0"/>
              <a:cs typeface="Times New Roman" panose="02020603050405020304" pitchFamily="18" charset="0"/>
            </a:endParaRPr>
          </a:p>
          <a:p>
            <a:pPr marL="457189" indent="-457189">
              <a:lnSpc>
                <a:spcPct val="107000"/>
              </a:lnSpc>
              <a:spcAft>
                <a:spcPts val="1067"/>
              </a:spcAft>
              <a:buFontTx/>
              <a:buChar char="-"/>
            </a:pPr>
            <a:r>
              <a:rPr lang="en-US" sz="3200">
                <a:latin typeface="Times New Roman" panose="02020603050405020304" pitchFamily="18" charset="0"/>
                <a:ea typeface="Times New Roman" panose="02020603050405020304" pitchFamily="18" charset="0"/>
                <a:cs typeface="Times New Roman" panose="02020603050405020304" pitchFamily="18" charset="0"/>
              </a:rPr>
              <a:t>Nêu cảm nhận của em sau </a:t>
            </a:r>
          </a:p>
          <a:p>
            <a:pPr>
              <a:lnSpc>
                <a:spcPct val="107000"/>
              </a:lnSpc>
              <a:spcAft>
                <a:spcPts val="1067"/>
              </a:spcAft>
            </a:pPr>
            <a:r>
              <a:rPr lang="en-US" sz="3200">
                <a:latin typeface="Times New Roman" panose="02020603050405020304" pitchFamily="18" charset="0"/>
                <a:ea typeface="Times New Roman" panose="02020603050405020304" pitchFamily="18" charset="0"/>
                <a:cs typeface="Times New Roman" panose="02020603050405020304" pitchFamily="18" charset="0"/>
              </a:rPr>
              <a:t>khi học bài này.</a:t>
            </a:r>
            <a:endParaRPr lang="en-US" sz="320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1067"/>
              </a:spcAft>
            </a:pPr>
            <a:endParaRPr lang="en-US" sz="320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047760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strVal val="#ppt_w*0.70"/>
                                          </p:val>
                                        </p:tav>
                                        <p:tav tm="100000">
                                          <p:val>
                                            <p:strVal val="#ppt_w"/>
                                          </p:val>
                                        </p:tav>
                                      </p:tavLst>
                                    </p:anim>
                                    <p:anim calcmode="lin" valueType="num">
                                      <p:cBhvr>
                                        <p:cTn id="8" dur="1000" fill="hold"/>
                                        <p:tgtEl>
                                          <p:spTgt spid="19"/>
                                        </p:tgtEl>
                                        <p:attrNameLst>
                                          <p:attrName>ppt_h</p:attrName>
                                        </p:attrNameLst>
                                      </p:cBhvr>
                                      <p:tavLst>
                                        <p:tav tm="0">
                                          <p:val>
                                            <p:strVal val="#ppt_h"/>
                                          </p:val>
                                        </p:tav>
                                        <p:tav tm="100000">
                                          <p:val>
                                            <p:strVal val="#ppt_h"/>
                                          </p:val>
                                        </p:tav>
                                      </p:tavLst>
                                    </p:anim>
                                    <p:animEffect transition="in" filter="fade">
                                      <p:cBhvr>
                                        <p:cTn id="9" dur="1000"/>
                                        <p:tgtEl>
                                          <p:spTgt spid="19"/>
                                        </p:tgtEl>
                                      </p:cBhvr>
                                    </p:animEffect>
                                  </p:childTnLst>
                                </p:cTn>
                              </p:par>
                              <p:par>
                                <p:cTn id="10" presetID="2" presetClass="entr" presetSubtype="9" fill="hold" nodeType="withEffect">
                                  <p:stCondLst>
                                    <p:cond delay="55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0-#ppt_h/2"/>
                                          </p:val>
                                        </p:tav>
                                        <p:tav tm="100000">
                                          <p:val>
                                            <p:strVal val="#ppt_y"/>
                                          </p:val>
                                        </p:tav>
                                      </p:tavLst>
                                    </p:anim>
                                  </p:childTnLst>
                                </p:cTn>
                              </p:par>
                              <p:par>
                                <p:cTn id="14" presetID="2" presetClass="entr" presetSubtype="8" fill="hold" nodeType="withEffect">
                                  <p:stCondLst>
                                    <p:cond delay="85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0-#ppt_w/2"/>
                                          </p:val>
                                        </p:tav>
                                        <p:tav tm="100000">
                                          <p:val>
                                            <p:strVal val="#ppt_x"/>
                                          </p:val>
                                        </p:tav>
                                      </p:tavLst>
                                    </p:anim>
                                    <p:anim calcmode="lin" valueType="num">
                                      <p:cBhvr additive="base">
                                        <p:cTn id="17" dur="500" fill="hold"/>
                                        <p:tgtEl>
                                          <p:spTgt spid="12"/>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115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1+#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E:\0000000我图PPT\03.20\亲子乐园\亲子乐园副本.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857251"/>
            <a:ext cx="9145588" cy="5145088"/>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331592" y="1042518"/>
            <a:ext cx="5688632" cy="3978589"/>
          </a:xfrm>
          <a:prstGeom prst="rect">
            <a:avLst/>
          </a:prstGeom>
          <a:effectLst>
            <a:outerShdw blurRad="50800" dist="38100" dir="5400000" algn="t" rotWithShape="0">
              <a:prstClr val="black">
                <a:alpha val="40000"/>
              </a:prstClr>
            </a:outerShdw>
          </a:effectLst>
        </p:spPr>
      </p:pic>
      <p:pic>
        <p:nvPicPr>
          <p:cNvPr id="19" name="Picture 4" descr="E:\我图PPT\00001PNG素材\扁平化png\2222.png"/>
          <p:cNvPicPr>
            <a:picLocks noChangeAspect="1" noChangeArrowheads="1"/>
          </p:cNvPicPr>
          <p:nvPr/>
        </p:nvPicPr>
        <p:blipFill>
          <a:blip r:embed="rId5" cstate="print">
            <a:biLevel thresh="25000"/>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2998754" y="1258133"/>
            <a:ext cx="5905557" cy="27572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E:\0000000我图PPT\03.20\亲子乐园\34.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9211" y="3826189"/>
            <a:ext cx="9145588" cy="2195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E:\0000000我图PPT\00001PNG素材\儿童卡通\6465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28258" y="1915820"/>
            <a:ext cx="2353535" cy="422484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E:\0000000我图PPT\00001PNG素材\儿童卡通\卡通人物.png"/>
          <p:cNvPicPr>
            <a:picLocks noChangeAspect="1" noChangeArrowheads="1"/>
          </p:cNvPicPr>
          <p:nvPr/>
        </p:nvPicPr>
        <p:blipFill rotWithShape="1">
          <a:blip r:embed="rId9">
            <a:extLst>
              <a:ext uri="{28A0092B-C50C-407E-A947-70E740481C1C}">
                <a14:useLocalDpi xmlns:a14="http://schemas.microsoft.com/office/drawing/2010/main" val="0"/>
              </a:ext>
            </a:extLst>
          </a:blip>
          <a:srcRect l="-2084" t="-2572" r="59431" b="58435"/>
          <a:stretch>
            <a:fillRect/>
          </a:stretch>
        </p:blipFill>
        <p:spPr bwMode="auto">
          <a:xfrm flipH="1">
            <a:off x="1653483" y="741831"/>
            <a:ext cx="2076400" cy="23479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9" descr="E:\0000000我图PPT\00001PNG素材\儿童卡通\tr.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03513" y="4129677"/>
            <a:ext cx="2354983" cy="158221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4">
            <a:extLst>
              <a:ext uri="{FF2B5EF4-FFF2-40B4-BE49-F238E27FC236}">
                <a16:creationId xmlns:a16="http://schemas.microsoft.com/office/drawing/2014/main" xmlns="" id="{55BAEC85-0BE8-45F1-B26C-11C35861F6D6}"/>
              </a:ext>
            </a:extLst>
          </p:cNvPr>
          <p:cNvSpPr txBox="1">
            <a:spLocks noChangeArrowheads="1"/>
          </p:cNvSpPr>
          <p:nvPr/>
        </p:nvSpPr>
        <p:spPr bwMode="auto">
          <a:xfrm>
            <a:off x="4316150" y="1263816"/>
            <a:ext cx="4274264" cy="64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342849">
              <a:spcBef>
                <a:spcPct val="0"/>
              </a:spcBef>
              <a:buClrTx/>
              <a:buNone/>
            </a:pPr>
            <a:r>
              <a:rPr lang="en-US" altLang="en-US" sz="3600" b="1" dirty="0" err="1">
                <a:solidFill>
                  <a:srgbClr val="C00000"/>
                </a:solidFill>
                <a:cs typeface="Arial" pitchFamily="34" charset="0"/>
              </a:rPr>
              <a:t>Củng</a:t>
            </a:r>
            <a:r>
              <a:rPr lang="en-US" altLang="en-US" sz="3600" b="1" dirty="0">
                <a:solidFill>
                  <a:srgbClr val="C00000"/>
                </a:solidFill>
                <a:cs typeface="Arial" pitchFamily="34" charset="0"/>
              </a:rPr>
              <a:t> </a:t>
            </a:r>
            <a:r>
              <a:rPr lang="en-US" altLang="en-US" sz="3600" b="1" dirty="0" err="1">
                <a:solidFill>
                  <a:srgbClr val="C00000"/>
                </a:solidFill>
                <a:cs typeface="Arial" pitchFamily="34" charset="0"/>
              </a:rPr>
              <a:t>cố</a:t>
            </a:r>
            <a:r>
              <a:rPr lang="en-US" altLang="en-US" sz="3600" b="1" dirty="0">
                <a:solidFill>
                  <a:srgbClr val="C00000"/>
                </a:solidFill>
                <a:cs typeface="Arial" pitchFamily="34" charset="0"/>
              </a:rPr>
              <a:t> - </a:t>
            </a:r>
            <a:r>
              <a:rPr lang="en-US" altLang="en-US" sz="3600" b="1" dirty="0" err="1">
                <a:solidFill>
                  <a:srgbClr val="C00000"/>
                </a:solidFill>
                <a:cs typeface="Arial" pitchFamily="34" charset="0"/>
              </a:rPr>
              <a:t>Dặn</a:t>
            </a:r>
            <a:r>
              <a:rPr lang="en-US" altLang="en-US" sz="3600" b="1" dirty="0">
                <a:solidFill>
                  <a:srgbClr val="C00000"/>
                </a:solidFill>
                <a:cs typeface="Arial" pitchFamily="34" charset="0"/>
              </a:rPr>
              <a:t> </a:t>
            </a:r>
            <a:r>
              <a:rPr lang="en-US" altLang="en-US" sz="3600" b="1" dirty="0" err="1">
                <a:solidFill>
                  <a:srgbClr val="C00000"/>
                </a:solidFill>
                <a:cs typeface="Arial" pitchFamily="34" charset="0"/>
              </a:rPr>
              <a:t>dò</a:t>
            </a:r>
            <a:endParaRPr lang="en-US" altLang="en-US" sz="3600" b="1" dirty="0">
              <a:solidFill>
                <a:srgbClr val="C00000"/>
              </a:solidFill>
              <a:cs typeface="Arial" pitchFamily="34" charset="0"/>
            </a:endParaRPr>
          </a:p>
        </p:txBody>
      </p:sp>
      <p:sp>
        <p:nvSpPr>
          <p:cNvPr id="14" name="TextBox 13">
            <a:extLst>
              <a:ext uri="{FF2B5EF4-FFF2-40B4-BE49-F238E27FC236}">
                <a16:creationId xmlns:a16="http://schemas.microsoft.com/office/drawing/2014/main" xmlns="" id="{8234004E-5DA7-4B07-8A59-4F18BBB7C53F}"/>
              </a:ext>
            </a:extLst>
          </p:cNvPr>
          <p:cNvSpPr txBox="1"/>
          <p:nvPr/>
        </p:nvSpPr>
        <p:spPr>
          <a:xfrm>
            <a:off x="3319388" y="1927686"/>
            <a:ext cx="5218148" cy="1569660"/>
          </a:xfrm>
          <a:prstGeom prst="rect">
            <a:avLst/>
          </a:prstGeom>
          <a:noFill/>
        </p:spPr>
        <p:txBody>
          <a:bodyPr wrap="square" rtlCol="0">
            <a:spAutoFit/>
          </a:bodyPr>
          <a:lstStyle/>
          <a:p>
            <a:pPr algn="just"/>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Đọc</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lại</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câu</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chuyện</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cho</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người</a:t>
            </a:r>
            <a:r>
              <a:rPr lang="en-US" sz="2400" b="1" i="1" dirty="0">
                <a:solidFill>
                  <a:srgbClr val="3333CC"/>
                </a:solidFill>
                <a:latin typeface="Arial" pitchFamily="34" charset="0"/>
                <a:cs typeface="Arial" pitchFamily="34" charset="0"/>
              </a:rPr>
              <a:t> </a:t>
            </a:r>
            <a:r>
              <a:rPr lang="en-US" sz="2400" b="1" i="1" err="1">
                <a:solidFill>
                  <a:srgbClr val="3333CC"/>
                </a:solidFill>
                <a:latin typeface="Arial" pitchFamily="34" charset="0"/>
                <a:cs typeface="Arial" pitchFamily="34" charset="0"/>
              </a:rPr>
              <a:t>thân</a:t>
            </a:r>
            <a:r>
              <a:rPr lang="en-US" sz="2400" b="1" i="1">
                <a:solidFill>
                  <a:srgbClr val="3333CC"/>
                </a:solidFill>
                <a:latin typeface="Arial" pitchFamily="34" charset="0"/>
                <a:cs typeface="Arial" pitchFamily="34" charset="0"/>
              </a:rPr>
              <a:t> nghe.</a:t>
            </a:r>
            <a:endParaRPr lang="en-US" sz="2400" b="1" i="1" dirty="0">
              <a:solidFill>
                <a:srgbClr val="3333CC"/>
              </a:solidFill>
              <a:latin typeface="Arial" pitchFamily="34" charset="0"/>
              <a:cs typeface="Arial" pitchFamily="34" charset="0"/>
            </a:endParaRPr>
          </a:p>
          <a:p>
            <a:pPr algn="just"/>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Chuẩn</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bị</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bài</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sau</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Bài</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Đất</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nước</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chúng</a:t>
            </a:r>
            <a:r>
              <a:rPr lang="en-US" sz="2400" b="1" i="1" dirty="0">
                <a:solidFill>
                  <a:srgbClr val="3333CC"/>
                </a:solidFill>
                <a:latin typeface="Arial" pitchFamily="34" charset="0"/>
                <a:cs typeface="Arial" pitchFamily="34" charset="0"/>
              </a:rPr>
              <a:t> </a:t>
            </a:r>
            <a:r>
              <a:rPr lang="en-US" sz="2400" b="1" i="1" dirty="0" err="1">
                <a:solidFill>
                  <a:srgbClr val="3333CC"/>
                </a:solidFill>
                <a:latin typeface="Arial" pitchFamily="34" charset="0"/>
                <a:cs typeface="Arial" pitchFamily="34" charset="0"/>
              </a:rPr>
              <a:t>mình</a:t>
            </a:r>
            <a:endParaRPr lang="en-US" sz="2400" b="1" i="1"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297758265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strVal val="#ppt_w*0.70"/>
                                          </p:val>
                                        </p:tav>
                                        <p:tav tm="100000">
                                          <p:val>
                                            <p:strVal val="#ppt_w"/>
                                          </p:val>
                                        </p:tav>
                                      </p:tavLst>
                                    </p:anim>
                                    <p:anim calcmode="lin" valueType="num">
                                      <p:cBhvr>
                                        <p:cTn id="8" dur="1000" fill="hold"/>
                                        <p:tgtEl>
                                          <p:spTgt spid="19"/>
                                        </p:tgtEl>
                                        <p:attrNameLst>
                                          <p:attrName>ppt_h</p:attrName>
                                        </p:attrNameLst>
                                      </p:cBhvr>
                                      <p:tavLst>
                                        <p:tav tm="0">
                                          <p:val>
                                            <p:strVal val="#ppt_h"/>
                                          </p:val>
                                        </p:tav>
                                        <p:tav tm="100000">
                                          <p:val>
                                            <p:strVal val="#ppt_h"/>
                                          </p:val>
                                        </p:tav>
                                      </p:tavLst>
                                    </p:anim>
                                    <p:animEffect transition="in" filter="fade">
                                      <p:cBhvr>
                                        <p:cTn id="9" dur="1000"/>
                                        <p:tgtEl>
                                          <p:spTgt spid="19"/>
                                        </p:tgtEl>
                                      </p:cBhvr>
                                    </p:animEffect>
                                  </p:childTnLst>
                                </p:cTn>
                              </p:par>
                              <p:par>
                                <p:cTn id="10" presetID="2" presetClass="entr" presetSubtype="9" fill="hold" nodeType="withEffect">
                                  <p:stCondLst>
                                    <p:cond delay="55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0-#ppt_h/2"/>
                                          </p:val>
                                        </p:tav>
                                        <p:tav tm="100000">
                                          <p:val>
                                            <p:strVal val="#ppt_y"/>
                                          </p:val>
                                        </p:tav>
                                      </p:tavLst>
                                    </p:anim>
                                  </p:childTnLst>
                                </p:cTn>
                              </p:par>
                              <p:par>
                                <p:cTn id="14" presetID="2" presetClass="entr" presetSubtype="8" fill="hold" nodeType="withEffect">
                                  <p:stCondLst>
                                    <p:cond delay="85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0-#ppt_w/2"/>
                                          </p:val>
                                        </p:tav>
                                        <p:tav tm="100000">
                                          <p:val>
                                            <p:strVal val="#ppt_x"/>
                                          </p:val>
                                        </p:tav>
                                      </p:tavLst>
                                    </p:anim>
                                    <p:anim calcmode="lin" valueType="num">
                                      <p:cBhvr additive="base">
                                        <p:cTn id="17" dur="500" fill="hold"/>
                                        <p:tgtEl>
                                          <p:spTgt spid="12"/>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115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1+#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par>
                                <p:cTn id="22" presetID="30" presetClass="entr" presetSubtype="0" fill="hold" grpId="0" nodeType="withEffect">
                                  <p:stCondLst>
                                    <p:cond delay="325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800" decel="100000"/>
                                        <p:tgtEl>
                                          <p:spTgt spid="14"/>
                                        </p:tgtEl>
                                      </p:cBhvr>
                                    </p:animEffect>
                                    <p:anim calcmode="lin" valueType="num">
                                      <p:cBhvr>
                                        <p:cTn id="25" dur="800" decel="100000" fill="hold"/>
                                        <p:tgtEl>
                                          <p:spTgt spid="14"/>
                                        </p:tgtEl>
                                        <p:attrNameLst>
                                          <p:attrName>style.rotation</p:attrName>
                                        </p:attrNameLst>
                                      </p:cBhvr>
                                      <p:tavLst>
                                        <p:tav tm="0">
                                          <p:val>
                                            <p:fltVal val="-90"/>
                                          </p:val>
                                        </p:tav>
                                        <p:tav tm="100000">
                                          <p:val>
                                            <p:fltVal val="0"/>
                                          </p:val>
                                        </p:tav>
                                      </p:tavLst>
                                    </p:anim>
                                    <p:anim calcmode="lin" valueType="num">
                                      <p:cBhvr>
                                        <p:cTn id="26" dur="800" decel="100000" fill="hold"/>
                                        <p:tgtEl>
                                          <p:spTgt spid="14"/>
                                        </p:tgtEl>
                                        <p:attrNameLst>
                                          <p:attrName>ppt_x</p:attrName>
                                        </p:attrNameLst>
                                      </p:cBhvr>
                                      <p:tavLst>
                                        <p:tav tm="0">
                                          <p:val>
                                            <p:strVal val="#ppt_x+0.4"/>
                                          </p:val>
                                        </p:tav>
                                        <p:tav tm="100000">
                                          <p:val>
                                            <p:strVal val="#ppt_x-0.05"/>
                                          </p:val>
                                        </p:tav>
                                      </p:tavLst>
                                    </p:anim>
                                    <p:anim calcmode="lin" valueType="num">
                                      <p:cBhvr>
                                        <p:cTn id="27" dur="800" decel="100000" fill="hold"/>
                                        <p:tgtEl>
                                          <p:spTgt spid="14"/>
                                        </p:tgtEl>
                                        <p:attrNameLst>
                                          <p:attrName>ppt_y</p:attrName>
                                        </p:attrNameLst>
                                      </p:cBhvr>
                                      <p:tavLst>
                                        <p:tav tm="0">
                                          <p:val>
                                            <p:strVal val="#ppt_y-0.4"/>
                                          </p:val>
                                        </p:tav>
                                        <p:tav tm="100000">
                                          <p:val>
                                            <p:strVal val="#ppt_y+0.1"/>
                                          </p:val>
                                        </p:tav>
                                      </p:tavLst>
                                    </p:anim>
                                    <p:anim calcmode="lin" valueType="num">
                                      <p:cBhvr>
                                        <p:cTn id="28"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29"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3334">
              <a:srgbClr val="EBF3FA"/>
            </a:gs>
            <a:gs pos="27550">
              <a:srgbClr val="DEEBF6"/>
            </a:gs>
            <a:gs pos="36442">
              <a:srgbClr val="D6E6F4"/>
            </a:gs>
            <a:gs pos="37803">
              <a:srgbClr val="D5E5F4"/>
            </a:gs>
            <a:gs pos="51085">
              <a:srgbClr val="C9DEF1"/>
            </a:gs>
            <a:gs pos="59126">
              <a:srgbClr val="C2DAEF"/>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524000" y="614362"/>
            <a:ext cx="9144000" cy="7150712"/>
          </a:xfrm>
          <a:prstGeom prst="rect">
            <a:avLst/>
          </a:prstGeom>
        </p:spPr>
      </p:pic>
      <p:pic>
        <p:nvPicPr>
          <p:cNvPr id="3" name="图片 2"/>
          <p:cNvPicPr>
            <a:picLocks noChangeAspect="1"/>
          </p:cNvPicPr>
          <p:nvPr/>
        </p:nvPicPr>
        <p:blipFill>
          <a:blip r:embed="rId4"/>
          <a:stretch>
            <a:fillRect/>
          </a:stretch>
        </p:blipFill>
        <p:spPr>
          <a:xfrm>
            <a:off x="2096850" y="1509713"/>
            <a:ext cx="7942501" cy="3981451"/>
          </a:xfrm>
          <a:prstGeom prst="rect">
            <a:avLst/>
          </a:prstGeom>
        </p:spPr>
      </p:pic>
      <p:pic>
        <p:nvPicPr>
          <p:cNvPr id="4" name="图片 3"/>
          <p:cNvPicPr>
            <a:picLocks noChangeAspect="1"/>
          </p:cNvPicPr>
          <p:nvPr/>
        </p:nvPicPr>
        <p:blipFill>
          <a:blip r:embed="rId5"/>
          <a:stretch>
            <a:fillRect/>
          </a:stretch>
        </p:blipFill>
        <p:spPr>
          <a:xfrm>
            <a:off x="1784132" y="995364"/>
            <a:ext cx="1911029" cy="2062609"/>
          </a:xfrm>
          <a:prstGeom prst="rect">
            <a:avLst/>
          </a:prstGeom>
        </p:spPr>
      </p:pic>
      <p:pic>
        <p:nvPicPr>
          <p:cNvPr id="5" name="图片 4"/>
          <p:cNvPicPr>
            <a:picLocks noChangeAspect="1"/>
          </p:cNvPicPr>
          <p:nvPr/>
        </p:nvPicPr>
        <p:blipFill>
          <a:blip r:embed="rId6"/>
          <a:stretch>
            <a:fillRect/>
          </a:stretch>
        </p:blipFill>
        <p:spPr>
          <a:xfrm>
            <a:off x="8776053" y="905902"/>
            <a:ext cx="1482494" cy="1830855"/>
          </a:xfrm>
          <a:prstGeom prst="rect">
            <a:avLst/>
          </a:prstGeom>
        </p:spPr>
      </p:pic>
      <p:pic>
        <p:nvPicPr>
          <p:cNvPr id="6" name="图片 5"/>
          <p:cNvPicPr>
            <a:picLocks noChangeAspect="1"/>
          </p:cNvPicPr>
          <p:nvPr/>
        </p:nvPicPr>
        <p:blipFill>
          <a:blip r:embed="rId7"/>
          <a:stretch>
            <a:fillRect/>
          </a:stretch>
        </p:blipFill>
        <p:spPr>
          <a:xfrm>
            <a:off x="2827021" y="4215766"/>
            <a:ext cx="6151721" cy="1510665"/>
          </a:xfrm>
          <a:prstGeom prst="rect">
            <a:avLst/>
          </a:prstGeom>
        </p:spPr>
      </p:pic>
      <p:grpSp>
        <p:nvGrpSpPr>
          <p:cNvPr id="11" name="组合 10"/>
          <p:cNvGrpSpPr/>
          <p:nvPr/>
        </p:nvGrpSpPr>
        <p:grpSpPr>
          <a:xfrm rot="6329695" flipH="1">
            <a:off x="7886001" y="2918103"/>
            <a:ext cx="1267341" cy="865607"/>
            <a:chOff x="9015984" y="2528554"/>
            <a:chExt cx="2157344" cy="1473489"/>
          </a:xfrm>
        </p:grpSpPr>
        <p:sp>
          <p:nvSpPr>
            <p:cNvPr id="23" name="Freeform 166"/>
            <p:cNvSpPr/>
            <p:nvPr/>
          </p:nvSpPr>
          <p:spPr bwMode="auto">
            <a:xfrm>
              <a:off x="10132784" y="3116474"/>
              <a:ext cx="831450" cy="526422"/>
            </a:xfrm>
            <a:custGeom>
              <a:avLst/>
              <a:gdLst>
                <a:gd name="T0" fmla="*/ 10 w 143"/>
                <a:gd name="T1" fmla="*/ 90 h 90"/>
                <a:gd name="T2" fmla="*/ 10 w 143"/>
                <a:gd name="T3" fmla="*/ 90 h 90"/>
                <a:gd name="T4" fmla="*/ 143 w 143"/>
                <a:gd name="T5" fmla="*/ 18 h 90"/>
                <a:gd name="T6" fmla="*/ 130 w 143"/>
                <a:gd name="T7" fmla="*/ 0 h 90"/>
                <a:gd name="T8" fmla="*/ 0 w 143"/>
                <a:gd name="T9" fmla="*/ 77 h 90"/>
                <a:gd name="T10" fmla="*/ 10 w 143"/>
                <a:gd name="T11" fmla="*/ 90 h 90"/>
              </a:gdLst>
              <a:ahLst/>
              <a:cxnLst>
                <a:cxn ang="0">
                  <a:pos x="T0" y="T1"/>
                </a:cxn>
                <a:cxn ang="0">
                  <a:pos x="T2" y="T3"/>
                </a:cxn>
                <a:cxn ang="0">
                  <a:pos x="T4" y="T5"/>
                </a:cxn>
                <a:cxn ang="0">
                  <a:pos x="T6" y="T7"/>
                </a:cxn>
                <a:cxn ang="0">
                  <a:pos x="T8" y="T9"/>
                </a:cxn>
                <a:cxn ang="0">
                  <a:pos x="T10" y="T11"/>
                </a:cxn>
              </a:cxnLst>
              <a:rect l="0" t="0" r="r" b="b"/>
              <a:pathLst>
                <a:path w="143" h="9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4" name="Freeform 167"/>
            <p:cNvSpPr/>
            <p:nvPr/>
          </p:nvSpPr>
          <p:spPr bwMode="auto">
            <a:xfrm>
              <a:off x="9933530" y="2779466"/>
              <a:ext cx="954446" cy="787173"/>
            </a:xfrm>
            <a:custGeom>
              <a:avLst/>
              <a:gdLst>
                <a:gd name="T0" fmla="*/ 164 w 164"/>
                <a:gd name="T1" fmla="*/ 58 h 135"/>
                <a:gd name="T2" fmla="*/ 140 w 164"/>
                <a:gd name="T3" fmla="*/ 0 h 135"/>
                <a:gd name="T4" fmla="*/ 9 w 164"/>
                <a:gd name="T5" fmla="*/ 77 h 135"/>
                <a:gd name="T6" fmla="*/ 5 w 164"/>
                <a:gd name="T7" fmla="*/ 120 h 135"/>
                <a:gd name="T8" fmla="*/ 34 w 164"/>
                <a:gd name="T9" fmla="*/ 135 h 135"/>
                <a:gd name="T10" fmla="*/ 164 w 164"/>
                <a:gd name="T11" fmla="*/ 58 h 135"/>
              </a:gdLst>
              <a:ahLst/>
              <a:cxnLst>
                <a:cxn ang="0">
                  <a:pos x="T0" y="T1"/>
                </a:cxn>
                <a:cxn ang="0">
                  <a:pos x="T2" y="T3"/>
                </a:cxn>
                <a:cxn ang="0">
                  <a:pos x="T4" y="T5"/>
                </a:cxn>
                <a:cxn ang="0">
                  <a:pos x="T6" y="T7"/>
                </a:cxn>
                <a:cxn ang="0">
                  <a:pos x="T8" y="T9"/>
                </a:cxn>
                <a:cxn ang="0">
                  <a:pos x="T10" y="T11"/>
                </a:cxn>
              </a:cxnLst>
              <a:rect l="0" t="0" r="r" b="b"/>
              <a:pathLst>
                <a:path w="164" h="135">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5" name="Freeform 168"/>
            <p:cNvSpPr/>
            <p:nvPr/>
          </p:nvSpPr>
          <p:spPr bwMode="auto">
            <a:xfrm>
              <a:off x="9618662" y="2570374"/>
              <a:ext cx="1129101" cy="656798"/>
            </a:xfrm>
            <a:custGeom>
              <a:avLst/>
              <a:gdLst>
                <a:gd name="T0" fmla="*/ 185 w 194"/>
                <a:gd name="T1" fmla="*/ 0 h 113"/>
                <a:gd name="T2" fmla="*/ 0 w 194"/>
                <a:gd name="T3" fmla="*/ 110 h 113"/>
                <a:gd name="T4" fmla="*/ 59 w 194"/>
                <a:gd name="T5" fmla="*/ 105 h 113"/>
                <a:gd name="T6" fmla="*/ 63 w 194"/>
                <a:gd name="T7" fmla="*/ 113 h 113"/>
                <a:gd name="T8" fmla="*/ 194 w 194"/>
                <a:gd name="T9" fmla="*/ 36 h 113"/>
                <a:gd name="T10" fmla="*/ 185 w 194"/>
                <a:gd name="T11" fmla="*/ 0 h 113"/>
              </a:gdLst>
              <a:ahLst/>
              <a:cxnLst>
                <a:cxn ang="0">
                  <a:pos x="T0" y="T1"/>
                </a:cxn>
                <a:cxn ang="0">
                  <a:pos x="T2" y="T3"/>
                </a:cxn>
                <a:cxn ang="0">
                  <a:pos x="T4" y="T5"/>
                </a:cxn>
                <a:cxn ang="0">
                  <a:pos x="T6" y="T7"/>
                </a:cxn>
                <a:cxn ang="0">
                  <a:pos x="T8" y="T9"/>
                </a:cxn>
                <a:cxn ang="0">
                  <a:pos x="T10" y="T11"/>
                </a:cxn>
              </a:cxnLst>
              <a:rect l="0" t="0" r="r" b="b"/>
              <a:pathLst>
                <a:path w="194" h="113">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6" name="Freeform 169"/>
            <p:cNvSpPr/>
            <p:nvPr/>
          </p:nvSpPr>
          <p:spPr bwMode="auto">
            <a:xfrm>
              <a:off x="9200477" y="3094334"/>
              <a:ext cx="996266" cy="797012"/>
            </a:xfrm>
            <a:custGeom>
              <a:avLst/>
              <a:gdLst>
                <a:gd name="T0" fmla="*/ 170 w 171"/>
                <a:gd name="T1" fmla="*/ 94 h 137"/>
                <a:gd name="T2" fmla="*/ 159 w 171"/>
                <a:gd name="T3" fmla="*/ 102 h 137"/>
                <a:gd name="T4" fmla="*/ 170 w 171"/>
                <a:gd name="T5" fmla="*/ 94 h 137"/>
                <a:gd name="T6" fmla="*/ 170 w 171"/>
                <a:gd name="T7" fmla="*/ 94 h 137"/>
                <a:gd name="T8" fmla="*/ 160 w 171"/>
                <a:gd name="T9" fmla="*/ 81 h 137"/>
                <a:gd name="T10" fmla="*/ 131 w 171"/>
                <a:gd name="T11" fmla="*/ 66 h 137"/>
                <a:gd name="T12" fmla="*/ 135 w 171"/>
                <a:gd name="T13" fmla="*/ 23 h 137"/>
                <a:gd name="T14" fmla="*/ 131 w 171"/>
                <a:gd name="T15" fmla="*/ 15 h 137"/>
                <a:gd name="T16" fmla="*/ 72 w 171"/>
                <a:gd name="T17" fmla="*/ 20 h 137"/>
                <a:gd name="T18" fmla="*/ 72 w 171"/>
                <a:gd name="T19" fmla="*/ 20 h 137"/>
                <a:gd name="T20" fmla="*/ 0 w 171"/>
                <a:gd name="T21" fmla="*/ 114 h 137"/>
                <a:gd name="T22" fmla="*/ 17 w 171"/>
                <a:gd name="T23" fmla="*/ 137 h 137"/>
                <a:gd name="T24" fmla="*/ 171 w 171"/>
                <a:gd name="T25" fmla="*/ 97 h 137"/>
                <a:gd name="T26" fmla="*/ 170 w 171"/>
                <a:gd name="T27" fmla="*/ 9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137">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dirty="0">
                <a:solidFill>
                  <a:srgbClr val="5FA080"/>
                </a:solidFill>
                <a:latin typeface="等线"/>
                <a:ea typeface="等线" panose="02010600030101010101" pitchFamily="2" charset="-122"/>
              </a:endParaRPr>
            </a:p>
          </p:txBody>
        </p:sp>
        <p:sp>
          <p:nvSpPr>
            <p:cNvPr id="27" name="Freeform 170"/>
            <p:cNvSpPr/>
            <p:nvPr/>
          </p:nvSpPr>
          <p:spPr bwMode="auto">
            <a:xfrm>
              <a:off x="9033203" y="3758510"/>
              <a:ext cx="265671" cy="221392"/>
            </a:xfrm>
            <a:custGeom>
              <a:avLst/>
              <a:gdLst>
                <a:gd name="T0" fmla="*/ 29 w 46"/>
                <a:gd name="T1" fmla="*/ 0 h 38"/>
                <a:gd name="T2" fmla="*/ 0 w 46"/>
                <a:gd name="T3" fmla="*/ 38 h 38"/>
                <a:gd name="T4" fmla="*/ 46 w 46"/>
                <a:gd name="T5" fmla="*/ 23 h 38"/>
                <a:gd name="T6" fmla="*/ 29 w 46"/>
                <a:gd name="T7" fmla="*/ 0 h 38"/>
              </a:gdLst>
              <a:ahLst/>
              <a:cxnLst>
                <a:cxn ang="0">
                  <a:pos x="T0" y="T1"/>
                </a:cxn>
                <a:cxn ang="0">
                  <a:pos x="T2" y="T3"/>
                </a:cxn>
                <a:cxn ang="0">
                  <a:pos x="T4" y="T5"/>
                </a:cxn>
                <a:cxn ang="0">
                  <a:pos x="T6" y="T7"/>
                </a:cxn>
              </a:cxnLst>
              <a:rect l="0" t="0" r="r" b="b"/>
              <a:pathLst>
                <a:path w="46" h="38">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8" name="Freeform 175"/>
            <p:cNvSpPr/>
            <p:nvPr/>
          </p:nvSpPr>
          <p:spPr bwMode="auto">
            <a:xfrm>
              <a:off x="9945831" y="3030377"/>
              <a:ext cx="1227497" cy="890489"/>
            </a:xfrm>
            <a:custGeom>
              <a:avLst/>
              <a:gdLst>
                <a:gd name="T0" fmla="*/ 189 w 211"/>
                <a:gd name="T1" fmla="*/ 0 h 153"/>
                <a:gd name="T2" fmla="*/ 189 w 211"/>
                <a:gd name="T3" fmla="*/ 0 h 153"/>
                <a:gd name="T4" fmla="*/ 162 w 211"/>
                <a:gd name="T5" fmla="*/ 15 h 153"/>
                <a:gd name="T6" fmla="*/ 175 w 211"/>
                <a:gd name="T7" fmla="*/ 33 h 153"/>
                <a:gd name="T8" fmla="*/ 175 w 211"/>
                <a:gd name="T9" fmla="*/ 33 h 153"/>
                <a:gd name="T10" fmla="*/ 175 w 211"/>
                <a:gd name="T11" fmla="*/ 33 h 153"/>
                <a:gd name="T12" fmla="*/ 42 w 211"/>
                <a:gd name="T13" fmla="*/ 105 h 153"/>
                <a:gd name="T14" fmla="*/ 43 w 211"/>
                <a:gd name="T15" fmla="*/ 108 h 153"/>
                <a:gd name="T16" fmla="*/ 0 w 211"/>
                <a:gd name="T17" fmla="*/ 153 h 153"/>
                <a:gd name="T18" fmla="*/ 185 w 211"/>
                <a:gd name="T19" fmla="*/ 45 h 153"/>
                <a:gd name="T20" fmla="*/ 211 w 211"/>
                <a:gd name="T21" fmla="*/ 30 h 153"/>
                <a:gd name="T22" fmla="*/ 211 w 211"/>
                <a:gd name="T23" fmla="*/ 30 h 153"/>
                <a:gd name="T24" fmla="*/ 211 w 211"/>
                <a:gd name="T25" fmla="*/ 29 h 153"/>
                <a:gd name="T26" fmla="*/ 190 w 211"/>
                <a:gd name="T27" fmla="*/ 0 h 153"/>
                <a:gd name="T28" fmla="*/ 189 w 211"/>
                <a:gd name="T29" fmla="*/ 0 h 153"/>
                <a:gd name="T30" fmla="*/ 189 w 211"/>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153">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9" name="Freeform 176"/>
            <p:cNvSpPr/>
            <p:nvPr/>
          </p:nvSpPr>
          <p:spPr bwMode="auto">
            <a:xfrm>
              <a:off x="10747762" y="2720427"/>
              <a:ext cx="297650" cy="396047"/>
            </a:xfrm>
            <a:custGeom>
              <a:avLst/>
              <a:gdLst>
                <a:gd name="T0" fmla="*/ 18 w 51"/>
                <a:gd name="T1" fmla="*/ 0 h 68"/>
                <a:gd name="T2" fmla="*/ 18 w 51"/>
                <a:gd name="T3" fmla="*/ 0 h 68"/>
                <a:gd name="T4" fmla="*/ 0 w 51"/>
                <a:gd name="T5" fmla="*/ 10 h 68"/>
                <a:gd name="T6" fmla="*/ 0 w 51"/>
                <a:gd name="T7" fmla="*/ 10 h 68"/>
                <a:gd name="T8" fmla="*/ 24 w 51"/>
                <a:gd name="T9" fmla="*/ 68 h 68"/>
                <a:gd name="T10" fmla="*/ 24 w 51"/>
                <a:gd name="T11" fmla="*/ 68 h 68"/>
                <a:gd name="T12" fmla="*/ 51 w 51"/>
                <a:gd name="T13" fmla="*/ 53 h 68"/>
                <a:gd name="T14" fmla="*/ 18 w 51"/>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8">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0" name="Freeform 177"/>
            <p:cNvSpPr/>
            <p:nvPr/>
          </p:nvSpPr>
          <p:spPr bwMode="auto">
            <a:xfrm>
              <a:off x="10696104" y="2528554"/>
              <a:ext cx="157435" cy="250912"/>
            </a:xfrm>
            <a:custGeom>
              <a:avLst/>
              <a:gdLst>
                <a:gd name="T0" fmla="*/ 11 w 27"/>
                <a:gd name="T1" fmla="*/ 0 h 43"/>
                <a:gd name="T2" fmla="*/ 11 w 27"/>
                <a:gd name="T3" fmla="*/ 0 h 43"/>
                <a:gd name="T4" fmla="*/ 0 w 27"/>
                <a:gd name="T5" fmla="*/ 7 h 43"/>
                <a:gd name="T6" fmla="*/ 9 w 27"/>
                <a:gd name="T7" fmla="*/ 43 h 43"/>
                <a:gd name="T8" fmla="*/ 27 w 27"/>
                <a:gd name="T9" fmla="*/ 33 h 43"/>
                <a:gd name="T10" fmla="*/ 11 w 27"/>
                <a:gd name="T11" fmla="*/ 0 h 43"/>
              </a:gdLst>
              <a:ahLst/>
              <a:cxnLst>
                <a:cxn ang="0">
                  <a:pos x="T0" y="T1"/>
                </a:cxn>
                <a:cxn ang="0">
                  <a:pos x="T2" y="T3"/>
                </a:cxn>
                <a:cxn ang="0">
                  <a:pos x="T4" y="T5"/>
                </a:cxn>
                <a:cxn ang="0">
                  <a:pos x="T6" y="T7"/>
                </a:cxn>
                <a:cxn ang="0">
                  <a:pos x="T8" y="T9"/>
                </a:cxn>
                <a:cxn ang="0">
                  <a:pos x="T10" y="T11"/>
                </a:cxn>
              </a:cxnLst>
              <a:rect l="0" t="0" r="r" b="b"/>
              <a:pathLst>
                <a:path w="27" h="43">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1" name="Freeform 178"/>
            <p:cNvSpPr/>
            <p:nvPr/>
          </p:nvSpPr>
          <p:spPr bwMode="auto">
            <a:xfrm>
              <a:off x="9298873" y="3642896"/>
              <a:ext cx="897869" cy="337009"/>
            </a:xfrm>
            <a:custGeom>
              <a:avLst/>
              <a:gdLst>
                <a:gd name="T0" fmla="*/ 153 w 154"/>
                <a:gd name="T1" fmla="*/ 0 h 58"/>
                <a:gd name="T2" fmla="*/ 153 w 154"/>
                <a:gd name="T3" fmla="*/ 0 h 58"/>
                <a:gd name="T4" fmla="*/ 154 w 154"/>
                <a:gd name="T5" fmla="*/ 3 h 58"/>
                <a:gd name="T6" fmla="*/ 154 w 154"/>
                <a:gd name="T7" fmla="*/ 3 h 58"/>
                <a:gd name="T8" fmla="*/ 154 w 154"/>
                <a:gd name="T9" fmla="*/ 3 h 58"/>
                <a:gd name="T10" fmla="*/ 0 w 154"/>
                <a:gd name="T11" fmla="*/ 43 h 58"/>
                <a:gd name="T12" fmla="*/ 3 w 154"/>
                <a:gd name="T13" fmla="*/ 58 h 58"/>
                <a:gd name="T14" fmla="*/ 3 w 154"/>
                <a:gd name="T15" fmla="*/ 58 h 58"/>
                <a:gd name="T16" fmla="*/ 110 w 154"/>
                <a:gd name="T17" fmla="*/ 49 h 58"/>
                <a:gd name="T18" fmla="*/ 111 w 154"/>
                <a:gd name="T19" fmla="*/ 48 h 58"/>
                <a:gd name="T20" fmla="*/ 111 w 154"/>
                <a:gd name="T21" fmla="*/ 48 h 58"/>
                <a:gd name="T22" fmla="*/ 154 w 154"/>
                <a:gd name="T23" fmla="*/ 3 h 58"/>
                <a:gd name="T24" fmla="*/ 153 w 154"/>
                <a:gd name="T2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58">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2" name="Freeform 179"/>
            <p:cNvSpPr/>
            <p:nvPr/>
          </p:nvSpPr>
          <p:spPr bwMode="auto">
            <a:xfrm>
              <a:off x="9015984" y="3891346"/>
              <a:ext cx="302571" cy="110697"/>
            </a:xfrm>
            <a:custGeom>
              <a:avLst/>
              <a:gdLst>
                <a:gd name="T0" fmla="*/ 49 w 52"/>
                <a:gd name="T1" fmla="*/ 0 h 19"/>
                <a:gd name="T2" fmla="*/ 49 w 52"/>
                <a:gd name="T3" fmla="*/ 0 h 19"/>
                <a:gd name="T4" fmla="*/ 49 w 52"/>
                <a:gd name="T5" fmla="*/ 0 h 19"/>
                <a:gd name="T6" fmla="*/ 3 w 52"/>
                <a:gd name="T7" fmla="*/ 15 h 19"/>
                <a:gd name="T8" fmla="*/ 0 w 52"/>
                <a:gd name="T9" fmla="*/ 19 h 19"/>
                <a:gd name="T10" fmla="*/ 52 w 52"/>
                <a:gd name="T11" fmla="*/ 15 h 19"/>
                <a:gd name="T12" fmla="*/ 49 w 5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52" h="19">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grpSp>
      <p:sp>
        <p:nvSpPr>
          <p:cNvPr id="33" name="文本框 32"/>
          <p:cNvSpPr txBox="1"/>
          <p:nvPr/>
        </p:nvSpPr>
        <p:spPr>
          <a:xfrm>
            <a:off x="3432167" y="2598372"/>
            <a:ext cx="4693090" cy="1305935"/>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457200">
              <a:defRPr/>
            </a:pPr>
            <a:r>
              <a:rPr lang="en-US" altLang="zh-CN" sz="7200" b="1" dirty="0" err="1">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Khởi động</a:t>
            </a:r>
            <a:endParaRPr lang="en-US" altLang="zh-CN" sz="7200" b="1" dirty="0">
              <a:ln w="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extLst>
      <p:ext uri="{BB962C8B-B14F-4D97-AF65-F5344CB8AC3E}">
        <p14:creationId xmlns:p14="http://schemas.microsoft.com/office/powerpoint/2010/main" val="206134861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5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par>
                                <p:cTn id="13" presetID="47"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7"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par>
                                <p:cTn id="28" presetID="53" presetClass="entr" presetSubtype="16" fill="hold" grpId="0" nodeType="withEffect">
                                  <p:stCondLst>
                                    <p:cond delay="0"/>
                                  </p:stCondLst>
                                  <p:childTnLst>
                                    <p:set>
                                      <p:cBhvr>
                                        <p:cTn id="29" dur="2000" fill="hold">
                                          <p:stCondLst>
                                            <p:cond delay="0"/>
                                          </p:stCondLst>
                                        </p:cTn>
                                        <p:tgtEl>
                                          <p:spTgt spid="33"/>
                                        </p:tgtEl>
                                        <p:attrNameLst>
                                          <p:attrName>style.visibility</p:attrName>
                                        </p:attrNameLst>
                                      </p:cBhvr>
                                      <p:to>
                                        <p:strVal val="visible"/>
                                      </p:to>
                                    </p:set>
                                    <p:anim calcmode="lin" valueType="num">
                                      <p:cBhvr>
                                        <p:cTn id="30" dur="2000" fill="hold"/>
                                        <p:tgtEl>
                                          <p:spTgt spid="33"/>
                                        </p:tgtEl>
                                        <p:attrNameLst>
                                          <p:attrName>ppt_w</p:attrName>
                                        </p:attrNameLst>
                                      </p:cBhvr>
                                      <p:tavLst>
                                        <p:tav tm="0">
                                          <p:val>
                                            <p:fltVal val="0"/>
                                          </p:val>
                                        </p:tav>
                                        <p:tav tm="100000">
                                          <p:val>
                                            <p:strVal val="#ppt_w"/>
                                          </p:val>
                                        </p:tav>
                                      </p:tavLst>
                                    </p:anim>
                                    <p:anim calcmode="lin" valueType="num">
                                      <p:cBhvr>
                                        <p:cTn id="31" dur="2000" fill="hold"/>
                                        <p:tgtEl>
                                          <p:spTgt spid="33"/>
                                        </p:tgtEl>
                                        <p:attrNameLst>
                                          <p:attrName>ppt_h</p:attrName>
                                        </p:attrNameLst>
                                      </p:cBhvr>
                                      <p:tavLst>
                                        <p:tav tm="0">
                                          <p:val>
                                            <p:fltVal val="0"/>
                                          </p:val>
                                        </p:tav>
                                        <p:tav tm="100000">
                                          <p:val>
                                            <p:strVal val="#ppt_h"/>
                                          </p:val>
                                        </p:tav>
                                      </p:tavLst>
                                    </p:anim>
                                    <p:animEffect transition="in" filter="fade">
                                      <p:cBhvr>
                                        <p:cTn id="32"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317816FD-9AC0-4D9F-95CF-E65FBC4086FF}"/>
              </a:ext>
            </a:extLst>
          </p:cNvPr>
          <p:cNvGrpSpPr/>
          <p:nvPr/>
        </p:nvGrpSpPr>
        <p:grpSpPr>
          <a:xfrm>
            <a:off x="480510" y="375300"/>
            <a:ext cx="2751157" cy="749800"/>
            <a:chOff x="366618" y="617284"/>
            <a:chExt cx="1934130" cy="562350"/>
          </a:xfrm>
        </p:grpSpPr>
        <p:sp>
          <p:nvSpPr>
            <p:cNvPr id="3" name="TextBox 2">
              <a:extLst>
                <a:ext uri="{FF2B5EF4-FFF2-40B4-BE49-F238E27FC236}">
                  <a16:creationId xmlns:a16="http://schemas.microsoft.com/office/drawing/2014/main" xmlns="" id="{6A553182-F3C1-4121-8FDA-73CEE8D72B23}"/>
                </a:ext>
              </a:extLst>
            </p:cNvPr>
            <p:cNvSpPr txBox="1"/>
            <p:nvPr/>
          </p:nvSpPr>
          <p:spPr>
            <a:xfrm>
              <a:off x="369343" y="617893"/>
              <a:ext cx="1931405" cy="561741"/>
            </a:xfrm>
            <a:prstGeom prst="rect">
              <a:avLst/>
            </a:prstGeom>
            <a:noFill/>
          </p:spPr>
          <p:txBody>
            <a:bodyPr wrap="square" rtlCol="0">
              <a:spAutoFit/>
            </a:bodyPr>
            <a:lstStyle/>
            <a:p>
              <a:r>
                <a:rPr lang="en-US" sz="4267" dirty="0">
                  <a:solidFill>
                    <a:schemeClr val="bg1">
                      <a:lumMod val="25000"/>
                    </a:schemeClr>
                  </a:solidFill>
                  <a:latin typeface="Times New Roman" panose="02020603050405020304" pitchFamily="18" charset="0"/>
                  <a:cs typeface="Times New Roman" panose="02020603050405020304" pitchFamily="18" charset="0"/>
                </a:rPr>
                <a:t>BÀI 24 </a:t>
              </a:r>
            </a:p>
          </p:txBody>
        </p:sp>
        <p:sp>
          <p:nvSpPr>
            <p:cNvPr id="4" name="TextBox 3">
              <a:extLst>
                <a:ext uri="{FF2B5EF4-FFF2-40B4-BE49-F238E27FC236}">
                  <a16:creationId xmlns:a16="http://schemas.microsoft.com/office/drawing/2014/main" xmlns="" id="{31A601FE-6892-4EC6-ACDD-75D395FCC956}"/>
                </a:ext>
              </a:extLst>
            </p:cNvPr>
            <p:cNvSpPr txBox="1"/>
            <p:nvPr/>
          </p:nvSpPr>
          <p:spPr>
            <a:xfrm>
              <a:off x="366618" y="617284"/>
              <a:ext cx="1677443" cy="561741"/>
            </a:xfrm>
            <a:prstGeom prst="rect">
              <a:avLst/>
            </a:prstGeom>
            <a:noFill/>
          </p:spPr>
          <p:txBody>
            <a:bodyPr wrap="square" rtlCol="0">
              <a:spAutoFit/>
            </a:bodyPr>
            <a:lstStyle/>
            <a:p>
              <a:r>
                <a:rPr lang="en-US" sz="4267" dirty="0">
                  <a:solidFill>
                    <a:srgbClr val="00B050"/>
                  </a:solidFill>
                  <a:latin typeface="Times New Roman" panose="02020603050405020304" pitchFamily="18" charset="0"/>
                  <a:cs typeface="Times New Roman" panose="02020603050405020304" pitchFamily="18" charset="0"/>
                </a:rPr>
                <a:t>BÀI 24</a:t>
              </a:r>
            </a:p>
          </p:txBody>
        </p:sp>
      </p:grpSp>
      <p:sp>
        <p:nvSpPr>
          <p:cNvPr id="5" name="TextBox 4"/>
          <p:cNvSpPr txBox="1"/>
          <p:nvPr/>
        </p:nvSpPr>
        <p:spPr>
          <a:xfrm>
            <a:off x="2694591" y="756989"/>
            <a:ext cx="6961479" cy="830997"/>
          </a:xfrm>
          <a:prstGeom prst="rect">
            <a:avLst/>
          </a:prstGeom>
          <a:noFill/>
        </p:spPr>
        <p:txBody>
          <a:bodyPr wrap="square" rtlCol="0">
            <a:spAutoFit/>
          </a:bodyPr>
          <a:lstStyle/>
          <a:p>
            <a:pPr algn="ctr"/>
            <a:r>
              <a:rPr lang="en-US" sz="4800" b="1" dirty="0">
                <a:ln>
                  <a:solidFill>
                    <a:schemeClr val="bg1">
                      <a:lumMod val="25000"/>
                    </a:schemeClr>
                  </a:solidFill>
                </a:ln>
                <a:solidFill>
                  <a:srgbClr val="FF0000"/>
                </a:solidFill>
                <a:latin typeface="Times New Roman" panose="02020603050405020304" pitchFamily="18" charset="0"/>
                <a:cs typeface="Times New Roman" panose="02020603050405020304" pitchFamily="18" charset="0"/>
              </a:rPr>
              <a:t>CHIẾC RỄ ĐA TRÒN</a:t>
            </a:r>
          </a:p>
        </p:txBody>
      </p:sp>
      <p:sp>
        <p:nvSpPr>
          <p:cNvPr id="15" name="Google Shape;1714;p64"/>
          <p:cNvSpPr/>
          <p:nvPr/>
        </p:nvSpPr>
        <p:spPr>
          <a:xfrm rot="-2019064">
            <a:off x="1611170" y="1088380"/>
            <a:ext cx="248710" cy="245983"/>
          </a:xfrm>
          <a:custGeom>
            <a:avLst/>
            <a:gdLst/>
            <a:ahLst/>
            <a:cxnLst/>
            <a:rect l="l" t="t" r="r" b="b"/>
            <a:pathLst>
              <a:path w="4517" h="4766" extrusionOk="0">
                <a:moveTo>
                  <a:pt x="1687" y="1"/>
                </a:moveTo>
                <a:cubicBezTo>
                  <a:pt x="1549" y="1"/>
                  <a:pt x="1405" y="121"/>
                  <a:pt x="1453" y="315"/>
                </a:cubicBezTo>
                <a:cubicBezTo>
                  <a:pt x="1612" y="790"/>
                  <a:pt x="1730" y="1305"/>
                  <a:pt x="1889" y="1741"/>
                </a:cubicBezTo>
                <a:cubicBezTo>
                  <a:pt x="1612" y="1582"/>
                  <a:pt x="1334" y="1384"/>
                  <a:pt x="1057" y="1186"/>
                </a:cubicBezTo>
                <a:cubicBezTo>
                  <a:pt x="1009" y="1158"/>
                  <a:pt x="960" y="1147"/>
                  <a:pt x="914" y="1147"/>
                </a:cubicBezTo>
                <a:cubicBezTo>
                  <a:pt x="698" y="1147"/>
                  <a:pt x="544" y="1412"/>
                  <a:pt x="740" y="1543"/>
                </a:cubicBezTo>
                <a:cubicBezTo>
                  <a:pt x="1097" y="1780"/>
                  <a:pt x="1453" y="2018"/>
                  <a:pt x="1810" y="2256"/>
                </a:cubicBezTo>
                <a:cubicBezTo>
                  <a:pt x="1295" y="2414"/>
                  <a:pt x="780" y="2573"/>
                  <a:pt x="265" y="2731"/>
                </a:cubicBezTo>
                <a:cubicBezTo>
                  <a:pt x="1" y="2807"/>
                  <a:pt x="132" y="3170"/>
                  <a:pt x="385" y="3170"/>
                </a:cubicBezTo>
                <a:cubicBezTo>
                  <a:pt x="397" y="3170"/>
                  <a:pt x="410" y="3169"/>
                  <a:pt x="423" y="3167"/>
                </a:cubicBezTo>
                <a:lnTo>
                  <a:pt x="1730" y="2771"/>
                </a:lnTo>
                <a:lnTo>
                  <a:pt x="1730" y="2771"/>
                </a:lnTo>
                <a:cubicBezTo>
                  <a:pt x="1532" y="3127"/>
                  <a:pt x="1334" y="3444"/>
                  <a:pt x="1097" y="3801"/>
                </a:cubicBezTo>
                <a:cubicBezTo>
                  <a:pt x="989" y="3963"/>
                  <a:pt x="1156" y="4106"/>
                  <a:pt x="1324" y="4106"/>
                </a:cubicBezTo>
                <a:cubicBezTo>
                  <a:pt x="1403" y="4106"/>
                  <a:pt x="1482" y="4075"/>
                  <a:pt x="1532" y="3999"/>
                </a:cubicBezTo>
                <a:cubicBezTo>
                  <a:pt x="1770" y="3642"/>
                  <a:pt x="1968" y="3246"/>
                  <a:pt x="2206" y="2890"/>
                </a:cubicBezTo>
                <a:cubicBezTo>
                  <a:pt x="2364" y="3444"/>
                  <a:pt x="2523" y="4038"/>
                  <a:pt x="2642" y="4593"/>
                </a:cubicBezTo>
                <a:cubicBezTo>
                  <a:pt x="2672" y="4714"/>
                  <a:pt x="2754" y="4766"/>
                  <a:pt x="2840" y="4766"/>
                </a:cubicBezTo>
                <a:cubicBezTo>
                  <a:pt x="2979" y="4766"/>
                  <a:pt x="3126" y="4630"/>
                  <a:pt x="3077" y="4434"/>
                </a:cubicBezTo>
                <a:cubicBezTo>
                  <a:pt x="2958" y="3880"/>
                  <a:pt x="2800" y="3286"/>
                  <a:pt x="2642" y="2731"/>
                </a:cubicBezTo>
                <a:lnTo>
                  <a:pt x="2642" y="2731"/>
                </a:lnTo>
                <a:cubicBezTo>
                  <a:pt x="2998" y="2929"/>
                  <a:pt x="3315" y="3127"/>
                  <a:pt x="3671" y="3286"/>
                </a:cubicBezTo>
                <a:cubicBezTo>
                  <a:pt x="3713" y="3310"/>
                  <a:pt x="3753" y="3320"/>
                  <a:pt x="3790" y="3320"/>
                </a:cubicBezTo>
                <a:cubicBezTo>
                  <a:pt x="3998" y="3320"/>
                  <a:pt x="4105" y="2990"/>
                  <a:pt x="3870" y="2890"/>
                </a:cubicBezTo>
                <a:cubicBezTo>
                  <a:pt x="3553" y="2731"/>
                  <a:pt x="3236" y="2573"/>
                  <a:pt x="2958" y="2375"/>
                </a:cubicBezTo>
                <a:cubicBezTo>
                  <a:pt x="3394" y="2256"/>
                  <a:pt x="3790" y="2137"/>
                  <a:pt x="4226" y="1978"/>
                </a:cubicBezTo>
                <a:cubicBezTo>
                  <a:pt x="4517" y="1869"/>
                  <a:pt x="4407" y="1494"/>
                  <a:pt x="4143" y="1494"/>
                </a:cubicBezTo>
                <a:cubicBezTo>
                  <a:pt x="4119" y="1494"/>
                  <a:pt x="4094" y="1497"/>
                  <a:pt x="4068" y="1503"/>
                </a:cubicBezTo>
                <a:cubicBezTo>
                  <a:pt x="3632" y="1662"/>
                  <a:pt x="3196" y="1820"/>
                  <a:pt x="2721" y="1939"/>
                </a:cubicBezTo>
                <a:cubicBezTo>
                  <a:pt x="2919" y="1622"/>
                  <a:pt x="3077" y="1305"/>
                  <a:pt x="3236" y="949"/>
                </a:cubicBezTo>
                <a:cubicBezTo>
                  <a:pt x="3340" y="765"/>
                  <a:pt x="3186" y="617"/>
                  <a:pt x="3035" y="617"/>
                </a:cubicBezTo>
                <a:cubicBezTo>
                  <a:pt x="2957" y="617"/>
                  <a:pt x="2880" y="656"/>
                  <a:pt x="2840" y="750"/>
                </a:cubicBezTo>
                <a:cubicBezTo>
                  <a:pt x="2681" y="1067"/>
                  <a:pt x="2523" y="1384"/>
                  <a:pt x="2364" y="1701"/>
                </a:cubicBezTo>
                <a:cubicBezTo>
                  <a:pt x="2206" y="1186"/>
                  <a:pt x="2047" y="671"/>
                  <a:pt x="1889" y="156"/>
                </a:cubicBezTo>
                <a:cubicBezTo>
                  <a:pt x="1858" y="49"/>
                  <a:pt x="1774" y="1"/>
                  <a:pt x="1687" y="1"/>
                </a:cubicBezTo>
                <a:close/>
              </a:path>
            </a:pathLst>
          </a:custGeom>
          <a:solidFill>
            <a:schemeClr val="dk1"/>
          </a:solidFill>
          <a:ln>
            <a:noFill/>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6" name="Google Shape;1715;p64"/>
          <p:cNvSpPr/>
          <p:nvPr/>
        </p:nvSpPr>
        <p:spPr>
          <a:xfrm rot="-2019064">
            <a:off x="505472" y="1150404"/>
            <a:ext cx="150703" cy="130320"/>
          </a:xfrm>
          <a:custGeom>
            <a:avLst/>
            <a:gdLst/>
            <a:ahLst/>
            <a:cxnLst/>
            <a:rect l="l" t="t" r="r" b="b"/>
            <a:pathLst>
              <a:path w="2737" h="2525" extrusionOk="0">
                <a:moveTo>
                  <a:pt x="514" y="0"/>
                </a:moveTo>
                <a:cubicBezTo>
                  <a:pt x="329" y="0"/>
                  <a:pt x="187" y="258"/>
                  <a:pt x="344" y="415"/>
                </a:cubicBezTo>
                <a:cubicBezTo>
                  <a:pt x="502" y="573"/>
                  <a:pt x="621" y="692"/>
                  <a:pt x="780" y="811"/>
                </a:cubicBezTo>
                <a:lnTo>
                  <a:pt x="304" y="851"/>
                </a:lnTo>
                <a:cubicBezTo>
                  <a:pt x="0" y="889"/>
                  <a:pt x="25" y="1328"/>
                  <a:pt x="307" y="1328"/>
                </a:cubicBezTo>
                <a:cubicBezTo>
                  <a:pt x="319" y="1328"/>
                  <a:pt x="331" y="1328"/>
                  <a:pt x="344" y="1326"/>
                </a:cubicBezTo>
                <a:lnTo>
                  <a:pt x="740" y="1286"/>
                </a:lnTo>
                <a:lnTo>
                  <a:pt x="740" y="1286"/>
                </a:lnTo>
                <a:cubicBezTo>
                  <a:pt x="582" y="1484"/>
                  <a:pt x="423" y="1722"/>
                  <a:pt x="265" y="1960"/>
                </a:cubicBezTo>
                <a:cubicBezTo>
                  <a:pt x="130" y="2121"/>
                  <a:pt x="288" y="2283"/>
                  <a:pt x="453" y="2283"/>
                </a:cubicBezTo>
                <a:cubicBezTo>
                  <a:pt x="531" y="2283"/>
                  <a:pt x="610" y="2247"/>
                  <a:pt x="661" y="2158"/>
                </a:cubicBezTo>
                <a:lnTo>
                  <a:pt x="1017" y="1603"/>
                </a:lnTo>
                <a:cubicBezTo>
                  <a:pt x="1057" y="1841"/>
                  <a:pt x="1097" y="2118"/>
                  <a:pt x="1097" y="2316"/>
                </a:cubicBezTo>
                <a:cubicBezTo>
                  <a:pt x="1116" y="2455"/>
                  <a:pt x="1225" y="2524"/>
                  <a:pt x="1334" y="2524"/>
                </a:cubicBezTo>
                <a:cubicBezTo>
                  <a:pt x="1443" y="2524"/>
                  <a:pt x="1552" y="2455"/>
                  <a:pt x="1572" y="2316"/>
                </a:cubicBezTo>
                <a:cubicBezTo>
                  <a:pt x="1572" y="2039"/>
                  <a:pt x="1493" y="1762"/>
                  <a:pt x="1493" y="1484"/>
                </a:cubicBezTo>
                <a:lnTo>
                  <a:pt x="1493" y="1484"/>
                </a:lnTo>
                <a:lnTo>
                  <a:pt x="1849" y="1762"/>
                </a:lnTo>
                <a:cubicBezTo>
                  <a:pt x="1898" y="1802"/>
                  <a:pt x="1949" y="1820"/>
                  <a:pt x="1996" y="1820"/>
                </a:cubicBezTo>
                <a:cubicBezTo>
                  <a:pt x="2179" y="1820"/>
                  <a:pt x="2315" y="1562"/>
                  <a:pt x="2127" y="1405"/>
                </a:cubicBezTo>
                <a:cubicBezTo>
                  <a:pt x="2008" y="1326"/>
                  <a:pt x="1929" y="1247"/>
                  <a:pt x="1810" y="1128"/>
                </a:cubicBezTo>
                <a:lnTo>
                  <a:pt x="2443" y="1049"/>
                </a:lnTo>
                <a:cubicBezTo>
                  <a:pt x="2736" y="975"/>
                  <a:pt x="2725" y="564"/>
                  <a:pt x="2503" y="564"/>
                </a:cubicBezTo>
                <a:cubicBezTo>
                  <a:pt x="2484" y="564"/>
                  <a:pt x="2465" y="567"/>
                  <a:pt x="2443" y="573"/>
                </a:cubicBezTo>
                <a:lnTo>
                  <a:pt x="1691" y="653"/>
                </a:lnTo>
                <a:lnTo>
                  <a:pt x="1849" y="415"/>
                </a:lnTo>
                <a:cubicBezTo>
                  <a:pt x="1994" y="241"/>
                  <a:pt x="1843" y="47"/>
                  <a:pt x="1674" y="47"/>
                </a:cubicBezTo>
                <a:cubicBezTo>
                  <a:pt x="1611" y="47"/>
                  <a:pt x="1546" y="73"/>
                  <a:pt x="1493" y="138"/>
                </a:cubicBezTo>
                <a:lnTo>
                  <a:pt x="1374" y="336"/>
                </a:lnTo>
                <a:lnTo>
                  <a:pt x="1374" y="296"/>
                </a:lnTo>
                <a:cubicBezTo>
                  <a:pt x="1355" y="143"/>
                  <a:pt x="1234" y="73"/>
                  <a:pt x="1118" y="73"/>
                </a:cubicBezTo>
                <a:cubicBezTo>
                  <a:pt x="995" y="73"/>
                  <a:pt x="878" y="153"/>
                  <a:pt x="899" y="296"/>
                </a:cubicBezTo>
                <a:lnTo>
                  <a:pt x="661" y="58"/>
                </a:lnTo>
                <a:cubicBezTo>
                  <a:pt x="612" y="18"/>
                  <a:pt x="561" y="0"/>
                  <a:pt x="514" y="0"/>
                </a:cubicBezTo>
                <a:close/>
              </a:path>
            </a:pathLst>
          </a:custGeom>
          <a:solidFill>
            <a:schemeClr val="dk1"/>
          </a:solidFill>
          <a:ln>
            <a:noFill/>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17" name="Google Shape;1716;p64"/>
          <p:cNvSpPr/>
          <p:nvPr/>
        </p:nvSpPr>
        <p:spPr>
          <a:xfrm rot="-2019064">
            <a:off x="790175" y="1304762"/>
            <a:ext cx="395062" cy="366652"/>
          </a:xfrm>
          <a:custGeom>
            <a:avLst/>
            <a:gdLst/>
            <a:ahLst/>
            <a:cxnLst/>
            <a:rect l="l" t="t" r="r" b="b"/>
            <a:pathLst>
              <a:path w="7175" h="7104" extrusionOk="0">
                <a:moveTo>
                  <a:pt x="1980" y="0"/>
                </a:moveTo>
                <a:cubicBezTo>
                  <a:pt x="1831" y="0"/>
                  <a:pt x="1685" y="128"/>
                  <a:pt x="1760" y="303"/>
                </a:cubicBezTo>
                <a:cubicBezTo>
                  <a:pt x="2116" y="1016"/>
                  <a:pt x="2433" y="1729"/>
                  <a:pt x="2750" y="2482"/>
                </a:cubicBezTo>
                <a:cubicBezTo>
                  <a:pt x="1958" y="2284"/>
                  <a:pt x="1126" y="2086"/>
                  <a:pt x="334" y="1888"/>
                </a:cubicBezTo>
                <a:cubicBezTo>
                  <a:pt x="311" y="1881"/>
                  <a:pt x="289" y="1878"/>
                  <a:pt x="269" y="1878"/>
                </a:cubicBezTo>
                <a:cubicBezTo>
                  <a:pt x="46" y="1878"/>
                  <a:pt x="0" y="2251"/>
                  <a:pt x="255" y="2324"/>
                </a:cubicBezTo>
                <a:lnTo>
                  <a:pt x="2631" y="2918"/>
                </a:lnTo>
                <a:lnTo>
                  <a:pt x="1364" y="3552"/>
                </a:lnTo>
                <a:cubicBezTo>
                  <a:pt x="1159" y="3688"/>
                  <a:pt x="1307" y="3972"/>
                  <a:pt x="1529" y="3972"/>
                </a:cubicBezTo>
                <a:cubicBezTo>
                  <a:pt x="1565" y="3972"/>
                  <a:pt x="1603" y="3964"/>
                  <a:pt x="1641" y="3948"/>
                </a:cubicBezTo>
                <a:lnTo>
                  <a:pt x="2909" y="3314"/>
                </a:lnTo>
                <a:lnTo>
                  <a:pt x="2909" y="3314"/>
                </a:lnTo>
                <a:cubicBezTo>
                  <a:pt x="2552" y="4067"/>
                  <a:pt x="2275" y="4819"/>
                  <a:pt x="1958" y="5611"/>
                </a:cubicBezTo>
                <a:cubicBezTo>
                  <a:pt x="1906" y="5795"/>
                  <a:pt x="2060" y="5943"/>
                  <a:pt x="2206" y="5943"/>
                </a:cubicBezTo>
                <a:cubicBezTo>
                  <a:pt x="2281" y="5943"/>
                  <a:pt x="2353" y="5904"/>
                  <a:pt x="2394" y="5809"/>
                </a:cubicBezTo>
                <a:cubicBezTo>
                  <a:pt x="2671" y="5057"/>
                  <a:pt x="2988" y="4304"/>
                  <a:pt x="3305" y="3591"/>
                </a:cubicBezTo>
                <a:cubicBezTo>
                  <a:pt x="3780" y="4700"/>
                  <a:pt x="4255" y="5809"/>
                  <a:pt x="4691" y="6958"/>
                </a:cubicBezTo>
                <a:cubicBezTo>
                  <a:pt x="4735" y="7060"/>
                  <a:pt x="4810" y="7103"/>
                  <a:pt x="4887" y="7103"/>
                </a:cubicBezTo>
                <a:cubicBezTo>
                  <a:pt x="5018" y="7103"/>
                  <a:pt x="5152" y="6975"/>
                  <a:pt x="5127" y="6800"/>
                </a:cubicBezTo>
                <a:cubicBezTo>
                  <a:pt x="4651" y="5572"/>
                  <a:pt x="4137" y="4344"/>
                  <a:pt x="3582" y="3155"/>
                </a:cubicBezTo>
                <a:lnTo>
                  <a:pt x="3582" y="3155"/>
                </a:lnTo>
                <a:cubicBezTo>
                  <a:pt x="4651" y="3393"/>
                  <a:pt x="5721" y="3631"/>
                  <a:pt x="6830" y="3868"/>
                </a:cubicBezTo>
                <a:cubicBezTo>
                  <a:pt x="6842" y="3870"/>
                  <a:pt x="6854" y="3871"/>
                  <a:pt x="6865" y="3871"/>
                </a:cubicBezTo>
                <a:cubicBezTo>
                  <a:pt x="7114" y="3871"/>
                  <a:pt x="7175" y="3469"/>
                  <a:pt x="6909" y="3393"/>
                </a:cubicBezTo>
                <a:cubicBezTo>
                  <a:pt x="5919" y="3195"/>
                  <a:pt x="4929" y="2957"/>
                  <a:pt x="3978" y="2759"/>
                </a:cubicBezTo>
                <a:lnTo>
                  <a:pt x="5483" y="1927"/>
                </a:lnTo>
                <a:cubicBezTo>
                  <a:pt x="5722" y="1825"/>
                  <a:pt x="5550" y="1547"/>
                  <a:pt x="5346" y="1547"/>
                </a:cubicBezTo>
                <a:cubicBezTo>
                  <a:pt x="5313" y="1547"/>
                  <a:pt x="5279" y="1554"/>
                  <a:pt x="5246" y="1571"/>
                </a:cubicBezTo>
                <a:lnTo>
                  <a:pt x="3859" y="2284"/>
                </a:lnTo>
                <a:cubicBezTo>
                  <a:pt x="4176" y="1690"/>
                  <a:pt x="4453" y="1096"/>
                  <a:pt x="4770" y="501"/>
                </a:cubicBezTo>
                <a:cubicBezTo>
                  <a:pt x="4849" y="318"/>
                  <a:pt x="4703" y="170"/>
                  <a:pt x="4549" y="170"/>
                </a:cubicBezTo>
                <a:cubicBezTo>
                  <a:pt x="4470" y="170"/>
                  <a:pt x="4388" y="209"/>
                  <a:pt x="4335" y="303"/>
                </a:cubicBezTo>
                <a:cubicBezTo>
                  <a:pt x="3978" y="1016"/>
                  <a:pt x="3622" y="1729"/>
                  <a:pt x="3265" y="2482"/>
                </a:cubicBezTo>
                <a:cubicBezTo>
                  <a:pt x="2909" y="1690"/>
                  <a:pt x="2552" y="898"/>
                  <a:pt x="2196" y="145"/>
                </a:cubicBezTo>
                <a:cubicBezTo>
                  <a:pt x="2152" y="43"/>
                  <a:pt x="2066" y="0"/>
                  <a:pt x="1980" y="0"/>
                </a:cubicBezTo>
                <a:close/>
              </a:path>
            </a:pathLst>
          </a:custGeom>
          <a:solidFill>
            <a:schemeClr val="dk1"/>
          </a:solidFill>
          <a:ln>
            <a:noFill/>
          </a:ln>
        </p:spPr>
        <p:txBody>
          <a:bodyPr spcFirstLastPara="1" wrap="square" lIns="121900" tIns="121900" rIns="121900" bIns="121900" anchor="ctr" anchorCtr="0">
            <a:noAutofit/>
          </a:bodyPr>
          <a:lstStyle/>
          <a:p>
            <a:endParaRPr sz="2400">
              <a:solidFill>
                <a:srgbClr val="00B050"/>
              </a:solidFill>
              <a:latin typeface="Times New Roman" panose="02020603050405020304" pitchFamily="18" charset="0"/>
              <a:cs typeface="Times New Roman" panose="02020603050405020304" pitchFamily="18" charset="0"/>
            </a:endParaRPr>
          </a:p>
        </p:txBody>
      </p:sp>
      <p:grpSp>
        <p:nvGrpSpPr>
          <p:cNvPr id="18" name="Google Shape;1725;p64"/>
          <p:cNvGrpSpPr/>
          <p:nvPr/>
        </p:nvGrpSpPr>
        <p:grpSpPr>
          <a:xfrm rot="-1723955">
            <a:off x="1248823" y="97595"/>
            <a:ext cx="316855" cy="328459"/>
            <a:chOff x="5414907" y="2017485"/>
            <a:chExt cx="220338" cy="243702"/>
          </a:xfrm>
        </p:grpSpPr>
        <p:sp>
          <p:nvSpPr>
            <p:cNvPr id="19" name="Google Shape;1726;p64"/>
            <p:cNvSpPr/>
            <p:nvPr/>
          </p:nvSpPr>
          <p:spPr>
            <a:xfrm>
              <a:off x="5414907" y="2017485"/>
              <a:ext cx="131370" cy="113351"/>
            </a:xfrm>
            <a:custGeom>
              <a:avLst/>
              <a:gdLst/>
              <a:ahLst/>
              <a:cxnLst/>
              <a:rect l="l" t="t" r="r" b="b"/>
              <a:pathLst>
                <a:path w="2457" h="2120" extrusionOk="0">
                  <a:moveTo>
                    <a:pt x="1361" y="470"/>
                  </a:moveTo>
                  <a:cubicBezTo>
                    <a:pt x="1383" y="470"/>
                    <a:pt x="1405" y="472"/>
                    <a:pt x="1427" y="476"/>
                  </a:cubicBezTo>
                  <a:cubicBezTo>
                    <a:pt x="1506" y="555"/>
                    <a:pt x="1585" y="634"/>
                    <a:pt x="1664" y="714"/>
                  </a:cubicBezTo>
                  <a:cubicBezTo>
                    <a:pt x="1902" y="951"/>
                    <a:pt x="2021" y="1308"/>
                    <a:pt x="1704" y="1546"/>
                  </a:cubicBezTo>
                  <a:cubicBezTo>
                    <a:pt x="1565" y="1645"/>
                    <a:pt x="1407" y="1694"/>
                    <a:pt x="1248" y="1694"/>
                  </a:cubicBezTo>
                  <a:cubicBezTo>
                    <a:pt x="1090" y="1694"/>
                    <a:pt x="931" y="1645"/>
                    <a:pt x="793" y="1546"/>
                  </a:cubicBezTo>
                  <a:cubicBezTo>
                    <a:pt x="515" y="1347"/>
                    <a:pt x="515" y="951"/>
                    <a:pt x="753" y="714"/>
                  </a:cubicBezTo>
                  <a:lnTo>
                    <a:pt x="793" y="714"/>
                  </a:lnTo>
                  <a:cubicBezTo>
                    <a:pt x="934" y="608"/>
                    <a:pt x="1171" y="470"/>
                    <a:pt x="1361" y="470"/>
                  </a:cubicBezTo>
                  <a:close/>
                  <a:moveTo>
                    <a:pt x="1427" y="1"/>
                  </a:moveTo>
                  <a:cubicBezTo>
                    <a:pt x="1149" y="1"/>
                    <a:pt x="872" y="80"/>
                    <a:pt x="634" y="238"/>
                  </a:cubicBezTo>
                  <a:cubicBezTo>
                    <a:pt x="623" y="227"/>
                    <a:pt x="608" y="222"/>
                    <a:pt x="591" y="222"/>
                  </a:cubicBezTo>
                  <a:cubicBezTo>
                    <a:pt x="552" y="222"/>
                    <a:pt x="504" y="250"/>
                    <a:pt x="476" y="278"/>
                  </a:cubicBezTo>
                  <a:cubicBezTo>
                    <a:pt x="40" y="714"/>
                    <a:pt x="1" y="1387"/>
                    <a:pt x="436" y="1823"/>
                  </a:cubicBezTo>
                  <a:cubicBezTo>
                    <a:pt x="674" y="2021"/>
                    <a:pt x="961" y="2120"/>
                    <a:pt x="1248" y="2120"/>
                  </a:cubicBezTo>
                  <a:cubicBezTo>
                    <a:pt x="1536" y="2120"/>
                    <a:pt x="1823" y="2021"/>
                    <a:pt x="2060" y="1823"/>
                  </a:cubicBezTo>
                  <a:cubicBezTo>
                    <a:pt x="2417" y="1466"/>
                    <a:pt x="2456" y="833"/>
                    <a:pt x="2100" y="476"/>
                  </a:cubicBezTo>
                  <a:cubicBezTo>
                    <a:pt x="1942" y="238"/>
                    <a:pt x="1704" y="80"/>
                    <a:pt x="1427" y="1"/>
                  </a:cubicBezTo>
                  <a:close/>
                </a:path>
              </a:pathLst>
            </a:custGeom>
            <a:solidFill>
              <a:schemeClr val="dk1"/>
            </a:solidFill>
            <a:ln>
              <a:noFill/>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20" name="Google Shape;1727;p64"/>
            <p:cNvSpPr/>
            <p:nvPr/>
          </p:nvSpPr>
          <p:spPr>
            <a:xfrm>
              <a:off x="5469978" y="2200929"/>
              <a:ext cx="77849" cy="60258"/>
            </a:xfrm>
            <a:custGeom>
              <a:avLst/>
              <a:gdLst/>
              <a:ahLst/>
              <a:cxnLst/>
              <a:rect l="l" t="t" r="r" b="b"/>
              <a:pathLst>
                <a:path w="1456" h="1127" extrusionOk="0">
                  <a:moveTo>
                    <a:pt x="707" y="0"/>
                  </a:moveTo>
                  <a:cubicBezTo>
                    <a:pt x="599" y="0"/>
                    <a:pt x="492" y="32"/>
                    <a:pt x="397" y="95"/>
                  </a:cubicBezTo>
                  <a:cubicBezTo>
                    <a:pt x="278" y="95"/>
                    <a:pt x="238" y="135"/>
                    <a:pt x="199" y="214"/>
                  </a:cubicBezTo>
                  <a:cubicBezTo>
                    <a:pt x="40" y="372"/>
                    <a:pt x="0" y="610"/>
                    <a:pt x="80" y="808"/>
                  </a:cubicBezTo>
                  <a:cubicBezTo>
                    <a:pt x="199" y="1006"/>
                    <a:pt x="436" y="1125"/>
                    <a:pt x="634" y="1125"/>
                  </a:cubicBezTo>
                  <a:cubicBezTo>
                    <a:pt x="651" y="1126"/>
                    <a:pt x="667" y="1127"/>
                    <a:pt x="683" y="1127"/>
                  </a:cubicBezTo>
                  <a:cubicBezTo>
                    <a:pt x="1169" y="1127"/>
                    <a:pt x="1456" y="559"/>
                    <a:pt x="1149" y="214"/>
                  </a:cubicBezTo>
                  <a:cubicBezTo>
                    <a:pt x="1030" y="71"/>
                    <a:pt x="869" y="0"/>
                    <a:pt x="707" y="0"/>
                  </a:cubicBezTo>
                  <a:close/>
                </a:path>
              </a:pathLst>
            </a:custGeom>
            <a:solidFill>
              <a:schemeClr val="dk1"/>
            </a:solidFill>
            <a:ln>
              <a:noFill/>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21" name="Google Shape;1728;p64"/>
            <p:cNvSpPr/>
            <p:nvPr/>
          </p:nvSpPr>
          <p:spPr>
            <a:xfrm>
              <a:off x="5603431" y="2178473"/>
              <a:ext cx="31813" cy="25451"/>
            </a:xfrm>
            <a:custGeom>
              <a:avLst/>
              <a:gdLst/>
              <a:ahLst/>
              <a:cxnLst/>
              <a:rect l="l" t="t" r="r" b="b"/>
              <a:pathLst>
                <a:path w="595" h="476" extrusionOk="0">
                  <a:moveTo>
                    <a:pt x="277" y="0"/>
                  </a:moveTo>
                  <a:cubicBezTo>
                    <a:pt x="0" y="0"/>
                    <a:pt x="0" y="476"/>
                    <a:pt x="317" y="476"/>
                  </a:cubicBezTo>
                  <a:cubicBezTo>
                    <a:pt x="594" y="476"/>
                    <a:pt x="594" y="0"/>
                    <a:pt x="277" y="0"/>
                  </a:cubicBezTo>
                  <a:close/>
                </a:path>
              </a:pathLst>
            </a:custGeom>
            <a:solidFill>
              <a:schemeClr val="dk1"/>
            </a:solidFill>
            <a:ln>
              <a:noFill/>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grpSp>
      <p:sp>
        <p:nvSpPr>
          <p:cNvPr id="22" name="Google Shape;1714;p64"/>
          <p:cNvSpPr/>
          <p:nvPr/>
        </p:nvSpPr>
        <p:spPr>
          <a:xfrm rot="-2019064">
            <a:off x="682718" y="235112"/>
            <a:ext cx="248710" cy="245983"/>
          </a:xfrm>
          <a:custGeom>
            <a:avLst/>
            <a:gdLst/>
            <a:ahLst/>
            <a:cxnLst/>
            <a:rect l="l" t="t" r="r" b="b"/>
            <a:pathLst>
              <a:path w="4517" h="4766" extrusionOk="0">
                <a:moveTo>
                  <a:pt x="1687" y="1"/>
                </a:moveTo>
                <a:cubicBezTo>
                  <a:pt x="1549" y="1"/>
                  <a:pt x="1405" y="121"/>
                  <a:pt x="1453" y="315"/>
                </a:cubicBezTo>
                <a:cubicBezTo>
                  <a:pt x="1612" y="790"/>
                  <a:pt x="1730" y="1305"/>
                  <a:pt x="1889" y="1741"/>
                </a:cubicBezTo>
                <a:cubicBezTo>
                  <a:pt x="1612" y="1582"/>
                  <a:pt x="1334" y="1384"/>
                  <a:pt x="1057" y="1186"/>
                </a:cubicBezTo>
                <a:cubicBezTo>
                  <a:pt x="1009" y="1158"/>
                  <a:pt x="960" y="1147"/>
                  <a:pt x="914" y="1147"/>
                </a:cubicBezTo>
                <a:cubicBezTo>
                  <a:pt x="698" y="1147"/>
                  <a:pt x="544" y="1412"/>
                  <a:pt x="740" y="1543"/>
                </a:cubicBezTo>
                <a:cubicBezTo>
                  <a:pt x="1097" y="1780"/>
                  <a:pt x="1453" y="2018"/>
                  <a:pt x="1810" y="2256"/>
                </a:cubicBezTo>
                <a:cubicBezTo>
                  <a:pt x="1295" y="2414"/>
                  <a:pt x="780" y="2573"/>
                  <a:pt x="265" y="2731"/>
                </a:cubicBezTo>
                <a:cubicBezTo>
                  <a:pt x="1" y="2807"/>
                  <a:pt x="132" y="3170"/>
                  <a:pt x="385" y="3170"/>
                </a:cubicBezTo>
                <a:cubicBezTo>
                  <a:pt x="397" y="3170"/>
                  <a:pt x="410" y="3169"/>
                  <a:pt x="423" y="3167"/>
                </a:cubicBezTo>
                <a:lnTo>
                  <a:pt x="1730" y="2771"/>
                </a:lnTo>
                <a:lnTo>
                  <a:pt x="1730" y="2771"/>
                </a:lnTo>
                <a:cubicBezTo>
                  <a:pt x="1532" y="3127"/>
                  <a:pt x="1334" y="3444"/>
                  <a:pt x="1097" y="3801"/>
                </a:cubicBezTo>
                <a:cubicBezTo>
                  <a:pt x="989" y="3963"/>
                  <a:pt x="1156" y="4106"/>
                  <a:pt x="1324" y="4106"/>
                </a:cubicBezTo>
                <a:cubicBezTo>
                  <a:pt x="1403" y="4106"/>
                  <a:pt x="1482" y="4075"/>
                  <a:pt x="1532" y="3999"/>
                </a:cubicBezTo>
                <a:cubicBezTo>
                  <a:pt x="1770" y="3642"/>
                  <a:pt x="1968" y="3246"/>
                  <a:pt x="2206" y="2890"/>
                </a:cubicBezTo>
                <a:cubicBezTo>
                  <a:pt x="2364" y="3444"/>
                  <a:pt x="2523" y="4038"/>
                  <a:pt x="2642" y="4593"/>
                </a:cubicBezTo>
                <a:cubicBezTo>
                  <a:pt x="2672" y="4714"/>
                  <a:pt x="2754" y="4766"/>
                  <a:pt x="2840" y="4766"/>
                </a:cubicBezTo>
                <a:cubicBezTo>
                  <a:pt x="2979" y="4766"/>
                  <a:pt x="3126" y="4630"/>
                  <a:pt x="3077" y="4434"/>
                </a:cubicBezTo>
                <a:cubicBezTo>
                  <a:pt x="2958" y="3880"/>
                  <a:pt x="2800" y="3286"/>
                  <a:pt x="2642" y="2731"/>
                </a:cubicBezTo>
                <a:lnTo>
                  <a:pt x="2642" y="2731"/>
                </a:lnTo>
                <a:cubicBezTo>
                  <a:pt x="2998" y="2929"/>
                  <a:pt x="3315" y="3127"/>
                  <a:pt x="3671" y="3286"/>
                </a:cubicBezTo>
                <a:cubicBezTo>
                  <a:pt x="3713" y="3310"/>
                  <a:pt x="3753" y="3320"/>
                  <a:pt x="3790" y="3320"/>
                </a:cubicBezTo>
                <a:cubicBezTo>
                  <a:pt x="3998" y="3320"/>
                  <a:pt x="4105" y="2990"/>
                  <a:pt x="3870" y="2890"/>
                </a:cubicBezTo>
                <a:cubicBezTo>
                  <a:pt x="3553" y="2731"/>
                  <a:pt x="3236" y="2573"/>
                  <a:pt x="2958" y="2375"/>
                </a:cubicBezTo>
                <a:cubicBezTo>
                  <a:pt x="3394" y="2256"/>
                  <a:pt x="3790" y="2137"/>
                  <a:pt x="4226" y="1978"/>
                </a:cubicBezTo>
                <a:cubicBezTo>
                  <a:pt x="4517" y="1869"/>
                  <a:pt x="4407" y="1494"/>
                  <a:pt x="4143" y="1494"/>
                </a:cubicBezTo>
                <a:cubicBezTo>
                  <a:pt x="4119" y="1494"/>
                  <a:pt x="4094" y="1497"/>
                  <a:pt x="4068" y="1503"/>
                </a:cubicBezTo>
                <a:cubicBezTo>
                  <a:pt x="3632" y="1662"/>
                  <a:pt x="3196" y="1820"/>
                  <a:pt x="2721" y="1939"/>
                </a:cubicBezTo>
                <a:cubicBezTo>
                  <a:pt x="2919" y="1622"/>
                  <a:pt x="3077" y="1305"/>
                  <a:pt x="3236" y="949"/>
                </a:cubicBezTo>
                <a:cubicBezTo>
                  <a:pt x="3340" y="765"/>
                  <a:pt x="3186" y="617"/>
                  <a:pt x="3035" y="617"/>
                </a:cubicBezTo>
                <a:cubicBezTo>
                  <a:pt x="2957" y="617"/>
                  <a:pt x="2880" y="656"/>
                  <a:pt x="2840" y="750"/>
                </a:cubicBezTo>
                <a:cubicBezTo>
                  <a:pt x="2681" y="1067"/>
                  <a:pt x="2523" y="1384"/>
                  <a:pt x="2364" y="1701"/>
                </a:cubicBezTo>
                <a:cubicBezTo>
                  <a:pt x="2206" y="1186"/>
                  <a:pt x="2047" y="671"/>
                  <a:pt x="1889" y="156"/>
                </a:cubicBezTo>
                <a:cubicBezTo>
                  <a:pt x="1858" y="49"/>
                  <a:pt x="1774" y="1"/>
                  <a:pt x="1687" y="1"/>
                </a:cubicBezTo>
                <a:close/>
              </a:path>
            </a:pathLst>
          </a:custGeom>
          <a:solidFill>
            <a:schemeClr val="dk1"/>
          </a:solidFill>
          <a:ln>
            <a:noFill/>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grpSp>
        <p:nvGrpSpPr>
          <p:cNvPr id="23" name="Google Shape;1725;p64"/>
          <p:cNvGrpSpPr/>
          <p:nvPr/>
        </p:nvGrpSpPr>
        <p:grpSpPr>
          <a:xfrm rot="6447076">
            <a:off x="1186562" y="1190134"/>
            <a:ext cx="363539" cy="444953"/>
            <a:chOff x="5365548" y="2017485"/>
            <a:chExt cx="269696" cy="309455"/>
          </a:xfrm>
        </p:grpSpPr>
        <p:sp>
          <p:nvSpPr>
            <p:cNvPr id="24" name="Google Shape;1726;p64"/>
            <p:cNvSpPr/>
            <p:nvPr/>
          </p:nvSpPr>
          <p:spPr>
            <a:xfrm>
              <a:off x="5414907" y="2017485"/>
              <a:ext cx="131370" cy="113351"/>
            </a:xfrm>
            <a:custGeom>
              <a:avLst/>
              <a:gdLst/>
              <a:ahLst/>
              <a:cxnLst/>
              <a:rect l="l" t="t" r="r" b="b"/>
              <a:pathLst>
                <a:path w="2457" h="2120" extrusionOk="0">
                  <a:moveTo>
                    <a:pt x="1361" y="470"/>
                  </a:moveTo>
                  <a:cubicBezTo>
                    <a:pt x="1383" y="470"/>
                    <a:pt x="1405" y="472"/>
                    <a:pt x="1427" y="476"/>
                  </a:cubicBezTo>
                  <a:cubicBezTo>
                    <a:pt x="1506" y="555"/>
                    <a:pt x="1585" y="634"/>
                    <a:pt x="1664" y="714"/>
                  </a:cubicBezTo>
                  <a:cubicBezTo>
                    <a:pt x="1902" y="951"/>
                    <a:pt x="2021" y="1308"/>
                    <a:pt x="1704" y="1546"/>
                  </a:cubicBezTo>
                  <a:cubicBezTo>
                    <a:pt x="1565" y="1645"/>
                    <a:pt x="1407" y="1694"/>
                    <a:pt x="1248" y="1694"/>
                  </a:cubicBezTo>
                  <a:cubicBezTo>
                    <a:pt x="1090" y="1694"/>
                    <a:pt x="931" y="1645"/>
                    <a:pt x="793" y="1546"/>
                  </a:cubicBezTo>
                  <a:cubicBezTo>
                    <a:pt x="515" y="1347"/>
                    <a:pt x="515" y="951"/>
                    <a:pt x="753" y="714"/>
                  </a:cubicBezTo>
                  <a:lnTo>
                    <a:pt x="793" y="714"/>
                  </a:lnTo>
                  <a:cubicBezTo>
                    <a:pt x="934" y="608"/>
                    <a:pt x="1171" y="470"/>
                    <a:pt x="1361" y="470"/>
                  </a:cubicBezTo>
                  <a:close/>
                  <a:moveTo>
                    <a:pt x="1427" y="1"/>
                  </a:moveTo>
                  <a:cubicBezTo>
                    <a:pt x="1149" y="1"/>
                    <a:pt x="872" y="80"/>
                    <a:pt x="634" y="238"/>
                  </a:cubicBezTo>
                  <a:cubicBezTo>
                    <a:pt x="623" y="227"/>
                    <a:pt x="608" y="222"/>
                    <a:pt x="591" y="222"/>
                  </a:cubicBezTo>
                  <a:cubicBezTo>
                    <a:pt x="552" y="222"/>
                    <a:pt x="504" y="250"/>
                    <a:pt x="476" y="278"/>
                  </a:cubicBezTo>
                  <a:cubicBezTo>
                    <a:pt x="40" y="714"/>
                    <a:pt x="1" y="1387"/>
                    <a:pt x="436" y="1823"/>
                  </a:cubicBezTo>
                  <a:cubicBezTo>
                    <a:pt x="674" y="2021"/>
                    <a:pt x="961" y="2120"/>
                    <a:pt x="1248" y="2120"/>
                  </a:cubicBezTo>
                  <a:cubicBezTo>
                    <a:pt x="1536" y="2120"/>
                    <a:pt x="1823" y="2021"/>
                    <a:pt x="2060" y="1823"/>
                  </a:cubicBezTo>
                  <a:cubicBezTo>
                    <a:pt x="2417" y="1466"/>
                    <a:pt x="2456" y="833"/>
                    <a:pt x="2100" y="476"/>
                  </a:cubicBezTo>
                  <a:cubicBezTo>
                    <a:pt x="1942" y="238"/>
                    <a:pt x="1704" y="80"/>
                    <a:pt x="1427" y="1"/>
                  </a:cubicBezTo>
                  <a:close/>
                </a:path>
              </a:pathLst>
            </a:custGeom>
            <a:solidFill>
              <a:schemeClr val="dk1"/>
            </a:solidFill>
            <a:ln>
              <a:noFill/>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25" name="Google Shape;1727;p64"/>
            <p:cNvSpPr/>
            <p:nvPr/>
          </p:nvSpPr>
          <p:spPr>
            <a:xfrm>
              <a:off x="5365548" y="2266682"/>
              <a:ext cx="77849" cy="60258"/>
            </a:xfrm>
            <a:custGeom>
              <a:avLst/>
              <a:gdLst/>
              <a:ahLst/>
              <a:cxnLst/>
              <a:rect l="l" t="t" r="r" b="b"/>
              <a:pathLst>
                <a:path w="1456" h="1127" extrusionOk="0">
                  <a:moveTo>
                    <a:pt x="707" y="0"/>
                  </a:moveTo>
                  <a:cubicBezTo>
                    <a:pt x="599" y="0"/>
                    <a:pt x="492" y="32"/>
                    <a:pt x="397" y="95"/>
                  </a:cubicBezTo>
                  <a:cubicBezTo>
                    <a:pt x="278" y="95"/>
                    <a:pt x="238" y="135"/>
                    <a:pt x="199" y="214"/>
                  </a:cubicBezTo>
                  <a:cubicBezTo>
                    <a:pt x="40" y="372"/>
                    <a:pt x="0" y="610"/>
                    <a:pt x="80" y="808"/>
                  </a:cubicBezTo>
                  <a:cubicBezTo>
                    <a:pt x="199" y="1006"/>
                    <a:pt x="436" y="1125"/>
                    <a:pt x="634" y="1125"/>
                  </a:cubicBezTo>
                  <a:cubicBezTo>
                    <a:pt x="651" y="1126"/>
                    <a:pt x="667" y="1127"/>
                    <a:pt x="683" y="1127"/>
                  </a:cubicBezTo>
                  <a:cubicBezTo>
                    <a:pt x="1169" y="1127"/>
                    <a:pt x="1456" y="559"/>
                    <a:pt x="1149" y="214"/>
                  </a:cubicBezTo>
                  <a:cubicBezTo>
                    <a:pt x="1030" y="71"/>
                    <a:pt x="869" y="0"/>
                    <a:pt x="707" y="0"/>
                  </a:cubicBezTo>
                  <a:close/>
                </a:path>
              </a:pathLst>
            </a:custGeom>
            <a:solidFill>
              <a:schemeClr val="dk1"/>
            </a:solidFill>
            <a:ln>
              <a:noFill/>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sp>
          <p:nvSpPr>
            <p:cNvPr id="26" name="Google Shape;1728;p64"/>
            <p:cNvSpPr/>
            <p:nvPr/>
          </p:nvSpPr>
          <p:spPr>
            <a:xfrm>
              <a:off x="5603431" y="2178473"/>
              <a:ext cx="31813" cy="25451"/>
            </a:xfrm>
            <a:custGeom>
              <a:avLst/>
              <a:gdLst/>
              <a:ahLst/>
              <a:cxnLst/>
              <a:rect l="l" t="t" r="r" b="b"/>
              <a:pathLst>
                <a:path w="595" h="476" extrusionOk="0">
                  <a:moveTo>
                    <a:pt x="277" y="0"/>
                  </a:moveTo>
                  <a:cubicBezTo>
                    <a:pt x="0" y="0"/>
                    <a:pt x="0" y="476"/>
                    <a:pt x="317" y="476"/>
                  </a:cubicBezTo>
                  <a:cubicBezTo>
                    <a:pt x="594" y="476"/>
                    <a:pt x="594" y="0"/>
                    <a:pt x="277" y="0"/>
                  </a:cubicBezTo>
                  <a:close/>
                </a:path>
              </a:pathLst>
            </a:custGeom>
            <a:solidFill>
              <a:schemeClr val="dk1"/>
            </a:solidFill>
            <a:ln>
              <a:noFill/>
            </a:ln>
          </p:spPr>
          <p:txBody>
            <a:bodyPr spcFirstLastPara="1" wrap="square" lIns="121900" tIns="121900" rIns="121900" bIns="121900" anchor="ctr" anchorCtr="0">
              <a:noAutofit/>
            </a:bodyPr>
            <a:lstStyle/>
            <a:p>
              <a:endParaRPr sz="2400">
                <a:latin typeface="Times New Roman" panose="02020603050405020304" pitchFamily="18" charset="0"/>
                <a:cs typeface="Times New Roman" panose="02020603050405020304" pitchFamily="18" charset="0"/>
              </a:endParaRPr>
            </a:p>
          </p:txBody>
        </p:sp>
      </p:grpSp>
      <p:sp>
        <p:nvSpPr>
          <p:cNvPr id="28" name="TextBox 27">
            <a:extLst>
              <a:ext uri="{FF2B5EF4-FFF2-40B4-BE49-F238E27FC236}">
                <a16:creationId xmlns:a16="http://schemas.microsoft.com/office/drawing/2014/main" xmlns="" id="{7BF6BCDF-9F5D-43EF-8D2F-74DA0EBB0C5C}"/>
              </a:ext>
            </a:extLst>
          </p:cNvPr>
          <p:cNvSpPr txBox="1"/>
          <p:nvPr/>
        </p:nvSpPr>
        <p:spPr>
          <a:xfrm>
            <a:off x="2232255" y="1898119"/>
            <a:ext cx="6961479" cy="443391"/>
          </a:xfrm>
          <a:prstGeom prst="rect">
            <a:avLst/>
          </a:prstGeom>
          <a:noFill/>
        </p:spPr>
        <p:txBody>
          <a:bodyPr wrap="square" rtlCol="0">
            <a:spAutoFit/>
          </a:bodyPr>
          <a:lstStyle/>
          <a:p>
            <a:pPr algn="just">
              <a:lnSpc>
                <a:spcPts val="2933"/>
              </a:lnSpc>
            </a:pPr>
            <a:r>
              <a:rPr lang="en-US" sz="2400" b="1" dirty="0" err="1">
                <a:solidFill>
                  <a:srgbClr val="3333CC"/>
                </a:solidFill>
                <a:latin typeface="Times New Roman" panose="02020603050405020304" pitchFamily="18" charset="0"/>
                <a:cs typeface="Times New Roman" panose="02020603050405020304" pitchFamily="18" charset="0"/>
              </a:rPr>
              <a:t>Hát</a:t>
            </a:r>
            <a:r>
              <a:rPr lang="en-US" sz="2400" b="1" dirty="0">
                <a:solidFill>
                  <a:srgbClr val="3333CC"/>
                </a:solidFill>
                <a:latin typeface="Times New Roman" panose="02020603050405020304" pitchFamily="18" charset="0"/>
                <a:cs typeface="Times New Roman" panose="02020603050405020304" pitchFamily="18" charset="0"/>
              </a:rPr>
              <a:t> </a:t>
            </a:r>
            <a:r>
              <a:rPr lang="en-US" sz="2400" b="1" dirty="0" err="1">
                <a:solidFill>
                  <a:srgbClr val="3333CC"/>
                </a:solidFill>
                <a:latin typeface="Times New Roman" panose="02020603050405020304" pitchFamily="18" charset="0"/>
                <a:cs typeface="Times New Roman" panose="02020603050405020304" pitchFamily="18" charset="0"/>
              </a:rPr>
              <a:t>một</a:t>
            </a:r>
            <a:r>
              <a:rPr lang="en-US" sz="2400" b="1" dirty="0">
                <a:solidFill>
                  <a:srgbClr val="3333CC"/>
                </a:solidFill>
                <a:latin typeface="Times New Roman" panose="02020603050405020304" pitchFamily="18" charset="0"/>
                <a:cs typeface="Times New Roman" panose="02020603050405020304" pitchFamily="18" charset="0"/>
              </a:rPr>
              <a:t> </a:t>
            </a:r>
            <a:r>
              <a:rPr lang="en-US" sz="2400" b="1" dirty="0" err="1">
                <a:solidFill>
                  <a:srgbClr val="3333CC"/>
                </a:solidFill>
                <a:latin typeface="Times New Roman" panose="02020603050405020304" pitchFamily="18" charset="0"/>
                <a:cs typeface="Times New Roman" panose="02020603050405020304" pitchFamily="18" charset="0"/>
              </a:rPr>
              <a:t>bài</a:t>
            </a:r>
            <a:r>
              <a:rPr lang="en-US" sz="2400" b="1" dirty="0">
                <a:solidFill>
                  <a:srgbClr val="3333CC"/>
                </a:solidFill>
                <a:latin typeface="Times New Roman" panose="02020603050405020304" pitchFamily="18" charset="0"/>
                <a:cs typeface="Times New Roman" panose="02020603050405020304" pitchFamily="18" charset="0"/>
              </a:rPr>
              <a:t> </a:t>
            </a:r>
            <a:r>
              <a:rPr lang="en-US" sz="2400" b="1" dirty="0" err="1">
                <a:solidFill>
                  <a:srgbClr val="3333CC"/>
                </a:solidFill>
                <a:latin typeface="Times New Roman" panose="02020603050405020304" pitchFamily="18" charset="0"/>
                <a:cs typeface="Times New Roman" panose="02020603050405020304" pitchFamily="18" charset="0"/>
              </a:rPr>
              <a:t>hát</a:t>
            </a:r>
            <a:r>
              <a:rPr lang="en-US" sz="2400" b="1" dirty="0">
                <a:solidFill>
                  <a:srgbClr val="3333CC"/>
                </a:solidFill>
                <a:latin typeface="Times New Roman" panose="02020603050405020304" pitchFamily="18" charset="0"/>
                <a:cs typeface="Times New Roman" panose="02020603050405020304" pitchFamily="18" charset="0"/>
              </a:rPr>
              <a:t> </a:t>
            </a:r>
            <a:r>
              <a:rPr lang="en-US" sz="2400" b="1" dirty="0" err="1">
                <a:solidFill>
                  <a:srgbClr val="3333CC"/>
                </a:solidFill>
                <a:latin typeface="Times New Roman" panose="02020603050405020304" pitchFamily="18" charset="0"/>
                <a:cs typeface="Times New Roman" panose="02020603050405020304" pitchFamily="18" charset="0"/>
              </a:rPr>
              <a:t>về</a:t>
            </a:r>
            <a:r>
              <a:rPr lang="en-US" sz="2400" b="1" dirty="0">
                <a:solidFill>
                  <a:srgbClr val="3333CC"/>
                </a:solidFill>
                <a:latin typeface="Times New Roman" panose="02020603050405020304" pitchFamily="18" charset="0"/>
                <a:cs typeface="Times New Roman" panose="02020603050405020304" pitchFamily="18" charset="0"/>
              </a:rPr>
              <a:t> </a:t>
            </a:r>
            <a:r>
              <a:rPr lang="en-US" sz="2400" b="1" dirty="0" err="1">
                <a:solidFill>
                  <a:srgbClr val="3333CC"/>
                </a:solidFill>
                <a:latin typeface="Times New Roman" panose="02020603050405020304" pitchFamily="18" charset="0"/>
                <a:cs typeface="Times New Roman" panose="02020603050405020304" pitchFamily="18" charset="0"/>
              </a:rPr>
              <a:t>Bác</a:t>
            </a:r>
            <a:r>
              <a:rPr lang="en-US" sz="2400" b="1" dirty="0">
                <a:solidFill>
                  <a:srgbClr val="3333CC"/>
                </a:solidFill>
                <a:latin typeface="Times New Roman" panose="02020603050405020304" pitchFamily="18" charset="0"/>
                <a:cs typeface="Times New Roman" panose="02020603050405020304" pitchFamily="18" charset="0"/>
              </a:rPr>
              <a:t> </a:t>
            </a:r>
            <a:r>
              <a:rPr lang="en-US" sz="2400" b="1" dirty="0" err="1">
                <a:solidFill>
                  <a:srgbClr val="3333CC"/>
                </a:solidFill>
                <a:latin typeface="Times New Roman" panose="02020603050405020304" pitchFamily="18" charset="0"/>
                <a:cs typeface="Times New Roman" panose="02020603050405020304" pitchFamily="18" charset="0"/>
              </a:rPr>
              <a:t>Hồ</a:t>
            </a:r>
            <a:r>
              <a:rPr lang="en-US" sz="2400" b="1" dirty="0">
                <a:solidFill>
                  <a:srgbClr val="3333CC"/>
                </a:solidFill>
                <a:latin typeface="Times New Roman" panose="02020603050405020304" pitchFamily="18" charset="0"/>
                <a:cs typeface="Times New Roman" panose="02020603050405020304" pitchFamily="18" charset="0"/>
              </a:rPr>
              <a:t> </a:t>
            </a:r>
            <a:r>
              <a:rPr lang="en-US" sz="2400" b="1" dirty="0" err="1">
                <a:solidFill>
                  <a:srgbClr val="3333CC"/>
                </a:solidFill>
                <a:latin typeface="Times New Roman" panose="02020603050405020304" pitchFamily="18" charset="0"/>
                <a:cs typeface="Times New Roman" panose="02020603050405020304" pitchFamily="18" charset="0"/>
              </a:rPr>
              <a:t>với</a:t>
            </a:r>
            <a:r>
              <a:rPr lang="en-US" sz="2400" b="1" dirty="0">
                <a:solidFill>
                  <a:srgbClr val="3333CC"/>
                </a:solidFill>
                <a:latin typeface="Times New Roman" panose="02020603050405020304" pitchFamily="18" charset="0"/>
                <a:cs typeface="Times New Roman" panose="02020603050405020304" pitchFamily="18" charset="0"/>
              </a:rPr>
              <a:t> </a:t>
            </a:r>
            <a:r>
              <a:rPr lang="en-US" sz="2400" b="1" dirty="0" err="1">
                <a:solidFill>
                  <a:srgbClr val="3333CC"/>
                </a:solidFill>
                <a:latin typeface="Times New Roman" panose="02020603050405020304" pitchFamily="18" charset="0"/>
                <a:cs typeface="Times New Roman" panose="02020603050405020304" pitchFamily="18" charset="0"/>
              </a:rPr>
              <a:t>thiếu</a:t>
            </a:r>
            <a:r>
              <a:rPr lang="en-US" sz="2400" b="1" dirty="0">
                <a:solidFill>
                  <a:srgbClr val="3333CC"/>
                </a:solidFill>
                <a:latin typeface="Times New Roman" panose="02020603050405020304" pitchFamily="18" charset="0"/>
                <a:cs typeface="Times New Roman" panose="02020603050405020304" pitchFamily="18" charset="0"/>
              </a:rPr>
              <a:t> </a:t>
            </a:r>
            <a:r>
              <a:rPr lang="en-US" sz="2400" b="1" dirty="0" err="1">
                <a:solidFill>
                  <a:srgbClr val="3333CC"/>
                </a:solidFill>
                <a:latin typeface="Times New Roman" panose="02020603050405020304" pitchFamily="18" charset="0"/>
                <a:cs typeface="Times New Roman" panose="02020603050405020304" pitchFamily="18" charset="0"/>
              </a:rPr>
              <a:t>niên</a:t>
            </a:r>
            <a:r>
              <a:rPr lang="en-US" sz="2400" b="1" dirty="0">
                <a:solidFill>
                  <a:srgbClr val="3333CC"/>
                </a:solidFill>
                <a:latin typeface="Times New Roman" panose="02020603050405020304" pitchFamily="18" charset="0"/>
                <a:cs typeface="Times New Roman" panose="02020603050405020304" pitchFamily="18" charset="0"/>
              </a:rPr>
              <a:t>, </a:t>
            </a:r>
            <a:r>
              <a:rPr lang="en-US" sz="2400" b="1" dirty="0" err="1">
                <a:solidFill>
                  <a:srgbClr val="3333CC"/>
                </a:solidFill>
                <a:latin typeface="Times New Roman" panose="02020603050405020304" pitchFamily="18" charset="0"/>
                <a:cs typeface="Times New Roman" panose="02020603050405020304" pitchFamily="18" charset="0"/>
              </a:rPr>
              <a:t>nhi</a:t>
            </a:r>
            <a:r>
              <a:rPr lang="en-US" sz="2400" b="1" dirty="0">
                <a:solidFill>
                  <a:srgbClr val="3333CC"/>
                </a:solidFill>
                <a:latin typeface="Times New Roman" panose="02020603050405020304" pitchFamily="18" charset="0"/>
                <a:cs typeface="Times New Roman" panose="02020603050405020304" pitchFamily="18" charset="0"/>
              </a:rPr>
              <a:t> </a:t>
            </a:r>
            <a:r>
              <a:rPr lang="en-US" sz="2400" b="1" dirty="0" err="1">
                <a:solidFill>
                  <a:srgbClr val="3333CC"/>
                </a:solidFill>
                <a:latin typeface="Times New Roman" panose="02020603050405020304" pitchFamily="18" charset="0"/>
                <a:cs typeface="Times New Roman" panose="02020603050405020304" pitchFamily="18" charset="0"/>
              </a:rPr>
              <a:t>đồng</a:t>
            </a:r>
            <a:r>
              <a:rPr lang="en-US" sz="2400" b="1" dirty="0">
                <a:solidFill>
                  <a:srgbClr val="3333CC"/>
                </a:solidFill>
                <a:latin typeface="Times New Roman" panose="02020603050405020304" pitchFamily="18" charset="0"/>
                <a:cs typeface="Times New Roman" panose="02020603050405020304" pitchFamily="18" charset="0"/>
              </a:rPr>
              <a:t>.</a:t>
            </a:r>
            <a:endParaRPr lang="vi-VN" sz="2400" b="1" dirty="0">
              <a:solidFill>
                <a:srgbClr val="3333CC"/>
              </a:solidFill>
              <a:latin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xmlns="" id="{60ADAA5B-D8F7-46E2-AC36-48E5EAA41E4A}"/>
              </a:ext>
            </a:extLst>
          </p:cNvPr>
          <p:cNvPicPr>
            <a:picLocks noChangeAspect="1"/>
          </p:cNvPicPr>
          <p:nvPr/>
        </p:nvPicPr>
        <p:blipFill>
          <a:blip r:embed="rId3">
            <a:clrChange>
              <a:clrFrom>
                <a:srgbClr val="FFFEFE"/>
              </a:clrFrom>
              <a:clrTo>
                <a:srgbClr val="FFFEFE">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0885817" y="198464"/>
            <a:ext cx="989745" cy="725313"/>
          </a:xfrm>
          <a:prstGeom prst="rect">
            <a:avLst/>
          </a:prstGeom>
        </p:spPr>
      </p:pic>
      <p:pic>
        <p:nvPicPr>
          <p:cNvPr id="10" name="Picture 9">
            <a:extLst>
              <a:ext uri="{FF2B5EF4-FFF2-40B4-BE49-F238E27FC236}">
                <a16:creationId xmlns:a16="http://schemas.microsoft.com/office/drawing/2014/main" xmlns="" id="{EB2D654A-C79D-4163-98E9-46ED867DB76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tretch>
            <a:fillRect/>
          </a:stretch>
        </p:blipFill>
        <p:spPr>
          <a:xfrm>
            <a:off x="807073" y="2605637"/>
            <a:ext cx="9654297" cy="354121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ustDataLst>
      <p:tags r:id="rId1"/>
    </p:custDataLst>
    <p:extLst>
      <p:ext uri="{BB962C8B-B14F-4D97-AF65-F5344CB8AC3E}">
        <p14:creationId xmlns:p14="http://schemas.microsoft.com/office/powerpoint/2010/main" val="273317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grpSp>
        <p:nvGrpSpPr>
          <p:cNvPr id="10" name="Group 9">
            <a:extLst>
              <a:ext uri="{FF2B5EF4-FFF2-40B4-BE49-F238E27FC236}">
                <a16:creationId xmlns:a16="http://schemas.microsoft.com/office/drawing/2014/main" xmlns="" id="{CD95E369-22E3-47BF-A4B6-6F6C7AEDEE5A}"/>
              </a:ext>
            </a:extLst>
          </p:cNvPr>
          <p:cNvGrpSpPr/>
          <p:nvPr/>
        </p:nvGrpSpPr>
        <p:grpSpPr>
          <a:xfrm>
            <a:off x="1904215" y="853492"/>
            <a:ext cx="7060676" cy="3318271"/>
            <a:chOff x="1417547" y="1264224"/>
            <a:chExt cx="4405927" cy="3318271"/>
          </a:xfrm>
        </p:grpSpPr>
        <p:pic>
          <p:nvPicPr>
            <p:cNvPr id="12" name="Picture 11">
              <a:extLst>
                <a:ext uri="{FF2B5EF4-FFF2-40B4-BE49-F238E27FC236}">
                  <a16:creationId xmlns:a16="http://schemas.microsoft.com/office/drawing/2014/main" xmlns="" id="{BDC5CE40-1276-45C8-A43B-95F4B8826CB8}"/>
                </a:ext>
              </a:extLst>
            </p:cNvPr>
            <p:cNvPicPr>
              <a:picLocks noChangeAspect="1"/>
            </p:cNvPicPr>
            <p:nvPr/>
          </p:nvPicPr>
          <p:blipFill>
            <a:blip r:embed="rId5">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3" name="TextBox 12">
              <a:extLst>
                <a:ext uri="{FF2B5EF4-FFF2-40B4-BE49-F238E27FC236}">
                  <a16:creationId xmlns:a16="http://schemas.microsoft.com/office/drawing/2014/main" xmlns="" id="{790A94BE-1705-46B6-A274-580473BF97B9}"/>
                </a:ext>
              </a:extLst>
            </p:cNvPr>
            <p:cNvSpPr txBox="1"/>
            <p:nvPr/>
          </p:nvSpPr>
          <p:spPr>
            <a:xfrm>
              <a:off x="2866254" y="2423638"/>
              <a:ext cx="2009748" cy="999441"/>
            </a:xfrm>
            <a:prstGeom prst="rect">
              <a:avLst/>
            </a:prstGeom>
            <a:noFill/>
          </p:spPr>
          <p:txBody>
            <a:bodyPr wrap="square" rtlCol="0">
              <a:spAutoFit/>
            </a:bodyPr>
            <a:lstStyle/>
            <a:p>
              <a:pPr algn="ctr">
                <a:lnSpc>
                  <a:spcPct val="150000"/>
                </a:lnSpc>
              </a:pPr>
              <a:r>
                <a:rPr lang="vi-VN" sz="4400" b="1" dirty="0">
                  <a:solidFill>
                    <a:srgbClr val="FF0000"/>
                  </a:solidFill>
                  <a:latin typeface="+mj-lt"/>
                </a:rPr>
                <a:t>ĐỌC</a:t>
              </a:r>
              <a:endParaRPr lang="en-US" sz="4400" b="1" dirty="0">
                <a:solidFill>
                  <a:srgbClr val="FF0000"/>
                </a:solidFill>
                <a:latin typeface="+mj-lt"/>
              </a:endParaRPr>
            </a:p>
          </p:txBody>
        </p:sp>
        <p:sp>
          <p:nvSpPr>
            <p:cNvPr id="18" name="TextBox 17">
              <a:extLst>
                <a:ext uri="{FF2B5EF4-FFF2-40B4-BE49-F238E27FC236}">
                  <a16:creationId xmlns:a16="http://schemas.microsoft.com/office/drawing/2014/main" xmlns="" id="{D0BBE2AD-294A-48DF-B8A0-D8D32093CB5F}"/>
                </a:ext>
              </a:extLst>
            </p:cNvPr>
            <p:cNvSpPr txBox="1"/>
            <p:nvPr/>
          </p:nvSpPr>
          <p:spPr>
            <a:xfrm>
              <a:off x="2350623" y="3349953"/>
              <a:ext cx="3041009" cy="669542"/>
            </a:xfrm>
            <a:prstGeom prst="rect">
              <a:avLst/>
            </a:prstGeom>
            <a:noFill/>
          </p:spPr>
          <p:txBody>
            <a:bodyPr wrap="square" rtlCol="0">
              <a:spAutoFit/>
            </a:bodyPr>
            <a:lstStyle/>
            <a:p>
              <a:pPr algn="ctr">
                <a:lnSpc>
                  <a:spcPct val="150000"/>
                </a:lnSpc>
              </a:pPr>
              <a:r>
                <a:rPr lang="vi-VN" sz="2800" b="1" dirty="0">
                  <a:solidFill>
                    <a:srgbClr val="3333CC"/>
                  </a:solidFill>
                  <a:latin typeface="+mj-lt"/>
                </a:rPr>
                <a:t>TIẾT 1 – 2</a:t>
              </a:r>
              <a:endParaRPr lang="en-US" sz="2800" b="1" dirty="0">
                <a:solidFill>
                  <a:srgbClr val="3333CC"/>
                </a:solidFill>
                <a:latin typeface="+mj-lt"/>
              </a:endParaRPr>
            </a:p>
          </p:txBody>
        </p:sp>
      </p:grpSp>
    </p:spTree>
    <p:extLst>
      <p:ext uri="{BB962C8B-B14F-4D97-AF65-F5344CB8AC3E}">
        <p14:creationId xmlns:p14="http://schemas.microsoft.com/office/powerpoint/2010/main" val="73979668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
            <a:extLst>
              <a:ext uri="{FF2B5EF4-FFF2-40B4-BE49-F238E27FC236}">
                <a16:creationId xmlns:a16="http://schemas.microsoft.com/office/drawing/2014/main" xmlns="" id="{0AAFFE85-53AF-4176-86BE-F5C216A0D59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3211" y="4413555"/>
            <a:ext cx="573464" cy="866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6">
            <a:extLst>
              <a:ext uri="{FF2B5EF4-FFF2-40B4-BE49-F238E27FC236}">
                <a16:creationId xmlns:a16="http://schemas.microsoft.com/office/drawing/2014/main" xmlns="" id="{76A2B587-50FA-43A8-AAA6-7D1650B0232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06675" y="4443133"/>
            <a:ext cx="489292" cy="83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3">
            <a:extLst>
              <a:ext uri="{FF2B5EF4-FFF2-40B4-BE49-F238E27FC236}">
                <a16:creationId xmlns:a16="http://schemas.microsoft.com/office/drawing/2014/main" xmlns="" id="{CC6F8E4E-EC8C-4F65-89FA-8A567D3A15A4}"/>
              </a:ext>
            </a:extLst>
          </p:cNvPr>
          <p:cNvSpPr/>
          <p:nvPr/>
        </p:nvSpPr>
        <p:spPr>
          <a:xfrm>
            <a:off x="2771615" y="1327574"/>
            <a:ext cx="6648771" cy="2704873"/>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67" b="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ĐỌC VĂN BẢN</a:t>
            </a:r>
            <a:endParaRPr lang="en-US" sz="4267"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图片 11">
            <a:extLst>
              <a:ext uri="{FF2B5EF4-FFF2-40B4-BE49-F238E27FC236}">
                <a16:creationId xmlns:a16="http://schemas.microsoft.com/office/drawing/2014/main" xmlns="" id="{8214EF82-C8BD-457A-B924-FDDC5EAA3EC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69739" y="683419"/>
            <a:ext cx="694731" cy="403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459597"/>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231FD2-BC92-4B5C-8AC8-275F3BDF7F0B}"/>
              </a:ext>
            </a:extLst>
          </p:cNvPr>
          <p:cNvSpPr/>
          <p:nvPr/>
        </p:nvSpPr>
        <p:spPr>
          <a:xfrm>
            <a:off x="869865" y="323883"/>
            <a:ext cx="10569388" cy="6370975"/>
          </a:xfrm>
          <a:prstGeom prst="rect">
            <a:avLst/>
          </a:prstGeom>
        </p:spPr>
        <p:txBody>
          <a:bodyPr wrap="square">
            <a:spAutoFit/>
          </a:bodyPr>
          <a:lstStyle/>
          <a:p>
            <a:pPr algn="ctr"/>
            <a:r>
              <a:rPr lang="vi-VN" sz="2400" b="1" dirty="0">
                <a:solidFill>
                  <a:srgbClr val="616161"/>
                </a:solidFill>
                <a:latin typeface="Tahoma" panose="020B0604030504040204" pitchFamily="34" charset="0"/>
              </a:rPr>
              <a:t>​</a:t>
            </a:r>
            <a:r>
              <a:rPr lang="vi-VN" sz="2400" b="1" dirty="0">
                <a:solidFill>
                  <a:srgbClr val="FF0000"/>
                </a:solidFill>
                <a:latin typeface="+mj-lt"/>
              </a:rPr>
              <a:t>CHIẾC RỄ ĐA TRÒN</a:t>
            </a:r>
            <a:endParaRPr lang="vi-VN" sz="2400" dirty="0">
              <a:solidFill>
                <a:srgbClr val="FF0000"/>
              </a:solidFill>
              <a:latin typeface="+mj-lt"/>
            </a:endParaRPr>
          </a:p>
          <a:p>
            <a:r>
              <a:rPr lang="vi-VN" sz="2400" dirty="0">
                <a:solidFill>
                  <a:srgbClr val="616161"/>
                </a:solidFill>
                <a:latin typeface="+mj-lt"/>
              </a:rPr>
              <a:t>   Một sớm hôm ấy, như thường lệ, Bác Hồ đi dạo trong vườn. Đến gần cây đa, Bác chợt thấy một chiếc rễ đa nhỏ và dài ngoằn ngoèo trên mặt đất. Chắc là trận gió đêm qua đã làm nó rơi xuống. Bác tần ngần một lát, rồi nói với chú </a:t>
            </a:r>
            <a:r>
              <a:rPr lang="vi-VN" sz="2400">
                <a:solidFill>
                  <a:srgbClr val="616161"/>
                </a:solidFill>
                <a:latin typeface="+mj-lt"/>
              </a:rPr>
              <a:t>cần vụ:</a:t>
            </a:r>
            <a:endParaRPr lang="vi-VN" sz="2400" dirty="0">
              <a:solidFill>
                <a:srgbClr val="616161"/>
              </a:solidFill>
              <a:latin typeface="+mj-lt"/>
            </a:endParaRPr>
          </a:p>
          <a:p>
            <a:r>
              <a:rPr lang="vi-VN" sz="2400" dirty="0">
                <a:solidFill>
                  <a:srgbClr val="616161"/>
                </a:solidFill>
                <a:latin typeface="+mj-lt"/>
              </a:rPr>
              <a:t>       - Chú cuốn chiếc này rễ này lại, rồi trồng cho nó mọc tiếp nhé!</a:t>
            </a:r>
          </a:p>
          <a:p>
            <a:r>
              <a:rPr lang="vi-VN" sz="2400" dirty="0">
                <a:solidFill>
                  <a:srgbClr val="616161"/>
                </a:solidFill>
                <a:latin typeface="+mj-lt"/>
              </a:rPr>
              <a:t>   Theo lời Bác, chú cần vụ xới đất, vùi chiếc rễ xuống. Thấy vậy, Bác ân cần bảo:</a:t>
            </a:r>
          </a:p>
          <a:p>
            <a:r>
              <a:rPr lang="vi-VN" sz="2400" dirty="0">
                <a:solidFill>
                  <a:srgbClr val="616161"/>
                </a:solidFill>
                <a:latin typeface="+mj-lt"/>
              </a:rPr>
              <a:t>       - Chú nên làm thế này.</a:t>
            </a:r>
          </a:p>
          <a:p>
            <a:r>
              <a:rPr lang="vi-VN" sz="2400" dirty="0">
                <a:solidFill>
                  <a:srgbClr val="616161"/>
                </a:solidFill>
                <a:latin typeface="+mj-lt"/>
              </a:rPr>
              <a:t>   Nói rồi, Bác cuộn chiếc rễ thành một vòng tròn, cùng chú cần vụ buộc nó tựa vào hai cái cọc, sau đó mới vùi hai đầu rễ xuống đất.</a:t>
            </a:r>
          </a:p>
          <a:p>
            <a:r>
              <a:rPr lang="vi-VN" sz="2400" dirty="0">
                <a:solidFill>
                  <a:srgbClr val="616161"/>
                </a:solidFill>
                <a:latin typeface="+mj-lt"/>
              </a:rPr>
              <a:t>  Chú cần vụ thắc mắc:</a:t>
            </a:r>
          </a:p>
          <a:p>
            <a:r>
              <a:rPr lang="vi-VN" sz="2400" dirty="0">
                <a:solidFill>
                  <a:srgbClr val="616161"/>
                </a:solidFill>
                <a:latin typeface="+mj-lt"/>
              </a:rPr>
              <a:t>      - Thưa Bác, làm thế để làm gì ạ?</a:t>
            </a:r>
          </a:p>
          <a:p>
            <a:r>
              <a:rPr lang="vi-VN" sz="2400" dirty="0">
                <a:solidFill>
                  <a:srgbClr val="616161"/>
                </a:solidFill>
                <a:latin typeface="+mj-lt"/>
              </a:rPr>
              <a:t>  Bác khẽ cười:</a:t>
            </a:r>
          </a:p>
          <a:p>
            <a:r>
              <a:rPr lang="vi-VN" sz="2400" dirty="0">
                <a:solidFill>
                  <a:srgbClr val="616161"/>
                </a:solidFill>
                <a:latin typeface="+mj-lt"/>
              </a:rPr>
              <a:t>      - Rồi chú sẽ biết.</a:t>
            </a:r>
          </a:p>
          <a:p>
            <a:r>
              <a:rPr lang="vi-VN" sz="2400" dirty="0">
                <a:solidFill>
                  <a:srgbClr val="616161"/>
                </a:solidFill>
                <a:latin typeface="+mj-lt"/>
              </a:rPr>
              <a:t>  Nhiều năm sau, chiếc rễ đã lớn và thành cây đa con có vòng lá tròn. Thiếu nhi vào thăm vườn Bác, em nào cũng thích chơi trò chui qua chui lại vòng lá ấy. Lúc đó, mọi người mới hiểu vì sao Bác cho trồng chiếc rễ đa thành hình tròn như thế.</a:t>
            </a:r>
          </a:p>
          <a:p>
            <a:pPr algn="r"/>
            <a:r>
              <a:rPr lang="vi-VN" sz="2400" i="1" dirty="0">
                <a:solidFill>
                  <a:srgbClr val="616161"/>
                </a:solidFill>
                <a:latin typeface="+mj-lt"/>
              </a:rPr>
              <a:t>(Theo</a:t>
            </a:r>
            <a:r>
              <a:rPr lang="vi-VN" sz="2400" dirty="0">
                <a:solidFill>
                  <a:srgbClr val="616161"/>
                </a:solidFill>
                <a:latin typeface="+mj-lt"/>
              </a:rPr>
              <a:t> Bác Hồ kính yêu)</a:t>
            </a:r>
            <a:endParaRPr lang="vi-VN" sz="2400" b="0" i="0" dirty="0">
              <a:solidFill>
                <a:srgbClr val="616161"/>
              </a:solidFill>
              <a:effectLst/>
              <a:latin typeface="+mj-lt"/>
            </a:endParaRPr>
          </a:p>
        </p:txBody>
      </p:sp>
      <p:sp>
        <p:nvSpPr>
          <p:cNvPr id="4" name="Cloud 3">
            <a:extLst>
              <a:ext uri="{FF2B5EF4-FFF2-40B4-BE49-F238E27FC236}">
                <a16:creationId xmlns:a16="http://schemas.microsoft.com/office/drawing/2014/main" xmlns="" id="{3CEF8909-EAA7-440D-9EB8-33B928167C19}"/>
              </a:ext>
            </a:extLst>
          </p:cNvPr>
          <p:cNvSpPr/>
          <p:nvPr/>
        </p:nvSpPr>
        <p:spPr>
          <a:xfrm>
            <a:off x="10276595" y="66307"/>
            <a:ext cx="1672313" cy="541885"/>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defPPr>
              <a:defRPr lang="zh-CN"/>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r>
              <a:rPr lang="en-US" sz="1800" b="1" dirty="0">
                <a:solidFill>
                  <a:schemeClr val="tx1"/>
                </a:solidFill>
                <a:latin typeface="Times New Roman" panose="02020603050405020304" pitchFamily="18" charset="0"/>
                <a:ea typeface="Arial-Rounded" panose="020B0500000000000000" pitchFamily="34" charset="0"/>
                <a:cs typeface="Times New Roman" panose="02020603050405020304" pitchFamily="18" charset="0"/>
              </a:rPr>
              <a:t>Đọc mẫu</a:t>
            </a:r>
          </a:p>
        </p:txBody>
      </p:sp>
    </p:spTree>
    <p:extLst>
      <p:ext uri="{BB962C8B-B14F-4D97-AF65-F5344CB8AC3E}">
        <p14:creationId xmlns:p14="http://schemas.microsoft.com/office/powerpoint/2010/main" val="149402482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8"/>
          <p:cNvCxnSpPr/>
          <p:nvPr/>
        </p:nvCxnSpPr>
        <p:spPr>
          <a:xfrm>
            <a:off x="138327" y="791007"/>
            <a:ext cx="1164431" cy="113143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5" name="9"/>
          <p:cNvSpPr/>
          <p:nvPr/>
        </p:nvSpPr>
        <p:spPr>
          <a:xfrm>
            <a:off x="1302760" y="1922440"/>
            <a:ext cx="100013" cy="90147"/>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lIns="68523" tIns="34289" rIns="68523" bIns="34289" rtlCol="0" anchor="ctr"/>
          <a:lstStyle/>
          <a:p>
            <a:pPr algn="ctr" defTabSz="685103">
              <a:defRPr/>
            </a:pPr>
            <a:endParaRPr lang="zh-CN" altLang="en-US" sz="3733">
              <a:solidFill>
                <a:schemeClr val="tx1"/>
              </a:solidFill>
              <a:latin typeface="Times New Roman" panose="02020603050405020304" pitchFamily="18" charset="0"/>
              <a:cs typeface="Times New Roman" panose="02020603050405020304" pitchFamily="18" charset="0"/>
            </a:endParaRPr>
          </a:p>
        </p:txBody>
      </p:sp>
      <p:cxnSp>
        <p:nvCxnSpPr>
          <p:cNvPr id="6" name="10"/>
          <p:cNvCxnSpPr/>
          <p:nvPr/>
        </p:nvCxnSpPr>
        <p:spPr>
          <a:xfrm>
            <a:off x="1402732" y="2012627"/>
            <a:ext cx="1078707" cy="1034147"/>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7" name="12"/>
          <p:cNvCxnSpPr/>
          <p:nvPr/>
        </p:nvCxnSpPr>
        <p:spPr>
          <a:xfrm flipH="1">
            <a:off x="1321028" y="3169002"/>
            <a:ext cx="1114425" cy="102155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9" name="16"/>
          <p:cNvSpPr/>
          <p:nvPr/>
        </p:nvSpPr>
        <p:spPr>
          <a:xfrm>
            <a:off x="1221054" y="4215532"/>
            <a:ext cx="100013" cy="90147"/>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lIns="68523" tIns="34289" rIns="68523" bIns="34289" rtlCol="0" anchor="ctr"/>
          <a:lstStyle/>
          <a:p>
            <a:pPr algn="ctr" defTabSz="685103">
              <a:defRPr/>
            </a:pPr>
            <a:endParaRPr lang="zh-CN" altLang="en-US" sz="3733">
              <a:solidFill>
                <a:schemeClr val="tx1"/>
              </a:solidFill>
              <a:latin typeface="Times New Roman" panose="02020603050405020304" pitchFamily="18" charset="0"/>
              <a:cs typeface="Times New Roman" panose="02020603050405020304" pitchFamily="18" charset="0"/>
            </a:endParaRPr>
          </a:p>
        </p:txBody>
      </p:sp>
      <p:sp>
        <p:nvSpPr>
          <p:cNvPr id="10" name="26"/>
          <p:cNvSpPr/>
          <p:nvPr/>
        </p:nvSpPr>
        <p:spPr>
          <a:xfrm>
            <a:off x="-1584854" y="-123395"/>
            <a:ext cx="843" cy="760"/>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2"/>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23" tIns="34289" rIns="68523" bIns="34289" rtlCol="0" anchor="ctr"/>
          <a:lstStyle/>
          <a:p>
            <a:pPr algn="ctr" defTabSz="685103">
              <a:defRPr/>
            </a:pPr>
            <a:endParaRPr lang="zh-CN" altLang="en-US" sz="3733">
              <a:solidFill>
                <a:schemeClr val="tx1"/>
              </a:solidFill>
              <a:latin typeface="Times New Roman" panose="02020603050405020304" pitchFamily="18" charset="0"/>
              <a:cs typeface="Times New Roman" panose="02020603050405020304" pitchFamily="18" charset="0"/>
            </a:endParaRPr>
          </a:p>
        </p:txBody>
      </p:sp>
      <p:sp>
        <p:nvSpPr>
          <p:cNvPr id="11" name="29"/>
          <p:cNvSpPr/>
          <p:nvPr/>
        </p:nvSpPr>
        <p:spPr>
          <a:xfrm>
            <a:off x="144410" y="-85635"/>
            <a:ext cx="3263297" cy="6915149"/>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lIns="68523" tIns="34289" rIns="68523" bIns="34289" rtlCol="0" anchor="ctr"/>
          <a:lstStyle/>
          <a:p>
            <a:pPr algn="ctr" defTabSz="685103">
              <a:defRPr/>
            </a:pPr>
            <a:endParaRPr lang="zh-CN" altLang="en-US" sz="3733" dirty="0">
              <a:solidFill>
                <a:schemeClr val="tx1"/>
              </a:solidFill>
              <a:latin typeface="Times New Roman" panose="02020603050405020304" pitchFamily="18" charset="0"/>
              <a:cs typeface="Times New Roman" panose="02020603050405020304" pitchFamily="18" charset="0"/>
            </a:endParaRPr>
          </a:p>
        </p:txBody>
      </p:sp>
      <p:pic>
        <p:nvPicPr>
          <p:cNvPr id="12" name="61" descr="E:\素材\春\7ff96c0408d5f1ad90e6490e1fb39ea4.png7ff96c0408d5f1ad90e6490e1fb39ea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814195" flipV="1">
            <a:off x="186222" y="1035142"/>
            <a:ext cx="1142524" cy="1116807"/>
          </a:xfrm>
          <a:prstGeom prst="rect">
            <a:avLst/>
          </a:prstGeom>
        </p:spPr>
      </p:pic>
      <p:pic>
        <p:nvPicPr>
          <p:cNvPr id="13" name="62"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11111076" flipH="1">
            <a:off x="274649" y="10661"/>
            <a:ext cx="1347311" cy="1318736"/>
          </a:xfrm>
          <a:prstGeom prst="rect">
            <a:avLst/>
          </a:prstGeom>
        </p:spPr>
      </p:pic>
      <p:grpSp>
        <p:nvGrpSpPr>
          <p:cNvPr id="14" name="Group 13">
            <a:extLst>
              <a:ext uri="{FF2B5EF4-FFF2-40B4-BE49-F238E27FC236}">
                <a16:creationId xmlns:a16="http://schemas.microsoft.com/office/drawing/2014/main" xmlns="" id="{85294F09-CEFA-4BC1-AD30-E136911A978E}"/>
              </a:ext>
            </a:extLst>
          </p:cNvPr>
          <p:cNvGrpSpPr/>
          <p:nvPr/>
        </p:nvGrpSpPr>
        <p:grpSpPr>
          <a:xfrm>
            <a:off x="252741" y="2285281"/>
            <a:ext cx="2578896" cy="2141302"/>
            <a:chOff x="156834" y="1993081"/>
            <a:chExt cx="2109019" cy="2109019"/>
          </a:xfrm>
        </p:grpSpPr>
        <p:sp>
          <p:nvSpPr>
            <p:cNvPr id="15" name="Oval 14">
              <a:extLst>
                <a:ext uri="{FF2B5EF4-FFF2-40B4-BE49-F238E27FC236}">
                  <a16:creationId xmlns:a16="http://schemas.microsoft.com/office/drawing/2014/main" xmlns=""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103">
                <a:defRPr/>
              </a:pPr>
              <a:endParaRPr lang="en-US" sz="3733">
                <a:solidFill>
                  <a:schemeClr val="tx1"/>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xmlns="" id="{92EFB8FE-2723-4E93-9B72-5EDA9CFFAD6C}"/>
                </a:ext>
              </a:extLst>
            </p:cNvPr>
            <p:cNvSpPr txBox="1"/>
            <p:nvPr/>
          </p:nvSpPr>
          <p:spPr>
            <a:xfrm>
              <a:off x="315732" y="2243748"/>
              <a:ext cx="1711988" cy="1788316"/>
            </a:xfrm>
            <a:prstGeom prst="rect">
              <a:avLst/>
            </a:prstGeom>
            <a:noFill/>
          </p:spPr>
          <p:txBody>
            <a:bodyPr wrap="square" rtlCol="0">
              <a:spAutoFit/>
            </a:bodyPr>
            <a:lstStyle/>
            <a:p>
              <a:pPr algn="ctr" defTabSz="684246" fontAlgn="base">
                <a:spcBef>
                  <a:spcPct val="0"/>
                </a:spcBef>
                <a:spcAft>
                  <a:spcPct val="0"/>
                </a:spcAft>
                <a:defRPr/>
              </a:pPr>
              <a:r>
                <a:rPr lang="en-US" altLang="zh-CN" sz="3733" b="1" dirty="0">
                  <a:latin typeface="Times New Roman" pitchFamily="18" charset="0"/>
                  <a:ea typeface="Arial-Rounded" panose="020B0500000000000000" pitchFamily="34" charset="0"/>
                  <a:cs typeface="Times New Roman" pitchFamily="18" charset="0"/>
                  <a:sym typeface="+mn-lt"/>
                </a:rPr>
                <a:t>TỪ KHÓ ĐỌC</a:t>
              </a:r>
              <a:endParaRPr lang="zh-CN" altLang="en-US" sz="3733" b="1" dirty="0">
                <a:latin typeface="Times New Roman" pitchFamily="18" charset="0"/>
                <a:ea typeface="Arial-Rounded" panose="020B0500000000000000" pitchFamily="34" charset="0"/>
                <a:cs typeface="Times New Roman" pitchFamily="18" charset="0"/>
                <a:sym typeface="+mn-lt"/>
              </a:endParaRPr>
            </a:p>
          </p:txBody>
        </p:sp>
      </p:grpSp>
      <p:sp>
        <p:nvSpPr>
          <p:cNvPr id="18" name="Flowchart: Alternate Process 17">
            <a:extLst>
              <a:ext uri="{FF2B5EF4-FFF2-40B4-BE49-F238E27FC236}">
                <a16:creationId xmlns:a16="http://schemas.microsoft.com/office/drawing/2014/main" xmlns="" id="{55A2CFF2-2F13-4EB7-B7DF-0FD85D29A030}"/>
              </a:ext>
            </a:extLst>
          </p:cNvPr>
          <p:cNvSpPr/>
          <p:nvPr/>
        </p:nvSpPr>
        <p:spPr>
          <a:xfrm>
            <a:off x="6878500" y="1099871"/>
            <a:ext cx="3083211" cy="693420"/>
          </a:xfrm>
          <a:prstGeom prst="flowChartAlternateProcess">
            <a:avLst/>
          </a:prstGeom>
          <a:solidFill>
            <a:srgbClr val="00FFFF"/>
          </a:solidFill>
          <a:ln>
            <a:solidFill>
              <a:srgbClr val="FF99CC"/>
            </a:solidFill>
          </a:ln>
        </p:spPr>
        <p:style>
          <a:lnRef idx="1">
            <a:schemeClr val="accent4"/>
          </a:lnRef>
          <a:fillRef idx="3">
            <a:schemeClr val="accent4"/>
          </a:fillRef>
          <a:effectRef idx="2">
            <a:schemeClr val="accent4"/>
          </a:effectRef>
          <a:fontRef idx="minor">
            <a:schemeClr val="lt1"/>
          </a:fontRef>
        </p:style>
        <p:txBody>
          <a:bodyPr lIns="68523" tIns="34289" rIns="68523" bIns="34289" rtlCol="0" anchor="ctr"/>
          <a:lstStyle/>
          <a:p>
            <a:pPr algn="ctr" defTabSz="685103"/>
            <a:r>
              <a:rPr lang="vi-VN" sz="3733" b="1" dirty="0">
                <a:solidFill>
                  <a:schemeClr val="tx1"/>
                </a:solidFill>
                <a:latin typeface="Times New Roman" panose="02020603050405020304" pitchFamily="18" charset="0"/>
                <a:cs typeface="Times New Roman" panose="02020603050405020304" pitchFamily="18" charset="0"/>
              </a:rPr>
              <a:t>cuộn</a:t>
            </a:r>
            <a:endParaRPr lang="en-US" sz="3733" b="1" dirty="0">
              <a:solidFill>
                <a:schemeClr val="tx1"/>
              </a:solidFill>
              <a:latin typeface="Times New Roman" pitchFamily="18" charset="0"/>
              <a:cs typeface="Times New Roman" pitchFamily="18" charset="0"/>
            </a:endParaRPr>
          </a:p>
        </p:txBody>
      </p:sp>
      <p:sp>
        <p:nvSpPr>
          <p:cNvPr id="19" name="Flowchart: Alternate Process 18">
            <a:extLst>
              <a:ext uri="{FF2B5EF4-FFF2-40B4-BE49-F238E27FC236}">
                <a16:creationId xmlns:a16="http://schemas.microsoft.com/office/drawing/2014/main" xmlns="" id="{FB0FF202-CDEC-4398-96B1-F115E9060DF1}"/>
              </a:ext>
            </a:extLst>
          </p:cNvPr>
          <p:cNvSpPr/>
          <p:nvPr/>
        </p:nvSpPr>
        <p:spPr>
          <a:xfrm>
            <a:off x="3401876" y="2219883"/>
            <a:ext cx="3117981" cy="663871"/>
          </a:xfrm>
          <a:prstGeom prst="flowChartAlternateProcess">
            <a:avLst/>
          </a:prstGeom>
          <a:solidFill>
            <a:srgbClr val="92D050"/>
          </a:solidFill>
          <a:ln>
            <a:solidFill>
              <a:srgbClr val="FF99CC"/>
            </a:solidFill>
          </a:ln>
        </p:spPr>
        <p:style>
          <a:lnRef idx="1">
            <a:schemeClr val="accent4"/>
          </a:lnRef>
          <a:fillRef idx="3">
            <a:schemeClr val="accent4"/>
          </a:fillRef>
          <a:effectRef idx="2">
            <a:schemeClr val="accent4"/>
          </a:effectRef>
          <a:fontRef idx="minor">
            <a:schemeClr val="lt1"/>
          </a:fontRef>
        </p:style>
        <p:txBody>
          <a:bodyPr lIns="68523" tIns="34289" rIns="68523" bIns="34289" rtlCol="0" anchor="ctr"/>
          <a:lstStyle/>
          <a:p>
            <a:pPr algn="ctr" defTabSz="685103"/>
            <a:r>
              <a:rPr lang="vi-VN" sz="3733" b="1" dirty="0">
                <a:solidFill>
                  <a:schemeClr val="tx1"/>
                </a:solidFill>
                <a:latin typeface="Times New Roman" panose="02020603050405020304" pitchFamily="18" charset="0"/>
                <a:cs typeface="Times New Roman" panose="02020603050405020304" pitchFamily="18" charset="0"/>
              </a:rPr>
              <a:t>Ngoằn ngoèo</a:t>
            </a:r>
            <a:endParaRPr lang="en-US" sz="3733" b="1" dirty="0">
              <a:solidFill>
                <a:schemeClr val="tx1"/>
              </a:solidFill>
              <a:latin typeface="Times New Roman" pitchFamily="18" charset="0"/>
              <a:cs typeface="Times New Roman" pitchFamily="18" charset="0"/>
            </a:endParaRPr>
          </a:p>
        </p:txBody>
      </p:sp>
      <p:sp>
        <p:nvSpPr>
          <p:cNvPr id="20" name="Flowchart: Alternate Process 19">
            <a:extLst>
              <a:ext uri="{FF2B5EF4-FFF2-40B4-BE49-F238E27FC236}">
                <a16:creationId xmlns:a16="http://schemas.microsoft.com/office/drawing/2014/main" xmlns="" id="{7505DD93-72E3-4F42-9F42-589BFB3D2752}"/>
              </a:ext>
            </a:extLst>
          </p:cNvPr>
          <p:cNvSpPr/>
          <p:nvPr/>
        </p:nvSpPr>
        <p:spPr>
          <a:xfrm>
            <a:off x="6899728" y="2246165"/>
            <a:ext cx="3124272" cy="693420"/>
          </a:xfrm>
          <a:prstGeom prst="flowChartAlternateProcess">
            <a:avLst/>
          </a:prstGeom>
          <a:solidFill>
            <a:srgbClr val="FF99FF"/>
          </a:solidFill>
          <a:ln>
            <a:solidFill>
              <a:srgbClr val="FF99CC"/>
            </a:solidFill>
          </a:ln>
        </p:spPr>
        <p:style>
          <a:lnRef idx="1">
            <a:schemeClr val="accent4"/>
          </a:lnRef>
          <a:fillRef idx="3">
            <a:schemeClr val="accent4"/>
          </a:fillRef>
          <a:effectRef idx="2">
            <a:schemeClr val="accent4"/>
          </a:effectRef>
          <a:fontRef idx="minor">
            <a:schemeClr val="lt1"/>
          </a:fontRef>
        </p:style>
        <p:txBody>
          <a:bodyPr lIns="68523" tIns="34289" rIns="68523" bIns="34289" rtlCol="0" anchor="ctr"/>
          <a:lstStyle/>
          <a:p>
            <a:pPr algn="ctr" defTabSz="685103"/>
            <a:r>
              <a:rPr lang="vi-VN" sz="3733" b="1" dirty="0">
                <a:solidFill>
                  <a:schemeClr val="tx1"/>
                </a:solidFill>
                <a:latin typeface="Times New Roman" panose="02020603050405020304" pitchFamily="18" charset="0"/>
                <a:cs typeface="Times New Roman" panose="02020603050405020304" pitchFamily="18" charset="0"/>
              </a:rPr>
              <a:t>Vòng lá</a:t>
            </a:r>
            <a:endParaRPr lang="en-US" sz="3733" b="1" dirty="0">
              <a:solidFill>
                <a:schemeClr val="tx1"/>
              </a:solidFill>
              <a:latin typeface="Times New Roman" pitchFamily="18" charset="0"/>
              <a:cs typeface="Times New Roman" pitchFamily="18" charset="0"/>
            </a:endParaRPr>
          </a:p>
        </p:txBody>
      </p:sp>
      <p:sp>
        <p:nvSpPr>
          <p:cNvPr id="21" name="Flowchart: Alternate Process 20">
            <a:extLst>
              <a:ext uri="{FF2B5EF4-FFF2-40B4-BE49-F238E27FC236}">
                <a16:creationId xmlns:a16="http://schemas.microsoft.com/office/drawing/2014/main" xmlns="" id="{EA74ECD7-3D9B-42D4-8E1B-3DD54542F1FF}"/>
              </a:ext>
            </a:extLst>
          </p:cNvPr>
          <p:cNvSpPr/>
          <p:nvPr/>
        </p:nvSpPr>
        <p:spPr>
          <a:xfrm>
            <a:off x="3442228" y="3329862"/>
            <a:ext cx="3117981" cy="693420"/>
          </a:xfrm>
          <a:prstGeom prst="flowChartAlternateProcess">
            <a:avLst/>
          </a:prstGeom>
          <a:solidFill>
            <a:srgbClr val="FFFF00"/>
          </a:solidFill>
          <a:ln>
            <a:solidFill>
              <a:srgbClr val="FF99CC"/>
            </a:solidFill>
          </a:ln>
        </p:spPr>
        <p:style>
          <a:lnRef idx="1">
            <a:schemeClr val="accent4"/>
          </a:lnRef>
          <a:fillRef idx="3">
            <a:schemeClr val="accent4"/>
          </a:fillRef>
          <a:effectRef idx="2">
            <a:schemeClr val="accent4"/>
          </a:effectRef>
          <a:fontRef idx="minor">
            <a:schemeClr val="lt1"/>
          </a:fontRef>
        </p:style>
        <p:txBody>
          <a:bodyPr lIns="68523" tIns="34289" rIns="68523" bIns="34289" rtlCol="0" anchor="ctr"/>
          <a:lstStyle/>
          <a:p>
            <a:pPr algn="ctr" defTabSz="685103"/>
            <a:r>
              <a:rPr lang="vi-VN" sz="3733" b="1" dirty="0">
                <a:solidFill>
                  <a:schemeClr val="tx1"/>
                </a:solidFill>
                <a:latin typeface="Times New Roman" panose="02020603050405020304" pitchFamily="18" charset="0"/>
                <a:cs typeface="Times New Roman" panose="02020603050405020304" pitchFamily="18" charset="0"/>
              </a:rPr>
              <a:t>Tần ngần</a:t>
            </a:r>
            <a:endParaRPr lang="en-US" sz="3733" b="1" dirty="0">
              <a:solidFill>
                <a:schemeClr val="tx1"/>
              </a:solidFill>
              <a:latin typeface="Times New Roman" pitchFamily="18" charset="0"/>
              <a:cs typeface="Times New Roman" pitchFamily="18" charset="0"/>
            </a:endParaRPr>
          </a:p>
        </p:txBody>
      </p:sp>
      <p:sp>
        <p:nvSpPr>
          <p:cNvPr id="22" name="Flowchart: Alternate Process 21">
            <a:extLst>
              <a:ext uri="{FF2B5EF4-FFF2-40B4-BE49-F238E27FC236}">
                <a16:creationId xmlns:a16="http://schemas.microsoft.com/office/drawing/2014/main" xmlns="" id="{E5C6F044-774C-49A9-9D2E-10942A9AF3C5}"/>
              </a:ext>
            </a:extLst>
          </p:cNvPr>
          <p:cNvSpPr/>
          <p:nvPr/>
        </p:nvSpPr>
        <p:spPr>
          <a:xfrm>
            <a:off x="3419261" y="1058611"/>
            <a:ext cx="3083211" cy="693420"/>
          </a:xfrm>
          <a:prstGeom prst="flowChartAlternateProcess">
            <a:avLst/>
          </a:prstGeom>
          <a:ln/>
        </p:spPr>
        <p:style>
          <a:lnRef idx="0">
            <a:schemeClr val="accent4"/>
          </a:lnRef>
          <a:fillRef idx="3">
            <a:schemeClr val="accent4"/>
          </a:fillRef>
          <a:effectRef idx="3">
            <a:schemeClr val="accent4"/>
          </a:effectRef>
          <a:fontRef idx="minor">
            <a:schemeClr val="lt1"/>
          </a:fontRef>
        </p:style>
        <p:txBody>
          <a:bodyPr lIns="68523" tIns="34289" rIns="68523" bIns="34289" rtlCol="0" anchor="ctr"/>
          <a:lstStyle/>
          <a:p>
            <a:pPr algn="ctr" defTabSz="685103"/>
            <a:r>
              <a:rPr lang="vi-VN" sz="3733" b="1" dirty="0">
                <a:solidFill>
                  <a:schemeClr val="tx1"/>
                </a:solidFill>
                <a:latin typeface="Times New Roman" panose="02020603050405020304" pitchFamily="18" charset="0"/>
                <a:cs typeface="Times New Roman" panose="02020603050405020304" pitchFamily="18" charset="0"/>
              </a:rPr>
              <a:t>Rễ đa</a:t>
            </a:r>
            <a:endParaRPr lang="en-US" sz="3733" b="1" dirty="0">
              <a:solidFill>
                <a:schemeClr val="tx1"/>
              </a:solidFill>
              <a:latin typeface="Times New Roman" pitchFamily="18" charset="0"/>
              <a:cs typeface="Times New Roman" pitchFamily="18" charset="0"/>
            </a:endParaRPr>
          </a:p>
        </p:txBody>
      </p:sp>
      <p:sp>
        <p:nvSpPr>
          <p:cNvPr id="23" name="Flowchart: Alternate Process 22">
            <a:extLst>
              <a:ext uri="{FF2B5EF4-FFF2-40B4-BE49-F238E27FC236}">
                <a16:creationId xmlns:a16="http://schemas.microsoft.com/office/drawing/2014/main" xmlns="" id="{66F968E4-4988-4599-A63C-744846B871F1}"/>
              </a:ext>
            </a:extLst>
          </p:cNvPr>
          <p:cNvSpPr/>
          <p:nvPr/>
        </p:nvSpPr>
        <p:spPr>
          <a:xfrm>
            <a:off x="6902569" y="3371942"/>
            <a:ext cx="3124272" cy="693420"/>
          </a:xfrm>
          <a:prstGeom prst="flowChartAlternateProcess">
            <a:avLst/>
          </a:prstGeom>
          <a:ln/>
        </p:spPr>
        <p:style>
          <a:lnRef idx="1">
            <a:schemeClr val="accent4"/>
          </a:lnRef>
          <a:fillRef idx="2">
            <a:schemeClr val="accent4"/>
          </a:fillRef>
          <a:effectRef idx="1">
            <a:schemeClr val="accent4"/>
          </a:effectRef>
          <a:fontRef idx="minor">
            <a:schemeClr val="dk1"/>
          </a:fontRef>
        </p:style>
        <p:txBody>
          <a:bodyPr lIns="68523" tIns="34289" rIns="68523" bIns="34289" rtlCol="0" anchor="ctr"/>
          <a:lstStyle/>
          <a:p>
            <a:pPr algn="ctr" defTabSz="685103"/>
            <a:r>
              <a:rPr lang="vi-VN" sz="3733" b="1" dirty="0">
                <a:solidFill>
                  <a:schemeClr val="tx1"/>
                </a:solidFill>
                <a:latin typeface="Times New Roman" panose="02020603050405020304" pitchFamily="18" charset="0"/>
                <a:cs typeface="Times New Roman" panose="02020603050405020304" pitchFamily="18" charset="0"/>
              </a:rPr>
              <a:t>Chui qua</a:t>
            </a:r>
            <a:endParaRPr lang="en-US" sz="3733"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6122201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inVertical)">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barn(inVertical)">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3634</TotalTime>
  <Words>1437</Words>
  <Application>Microsoft Office PowerPoint</Application>
  <PresentationFormat>Custom</PresentationFormat>
  <Paragraphs>208</Paragraphs>
  <Slides>34</Slides>
  <Notes>7</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Chú……..chiếc rễ này lại rồi……….cho nó mọc tiếp nhé.   b. Chú cần vụ……  đất, ……chiếc rễ xuống.  </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May01</dc:creator>
  <cp:lastModifiedBy>OSAKA</cp:lastModifiedBy>
  <cp:revision>166</cp:revision>
  <dcterms:created xsi:type="dcterms:W3CDTF">2021-07-07T09:47:17Z</dcterms:created>
  <dcterms:modified xsi:type="dcterms:W3CDTF">2022-04-19T15:56:15Z</dcterms:modified>
</cp:coreProperties>
</file>