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85" r:id="rId10"/>
    <p:sldId id="298" r:id="rId11"/>
    <p:sldId id="299" r:id="rId12"/>
    <p:sldId id="300" r:id="rId13"/>
    <p:sldId id="301" r:id="rId14"/>
    <p:sldId id="302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99"/>
    <a:srgbClr val="D3F4F8"/>
    <a:srgbClr val="005696"/>
    <a:srgbClr val="005EA4"/>
    <a:srgbClr val="48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88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-3168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B6C4E-42FE-486A-8049-67C17E83F953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4FAFE-DFF5-4CEB-8A8C-37C740E979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3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007A7-2A65-4ED1-B9A2-DE3073A8EF6A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EA3C3-8D44-49E0-889F-BEA1C2F22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82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108248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5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62802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9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5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2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6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2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60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6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7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5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3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7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80B14-EEBF-4E11-BA20-5111AC80B3B0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4C2F0-BAD7-48B6-B1FA-F6584B99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7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3187" y="4681753"/>
            <a:ext cx="7924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>
                <a:latin typeface="Times New Roman" pitchFamily="18" charset="0"/>
                <a:cs typeface="Times New Roman" pitchFamily="18" charset="0"/>
              </a:rPr>
              <a:t>Giáo </a:t>
            </a:r>
            <a:r>
              <a:rPr lang="en-US" sz="400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4000">
                <a:latin typeface="Times New Roman" pitchFamily="18" charset="0"/>
                <a:cs typeface="Times New Roman" pitchFamily="18" charset="0"/>
              </a:rPr>
              <a:t> Lê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Xuân Hoà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46F6597-EE22-4999-9210-B260D58EAC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14" y="729139"/>
            <a:ext cx="9829453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2170886" y="2558430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42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4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1CC32E7-59E2-40B1-870F-3ACD4FD7E61E}"/>
              </a:ext>
            </a:extLst>
          </p:cNvPr>
          <p:cNvSpPr txBox="1"/>
          <p:nvPr/>
        </p:nvSpPr>
        <p:spPr>
          <a:xfrm>
            <a:off x="5525679" y="258614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73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6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029664A-8D5E-4C2F-8268-D4AD733897C2}"/>
              </a:ext>
            </a:extLst>
          </p:cNvPr>
          <p:cNvSpPr txBox="1"/>
          <p:nvPr/>
        </p:nvSpPr>
        <p:spPr>
          <a:xfrm>
            <a:off x="8905524" y="258614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34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2323286" y="4394089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11673BD-2336-4B20-AA0B-2315D9A93AC6}"/>
              </a:ext>
            </a:extLst>
          </p:cNvPr>
          <p:cNvCxnSpPr/>
          <p:nvPr/>
        </p:nvCxnSpPr>
        <p:spPr>
          <a:xfrm>
            <a:off x="5771753" y="4418944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247B8E2F-504E-47DA-9774-C21C8A407490}"/>
              </a:ext>
            </a:extLst>
          </p:cNvPr>
          <p:cNvCxnSpPr/>
          <p:nvPr/>
        </p:nvCxnSpPr>
        <p:spPr>
          <a:xfrm>
            <a:off x="9042743" y="4418944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2965936" y="4522585"/>
            <a:ext cx="618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6323034" y="4582872"/>
            <a:ext cx="626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9733656" y="4582872"/>
            <a:ext cx="625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2544826" y="4522585"/>
            <a:ext cx="411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4 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E55F0B9-43DF-4322-976A-BDD50D3B8126}"/>
              </a:ext>
            </a:extLst>
          </p:cNvPr>
          <p:cNvSpPr txBox="1"/>
          <p:nvPr/>
        </p:nvSpPr>
        <p:spPr>
          <a:xfrm>
            <a:off x="5958057" y="4570603"/>
            <a:ext cx="566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BFE7A692-EED6-4323-87BE-113BBE2C2AE0}"/>
              </a:ext>
            </a:extLst>
          </p:cNvPr>
          <p:cNvSpPr txBox="1"/>
          <p:nvPr/>
        </p:nvSpPr>
        <p:spPr>
          <a:xfrm>
            <a:off x="9341618" y="4583666"/>
            <a:ext cx="588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17772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  <p:bldP spid="28" grpId="0"/>
      <p:bldP spid="29" grpId="0"/>
      <p:bldP spid="37" grpId="0"/>
      <p:bldP spid="38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E7E6518-31F3-4A9B-8D6D-7996498A00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995363"/>
            <a:ext cx="9182099" cy="516731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Rounded Rectangle 5"/>
          <p:cNvSpPr/>
          <p:nvPr/>
        </p:nvSpPr>
        <p:spPr>
          <a:xfrm>
            <a:off x="5829300" y="3171825"/>
            <a:ext cx="466725" cy="4953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753225" y="3192654"/>
            <a:ext cx="466725" cy="495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815012" y="3848100"/>
            <a:ext cx="466725" cy="495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753225" y="3848100"/>
            <a:ext cx="466725" cy="495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753225" y="4495800"/>
            <a:ext cx="466725" cy="495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838825" y="4495800"/>
            <a:ext cx="466725" cy="495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152900" y="-509291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3462" y="-509291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67337" y="-499171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15023" y="-575967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81762" y="-599480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91376" y="-575965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31720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28 0.28472 L 0.13828 0.53472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91 0.28889 L 0.15391 0.53889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03516 0.62917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3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53 0.38889 L 0.06953 0.63889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-0.05313 0.73611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3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03828 0.75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3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4303D32-DB80-46DD-AD55-D770B62308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856648"/>
            <a:ext cx="10548938" cy="5401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320812" y="2352673"/>
            <a:ext cx="533400" cy="5524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438775" y="2352675"/>
            <a:ext cx="504825" cy="5524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553200" y="2362200"/>
            <a:ext cx="533400" cy="5524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332105" y="2362200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00674" y="2398066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 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2386636"/>
            <a:ext cx="542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093154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4303D32-DB80-46DD-AD55-D770B62308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r="878"/>
          <a:stretch/>
        </p:blipFill>
        <p:spPr bwMode="auto">
          <a:xfrm>
            <a:off x="927463" y="856648"/>
            <a:ext cx="10489474" cy="5392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5297500" y="-866774"/>
            <a:ext cx="619125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B</a:t>
            </a:r>
          </a:p>
        </p:txBody>
      </p:sp>
      <p:sp>
        <p:nvSpPr>
          <p:cNvPr id="6" name="Oval 55"/>
          <p:cNvSpPr>
            <a:spLocks noChangeArrowheads="1"/>
          </p:cNvSpPr>
          <p:nvPr/>
        </p:nvSpPr>
        <p:spPr bwMode="auto">
          <a:xfrm>
            <a:off x="4791393" y="4601981"/>
            <a:ext cx="629693" cy="597036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sz="36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205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581025"/>
            <a:ext cx="10610849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048004" y="5260180"/>
            <a:ext cx="533400" cy="4810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40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81478" y="5260180"/>
            <a:ext cx="533400" cy="4810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72101" y="5253027"/>
            <a:ext cx="533400" cy="4810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42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15105" y="5253026"/>
            <a:ext cx="533400" cy="4810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52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65718" y="5210167"/>
            <a:ext cx="533400" cy="523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16331" y="5246560"/>
            <a:ext cx="533400" cy="4810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/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27346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5658" y="3241962"/>
            <a:ext cx="9619012" cy="4500749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3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CẢM ƠN CÁC EM ĐÃ CHÚ Ý LẮNG NGHE</a:t>
            </a:r>
          </a:p>
          <a:p>
            <a:pPr algn="ctr"/>
            <a:endParaRPr lang="en-US" sz="36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Nhạc Thiếu Nhi Remix Sôi Động Ba Bà Đi Bán Lợn C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15106" y="59386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8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KHÁM PHÁ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9684D7A-9F8A-442B-A430-EDC524E8D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3" y="660155"/>
            <a:ext cx="663779" cy="14405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491F36A-99F9-47C9-B193-91EFD434E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955" y="686846"/>
            <a:ext cx="663779" cy="14405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54FA0AC-E2A6-43F4-99C3-2B589E929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347" y="660153"/>
            <a:ext cx="663779" cy="1440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08595CA-D18E-4996-B3CE-254006235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739" y="660153"/>
            <a:ext cx="663779" cy="14405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3B938A9-70D0-4D68-A12E-BB9AC36E6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390" y="671382"/>
            <a:ext cx="315129" cy="14180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E696085-6653-419F-86A9-E15B0AB91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386" y="2441398"/>
            <a:ext cx="1746483" cy="14180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CB9D824-F305-495E-B159-7886307D1AFB}"/>
              </a:ext>
            </a:extLst>
          </p:cNvPr>
          <p:cNvSpPr txBox="1"/>
          <p:nvPr/>
        </p:nvSpPr>
        <p:spPr>
          <a:xfrm>
            <a:off x="1409191" y="4451333"/>
            <a:ext cx="5913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+ 5 =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2DB8AA0-906E-4AA4-BF43-B3818A2BB557}"/>
              </a:ext>
            </a:extLst>
          </p:cNvPr>
          <p:cNvSpPr txBox="1"/>
          <p:nvPr/>
        </p:nvSpPr>
        <p:spPr>
          <a:xfrm>
            <a:off x="6400795" y="4548248"/>
            <a:ext cx="1246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41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5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59329F1-6ED3-4C37-8B73-DCD7125E0324}"/>
              </a:ext>
            </a:extLst>
          </p:cNvPr>
          <p:cNvSpPr txBox="1"/>
          <p:nvPr/>
        </p:nvSpPr>
        <p:spPr>
          <a:xfrm>
            <a:off x="7800093" y="4878777"/>
            <a:ext cx="5874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</a:p>
          <a:p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graphicFrame>
        <p:nvGraphicFramePr>
          <p:cNvPr id="13" name="Table 6">
            <a:extLst>
              <a:ext uri="{FF2B5EF4-FFF2-40B4-BE49-F238E27FC236}">
                <a16:creationId xmlns="" xmlns:a16="http://schemas.microsoft.com/office/drawing/2014/main" id="{3C73C3BB-4549-4A5A-A049-0AC31AB70AC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93164" y="802274"/>
          <a:ext cx="3059876" cy="3014956"/>
        </p:xfrm>
        <a:graphic>
          <a:graphicData uri="http://schemas.openxmlformats.org/drawingml/2006/table">
            <a:tbl>
              <a:tblPr firstRow="1" bandRow="1">
                <a:solidFill>
                  <a:schemeClr val="accent5"/>
                </a:solidFill>
                <a:tableStyleId>{5C22544A-7EE6-4342-B048-85BDC9FD1C3A}</a:tableStyleId>
              </a:tblPr>
              <a:tblGrid>
                <a:gridCol w="1529938">
                  <a:extLst>
                    <a:ext uri="{9D8B030D-6E8A-4147-A177-3AD203B41FA5}">
                      <a16:colId xmlns="" xmlns:a16="http://schemas.microsoft.com/office/drawing/2014/main" val="3839818895"/>
                    </a:ext>
                  </a:extLst>
                </a:gridCol>
                <a:gridCol w="1529938">
                  <a:extLst>
                    <a:ext uri="{9D8B030D-6E8A-4147-A177-3AD203B41FA5}">
                      <a16:colId xmlns="" xmlns:a16="http://schemas.microsoft.com/office/drawing/2014/main" val="3092897993"/>
                    </a:ext>
                  </a:extLst>
                </a:gridCol>
              </a:tblGrid>
              <a:tr h="6647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1459505"/>
                  </a:ext>
                </a:extLst>
              </a:tr>
              <a:tr h="1555667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6258693"/>
                  </a:ext>
                </a:extLst>
              </a:tr>
              <a:tr h="79456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176262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14B0360-1B59-4C53-9990-93A38D423143}"/>
              </a:ext>
            </a:extLst>
          </p:cNvPr>
          <p:cNvSpPr txBox="1"/>
          <p:nvPr/>
        </p:nvSpPr>
        <p:spPr>
          <a:xfrm>
            <a:off x="6400795" y="1538258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7CA0C6D-BDDD-45D9-BC0F-02D13A0FB1AC}"/>
              </a:ext>
            </a:extLst>
          </p:cNvPr>
          <p:cNvSpPr txBox="1"/>
          <p:nvPr/>
        </p:nvSpPr>
        <p:spPr>
          <a:xfrm>
            <a:off x="7823843" y="1533308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361E73C-D9BD-4BB8-BC16-810FE8F5D98E}"/>
              </a:ext>
            </a:extLst>
          </p:cNvPr>
          <p:cNvSpPr txBox="1"/>
          <p:nvPr/>
        </p:nvSpPr>
        <p:spPr>
          <a:xfrm>
            <a:off x="5867879" y="1988625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99CB84C-4D90-4FB6-AAC3-A4D0B52964EA}"/>
              </a:ext>
            </a:extLst>
          </p:cNvPr>
          <p:cNvSpPr txBox="1"/>
          <p:nvPr/>
        </p:nvSpPr>
        <p:spPr>
          <a:xfrm>
            <a:off x="7800093" y="2323504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1F083AB-B481-4C3A-A3F5-6571CA6B90BB}"/>
              </a:ext>
            </a:extLst>
          </p:cNvPr>
          <p:cNvSpPr txBox="1"/>
          <p:nvPr/>
        </p:nvSpPr>
        <p:spPr>
          <a:xfrm>
            <a:off x="6400795" y="3165251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8BC74C7-6720-4834-8678-B5116D614040}"/>
              </a:ext>
            </a:extLst>
          </p:cNvPr>
          <p:cNvSpPr txBox="1"/>
          <p:nvPr/>
        </p:nvSpPr>
        <p:spPr>
          <a:xfrm>
            <a:off x="7823843" y="3185956"/>
            <a:ext cx="653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EF102E6-0318-4C0C-A246-0448DC830524}"/>
              </a:ext>
            </a:extLst>
          </p:cNvPr>
          <p:cNvCxnSpPr/>
          <p:nvPr/>
        </p:nvCxnSpPr>
        <p:spPr>
          <a:xfrm>
            <a:off x="6521022" y="6068299"/>
            <a:ext cx="771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C916023-1FA3-4A09-ABA4-6DE6D3501D80}"/>
              </a:ext>
            </a:extLst>
          </p:cNvPr>
          <p:cNvSpPr txBox="1"/>
          <p:nvPr/>
        </p:nvSpPr>
        <p:spPr>
          <a:xfrm>
            <a:off x="6846857" y="6055726"/>
            <a:ext cx="124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05A1E72-7EA3-4D99-AF43-06A6C3107D9A}"/>
              </a:ext>
            </a:extLst>
          </p:cNvPr>
          <p:cNvSpPr txBox="1"/>
          <p:nvPr/>
        </p:nvSpPr>
        <p:spPr>
          <a:xfrm>
            <a:off x="6631455" y="6055726"/>
            <a:ext cx="124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654FA719-3233-4B71-8764-68AB5AEEB2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5" t="17978" r="60208" b="72884"/>
          <a:stretch/>
        </p:blipFill>
        <p:spPr>
          <a:xfrm>
            <a:off x="0" y="-23753"/>
            <a:ext cx="1529955" cy="63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8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DC0861-A900-482D-847A-620B2D50C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96" y="865021"/>
            <a:ext cx="1923015" cy="17784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2AC7C3-A859-4609-953B-65A0F6C95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701" y="865021"/>
            <a:ext cx="1923015" cy="1778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44494CA-9876-40BC-A02B-09E9636C7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701" y="3012633"/>
            <a:ext cx="2860077" cy="861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2A8123-2280-4AD0-89D9-4818792CD681}"/>
              </a:ext>
            </a:extLst>
          </p:cNvPr>
          <p:cNvSpPr txBox="1"/>
          <p:nvPr/>
        </p:nvSpPr>
        <p:spPr>
          <a:xfrm>
            <a:off x="2223838" y="4451333"/>
            <a:ext cx="5913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+ 4 = ?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="" xmlns:a16="http://schemas.microsoft.com/office/drawing/2014/main" id="{B51A1269-ECDA-4146-B955-2D160C1DFC9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778718" y="1023644"/>
          <a:ext cx="3059876" cy="3014956"/>
        </p:xfrm>
        <a:graphic>
          <a:graphicData uri="http://schemas.openxmlformats.org/drawingml/2006/table">
            <a:tbl>
              <a:tblPr firstRow="1" bandRow="1">
                <a:solidFill>
                  <a:schemeClr val="accent5"/>
                </a:solidFill>
                <a:tableStyleId>{5C22544A-7EE6-4342-B048-85BDC9FD1C3A}</a:tableStyleId>
              </a:tblPr>
              <a:tblGrid>
                <a:gridCol w="1529938">
                  <a:extLst>
                    <a:ext uri="{9D8B030D-6E8A-4147-A177-3AD203B41FA5}">
                      <a16:colId xmlns="" xmlns:a16="http://schemas.microsoft.com/office/drawing/2014/main" val="3839818895"/>
                    </a:ext>
                  </a:extLst>
                </a:gridCol>
                <a:gridCol w="1529938">
                  <a:extLst>
                    <a:ext uri="{9D8B030D-6E8A-4147-A177-3AD203B41FA5}">
                      <a16:colId xmlns="" xmlns:a16="http://schemas.microsoft.com/office/drawing/2014/main" val="3092897993"/>
                    </a:ext>
                  </a:extLst>
                </a:gridCol>
              </a:tblGrid>
              <a:tr h="6647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1459505"/>
                  </a:ext>
                </a:extLst>
              </a:tr>
              <a:tr h="1555667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6258693"/>
                  </a:ext>
                </a:extLst>
              </a:tr>
              <a:tr h="79456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176262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4F08AD8-A87F-4390-ACEE-945AB84B04CB}"/>
              </a:ext>
            </a:extLst>
          </p:cNvPr>
          <p:cNvSpPr txBox="1"/>
          <p:nvPr/>
        </p:nvSpPr>
        <p:spPr>
          <a:xfrm>
            <a:off x="8386349" y="1759628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9E5788B-EDD2-44E6-8870-131B2257122B}"/>
              </a:ext>
            </a:extLst>
          </p:cNvPr>
          <p:cNvSpPr txBox="1"/>
          <p:nvPr/>
        </p:nvSpPr>
        <p:spPr>
          <a:xfrm>
            <a:off x="9809397" y="1754678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D0B5EAA-4F48-48A4-AEBB-9898858F91FF}"/>
              </a:ext>
            </a:extLst>
          </p:cNvPr>
          <p:cNvSpPr txBox="1"/>
          <p:nvPr/>
        </p:nvSpPr>
        <p:spPr>
          <a:xfrm>
            <a:off x="7853433" y="2209995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0C9E499-37EB-4338-A9DC-F805E3408D0F}"/>
              </a:ext>
            </a:extLst>
          </p:cNvPr>
          <p:cNvSpPr txBox="1"/>
          <p:nvPr/>
        </p:nvSpPr>
        <p:spPr>
          <a:xfrm>
            <a:off x="9785647" y="2544874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F9A6443-2F11-4E7F-A392-734BAB658F1A}"/>
              </a:ext>
            </a:extLst>
          </p:cNvPr>
          <p:cNvSpPr txBox="1"/>
          <p:nvPr/>
        </p:nvSpPr>
        <p:spPr>
          <a:xfrm>
            <a:off x="8386349" y="3386621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4107F38-4F8B-4AB6-9E40-687818384014}"/>
              </a:ext>
            </a:extLst>
          </p:cNvPr>
          <p:cNvSpPr txBox="1"/>
          <p:nvPr/>
        </p:nvSpPr>
        <p:spPr>
          <a:xfrm>
            <a:off x="9809397" y="3407326"/>
            <a:ext cx="653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9841003-D5B5-4C7E-BC9B-2ABF47537ADB}"/>
              </a:ext>
            </a:extLst>
          </p:cNvPr>
          <p:cNvSpPr txBox="1"/>
          <p:nvPr/>
        </p:nvSpPr>
        <p:spPr>
          <a:xfrm>
            <a:off x="6400795" y="4548248"/>
            <a:ext cx="1246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4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8425BA-F72B-454E-B257-BCC99E7F4D87}"/>
              </a:ext>
            </a:extLst>
          </p:cNvPr>
          <p:cNvSpPr txBox="1"/>
          <p:nvPr/>
        </p:nvSpPr>
        <p:spPr>
          <a:xfrm>
            <a:off x="7800093" y="4878777"/>
            <a:ext cx="5874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0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  <a:p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E4535659-A8F0-4C4D-AD33-A06C57216757}"/>
              </a:ext>
            </a:extLst>
          </p:cNvPr>
          <p:cNvCxnSpPr/>
          <p:nvPr/>
        </p:nvCxnSpPr>
        <p:spPr>
          <a:xfrm>
            <a:off x="6521022" y="6068299"/>
            <a:ext cx="771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05C1A29-7F75-4B24-A10C-8120901D62DB}"/>
              </a:ext>
            </a:extLst>
          </p:cNvPr>
          <p:cNvSpPr txBox="1"/>
          <p:nvPr/>
        </p:nvSpPr>
        <p:spPr>
          <a:xfrm>
            <a:off x="6789688" y="5960577"/>
            <a:ext cx="124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B370CB9-4177-48AE-BAB0-CF9DB9C3404C}"/>
              </a:ext>
            </a:extLst>
          </p:cNvPr>
          <p:cNvSpPr txBox="1"/>
          <p:nvPr/>
        </p:nvSpPr>
        <p:spPr>
          <a:xfrm>
            <a:off x="6553179" y="5952831"/>
            <a:ext cx="1246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0DCAADD-F9A2-41F2-ABBF-AFFF15EB8B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5" t="17978" r="60208" b="72884"/>
          <a:stretch/>
        </p:blipFill>
        <p:spPr>
          <a:xfrm>
            <a:off x="0" y="0"/>
            <a:ext cx="1709530" cy="7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9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HOẠT ĐỘNG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5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500907" y="922137"/>
            <a:ext cx="235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633794-E77C-4299-ADC0-6C182A57EC2E}"/>
              </a:ext>
            </a:extLst>
          </p:cNvPr>
          <p:cNvSpPr txBox="1"/>
          <p:nvPr/>
        </p:nvSpPr>
        <p:spPr>
          <a:xfrm>
            <a:off x="1743987" y="171548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24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CC32E7-59E2-40B1-870F-3ACD4FD7E61E}"/>
              </a:ext>
            </a:extLst>
          </p:cNvPr>
          <p:cNvSpPr txBox="1"/>
          <p:nvPr/>
        </p:nvSpPr>
        <p:spPr>
          <a:xfrm>
            <a:off x="4653442" y="1729341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60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7562897" y="1701634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82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5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B90C502-C5B6-46CB-8538-B18F05408406}"/>
              </a:ext>
            </a:extLst>
          </p:cNvPr>
          <p:cNvCxnSpPr/>
          <p:nvPr/>
        </p:nvCxnSpPr>
        <p:spPr>
          <a:xfrm>
            <a:off x="1936624" y="3534108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C11673BD-2336-4B20-AA0B-2315D9A93AC6}"/>
              </a:ext>
            </a:extLst>
          </p:cNvPr>
          <p:cNvCxnSpPr/>
          <p:nvPr/>
        </p:nvCxnSpPr>
        <p:spPr>
          <a:xfrm>
            <a:off x="4776806" y="3536382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7562897" y="3534108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2176511" y="3551142"/>
            <a:ext cx="566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5095462" y="3548287"/>
            <a:ext cx="495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8009143" y="3534435"/>
            <a:ext cx="520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7F07BE0-E053-43A5-A46D-0032F0734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3" t="5214" r="59610" b="86481"/>
          <a:stretch/>
        </p:blipFill>
        <p:spPr>
          <a:xfrm>
            <a:off x="13154" y="-22805"/>
            <a:ext cx="2006600" cy="7498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1910498" y="3547171"/>
            <a:ext cx="558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4823794" y="3547171"/>
            <a:ext cx="506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7742158" y="3520577"/>
            <a:ext cx="481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73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510638" y="190005"/>
            <a:ext cx="10945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633794-E77C-4299-ADC0-6C182A57EC2E}"/>
              </a:ext>
            </a:extLst>
          </p:cNvPr>
          <p:cNvSpPr txBox="1"/>
          <p:nvPr/>
        </p:nvSpPr>
        <p:spPr>
          <a:xfrm>
            <a:off x="2170886" y="2558430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8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CC32E7-59E2-40B1-870F-3ACD4FD7E61E}"/>
              </a:ext>
            </a:extLst>
          </p:cNvPr>
          <p:cNvSpPr txBox="1"/>
          <p:nvPr/>
        </p:nvSpPr>
        <p:spPr>
          <a:xfrm>
            <a:off x="5525679" y="258614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  <a:r>
              <a:rPr lang="en-US" sz="4000" b="1" smtClean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7 1</a:t>
            </a:r>
            <a:endParaRPr lang="en-US" sz="4000" b="1" dirty="0">
              <a:solidFill>
                <a:schemeClr val="accent1"/>
              </a:solidFill>
              <a:latin typeface="HP001 4 hàng" panose="020B0603050302020204" pitchFamily="34" charset="-93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 5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029664A-8D5E-4C2F-8268-D4AD733897C2}"/>
              </a:ext>
            </a:extLst>
          </p:cNvPr>
          <p:cNvSpPr txBox="1"/>
          <p:nvPr/>
        </p:nvSpPr>
        <p:spPr>
          <a:xfrm>
            <a:off x="8905524" y="2586143"/>
            <a:ext cx="1716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94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  4</a:t>
            </a:r>
          </a:p>
          <a:p>
            <a:r>
              <a:rPr lang="en-US" sz="4000" b="1" dirty="0">
                <a:solidFill>
                  <a:schemeClr val="accent1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B90C502-C5B6-46CB-8538-B18F05408406}"/>
              </a:ext>
            </a:extLst>
          </p:cNvPr>
          <p:cNvCxnSpPr/>
          <p:nvPr/>
        </p:nvCxnSpPr>
        <p:spPr>
          <a:xfrm>
            <a:off x="2323286" y="4394089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C11673BD-2336-4B20-AA0B-2315D9A93AC6}"/>
              </a:ext>
            </a:extLst>
          </p:cNvPr>
          <p:cNvCxnSpPr/>
          <p:nvPr/>
        </p:nvCxnSpPr>
        <p:spPr>
          <a:xfrm>
            <a:off x="5771753" y="4418944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47B8E2F-504E-47DA-9774-C21C8A407490}"/>
              </a:ext>
            </a:extLst>
          </p:cNvPr>
          <p:cNvCxnSpPr/>
          <p:nvPr/>
        </p:nvCxnSpPr>
        <p:spPr>
          <a:xfrm>
            <a:off x="9042743" y="4418944"/>
            <a:ext cx="1108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2940178" y="4522585"/>
            <a:ext cx="618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6323034" y="4582872"/>
            <a:ext cx="626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9733656" y="4582872"/>
            <a:ext cx="625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1623595-20D3-4B82-8BB1-5032BA9D9DCC}"/>
              </a:ext>
            </a:extLst>
          </p:cNvPr>
          <p:cNvSpPr/>
          <p:nvPr/>
        </p:nvSpPr>
        <p:spPr>
          <a:xfrm>
            <a:off x="1717964" y="1302327"/>
            <a:ext cx="2216727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EF0EEA4F-D354-4A53-9201-0E1016864D0F}"/>
              </a:ext>
            </a:extLst>
          </p:cNvPr>
          <p:cNvSpPr/>
          <p:nvPr/>
        </p:nvSpPr>
        <p:spPr>
          <a:xfrm>
            <a:off x="5225157" y="1302327"/>
            <a:ext cx="2216727" cy="762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813A2706-E90C-4830-8BA1-5A68099E3C1D}"/>
              </a:ext>
            </a:extLst>
          </p:cNvPr>
          <p:cNvSpPr/>
          <p:nvPr/>
        </p:nvSpPr>
        <p:spPr>
          <a:xfrm>
            <a:off x="8732350" y="1302327"/>
            <a:ext cx="2216727" cy="7620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E277854-7183-4E87-999B-D38740F96F10}"/>
              </a:ext>
            </a:extLst>
          </p:cNvPr>
          <p:cNvSpPr txBox="1"/>
          <p:nvPr/>
        </p:nvSpPr>
        <p:spPr>
          <a:xfrm>
            <a:off x="1794163" y="1356442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+ 8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415D713-0EDC-4302-910C-45FA698CCDAC}"/>
              </a:ext>
            </a:extLst>
          </p:cNvPr>
          <p:cNvSpPr txBox="1"/>
          <p:nvPr/>
        </p:nvSpPr>
        <p:spPr>
          <a:xfrm>
            <a:off x="5278108" y="1302327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 + 5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6636AFA-23C9-4C3C-B889-E2ED12700224}"/>
              </a:ext>
            </a:extLst>
          </p:cNvPr>
          <p:cNvSpPr txBox="1"/>
          <p:nvPr/>
        </p:nvSpPr>
        <p:spPr>
          <a:xfrm>
            <a:off x="8762053" y="1289777"/>
            <a:ext cx="2064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 + 4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AF0AFBB-7649-4E4C-BDE4-E370DC7FBB92}"/>
              </a:ext>
            </a:extLst>
          </p:cNvPr>
          <p:cNvSpPr txBox="1"/>
          <p:nvPr/>
        </p:nvSpPr>
        <p:spPr>
          <a:xfrm>
            <a:off x="2531947" y="4522585"/>
            <a:ext cx="411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1 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E55F0B9-43DF-4322-976A-BDD50D3B8126}"/>
              </a:ext>
            </a:extLst>
          </p:cNvPr>
          <p:cNvSpPr txBox="1"/>
          <p:nvPr/>
        </p:nvSpPr>
        <p:spPr>
          <a:xfrm>
            <a:off x="5906541" y="4570603"/>
            <a:ext cx="566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FE7A692-EED6-4323-87BE-113BBE2C2AE0}"/>
              </a:ext>
            </a:extLst>
          </p:cNvPr>
          <p:cNvSpPr txBox="1"/>
          <p:nvPr/>
        </p:nvSpPr>
        <p:spPr>
          <a:xfrm>
            <a:off x="9341618" y="4583666"/>
            <a:ext cx="588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4021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6" grpId="0"/>
      <p:bldP spid="16" grpId="0"/>
      <p:bldP spid="17" grpId="0"/>
      <p:bldP spid="2" grpId="0" animBg="1"/>
      <p:bldP spid="18" grpId="0" animBg="1"/>
      <p:bldP spid="19" grpId="0" animBg="1"/>
      <p:bldP spid="3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65A1A27-2289-45EC-9D3C-50590B835D15}"/>
              </a:ext>
            </a:extLst>
          </p:cNvPr>
          <p:cNvSpPr txBox="1"/>
          <p:nvPr/>
        </p:nvSpPr>
        <p:spPr>
          <a:xfrm>
            <a:off x="510638" y="190005"/>
            <a:ext cx="1094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EEAFD56-CE4D-4348-8A6E-6240E9E84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70" y="651670"/>
            <a:ext cx="10458203" cy="620633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4F676D09-9E22-400F-BDA0-F03A60832397}"/>
              </a:ext>
            </a:extLst>
          </p:cNvPr>
          <p:cNvCxnSpPr/>
          <p:nvPr/>
        </p:nvCxnSpPr>
        <p:spPr>
          <a:xfrm>
            <a:off x="5611091" y="2881745"/>
            <a:ext cx="1233054" cy="3200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FE885F49-71D8-462C-ADBB-BE3001A92C4E}"/>
              </a:ext>
            </a:extLst>
          </p:cNvPr>
          <p:cNvCxnSpPr>
            <a:cxnSpLocks/>
          </p:cNvCxnSpPr>
          <p:nvPr/>
        </p:nvCxnSpPr>
        <p:spPr>
          <a:xfrm flipH="1">
            <a:off x="5721927" y="1454727"/>
            <a:ext cx="1039093" cy="30272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63B44D2A-387C-4F18-861D-0C8FB1AEF400}"/>
              </a:ext>
            </a:extLst>
          </p:cNvPr>
          <p:cNvCxnSpPr>
            <a:cxnSpLocks/>
          </p:cNvCxnSpPr>
          <p:nvPr/>
        </p:nvCxnSpPr>
        <p:spPr>
          <a:xfrm flipH="1">
            <a:off x="5611092" y="4613564"/>
            <a:ext cx="1149928" cy="15309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5"/>
          <p:cNvGrpSpPr/>
          <p:nvPr/>
        </p:nvGrpSpPr>
        <p:grpSpPr>
          <a:xfrm>
            <a:off x="4556281" y="2457590"/>
            <a:ext cx="2635827" cy="1307829"/>
            <a:chOff x="3764973" y="2644047"/>
            <a:chExt cx="2978727" cy="3277030"/>
          </a:xfrm>
        </p:grpSpPr>
        <p:sp>
          <p:nvSpPr>
            <p:cNvPr id="5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473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</TotalTime>
  <Words>233</Words>
  <Application>Microsoft Office PowerPoint</Application>
  <PresentationFormat>Widescreen</PresentationFormat>
  <Paragraphs>124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宋体</vt:lpstr>
      <vt:lpstr>Arial</vt:lpstr>
      <vt:lpstr>Calibri</vt:lpstr>
      <vt:lpstr>Calibri Light</vt:lpstr>
      <vt:lpstr>HP001 4 hàng</vt:lpstr>
      <vt:lpstr>Tahoma</vt:lpstr>
      <vt:lpstr>Times New Roman</vt:lpstr>
      <vt:lpstr>方正粗圆_GBK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Windows User</cp:lastModifiedBy>
  <cp:revision>118</cp:revision>
  <dcterms:created xsi:type="dcterms:W3CDTF">2020-08-06T10:05:22Z</dcterms:created>
  <dcterms:modified xsi:type="dcterms:W3CDTF">2022-03-14T06:02:11Z</dcterms:modified>
</cp:coreProperties>
</file>