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492" r:id="rId3"/>
    <p:sldId id="269" r:id="rId4"/>
    <p:sldId id="304" r:id="rId5"/>
    <p:sldId id="275" r:id="rId6"/>
    <p:sldId id="271" r:id="rId7"/>
    <p:sldId id="288" r:id="rId8"/>
    <p:sldId id="289" r:id="rId9"/>
    <p:sldId id="282" r:id="rId10"/>
    <p:sldId id="283" r:id="rId11"/>
    <p:sldId id="284" r:id="rId12"/>
    <p:sldId id="285" r:id="rId13"/>
    <p:sldId id="286" r:id="rId14"/>
    <p:sldId id="287" r:id="rId15"/>
    <p:sldId id="273" r:id="rId16"/>
    <p:sldId id="290" r:id="rId17"/>
    <p:sldId id="291" r:id="rId18"/>
    <p:sldId id="305" r:id="rId19"/>
    <p:sldId id="306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1" r:id="rId29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87C"/>
    <a:srgbClr val="EABBEF"/>
    <a:srgbClr val="9A57CD"/>
    <a:srgbClr val="FF6600"/>
    <a:srgbClr val="F8F856"/>
    <a:srgbClr val="C368CA"/>
    <a:srgbClr val="4EE4DD"/>
    <a:srgbClr val="ECBC9E"/>
    <a:srgbClr val="FFF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60" autoAdjust="0"/>
  </p:normalViewPr>
  <p:slideViewPr>
    <p:cSldViewPr>
      <p:cViewPr varScale="1">
        <p:scale>
          <a:sx n="74" d="100"/>
          <a:sy n="74" d="100"/>
        </p:scale>
        <p:origin x="360" y="36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EC521-8BB2-447E-A210-7269D75CCBE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4AB91-A8C2-45A2-A8DC-9C24C78B8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61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6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0B64C-F99D-4875-B5C8-ED5FC3D301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48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các món đồ chơi để ra thử thách. Click vào từng câu hỏi để ra đáp án.  (lưu ý: có bàn tay xuất hiện thì click mới được)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126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1. Giới</a:t>
            </a:r>
            <a:r>
              <a:rPr lang="en-US" baseline="0"/>
              <a:t> thiệu cuốn sách Toán, VBT Toán, bộ đồ dùng học toán và một số sách tham khảo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72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Sách</a:t>
            </a:r>
            <a:r>
              <a:rPr lang="en-US" baseline="0"/>
              <a:t> tham khảo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76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2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các món đồ chơi để ra thử thách. Click vào từng câu hỏi để ra đáp án.  (lưu ý: có bàn tay xuất hiện thì click mới được)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563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05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76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4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88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38B8-FD46-4D34-95FD-B9462589E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1" y="1122364"/>
            <a:ext cx="9121378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B12A8D-3928-401A-9D0C-EE46DDE84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1" y="3602039"/>
            <a:ext cx="9121378" cy="1655762"/>
          </a:xfrm>
        </p:spPr>
        <p:txBody>
          <a:bodyPr/>
          <a:lstStyle>
            <a:lvl1pPr marL="0" indent="0" algn="ctr">
              <a:buNone/>
              <a:defRPr sz="2393"/>
            </a:lvl1pPr>
            <a:lvl2pPr marL="456041" indent="0" algn="ctr">
              <a:buNone/>
              <a:defRPr sz="1994"/>
            </a:lvl2pPr>
            <a:lvl3pPr marL="912083" indent="0" algn="ctr">
              <a:buNone/>
              <a:defRPr sz="1795"/>
            </a:lvl3pPr>
            <a:lvl4pPr marL="1368124" indent="0" algn="ctr">
              <a:buNone/>
              <a:defRPr sz="1596"/>
            </a:lvl4pPr>
            <a:lvl5pPr marL="1824166" indent="0" algn="ctr">
              <a:buNone/>
              <a:defRPr sz="1596"/>
            </a:lvl5pPr>
            <a:lvl6pPr marL="2280207" indent="0" algn="ctr">
              <a:buNone/>
              <a:defRPr sz="1596"/>
            </a:lvl6pPr>
            <a:lvl7pPr marL="2736249" indent="0" algn="ctr">
              <a:buNone/>
              <a:defRPr sz="1596"/>
            </a:lvl7pPr>
            <a:lvl8pPr marL="3192290" indent="0" algn="ctr">
              <a:buNone/>
              <a:defRPr sz="1596"/>
            </a:lvl8pPr>
            <a:lvl9pPr marL="3648332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1036B-14C9-4512-991D-EF591109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92C23-AB59-4B1B-A87E-F2928C34B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B482B-F51E-4128-8720-FC3104E7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711146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0E060-2EBA-4079-8D4F-59CC53647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E6B6D-DB99-430A-A581-3BA08BE1F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766FE-9D2E-424E-8107-FA483C813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849AC-78B5-4E3E-A9F1-C32093F1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8914C-3690-4E3F-A85B-7F24C1656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203260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B5628-B4B8-4F8E-94D9-F5481BA8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6395C-6FF5-4557-BC7A-F1CFEC8DF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3"/>
            <a:ext cx="10489585" cy="1500188"/>
          </a:xfrm>
        </p:spPr>
        <p:txBody>
          <a:bodyPr/>
          <a:lstStyle>
            <a:lvl1pPr marL="0" indent="0">
              <a:buNone/>
              <a:defRPr sz="2393">
                <a:solidFill>
                  <a:schemeClr val="tx1">
                    <a:tint val="75000"/>
                  </a:schemeClr>
                </a:solidFill>
              </a:defRPr>
            </a:lvl1pPr>
            <a:lvl2pPr marL="456041" indent="0">
              <a:buNone/>
              <a:defRPr sz="1994">
                <a:solidFill>
                  <a:schemeClr val="tx1">
                    <a:tint val="75000"/>
                  </a:schemeClr>
                </a:solidFill>
              </a:defRPr>
            </a:lvl2pPr>
            <a:lvl3pPr marL="912083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24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16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07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24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290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33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72EC1-E35E-4D9F-A19B-2C599B49E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14D9E-A9B2-48FD-829C-81AC30E1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4A15E-BF40-4A2C-9494-AFA9C87C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82022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C0C15-1D5D-407F-9461-2C305BD7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1BEE0-01E0-4CE7-82B1-5F0B23744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6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4741A-2F55-42D0-954F-A47A7A51D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2" y="1825626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F34189-7D08-4452-B62A-E6961DFED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2FEFE-E590-40F7-85D3-F40EEDD16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41EA20-F230-4233-9B05-71B8F172E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168481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5A556-79C7-4217-868B-4F2E6D490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FB2495-6F75-4AD0-AD7F-16C3B9C41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2" y="1681163"/>
            <a:ext cx="5145026" cy="823912"/>
          </a:xfrm>
        </p:spPr>
        <p:txBody>
          <a:bodyPr anchor="b"/>
          <a:lstStyle>
            <a:lvl1pPr marL="0" indent="0">
              <a:buNone/>
              <a:defRPr sz="2393" b="1"/>
            </a:lvl1pPr>
            <a:lvl2pPr marL="456041" indent="0">
              <a:buNone/>
              <a:defRPr sz="1994" b="1"/>
            </a:lvl2pPr>
            <a:lvl3pPr marL="912083" indent="0">
              <a:buNone/>
              <a:defRPr sz="1795" b="1"/>
            </a:lvl3pPr>
            <a:lvl4pPr marL="1368124" indent="0">
              <a:buNone/>
              <a:defRPr sz="1596" b="1"/>
            </a:lvl4pPr>
            <a:lvl5pPr marL="1824166" indent="0">
              <a:buNone/>
              <a:defRPr sz="1596" b="1"/>
            </a:lvl5pPr>
            <a:lvl6pPr marL="2280207" indent="0">
              <a:buNone/>
              <a:defRPr sz="1596" b="1"/>
            </a:lvl6pPr>
            <a:lvl7pPr marL="2736249" indent="0">
              <a:buNone/>
              <a:defRPr sz="1596" b="1"/>
            </a:lvl7pPr>
            <a:lvl8pPr marL="3192290" indent="0">
              <a:buNone/>
              <a:defRPr sz="1596" b="1"/>
            </a:lvl8pPr>
            <a:lvl9pPr marL="3648332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EF2AB2-387C-45A0-9184-836EE6902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2" y="2505074"/>
            <a:ext cx="514502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774B9-2820-431D-9EFD-E3EAEADB30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0" y="1681163"/>
            <a:ext cx="5170366" cy="823912"/>
          </a:xfrm>
        </p:spPr>
        <p:txBody>
          <a:bodyPr anchor="b"/>
          <a:lstStyle>
            <a:lvl1pPr marL="0" indent="0">
              <a:buNone/>
              <a:defRPr sz="2393" b="1"/>
            </a:lvl1pPr>
            <a:lvl2pPr marL="456041" indent="0">
              <a:buNone/>
              <a:defRPr sz="1994" b="1"/>
            </a:lvl2pPr>
            <a:lvl3pPr marL="912083" indent="0">
              <a:buNone/>
              <a:defRPr sz="1795" b="1"/>
            </a:lvl3pPr>
            <a:lvl4pPr marL="1368124" indent="0">
              <a:buNone/>
              <a:defRPr sz="1596" b="1"/>
            </a:lvl4pPr>
            <a:lvl5pPr marL="1824166" indent="0">
              <a:buNone/>
              <a:defRPr sz="1596" b="1"/>
            </a:lvl5pPr>
            <a:lvl6pPr marL="2280207" indent="0">
              <a:buNone/>
              <a:defRPr sz="1596" b="1"/>
            </a:lvl6pPr>
            <a:lvl7pPr marL="2736249" indent="0">
              <a:buNone/>
              <a:defRPr sz="1596" b="1"/>
            </a:lvl7pPr>
            <a:lvl8pPr marL="3192290" indent="0">
              <a:buNone/>
              <a:defRPr sz="1596" b="1"/>
            </a:lvl8pPr>
            <a:lvl9pPr marL="3648332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5892C8-E274-436F-9144-82C26BAB3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0" y="2505074"/>
            <a:ext cx="517036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4FBACE-DEBF-4849-BEFB-1ADBC1261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4878EF-9889-4978-97ED-808C48E1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FE8F44-2CB6-486A-A560-B01591F4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752547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53EBF-6327-46FE-8E71-E2E679C1B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0B8DC3-12A7-408A-8DBF-072AA7905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62EA4-3075-4B43-9A30-4A53EB475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07BD7C-F36E-491C-B975-C35D58D1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174039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6DE7D3-8780-4890-8847-90487D5B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18FCD-3B4F-4866-BCD2-D1B02B177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81909-CA32-4D97-8125-E9001E013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279267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27C62-1AE1-400A-9B56-60F38A986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1"/>
            <a:ext cx="3922509" cy="1600201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2B789-D4F8-4660-B25E-6CB025DD6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6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3"/>
            </a:lvl3pPr>
            <a:lvl4pPr>
              <a:defRPr sz="1994"/>
            </a:lvl4pPr>
            <a:lvl5pPr>
              <a:defRPr sz="1994"/>
            </a:lvl5pPr>
            <a:lvl6pPr>
              <a:defRPr sz="1994"/>
            </a:lvl6pPr>
            <a:lvl7pPr>
              <a:defRPr sz="1994"/>
            </a:lvl7pPr>
            <a:lvl8pPr>
              <a:defRPr sz="1994"/>
            </a:lvl8pPr>
            <a:lvl9pPr>
              <a:defRPr sz="199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57E7BC-A227-42E4-B041-E8D03C3B2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399"/>
            <a:ext cx="3922509" cy="3811589"/>
          </a:xfrm>
        </p:spPr>
        <p:txBody>
          <a:bodyPr/>
          <a:lstStyle>
            <a:lvl1pPr marL="0" indent="0">
              <a:buNone/>
              <a:defRPr sz="1596"/>
            </a:lvl1pPr>
            <a:lvl2pPr marL="456041" indent="0">
              <a:buNone/>
              <a:defRPr sz="1396"/>
            </a:lvl2pPr>
            <a:lvl3pPr marL="912083" indent="0">
              <a:buNone/>
              <a:defRPr sz="1197"/>
            </a:lvl3pPr>
            <a:lvl4pPr marL="1368124" indent="0">
              <a:buNone/>
              <a:defRPr sz="997"/>
            </a:lvl4pPr>
            <a:lvl5pPr marL="1824166" indent="0">
              <a:buNone/>
              <a:defRPr sz="997"/>
            </a:lvl5pPr>
            <a:lvl6pPr marL="2280207" indent="0">
              <a:buNone/>
              <a:defRPr sz="997"/>
            </a:lvl6pPr>
            <a:lvl7pPr marL="2736249" indent="0">
              <a:buNone/>
              <a:defRPr sz="997"/>
            </a:lvl7pPr>
            <a:lvl8pPr marL="3192290" indent="0">
              <a:buNone/>
              <a:defRPr sz="997"/>
            </a:lvl8pPr>
            <a:lvl9pPr marL="3648332" indent="0">
              <a:buNone/>
              <a:defRPr sz="9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F72A68-B6F7-4443-9CE7-621061BFF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967B4-4922-4E8A-BDD6-EF4CABCED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5F1DB-00D2-441F-9FA3-6C871C85B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728102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485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C84A2-8A65-44AF-8C03-918AF517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1"/>
            <a:ext cx="3922509" cy="1600201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1EFBC9-C6F3-4787-9606-CD82613E1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6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41" indent="0">
              <a:buNone/>
              <a:defRPr sz="2793"/>
            </a:lvl2pPr>
            <a:lvl3pPr marL="912083" indent="0">
              <a:buNone/>
              <a:defRPr sz="2393"/>
            </a:lvl3pPr>
            <a:lvl4pPr marL="1368124" indent="0">
              <a:buNone/>
              <a:defRPr sz="1994"/>
            </a:lvl4pPr>
            <a:lvl5pPr marL="1824166" indent="0">
              <a:buNone/>
              <a:defRPr sz="1994"/>
            </a:lvl5pPr>
            <a:lvl6pPr marL="2280207" indent="0">
              <a:buNone/>
              <a:defRPr sz="1994"/>
            </a:lvl6pPr>
            <a:lvl7pPr marL="2736249" indent="0">
              <a:buNone/>
              <a:defRPr sz="1994"/>
            </a:lvl7pPr>
            <a:lvl8pPr marL="3192290" indent="0">
              <a:buNone/>
              <a:defRPr sz="1994"/>
            </a:lvl8pPr>
            <a:lvl9pPr marL="3648332" indent="0">
              <a:buNone/>
              <a:defRPr sz="1994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5F8E25-BE9E-4B84-8805-8BDABE7BD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399"/>
            <a:ext cx="3922509" cy="3811589"/>
          </a:xfrm>
        </p:spPr>
        <p:txBody>
          <a:bodyPr/>
          <a:lstStyle>
            <a:lvl1pPr marL="0" indent="0">
              <a:buNone/>
              <a:defRPr sz="1596"/>
            </a:lvl1pPr>
            <a:lvl2pPr marL="456041" indent="0">
              <a:buNone/>
              <a:defRPr sz="1396"/>
            </a:lvl2pPr>
            <a:lvl3pPr marL="912083" indent="0">
              <a:buNone/>
              <a:defRPr sz="1197"/>
            </a:lvl3pPr>
            <a:lvl4pPr marL="1368124" indent="0">
              <a:buNone/>
              <a:defRPr sz="997"/>
            </a:lvl4pPr>
            <a:lvl5pPr marL="1824166" indent="0">
              <a:buNone/>
              <a:defRPr sz="997"/>
            </a:lvl5pPr>
            <a:lvl6pPr marL="2280207" indent="0">
              <a:buNone/>
              <a:defRPr sz="997"/>
            </a:lvl6pPr>
            <a:lvl7pPr marL="2736249" indent="0">
              <a:buNone/>
              <a:defRPr sz="997"/>
            </a:lvl7pPr>
            <a:lvl8pPr marL="3192290" indent="0">
              <a:buNone/>
              <a:defRPr sz="997"/>
            </a:lvl8pPr>
            <a:lvl9pPr marL="3648332" indent="0">
              <a:buNone/>
              <a:defRPr sz="9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C673A-698A-420B-A897-595A6ABFA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94C09-7301-487D-B6FB-0276BB495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B0234-A98C-4CD6-92EF-66B1553E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537616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13525-824E-47AA-9776-4154FE50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56816-113F-4C62-8561-8A56B75DC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45DED-A345-4E3C-9F71-21573D816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6242A-594E-44D0-846A-9926B440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8639B-136F-4610-9EB6-74281580F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115537"/>
      </p:ext>
    </p:extLst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8842A4-7D8A-4703-AFF9-1B87EC81F0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4"/>
            <a:ext cx="2622397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45082-1A8B-4C04-972A-4C177CD80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7" y="365124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071DE-9A8E-4DC0-BC91-26B76B9AD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E7F45-59C2-4FFD-B8BF-FBBADBA5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4C1B0-5819-48AB-A507-18D089A87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97219"/>
      </p:ext>
    </p:extLst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9">
            <a:extLst>
              <a:ext uri="{FF2B5EF4-FFF2-40B4-BE49-F238E27FC236}">
                <a16:creationId xmlns:a16="http://schemas.microsoft.com/office/drawing/2014/main" id="{5DCE7948-7AF2-4EA7-B753-240D5AC48B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0733" y="827594"/>
            <a:ext cx="8320373" cy="450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20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" y="361243"/>
            <a:ext cx="11283482" cy="60169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61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4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6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7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2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07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2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250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95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8667-E865-4580-9C06-63F58C228D5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4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883C97-4DCC-4941-8B81-3650628E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170EC-73CD-49E5-8BDB-6B140FDF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6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71CFA2-371A-4A4E-A745-08643B09C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F5E66-9B5D-440F-8A57-CD11AEBF8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B9EB3-8E31-431A-A7F5-28542FFCB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9" y="6356351"/>
            <a:ext cx="27364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73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zoom/>
  </p:transition>
  <p:txStyles>
    <p:titleStyle>
      <a:lvl1pPr algn="l" defTabSz="912083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1" indent="-228021" algn="l" defTabSz="912083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62" indent="-228021" algn="l" defTabSz="91208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3" kern="1200">
          <a:solidFill>
            <a:schemeClr val="tx1"/>
          </a:solidFill>
          <a:latin typeface="+mn-lt"/>
          <a:ea typeface="+mn-ea"/>
          <a:cs typeface="+mn-cs"/>
        </a:defRPr>
      </a:lvl2pPr>
      <a:lvl3pPr marL="1140104" indent="-228021" algn="l" defTabSz="91208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4" kern="1200">
          <a:solidFill>
            <a:schemeClr val="tx1"/>
          </a:solidFill>
          <a:latin typeface="+mn-lt"/>
          <a:ea typeface="+mn-ea"/>
          <a:cs typeface="+mn-cs"/>
        </a:defRPr>
      </a:lvl3pPr>
      <a:lvl4pPr marL="1596145" indent="-228021" algn="l" defTabSz="91208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186" indent="-228021" algn="l" defTabSz="91208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228" indent="-228021" algn="l" defTabSz="91208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269" indent="-228021" algn="l" defTabSz="91208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311" indent="-228021" algn="l" defTabSz="91208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352" indent="-228021" algn="l" defTabSz="91208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083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41" algn="l" defTabSz="912083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083" algn="l" defTabSz="912083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24" algn="l" defTabSz="912083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166" algn="l" defTabSz="912083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07" algn="l" defTabSz="912083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249" algn="l" defTabSz="912083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290" algn="l" defTabSz="912083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332" algn="l" defTabSz="912083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e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slide" Target="slide20.xml"/><Relationship Id="rId7" Type="http://schemas.openxmlformats.org/officeDocument/2006/relationships/slide" Target="slide2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5" Type="http://schemas.openxmlformats.org/officeDocument/2006/relationships/slide" Target="slide22.xml"/><Relationship Id="rId10" Type="http://schemas.openxmlformats.org/officeDocument/2006/relationships/image" Target="../media/image33.png"/><Relationship Id="rId4" Type="http://schemas.openxmlformats.org/officeDocument/2006/relationships/slide" Target="slide21.xml"/><Relationship Id="rId9" Type="http://schemas.openxmlformats.org/officeDocument/2006/relationships/slide" Target="slide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slide" Target="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C5793D-F97A-4CF0-9B65-597CF368EB20}"/>
              </a:ext>
            </a:extLst>
          </p:cNvPr>
          <p:cNvSpPr txBox="1"/>
          <p:nvPr/>
        </p:nvSpPr>
        <p:spPr>
          <a:xfrm>
            <a:off x="1405081" y="258262"/>
            <a:ext cx="8935034" cy="583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5786">
              <a:defRPr/>
            </a:pPr>
            <a:r>
              <a:rPr lang="en-US" sz="3191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TRƯỜNG TIỂU HỌC TRUNG S</a:t>
            </a:r>
            <a:r>
              <a:rPr lang="vi-VN" sz="3191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191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TRẦM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019187-120F-4B00-9BAE-925236EAE2D4}"/>
              </a:ext>
            </a:extLst>
          </p:cNvPr>
          <p:cNvSpPr txBox="1"/>
          <p:nvPr/>
        </p:nvSpPr>
        <p:spPr>
          <a:xfrm>
            <a:off x="1047867" y="3400590"/>
            <a:ext cx="10865085" cy="2629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5786">
              <a:defRPr/>
            </a:pPr>
            <a:r>
              <a:rPr lang="en-US" sz="3723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92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191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5786">
              <a:defRPr/>
            </a:pPr>
            <a:r>
              <a:rPr lang="en-US" sz="3191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</a:p>
          <a:p>
            <a:pPr defTabSz="1215786">
              <a:defRPr/>
            </a:pPr>
            <a:endParaRPr lang="en-US" sz="3191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5786">
              <a:defRPr/>
            </a:pPr>
            <a:endParaRPr lang="en-US" sz="3191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5786">
              <a:defRPr/>
            </a:pPr>
            <a:r>
              <a:rPr lang="en-US" sz="3191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</a:p>
        </p:txBody>
      </p:sp>
      <p:sp>
        <p:nvSpPr>
          <p:cNvPr id="35" name="WordArt 10">
            <a:extLst>
              <a:ext uri="{FF2B5EF4-FFF2-40B4-BE49-F238E27FC236}">
                <a16:creationId xmlns:a16="http://schemas.microsoft.com/office/drawing/2014/main" id="{E43DD492-4D05-4413-92B9-64579F5823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05081" y="1412530"/>
            <a:ext cx="8393381" cy="6776269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202564"/>
              </a:avLst>
            </a:prstTxWarp>
          </a:bodyPr>
          <a:lstStyle/>
          <a:p>
            <a:pPr defTabSz="1215786">
              <a:defRPr/>
            </a:pPr>
            <a:r>
              <a:rPr lang="en-US" sz="798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CHÀO MỪNG CÁC CON ĐẾN VỚI TIẾT TOÁN LỚP 1!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79C8ED-BCCB-474E-B4FE-AE3C65D9780E}"/>
              </a:ext>
            </a:extLst>
          </p:cNvPr>
          <p:cNvSpPr txBox="1"/>
          <p:nvPr/>
        </p:nvSpPr>
        <p:spPr>
          <a:xfrm>
            <a:off x="2554329" y="5945470"/>
            <a:ext cx="7550703" cy="583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5786">
              <a:defRPr/>
            </a:pPr>
            <a:r>
              <a:rPr lang="en-US" sz="3191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Giáo</a:t>
            </a:r>
            <a:r>
              <a:rPr lang="en-US" sz="3191" b="1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3191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viên</a:t>
            </a:r>
            <a:r>
              <a:rPr lang="en-US" sz="3191" b="1" dirty="0">
                <a:solidFill>
                  <a:srgbClr val="0000CC"/>
                </a:solidFill>
                <a:latin typeface="HP001 4 hàng" panose="020B0603050302020204" pitchFamily="34" charset="0"/>
              </a:rPr>
              <a:t>: </a:t>
            </a:r>
            <a:r>
              <a:rPr lang="en-US" sz="3191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Đặng</a:t>
            </a:r>
            <a:r>
              <a:rPr lang="en-US" sz="3191" b="1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3191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Thị</a:t>
            </a:r>
            <a:r>
              <a:rPr lang="en-US" sz="3191" b="1" dirty="0">
                <a:solidFill>
                  <a:srgbClr val="0000CC"/>
                </a:solidFill>
                <a:latin typeface="HP001 4 hàng" panose="020B0603050302020204" pitchFamily="34" charset="0"/>
              </a:rPr>
              <a:t> Lan Anh</a:t>
            </a:r>
          </a:p>
        </p:txBody>
      </p:sp>
      <p:pic>
        <p:nvPicPr>
          <p:cNvPr id="16" name="bensound-ukulele">
            <a:hlinkClick r:id="" action="ppaction://media"/>
            <a:extLst>
              <a:ext uri="{FF2B5EF4-FFF2-40B4-BE49-F238E27FC236}">
                <a16:creationId xmlns:a16="http://schemas.microsoft.com/office/drawing/2014/main" id="{65128D53-3040-4CE6-958B-D3D4305319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305" y="6038877"/>
            <a:ext cx="810508" cy="81050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397A1C-C529-4ECC-B6C0-2D0DD2B53603}"/>
              </a:ext>
            </a:extLst>
          </p:cNvPr>
          <p:cNvGrpSpPr/>
          <p:nvPr/>
        </p:nvGrpSpPr>
        <p:grpSpPr>
          <a:xfrm>
            <a:off x="1753671" y="3075561"/>
            <a:ext cx="7696200" cy="1981200"/>
            <a:chOff x="708819" y="937038"/>
            <a:chExt cx="10744200" cy="297295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7B2AC16-8D02-447E-99FF-B301A10AE9A9}"/>
                </a:ext>
              </a:extLst>
            </p:cNvPr>
            <p:cNvGrpSpPr/>
            <p:nvPr/>
          </p:nvGrpSpPr>
          <p:grpSpPr>
            <a:xfrm>
              <a:off x="708819" y="1219200"/>
              <a:ext cx="10744200" cy="2690791"/>
              <a:chOff x="708819" y="438150"/>
              <a:chExt cx="10744200" cy="1676400"/>
            </a:xfrm>
          </p:grpSpPr>
          <p:sp>
            <p:nvSpPr>
              <p:cNvPr id="17" name="Rounded Rectangle 3">
                <a:extLst>
                  <a:ext uri="{FF2B5EF4-FFF2-40B4-BE49-F238E27FC236}">
                    <a16:creationId xmlns:a16="http://schemas.microsoft.com/office/drawing/2014/main" id="{24A3F7A7-7AA1-44C4-9DD4-93C067D1DCB4}"/>
                  </a:ext>
                </a:extLst>
              </p:cNvPr>
              <p:cNvSpPr/>
              <p:nvPr/>
            </p:nvSpPr>
            <p:spPr>
              <a:xfrm>
                <a:off x="708819" y="438150"/>
                <a:ext cx="10744200" cy="1676400"/>
              </a:xfrm>
              <a:prstGeom prst="roundRect">
                <a:avLst/>
              </a:prstGeom>
              <a:solidFill>
                <a:srgbClr val="FF00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9909BFDB-3E8E-44AE-99F3-A863ACDA72A7}"/>
                  </a:ext>
                </a:extLst>
              </p:cNvPr>
              <p:cNvSpPr/>
              <p:nvPr/>
            </p:nvSpPr>
            <p:spPr>
              <a:xfrm>
                <a:off x="861219" y="514350"/>
                <a:ext cx="10439400" cy="1371600"/>
              </a:xfrm>
              <a:prstGeom prst="roundRect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304AE57-1284-42EC-9C14-4D0B2558A8BB}"/>
                </a:ext>
              </a:extLst>
            </p:cNvPr>
            <p:cNvSpPr/>
            <p:nvPr/>
          </p:nvSpPr>
          <p:spPr>
            <a:xfrm>
              <a:off x="9768683" y="942536"/>
              <a:ext cx="228600" cy="228600"/>
            </a:xfrm>
            <a:prstGeom prst="ellips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EC6A56-F7B3-464C-AC5A-B76D39932FE7}"/>
                </a:ext>
              </a:extLst>
            </p:cNvPr>
            <p:cNvSpPr/>
            <p:nvPr/>
          </p:nvSpPr>
          <p:spPr>
            <a:xfrm>
              <a:off x="9767547" y="1428750"/>
              <a:ext cx="228600" cy="228600"/>
            </a:xfrm>
            <a:prstGeom prst="ellips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D368ECE2-82D9-4D6E-8FEE-15ED7330983A}"/>
                </a:ext>
              </a:extLst>
            </p:cNvPr>
            <p:cNvSpPr/>
            <p:nvPr/>
          </p:nvSpPr>
          <p:spPr>
            <a:xfrm>
              <a:off x="9830938" y="1072298"/>
              <a:ext cx="104091" cy="453254"/>
            </a:xfrm>
            <a:custGeom>
              <a:avLst/>
              <a:gdLst>
                <a:gd name="connsiteX0" fmla="*/ 0 w 104091"/>
                <a:gd name="connsiteY0" fmla="*/ 0 h 320492"/>
                <a:gd name="connsiteX1" fmla="*/ 104091 w 104091"/>
                <a:gd name="connsiteY1" fmla="*/ 0 h 320492"/>
                <a:gd name="connsiteX2" fmla="*/ 104091 w 104091"/>
                <a:gd name="connsiteY2" fmla="*/ 320492 h 320492"/>
                <a:gd name="connsiteX3" fmla="*/ 0 w 104091"/>
                <a:gd name="connsiteY3" fmla="*/ 320492 h 320492"/>
                <a:gd name="connsiteX4" fmla="*/ 0 w 104091"/>
                <a:gd name="connsiteY4" fmla="*/ 0 h 320492"/>
                <a:gd name="connsiteX0" fmla="*/ 0 w 104091"/>
                <a:gd name="connsiteY0" fmla="*/ 9708 h 330200"/>
                <a:gd name="connsiteX1" fmla="*/ 53181 w 104091"/>
                <a:gd name="connsiteY1" fmla="*/ 0 h 330200"/>
                <a:gd name="connsiteX2" fmla="*/ 104091 w 104091"/>
                <a:gd name="connsiteY2" fmla="*/ 9708 h 330200"/>
                <a:gd name="connsiteX3" fmla="*/ 104091 w 104091"/>
                <a:gd name="connsiteY3" fmla="*/ 330200 h 330200"/>
                <a:gd name="connsiteX4" fmla="*/ 0 w 104091"/>
                <a:gd name="connsiteY4" fmla="*/ 330200 h 330200"/>
                <a:gd name="connsiteX5" fmla="*/ 0 w 104091"/>
                <a:gd name="connsiteY5" fmla="*/ 9708 h 330200"/>
                <a:gd name="connsiteX0" fmla="*/ 0 w 104091"/>
                <a:gd name="connsiteY0" fmla="*/ 9708 h 340536"/>
                <a:gd name="connsiteX1" fmla="*/ 53181 w 104091"/>
                <a:gd name="connsiteY1" fmla="*/ 0 h 340536"/>
                <a:gd name="connsiteX2" fmla="*/ 104091 w 104091"/>
                <a:gd name="connsiteY2" fmla="*/ 9708 h 340536"/>
                <a:gd name="connsiteX3" fmla="*/ 104091 w 104091"/>
                <a:gd name="connsiteY3" fmla="*/ 330200 h 340536"/>
                <a:gd name="connsiteX4" fmla="*/ 46037 w 104091"/>
                <a:gd name="connsiteY4" fmla="*/ 340519 h 340536"/>
                <a:gd name="connsiteX5" fmla="*/ 0 w 104091"/>
                <a:gd name="connsiteY5" fmla="*/ 330200 h 340536"/>
                <a:gd name="connsiteX6" fmla="*/ 0 w 104091"/>
                <a:gd name="connsiteY6" fmla="*/ 9708 h 340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091" h="340536">
                  <a:moveTo>
                    <a:pt x="0" y="9708"/>
                  </a:moveTo>
                  <a:cubicBezTo>
                    <a:pt x="16933" y="9647"/>
                    <a:pt x="36248" y="61"/>
                    <a:pt x="53181" y="0"/>
                  </a:cubicBezTo>
                  <a:lnTo>
                    <a:pt x="104091" y="9708"/>
                  </a:lnTo>
                  <a:lnTo>
                    <a:pt x="104091" y="330200"/>
                  </a:lnTo>
                  <a:cubicBezTo>
                    <a:pt x="84740" y="329671"/>
                    <a:pt x="65388" y="341048"/>
                    <a:pt x="46037" y="340519"/>
                  </a:cubicBezTo>
                  <a:lnTo>
                    <a:pt x="0" y="330200"/>
                  </a:lnTo>
                  <a:lnTo>
                    <a:pt x="0" y="970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5400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F5E2132-D85D-4D8B-956F-989047712E92}"/>
                </a:ext>
              </a:extLst>
            </p:cNvPr>
            <p:cNvSpPr/>
            <p:nvPr/>
          </p:nvSpPr>
          <p:spPr>
            <a:xfrm>
              <a:off x="2177165" y="937038"/>
              <a:ext cx="228600" cy="228600"/>
            </a:xfrm>
            <a:prstGeom prst="ellips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36123A4-EC76-45F5-B3D1-71E3DA6F9046}"/>
                </a:ext>
              </a:extLst>
            </p:cNvPr>
            <p:cNvSpPr/>
            <p:nvPr/>
          </p:nvSpPr>
          <p:spPr>
            <a:xfrm>
              <a:off x="2176029" y="1423252"/>
              <a:ext cx="228600" cy="228600"/>
            </a:xfrm>
            <a:prstGeom prst="ellips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199CBE0B-00FC-4D56-B09B-14273FADCFFC}"/>
                </a:ext>
              </a:extLst>
            </p:cNvPr>
            <p:cNvSpPr/>
            <p:nvPr/>
          </p:nvSpPr>
          <p:spPr>
            <a:xfrm>
              <a:off x="2239420" y="1066800"/>
              <a:ext cx="104091" cy="453254"/>
            </a:xfrm>
            <a:custGeom>
              <a:avLst/>
              <a:gdLst>
                <a:gd name="connsiteX0" fmla="*/ 0 w 104091"/>
                <a:gd name="connsiteY0" fmla="*/ 0 h 320492"/>
                <a:gd name="connsiteX1" fmla="*/ 104091 w 104091"/>
                <a:gd name="connsiteY1" fmla="*/ 0 h 320492"/>
                <a:gd name="connsiteX2" fmla="*/ 104091 w 104091"/>
                <a:gd name="connsiteY2" fmla="*/ 320492 h 320492"/>
                <a:gd name="connsiteX3" fmla="*/ 0 w 104091"/>
                <a:gd name="connsiteY3" fmla="*/ 320492 h 320492"/>
                <a:gd name="connsiteX4" fmla="*/ 0 w 104091"/>
                <a:gd name="connsiteY4" fmla="*/ 0 h 320492"/>
                <a:gd name="connsiteX0" fmla="*/ 0 w 104091"/>
                <a:gd name="connsiteY0" fmla="*/ 9708 h 330200"/>
                <a:gd name="connsiteX1" fmla="*/ 53181 w 104091"/>
                <a:gd name="connsiteY1" fmla="*/ 0 h 330200"/>
                <a:gd name="connsiteX2" fmla="*/ 104091 w 104091"/>
                <a:gd name="connsiteY2" fmla="*/ 9708 h 330200"/>
                <a:gd name="connsiteX3" fmla="*/ 104091 w 104091"/>
                <a:gd name="connsiteY3" fmla="*/ 330200 h 330200"/>
                <a:gd name="connsiteX4" fmla="*/ 0 w 104091"/>
                <a:gd name="connsiteY4" fmla="*/ 330200 h 330200"/>
                <a:gd name="connsiteX5" fmla="*/ 0 w 104091"/>
                <a:gd name="connsiteY5" fmla="*/ 9708 h 330200"/>
                <a:gd name="connsiteX0" fmla="*/ 0 w 104091"/>
                <a:gd name="connsiteY0" fmla="*/ 9708 h 340536"/>
                <a:gd name="connsiteX1" fmla="*/ 53181 w 104091"/>
                <a:gd name="connsiteY1" fmla="*/ 0 h 340536"/>
                <a:gd name="connsiteX2" fmla="*/ 104091 w 104091"/>
                <a:gd name="connsiteY2" fmla="*/ 9708 h 340536"/>
                <a:gd name="connsiteX3" fmla="*/ 104091 w 104091"/>
                <a:gd name="connsiteY3" fmla="*/ 330200 h 340536"/>
                <a:gd name="connsiteX4" fmla="*/ 46037 w 104091"/>
                <a:gd name="connsiteY4" fmla="*/ 340519 h 340536"/>
                <a:gd name="connsiteX5" fmla="*/ 0 w 104091"/>
                <a:gd name="connsiteY5" fmla="*/ 330200 h 340536"/>
                <a:gd name="connsiteX6" fmla="*/ 0 w 104091"/>
                <a:gd name="connsiteY6" fmla="*/ 9708 h 340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091" h="340536">
                  <a:moveTo>
                    <a:pt x="0" y="9708"/>
                  </a:moveTo>
                  <a:cubicBezTo>
                    <a:pt x="16933" y="9647"/>
                    <a:pt x="36248" y="61"/>
                    <a:pt x="53181" y="0"/>
                  </a:cubicBezTo>
                  <a:lnTo>
                    <a:pt x="104091" y="9708"/>
                  </a:lnTo>
                  <a:lnTo>
                    <a:pt x="104091" y="330200"/>
                  </a:lnTo>
                  <a:cubicBezTo>
                    <a:pt x="84740" y="329671"/>
                    <a:pt x="65388" y="341048"/>
                    <a:pt x="46037" y="340519"/>
                  </a:cubicBezTo>
                  <a:lnTo>
                    <a:pt x="0" y="330200"/>
                  </a:lnTo>
                  <a:lnTo>
                    <a:pt x="0" y="970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5400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CCE5A91-A179-48C2-896D-A10E9EC25E37}"/>
              </a:ext>
            </a:extLst>
          </p:cNvPr>
          <p:cNvSpPr txBox="1"/>
          <p:nvPr/>
        </p:nvSpPr>
        <p:spPr>
          <a:xfrm>
            <a:off x="3219021" y="3162035"/>
            <a:ext cx="510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5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3B3726-4F6F-42D7-951A-5A9FFC43902D}"/>
              </a:ext>
            </a:extLst>
          </p:cNvPr>
          <p:cNvSpPr txBox="1"/>
          <p:nvPr/>
        </p:nvSpPr>
        <p:spPr>
          <a:xfrm>
            <a:off x="1865889" y="3780367"/>
            <a:ext cx="747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CÁC SỐ 0, 1, 2, 3, 4, 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495699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9697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̀nh trang số (3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04319" y="0"/>
            <a:ext cx="67056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5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̀nh trang số (4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12642" y="0"/>
            <a:ext cx="6373091" cy="637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39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̀nh trang số (5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02647" y="0"/>
            <a:ext cx="6650182" cy="665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3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̀nh trang số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51919" y="0"/>
            <a:ext cx="6869112" cy="686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7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02983" y="1828800"/>
            <a:ext cx="2511136" cy="205740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18319" y="304800"/>
            <a:ext cx="4495800" cy="914400"/>
            <a:chOff x="518319" y="304800"/>
            <a:chExt cx="4495800" cy="914400"/>
          </a:xfrm>
        </p:grpSpPr>
        <p:sp>
          <p:nvSpPr>
            <p:cNvPr id="6" name="Oval 5"/>
            <p:cNvSpPr/>
            <p:nvPr/>
          </p:nvSpPr>
          <p:spPr>
            <a:xfrm>
              <a:off x="518319" y="304800"/>
              <a:ext cx="914400" cy="91440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85119" y="449759"/>
              <a:ext cx="3429000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Số?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608138" y="1222920"/>
            <a:ext cx="137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34" t="30050" r="66310" b="60278"/>
          <a:stretch/>
        </p:blipFill>
        <p:spPr>
          <a:xfrm>
            <a:off x="2947339" y="2011411"/>
            <a:ext cx="1593273" cy="163167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5699919" y="1798550"/>
            <a:ext cx="2511136" cy="205740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8896855" y="1768300"/>
            <a:ext cx="2511136" cy="205740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488407" y="4343400"/>
            <a:ext cx="2511136" cy="205740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699919" y="4343400"/>
            <a:ext cx="2511136" cy="205740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911431" y="4343400"/>
            <a:ext cx="2511136" cy="205740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059" y="2294579"/>
            <a:ext cx="1558854" cy="112583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405" y="2163171"/>
            <a:ext cx="2350036" cy="138865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3" t="36738" r="73487" b="42727"/>
          <a:stretch/>
        </p:blipFill>
        <p:spPr>
          <a:xfrm>
            <a:off x="2793452" y="4654472"/>
            <a:ext cx="1901046" cy="143525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94" t="36260" r="35406" b="45827"/>
          <a:stretch/>
        </p:blipFill>
        <p:spPr>
          <a:xfrm>
            <a:off x="5874930" y="4806971"/>
            <a:ext cx="2201341" cy="113025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958" t="35304" r="6024" b="42727"/>
          <a:stretch/>
        </p:blipFill>
        <p:spPr>
          <a:xfrm>
            <a:off x="9504822" y="4875854"/>
            <a:ext cx="1324354" cy="1145617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7692340" y="3364449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39356" y="3379026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0925260" y="3347551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499573" y="5937229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732669" y="5928436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965765" y="5910851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539356" y="3379026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692340" y="3364449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925260" y="3347551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499573" y="5937229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732669" y="5928436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965765" y="5910851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952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  <p:bldP spid="16" grpId="0" animBg="1"/>
      <p:bldP spid="17" grpId="0" animBg="1"/>
      <p:bldP spid="18" grpId="0" animBg="1"/>
      <p:bldP spid="19" grpId="0" animBg="1"/>
      <p:bldP spid="20" grpId="0" animBg="1"/>
      <p:bldP spid="33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8138" y="1222920"/>
            <a:ext cx="137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23"/>
          <a:stretch/>
        </p:blipFill>
        <p:spPr>
          <a:xfrm>
            <a:off x="1051719" y="2133600"/>
            <a:ext cx="10131268" cy="295304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490119" y="4114800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90119" y="4114800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071519" y="4114800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71519" y="4114800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613375" y="4114800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613375" y="4114800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4368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19" y="1447800"/>
            <a:ext cx="11425312" cy="441795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18319" y="304800"/>
            <a:ext cx="4495800" cy="914400"/>
            <a:chOff x="518319" y="304800"/>
            <a:chExt cx="4495800" cy="914400"/>
          </a:xfrm>
        </p:grpSpPr>
        <p:sp>
          <p:nvSpPr>
            <p:cNvPr id="3" name="Oval 2"/>
            <p:cNvSpPr/>
            <p:nvPr/>
          </p:nvSpPr>
          <p:spPr>
            <a:xfrm>
              <a:off x="518319" y="304800"/>
              <a:ext cx="914400" cy="91440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585119" y="449759"/>
              <a:ext cx="3429000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Số?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03059" y="23622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79459" y="2429023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14119" y="2353997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2167" y="2278971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03603" y="2278971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39787" y="2278971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13" name="Oval 12"/>
          <p:cNvSpPr/>
          <p:nvPr/>
        </p:nvSpPr>
        <p:spPr>
          <a:xfrm>
            <a:off x="5051617" y="2368065"/>
            <a:ext cx="687003" cy="6870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6750303" y="2342277"/>
            <a:ext cx="687003" cy="6870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6008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2293" descr="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482" y="50802"/>
            <a:ext cx="12004742" cy="70058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12292" descr="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0002" y="3048000"/>
            <a:ext cx="1998286" cy="37050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-11452" y="2514600"/>
            <a:ext cx="9118016" cy="1646605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800" dirty="0">
                <a:solidFill>
                  <a:srgbClr val="FF0066"/>
                </a:solidFill>
                <a:latin typeface="Arial" pitchFamily="34" charset="0"/>
                <a:ea typeface="Kids" pitchFamily="2" charset="0"/>
                <a:cs typeface="Arial" pitchFamily="34" charset="0"/>
              </a:rPr>
              <a:t>TRÒ CHƠI </a:t>
            </a:r>
          </a:p>
          <a:p>
            <a:pPr algn="ctr">
              <a:spcBef>
                <a:spcPts val="600"/>
              </a:spcBef>
            </a:pPr>
            <a:r>
              <a:rPr lang="en-US" sz="4800" dirty="0">
                <a:solidFill>
                  <a:srgbClr val="00B050"/>
                </a:solidFill>
                <a:latin typeface="Arial" pitchFamily="34" charset="0"/>
                <a:ea typeface="Kids" pitchFamily="2" charset="0"/>
                <a:cs typeface="Arial" pitchFamily="34" charset="0"/>
              </a:rPr>
              <a:t>CON SỐ MAY MẮN</a:t>
            </a:r>
          </a:p>
        </p:txBody>
      </p:sp>
    </p:spTree>
    <p:extLst>
      <p:ext uri="{BB962C8B-B14F-4D97-AF65-F5344CB8AC3E}">
        <p14:creationId xmlns:p14="http://schemas.microsoft.com/office/powerpoint/2010/main" val="122929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7392" y="519922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86338" y="5015132"/>
            <a:ext cx="27185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Em hãy cài kết quả vào bảng cài.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633119" y="1143000"/>
            <a:ext cx="2971800" cy="3200400"/>
            <a:chOff x="4633119" y="1371600"/>
            <a:chExt cx="2971800" cy="32004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00" t="21949" r="36297" b="31692"/>
            <a:stretch/>
          </p:blipFill>
          <p:spPr>
            <a:xfrm>
              <a:off x="4886337" y="2743200"/>
              <a:ext cx="2562470" cy="162267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242" t="21949" r="3206" b="31692"/>
            <a:stretch/>
          </p:blipFill>
          <p:spPr>
            <a:xfrm>
              <a:off x="5526955" y="1371600"/>
              <a:ext cx="1281235" cy="162267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4633119" y="1371600"/>
              <a:ext cx="2971800" cy="3200400"/>
            </a:xfrm>
            <a:prstGeom prst="round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5806599" y="4419600"/>
            <a:ext cx="640080" cy="6400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06599" y="4419600"/>
            <a:ext cx="640080" cy="64008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8932130" y="1066800"/>
            <a:ext cx="2463964" cy="3370163"/>
            <a:chOff x="8932130" y="1888791"/>
            <a:chExt cx="2463964" cy="337016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2130" y="1888791"/>
              <a:ext cx="2316122" cy="3300046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10922516" y="4853970"/>
              <a:ext cx="274320" cy="3276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723259" y="4797289"/>
              <a:ext cx="6728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8787172" y="4953000"/>
            <a:ext cx="2718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Đây là trang sách số mấy?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170" y="1087774"/>
            <a:ext cx="3450916" cy="54398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t="43738" r="5469" b="9791"/>
          <a:stretch/>
        </p:blipFill>
        <p:spPr>
          <a:xfrm>
            <a:off x="8196828" y="1037423"/>
            <a:ext cx="3796715" cy="4992795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10790079" y="3962400"/>
            <a:ext cx="548640" cy="548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4" t="35917" r="39409" b="10154"/>
          <a:stretch/>
        </p:blipFill>
        <p:spPr>
          <a:xfrm>
            <a:off x="3922721" y="520536"/>
            <a:ext cx="3338845" cy="60265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19" y="1828799"/>
            <a:ext cx="2403124" cy="2503227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1966809" y="4310417"/>
            <a:ext cx="572944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016134" y="4332026"/>
            <a:ext cx="497916" cy="57294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5797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41367"/>
              </p:ext>
            </p:extLst>
          </p:nvPr>
        </p:nvGraphicFramePr>
        <p:xfrm>
          <a:off x="2423319" y="1295400"/>
          <a:ext cx="73152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94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EABB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4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ECBC9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C368C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EFF87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2">
            <a:hlinkClick r:id="rId3" action="ppaction://hlinksldjump"/>
          </p:cNvPr>
          <p:cNvSpPr/>
          <p:nvPr/>
        </p:nvSpPr>
        <p:spPr>
          <a:xfrm>
            <a:off x="2425743" y="1368552"/>
            <a:ext cx="1828800" cy="2212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4255288" y="1368552"/>
            <a:ext cx="1828800" cy="2157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6089443" y="1368552"/>
            <a:ext cx="1828800" cy="2157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" name="Rectangle 5">
            <a:hlinkClick r:id="rId6" action="ppaction://hlinksldjump"/>
          </p:cNvPr>
          <p:cNvSpPr/>
          <p:nvPr/>
        </p:nvSpPr>
        <p:spPr>
          <a:xfrm>
            <a:off x="7923088" y="1368552"/>
            <a:ext cx="1828800" cy="2157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7" name="Rectangle 6">
            <a:hlinkClick r:id="rId7" action="ppaction://hlinksldjump"/>
          </p:cNvPr>
          <p:cNvSpPr/>
          <p:nvPr/>
        </p:nvSpPr>
        <p:spPr>
          <a:xfrm>
            <a:off x="2425743" y="3526536"/>
            <a:ext cx="1828800" cy="2212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8" name="Rectangle 7">
            <a:hlinkClick r:id="rId8" action="ppaction://hlinksldjump"/>
          </p:cNvPr>
          <p:cNvSpPr/>
          <p:nvPr/>
        </p:nvSpPr>
        <p:spPr>
          <a:xfrm>
            <a:off x="4255288" y="3526536"/>
            <a:ext cx="1828800" cy="2212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9" name="Rectangle 8">
            <a:hlinkClick r:id="rId9" action="ppaction://hlinksldjump"/>
          </p:cNvPr>
          <p:cNvSpPr/>
          <p:nvPr/>
        </p:nvSpPr>
        <p:spPr>
          <a:xfrm>
            <a:off x="6089443" y="3526536"/>
            <a:ext cx="1828800" cy="2212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10" name="Rectangle 9">
            <a:hlinkClick r:id="rId7" action="ppaction://hlinksldjump"/>
          </p:cNvPr>
          <p:cNvSpPr/>
          <p:nvPr/>
        </p:nvSpPr>
        <p:spPr>
          <a:xfrm>
            <a:off x="7923088" y="3526536"/>
            <a:ext cx="1828800" cy="2212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pic>
        <p:nvPicPr>
          <p:cNvPr id="16" name="Picture 1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164" y="6305550"/>
            <a:ext cx="724386" cy="552450"/>
          </a:xfrm>
          <a:prstGeom prst="rect">
            <a:avLst/>
          </a:prstGeom>
        </p:spPr>
      </p:pic>
      <p:sp>
        <p:nvSpPr>
          <p:cNvPr id="11" name="5-Point Star 10"/>
          <p:cNvSpPr/>
          <p:nvPr/>
        </p:nvSpPr>
        <p:spPr>
          <a:xfrm>
            <a:off x="442119" y="1295400"/>
            <a:ext cx="1295400" cy="1295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652919" y="6429375"/>
            <a:ext cx="457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6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1" grpId="1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084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290" y="-44038"/>
            <a:ext cx="12585500" cy="7108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2083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179" y="1878938"/>
            <a:ext cx="12010613" cy="1196528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054"/>
          <p:cNvSpPr txBox="1"/>
          <p:nvPr/>
        </p:nvSpPr>
        <p:spPr>
          <a:xfrm>
            <a:off x="5470105" y="5383246"/>
            <a:ext cx="6616674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endParaRPr lang="en-US" altLang="zh-CN" sz="3600" dirty="0">
              <a:latin typeface="SimHei" panose="02010609060101010101" pitchFamily="2" charset="-122"/>
              <a:ea typeface="SimHei" panose="02010609060101010101" pitchFamily="2" charset="-122"/>
            </a:endParaRPr>
          </a:p>
          <a:p>
            <a:pPr lvl="0" defTabSz="1500505">
              <a:spcBef>
                <a:spcPct val="50000"/>
              </a:spcBef>
            </a:pPr>
            <a:endParaRPr lang="zh-CN" altLang="en-US" sz="3600" dirty="0">
              <a:latin typeface="SimHei" panose="02010609060101010101" pitchFamily="2" charset="-122"/>
              <a:ea typeface="SimHei" panose="02010609060101010101" pitchFamily="2" charset="-122"/>
            </a:endParaRPr>
          </a:p>
        </p:txBody>
      </p:sp>
      <p:sp>
        <p:nvSpPr>
          <p:cNvPr id="6" name="文本框 2055"/>
          <p:cNvSpPr txBox="1"/>
          <p:nvPr/>
        </p:nvSpPr>
        <p:spPr>
          <a:xfrm>
            <a:off x="3109119" y="4967747"/>
            <a:ext cx="6553200" cy="1200329"/>
          </a:xfrm>
          <a:prstGeom prst="rect">
            <a:avLst/>
          </a:prstGeom>
          <a:solidFill>
            <a:srgbClr val="EFF87C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7200">
                <a:solidFill>
                  <a:srgbClr val="FF0066"/>
                </a:solidFill>
                <a:latin typeface="Arial" pitchFamily="34" charset="0"/>
                <a:ea typeface="Aachen" pitchFamily="18" charset="0"/>
                <a:cs typeface="Arial" pitchFamily="34" charset="0"/>
              </a:rPr>
              <a:t>KHỞI ĐỘNG</a:t>
            </a:r>
          </a:p>
        </p:txBody>
      </p:sp>
      <p:pic>
        <p:nvPicPr>
          <p:cNvPr id="7" name="图片 2077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179" y="1067389"/>
            <a:ext cx="2318632" cy="775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2087" descr="1-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7384" y="306082"/>
            <a:ext cx="2597727" cy="120941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14113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11 0.08208 C 0.04072 0.07145 0.04307 0.05942 0.03993 0.05041 C 0.03876 0.04694 0.03197 0.06012 0.03041 0.06312 C 0.02962 0.06729 0.02884 0.07145 0.02806 0.07561 C 0.02767 0.07769 0.02727 0.08 0.02688 0.08208 C 0.02649 0.08416 0.02571 0.08833 0.02571 0.08833 C 0.02493 0.08694 0.02362 0.08601 0.02323 0.08416 C 0.02245 0.08093 0.02258 0.07006 0.02205 0.07353 C 0.02075 0.08162 0.02127 0.09041 0.02088 0.09896 C 0.01853 0.08162 0.02088 0.09272 0.01853 0.09688 C 0.01762 0.0985 0.01605 0.09827 0.01488 0.09896 C 0.01357 0.09203 0.01266 0.08486 0.01135 0.07792 C 0.009 0.08416 0.00783 0.08971 0.00652 0.09688 C 0.00574 0.09272 0.00496 0.08833 0.00417 0.08416 C 0.00378 0.08208 0.003 0.07792 0.003 0.07792 " pathEditMode="relative" ptsTypes="ffffffffffffffA">
                                      <p:cBhvr>
                                        <p:cTn id="23" dur="3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616" y="1585676"/>
            <a:ext cx="1562318" cy="14480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34" y="1585676"/>
            <a:ext cx="1514687" cy="15813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81" y="3057494"/>
            <a:ext cx="1743318" cy="17814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616" y="3167047"/>
            <a:ext cx="1733792" cy="156231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968131" y="1438244"/>
            <a:ext cx="5398788" cy="3457606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248102" y="5010578"/>
            <a:ext cx="838847" cy="7625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48102" y="5010578"/>
            <a:ext cx="838847" cy="7625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19" y="5652322"/>
            <a:ext cx="1403275" cy="120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89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19" y="1595436"/>
            <a:ext cx="4286250" cy="3667125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19" y="5652322"/>
            <a:ext cx="1403275" cy="1205678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248102" y="5010578"/>
            <a:ext cx="838847" cy="7625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8905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968131" y="1438244"/>
            <a:ext cx="5398788" cy="3457606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248102" y="5010578"/>
            <a:ext cx="838847" cy="7625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248102" y="5010578"/>
            <a:ext cx="838847" cy="7625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75"/>
          <a:stretch/>
        </p:blipFill>
        <p:spPr>
          <a:xfrm flipH="1">
            <a:off x="3697142" y="2121041"/>
            <a:ext cx="1550960" cy="18917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2"/>
          <a:stretch/>
        </p:blipFill>
        <p:spPr>
          <a:xfrm>
            <a:off x="5790918" y="1836643"/>
            <a:ext cx="2328650" cy="2460564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19" y="5652322"/>
            <a:ext cx="1403275" cy="120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0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062485" y="2596514"/>
            <a:ext cx="1188720" cy="118872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40463" y="2602229"/>
            <a:ext cx="1188720" cy="118872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96799" y="2602229"/>
            <a:ext cx="1188720" cy="118872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62485" y="2596514"/>
            <a:ext cx="1188720" cy="118872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pic>
        <p:nvPicPr>
          <p:cNvPr id="8" name="Picture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19" y="5652322"/>
            <a:ext cx="1403275" cy="120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02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19" y="685800"/>
            <a:ext cx="3705786" cy="5824193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19" y="5652322"/>
            <a:ext cx="1403275" cy="1205678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842919" y="5747405"/>
            <a:ext cx="838847" cy="7625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4320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062485" y="2596514"/>
            <a:ext cx="1188720" cy="118872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540463" y="2602229"/>
            <a:ext cx="1188720" cy="118872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596799" y="2602229"/>
            <a:ext cx="1188720" cy="118872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62485" y="2596514"/>
            <a:ext cx="1188720" cy="118872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pic>
        <p:nvPicPr>
          <p:cNvPr id="7" name="Picture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19" y="5652322"/>
            <a:ext cx="1403275" cy="120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6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968131" y="1438244"/>
            <a:ext cx="5398788" cy="3457606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248102" y="5010578"/>
            <a:ext cx="838847" cy="7625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248102" y="5010578"/>
            <a:ext cx="838847" cy="7625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7" t="10000" r="17211" b="12615"/>
          <a:stretch/>
        </p:blipFill>
        <p:spPr>
          <a:xfrm>
            <a:off x="3566319" y="2233897"/>
            <a:ext cx="1172467" cy="1866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7" t="10000" r="17211" b="12615"/>
          <a:stretch/>
        </p:blipFill>
        <p:spPr>
          <a:xfrm>
            <a:off x="5081291" y="1981200"/>
            <a:ext cx="1172467" cy="18663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7" t="10000" r="17211" b="12615"/>
          <a:stretch/>
        </p:blipFill>
        <p:spPr>
          <a:xfrm>
            <a:off x="6690519" y="2247965"/>
            <a:ext cx="1172467" cy="1866300"/>
          </a:xfrm>
          <a:prstGeom prst="rect">
            <a:avLst/>
          </a:prstGeom>
        </p:spPr>
      </p:pic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19" y="5652322"/>
            <a:ext cx="1403275" cy="120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3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0964" descr="1-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119" y="4748286"/>
            <a:ext cx="2824515" cy="207806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40965" descr="1-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48666"/>
            <a:ext cx="2964543" cy="733141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40966" descr="1-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6000" y="2133600"/>
            <a:ext cx="8302388" cy="23504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328319" y="68580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DẶN DÒ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00382" y="2716878"/>
            <a:ext cx="2236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Xem lại bài đã học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94922" y="2743200"/>
            <a:ext cx="2460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Hoàn thành</a:t>
            </a:r>
          </a:p>
          <a:p>
            <a:pPr algn="ctr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bài 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33519" y="2514600"/>
            <a:ext cx="24603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Xem bài mới: Luyện tập (tr. 10)</a:t>
            </a:r>
          </a:p>
        </p:txBody>
      </p:sp>
    </p:spTree>
    <p:extLst>
      <p:ext uri="{BB962C8B-B14F-4D97-AF65-F5344CB8AC3E}">
        <p14:creationId xmlns:p14="http://schemas.microsoft.com/office/powerpoint/2010/main" val="180308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04" t="26283" b="21526"/>
          <a:stretch/>
        </p:blipFill>
        <p:spPr>
          <a:xfrm>
            <a:off x="746919" y="685800"/>
            <a:ext cx="3324179" cy="4191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3119" y="4953000"/>
            <a:ext cx="28839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 hãy nêu tên hai nhân vật đồng hành.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6338" y="5015132"/>
            <a:ext cx="27185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 hãy cài kết quả vào bảng cài.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633119" y="1143000"/>
            <a:ext cx="2971800" cy="3200400"/>
            <a:chOff x="4633119" y="1371600"/>
            <a:chExt cx="2971800" cy="32004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00" t="21949" r="36297" b="31692"/>
            <a:stretch/>
          </p:blipFill>
          <p:spPr>
            <a:xfrm>
              <a:off x="4886337" y="2743200"/>
              <a:ext cx="2562470" cy="162267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242" t="21949" r="3206" b="31692"/>
            <a:stretch/>
          </p:blipFill>
          <p:spPr>
            <a:xfrm>
              <a:off x="5526955" y="1371600"/>
              <a:ext cx="1281235" cy="162267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4633119" y="1371600"/>
              <a:ext cx="2971800" cy="3200400"/>
            </a:xfrm>
            <a:prstGeom prst="round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5806599" y="4419600"/>
            <a:ext cx="640080" cy="6400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06599" y="4419600"/>
            <a:ext cx="640080" cy="64008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8932130" y="1066800"/>
            <a:ext cx="2463964" cy="3370163"/>
            <a:chOff x="8932130" y="1888791"/>
            <a:chExt cx="2463964" cy="337016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2130" y="1888791"/>
              <a:ext cx="2316122" cy="3300046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10922516" y="4853970"/>
              <a:ext cx="274320" cy="3276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723259" y="4797289"/>
              <a:ext cx="6728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8787172" y="4953000"/>
            <a:ext cx="2718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Đây là trang sách số mấy?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170" y="1087774"/>
            <a:ext cx="3450916" cy="54398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t="43738" r="5469" b="9791"/>
          <a:stretch/>
        </p:blipFill>
        <p:spPr>
          <a:xfrm>
            <a:off x="8196828" y="1037423"/>
            <a:ext cx="3796715" cy="4992795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10790079" y="3962400"/>
            <a:ext cx="548640" cy="548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04019" y="1406047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61386" y="558225"/>
            <a:ext cx="1247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Nam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4" t="35917" r="39409" b="10154"/>
          <a:stretch/>
        </p:blipFill>
        <p:spPr>
          <a:xfrm>
            <a:off x="404018" y="558225"/>
            <a:ext cx="3338845" cy="602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CA5C8B-5BEC-124D-B5CA-958822B5901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8719" y="1676400"/>
            <a:ext cx="4676640" cy="233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93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ounded Rectangle 67"/>
          <p:cNvSpPr/>
          <p:nvPr/>
        </p:nvSpPr>
        <p:spPr>
          <a:xfrm>
            <a:off x="2708973" y="1286608"/>
            <a:ext cx="5319354" cy="915990"/>
          </a:xfrm>
          <a:prstGeom prst="roundRect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ounded Rectangle 68"/>
          <p:cNvSpPr/>
          <p:nvPr/>
        </p:nvSpPr>
        <p:spPr>
          <a:xfrm>
            <a:off x="2707839" y="203653"/>
            <a:ext cx="5319354" cy="915990"/>
          </a:xfrm>
          <a:prstGeom prst="roundRect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/>
          <p:cNvSpPr/>
          <p:nvPr/>
        </p:nvSpPr>
        <p:spPr>
          <a:xfrm>
            <a:off x="2710107" y="2312413"/>
            <a:ext cx="5319354" cy="915990"/>
          </a:xfrm>
          <a:prstGeom prst="roundRect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ed Rectangle 60"/>
          <p:cNvSpPr/>
          <p:nvPr/>
        </p:nvSpPr>
        <p:spPr>
          <a:xfrm>
            <a:off x="2711241" y="3338218"/>
            <a:ext cx="5319354" cy="915990"/>
          </a:xfrm>
          <a:prstGeom prst="roundRect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742765" y="4413184"/>
            <a:ext cx="5319354" cy="915990"/>
          </a:xfrm>
          <a:prstGeom prst="roundRect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be 12"/>
          <p:cNvSpPr/>
          <p:nvPr/>
        </p:nvSpPr>
        <p:spPr>
          <a:xfrm>
            <a:off x="5051554" y="354339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be 13"/>
          <p:cNvSpPr/>
          <p:nvPr/>
        </p:nvSpPr>
        <p:spPr>
          <a:xfrm>
            <a:off x="4603698" y="1409868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79554" y="1171961"/>
            <a:ext cx="9433532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291749" y="2246745"/>
            <a:ext cx="937025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89566" y="3254061"/>
            <a:ext cx="9372433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291749" y="4338357"/>
            <a:ext cx="937025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be 18"/>
          <p:cNvSpPr/>
          <p:nvPr/>
        </p:nvSpPr>
        <p:spPr>
          <a:xfrm>
            <a:off x="5576280" y="1403503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be 19"/>
          <p:cNvSpPr/>
          <p:nvPr/>
        </p:nvSpPr>
        <p:spPr>
          <a:xfrm>
            <a:off x="4095710" y="2422716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be 20"/>
          <p:cNvSpPr/>
          <p:nvPr/>
        </p:nvSpPr>
        <p:spPr>
          <a:xfrm>
            <a:off x="5051554" y="2422716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ube 21"/>
          <p:cNvSpPr/>
          <p:nvPr/>
        </p:nvSpPr>
        <p:spPr>
          <a:xfrm>
            <a:off x="5987452" y="2422716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ube 22"/>
          <p:cNvSpPr/>
          <p:nvPr/>
        </p:nvSpPr>
        <p:spPr>
          <a:xfrm>
            <a:off x="3852069" y="3468708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ube 23"/>
          <p:cNvSpPr/>
          <p:nvPr/>
        </p:nvSpPr>
        <p:spPr>
          <a:xfrm>
            <a:off x="4829853" y="3468708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ube 24"/>
          <p:cNvSpPr/>
          <p:nvPr/>
        </p:nvSpPr>
        <p:spPr>
          <a:xfrm>
            <a:off x="5799698" y="3468708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ube 25"/>
          <p:cNvSpPr/>
          <p:nvPr/>
        </p:nvSpPr>
        <p:spPr>
          <a:xfrm>
            <a:off x="6701035" y="3468708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be 26"/>
          <p:cNvSpPr/>
          <p:nvPr/>
        </p:nvSpPr>
        <p:spPr>
          <a:xfrm>
            <a:off x="3147219" y="4520992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ube 27"/>
          <p:cNvSpPr/>
          <p:nvPr/>
        </p:nvSpPr>
        <p:spPr>
          <a:xfrm>
            <a:off x="4095710" y="4520992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be 28"/>
          <p:cNvSpPr/>
          <p:nvPr/>
        </p:nvSpPr>
        <p:spPr>
          <a:xfrm>
            <a:off x="5051554" y="4520992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ube 29"/>
          <p:cNvSpPr/>
          <p:nvPr/>
        </p:nvSpPr>
        <p:spPr>
          <a:xfrm>
            <a:off x="5987452" y="4520992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ube 30"/>
          <p:cNvSpPr/>
          <p:nvPr/>
        </p:nvSpPr>
        <p:spPr>
          <a:xfrm>
            <a:off x="6931934" y="4520992"/>
            <a:ext cx="640080" cy="640080"/>
          </a:xfrm>
          <a:prstGeom prst="cub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8538369" y="282844"/>
            <a:ext cx="914400" cy="7068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AvantGarde" pitchFamily="2" charset="0"/>
                <a:cs typeface="Arial" pitchFamily="34" charset="0"/>
              </a:rPr>
              <a:t>1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538369" y="1305148"/>
            <a:ext cx="914400" cy="7068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AvantGarde" pitchFamily="2" charset="0"/>
                <a:cs typeface="Arial" pitchFamily="34" charset="0"/>
              </a:rPr>
              <a:t>2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538369" y="2389320"/>
            <a:ext cx="914400" cy="7068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AvantGarde" pitchFamily="2" charset="0"/>
                <a:cs typeface="Arial" pitchFamily="34" charset="0"/>
              </a:rPr>
              <a:t>3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538369" y="3374265"/>
            <a:ext cx="914400" cy="7068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AvantGarde" pitchFamily="2" charset="0"/>
                <a:cs typeface="Arial" pitchFamily="34" charset="0"/>
              </a:rPr>
              <a:t>4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545059" y="4487596"/>
            <a:ext cx="914400" cy="7068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AvantGarde" pitchFamily="2" charset="0"/>
                <a:cs typeface="Arial" pitchFamily="34" charset="0"/>
              </a:rPr>
              <a:t>5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9814719" y="381000"/>
            <a:ext cx="796636" cy="647121"/>
            <a:chOff x="7924800" y="971550"/>
            <a:chExt cx="796636" cy="647121"/>
          </a:xfrm>
        </p:grpSpPr>
        <p:sp>
          <p:nvSpPr>
            <p:cNvPr id="38" name="Rectangle 37"/>
            <p:cNvSpPr/>
            <p:nvPr/>
          </p:nvSpPr>
          <p:spPr>
            <a:xfrm>
              <a:off x="7924800" y="971550"/>
              <a:ext cx="762000" cy="644525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  <a:latin typeface="HP001 4 hàng"/>
                </a:rPr>
                <a:t>Ǯ</a:t>
              </a:r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111836" y="1033896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/>
                </a:rPr>
                <a:t>1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9842850" y="1437091"/>
            <a:ext cx="762000" cy="647121"/>
            <a:chOff x="7924800" y="971550"/>
            <a:chExt cx="762000" cy="647121"/>
          </a:xfrm>
        </p:grpSpPr>
        <p:sp>
          <p:nvSpPr>
            <p:cNvPr id="41" name="Rectangle 40"/>
            <p:cNvSpPr/>
            <p:nvPr/>
          </p:nvSpPr>
          <p:spPr>
            <a:xfrm>
              <a:off x="7924800" y="971550"/>
              <a:ext cx="762000" cy="644525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  <a:latin typeface="HP001 4 hàng"/>
                </a:rPr>
                <a:t>Ǯ</a:t>
              </a:r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997535" y="1033896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HP001 4 hàng" pitchFamily="34" charset="0"/>
                </a:rPr>
                <a:t>2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9849355" y="2483956"/>
            <a:ext cx="762000" cy="647121"/>
            <a:chOff x="7924800" y="971550"/>
            <a:chExt cx="762000" cy="647121"/>
          </a:xfrm>
        </p:grpSpPr>
        <p:sp>
          <p:nvSpPr>
            <p:cNvPr id="44" name="Rectangle 43"/>
            <p:cNvSpPr/>
            <p:nvPr/>
          </p:nvSpPr>
          <p:spPr>
            <a:xfrm>
              <a:off x="7924800" y="971550"/>
              <a:ext cx="762000" cy="644525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  <a:latin typeface="HP001 4 hàng"/>
                </a:rPr>
                <a:t>Ǯ</a:t>
              </a:r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018317" y="1033896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HP001 4 hàng" pitchFamily="34" charset="0"/>
                </a:rPr>
                <a:t>3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9866672" y="3529948"/>
            <a:ext cx="762000" cy="647121"/>
            <a:chOff x="7924800" y="971550"/>
            <a:chExt cx="762000" cy="647121"/>
          </a:xfrm>
        </p:grpSpPr>
        <p:sp>
          <p:nvSpPr>
            <p:cNvPr id="47" name="Rectangle 46"/>
            <p:cNvSpPr/>
            <p:nvPr/>
          </p:nvSpPr>
          <p:spPr>
            <a:xfrm>
              <a:off x="7924800" y="971550"/>
              <a:ext cx="762000" cy="644525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  <a:latin typeface="HP001 4 hàng"/>
                </a:rPr>
                <a:t>Ǯ</a:t>
              </a:r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018317" y="1033896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HP001 4 hàng" pitchFamily="34" charset="0"/>
                </a:rPr>
                <a:t>4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9859746" y="4625206"/>
            <a:ext cx="762000" cy="647121"/>
            <a:chOff x="7924800" y="971550"/>
            <a:chExt cx="762000" cy="647121"/>
          </a:xfrm>
        </p:grpSpPr>
        <p:sp>
          <p:nvSpPr>
            <p:cNvPr id="50" name="Rectangle 49"/>
            <p:cNvSpPr/>
            <p:nvPr/>
          </p:nvSpPr>
          <p:spPr>
            <a:xfrm>
              <a:off x="7924800" y="971550"/>
              <a:ext cx="762000" cy="644525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  <a:latin typeface="HP001 4 hàng"/>
                </a:rPr>
                <a:t>Ǯ</a:t>
              </a:r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018317" y="1033896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HP001 4 hàng" pitchFamily="34" charset="0"/>
                </a:rPr>
                <a:t>5</a:t>
              </a:r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1327666" y="5394725"/>
            <a:ext cx="9334333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8538369" y="5553590"/>
            <a:ext cx="914400" cy="7068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AvantGarde" pitchFamily="2" charset="0"/>
                <a:cs typeface="Arial" pitchFamily="34" charset="0"/>
              </a:rPr>
              <a:t>0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9915585" y="5651746"/>
            <a:ext cx="762000" cy="647121"/>
            <a:chOff x="7924800" y="971550"/>
            <a:chExt cx="762000" cy="647121"/>
          </a:xfrm>
        </p:grpSpPr>
        <p:sp>
          <p:nvSpPr>
            <p:cNvPr id="56" name="Rectangle 55"/>
            <p:cNvSpPr/>
            <p:nvPr/>
          </p:nvSpPr>
          <p:spPr>
            <a:xfrm>
              <a:off x="7924800" y="971550"/>
              <a:ext cx="762000" cy="644525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  <a:latin typeface="HP001 4 hàng"/>
                </a:rPr>
                <a:t>Ǯ</a:t>
              </a:r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018317" y="1033896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HP001 4 hàng" pitchFamily="34" charset="0"/>
                </a:rPr>
                <a:t>0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60"/>
          <a:stretch/>
        </p:blipFill>
        <p:spPr>
          <a:xfrm>
            <a:off x="880269" y="170819"/>
            <a:ext cx="1621422" cy="93092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2" b="69518"/>
          <a:stretch/>
        </p:blipFill>
        <p:spPr>
          <a:xfrm>
            <a:off x="880269" y="1226348"/>
            <a:ext cx="1621422" cy="93092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35512" r="-1518" b="53343"/>
          <a:stretch/>
        </p:blipFill>
        <p:spPr>
          <a:xfrm>
            <a:off x="911793" y="2322363"/>
            <a:ext cx="1621422" cy="84078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76" b="36484"/>
          <a:stretch/>
        </p:blipFill>
        <p:spPr>
          <a:xfrm>
            <a:off x="897845" y="3323288"/>
            <a:ext cx="1621422" cy="930920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52" b="18808"/>
          <a:stretch/>
        </p:blipFill>
        <p:spPr>
          <a:xfrm>
            <a:off x="897845" y="4415026"/>
            <a:ext cx="1621422" cy="93092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" t="84805" r="508" b="2855"/>
          <a:stretch/>
        </p:blipFill>
        <p:spPr>
          <a:xfrm>
            <a:off x="897845" y="5441566"/>
            <a:ext cx="1621422" cy="930920"/>
          </a:xfrm>
          <a:prstGeom prst="rect">
            <a:avLst/>
          </a:prstGeom>
        </p:spPr>
      </p:pic>
      <p:sp>
        <p:nvSpPr>
          <p:cNvPr id="70" name="Rounded Rectangle 69"/>
          <p:cNvSpPr/>
          <p:nvPr/>
        </p:nvSpPr>
        <p:spPr>
          <a:xfrm>
            <a:off x="2742765" y="5486400"/>
            <a:ext cx="5319354" cy="915990"/>
          </a:xfrm>
          <a:prstGeom prst="roundRect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8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5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62" grpId="0" animBg="1"/>
      <p:bldP spid="61" grpId="0" animBg="1"/>
      <p:bldP spid="11" grpId="0" animBg="1"/>
      <p:bldP spid="13" grpId="0" animBg="1"/>
      <p:bldP spid="14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54" grpId="0" animBg="1"/>
      <p:bldP spid="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EEBAEF-A82C-5443-AC12-129C9A6D352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8719" y="1905000"/>
            <a:ext cx="4805001" cy="240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16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18319" y="304800"/>
            <a:ext cx="4366419" cy="914400"/>
            <a:chOff x="518319" y="304800"/>
            <a:chExt cx="4366419" cy="914400"/>
          </a:xfrm>
        </p:grpSpPr>
        <p:sp>
          <p:nvSpPr>
            <p:cNvPr id="2" name="Oval 1"/>
            <p:cNvSpPr/>
            <p:nvPr/>
          </p:nvSpPr>
          <p:spPr>
            <a:xfrm>
              <a:off x="518319" y="304800"/>
              <a:ext cx="914400" cy="91440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455738" y="449759"/>
              <a:ext cx="3429000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Tập viết số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5001" r="22377" b="75555"/>
          <a:stretch/>
        </p:blipFill>
        <p:spPr>
          <a:xfrm>
            <a:off x="1432719" y="2209800"/>
            <a:ext cx="9398793" cy="24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873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̀nh trang số (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56719" y="152400"/>
            <a:ext cx="63246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̀nh trang số (2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56719" y="0"/>
            <a:ext cx="661035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1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31DC2424-C3F0-46E2-8E3E-B0AEF990D2A3}"/>
  <p:tag name="GENSWF_ADVANCE_TIME" val="244.861"/>
  <p:tag name="TIMING" val="|242.861"/>
  <p:tag name="ISPRING_CUSTOM_TIMING_US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313</Words>
  <Application>Microsoft Office PowerPoint</Application>
  <PresentationFormat>Custom</PresentationFormat>
  <Paragraphs>121</Paragraphs>
  <Slides>27</Slides>
  <Notes>8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SimHei</vt:lpstr>
      <vt:lpstr>Aachen</vt:lpstr>
      <vt:lpstr>Arial</vt:lpstr>
      <vt:lpstr>AvantGarde</vt:lpstr>
      <vt:lpstr>Calibri</vt:lpstr>
      <vt:lpstr>Calibri Light</vt:lpstr>
      <vt:lpstr>HP001 4 hàng</vt:lpstr>
      <vt:lpstr>Kids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Administrator</cp:lastModifiedBy>
  <cp:revision>113</cp:revision>
  <dcterms:created xsi:type="dcterms:W3CDTF">2021-05-23T10:25:42Z</dcterms:created>
  <dcterms:modified xsi:type="dcterms:W3CDTF">2024-06-20T10:54:15Z</dcterms:modified>
</cp:coreProperties>
</file>