
<file path=[Content_Types].xml><?xml version="1.0" encoding="utf-8"?>
<Types xmlns="http://schemas.openxmlformats.org/package/2006/content-types">
  <Default Extension="png" ContentType="image/png"/>
  <Default Extension="mp3" ContentType="audio/mpeg"/>
  <Default Extension="wmf" ContentType="image/x-wmf"/>
  <Default Extension="jpeg" ContentType="image/jpeg"/>
  <Default Extension="rels" ContentType="application/vnd.openxmlformats-package.relationships+xml"/>
  <Default Extension="xml" ContentType="application/xml"/>
  <Default Extension="wav" ContentType="audio/x-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3"/>
  </p:notesMasterIdLst>
  <p:sldIdLst>
    <p:sldId id="274" r:id="rId3"/>
    <p:sldId id="257" r:id="rId4"/>
    <p:sldId id="273" r:id="rId5"/>
    <p:sldId id="259" r:id="rId6"/>
    <p:sldId id="267" r:id="rId7"/>
    <p:sldId id="266" r:id="rId8"/>
    <p:sldId id="265" r:id="rId9"/>
    <p:sldId id="264" r:id="rId10"/>
    <p:sldId id="263" r:id="rId11"/>
    <p:sldId id="27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59"/>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6/19/2024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271AD9-BB67-40C7-8A36-6292A9008BE4}"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b="1" dirty="0"/>
          </a:p>
        </p:txBody>
      </p:sp>
      <p:sp>
        <p:nvSpPr>
          <p:cNvPr id="4" name="Slide Number Placeholder 3"/>
          <p:cNvSpPr>
            <a:spLocks noGrp="1"/>
          </p:cNvSpPr>
          <p:nvPr>
            <p:ph type="sldNum" sz="quarter" idx="5"/>
          </p:nvPr>
        </p:nvSpPr>
        <p:spPr/>
        <p:txBody>
          <a:bodyPr/>
          <a:lstStyle/>
          <a:p>
            <a:fld id="{66E2D01F-6744-4825-94B9-A08506D180B5}" type="slidenum">
              <a:rPr lang="en-US" smtClean="0"/>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2E2A63-D6DB-4B71-98D8-214CD97DAB37}"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2E2A63-D6DB-4B71-98D8-214CD97DAB37}"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2E2A63-D6DB-4B71-98D8-214CD97DAB37}"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507CB7-5F54-4807-B881-CC163DA4271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507CB7-5F54-4807-B881-CC163DA4271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507CB7-5F54-4807-B881-CC163DA4271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507CB7-5F54-4807-B881-CC163DA4271A}"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507CB7-5F54-4807-B881-CC163DA4271A}" type="datetimeFigureOut">
              <a:rPr lang="en-US" smtClean="0"/>
              <a:t>6/19/2024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507CB7-5F54-4807-B881-CC163DA4271A}" type="datetimeFigureOut">
              <a:rPr lang="en-US" smtClean="0"/>
              <a:t>6/19/2024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507CB7-5F54-4807-B881-CC163DA4271A}" type="datetimeFigureOut">
              <a:rPr lang="en-US" smtClean="0"/>
              <a:t>6/19/2024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507CB7-5F54-4807-B881-CC163DA4271A}"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2E2A63-D6DB-4B71-98D8-214CD97DAB37}"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507CB7-5F54-4807-B881-CC163DA4271A}"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507CB7-5F54-4807-B881-CC163DA4271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507CB7-5F54-4807-B881-CC163DA4271A}"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04B7B-9A41-4650-9A2E-93ED7D2478D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2E2A63-D6DB-4B71-98D8-214CD97DAB37}"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2E2A63-D6DB-4B71-98D8-214CD97DAB37}"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2E2A63-D6DB-4B71-98D8-214CD97DAB37}" type="datetimeFigureOut">
              <a:rPr lang="en-US" smtClean="0"/>
              <a:t>6/19/2024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2E2A63-D6DB-4B71-98D8-214CD97DAB37}" type="datetimeFigureOut">
              <a:rPr lang="en-US" smtClean="0"/>
              <a:t>6/19/2024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E2A63-D6DB-4B71-98D8-214CD97DAB37}" type="datetimeFigureOut">
              <a:rPr lang="en-US" smtClean="0"/>
              <a:t>6/19/2024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E2A63-D6DB-4B71-98D8-214CD97DAB37}"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E2A63-D6DB-4B71-98D8-214CD97DAB37}"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8A97EC-FE99-47EE-AB62-7B8056D5858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E2A63-D6DB-4B71-98D8-214CD97DAB37}" type="datetimeFigureOut">
              <a:rPr lang="en-US" smtClean="0"/>
              <a:t>6/19/2024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A97EC-FE99-47EE-AB62-7B8056D5858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507CB7-5F54-4807-B881-CC163DA4271A}" type="datetimeFigureOut">
              <a:rPr lang="en-US" smtClean="0"/>
              <a:t>6/19/2024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04B7B-9A41-4650-9A2E-93ED7D2478D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9.w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GIF"/></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4.jpe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3.GIF"/><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E:\0000000我图PPT\03.20\亲子乐园\亲子乐园副本.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 y="-86129"/>
            <a:ext cx="9145905" cy="6003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E:\0000000我图PPT\03.20\亲子乐园\r6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877" y="1371600"/>
            <a:ext cx="9224477" cy="43945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E:\0000000我图PPT\03.20\亲子乐园\3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08095"/>
            <a:ext cx="9145905" cy="296735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0000000我图PPT\00001PNG素材\儿童卡通\454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798882" y="3207904"/>
            <a:ext cx="4617066" cy="2889597"/>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26" name="Picture 5" descr="E:\0000000我图PPT\00001PNG素材\儿童卡通\卡通人物.png"/>
          <p:cNvPicPr>
            <a:picLocks noChangeAspect="1" noChangeArrowheads="1"/>
          </p:cNvPicPr>
          <p:nvPr/>
        </p:nvPicPr>
        <p:blipFill rotWithShape="1">
          <a:blip r:embed="rId7">
            <a:extLst>
              <a:ext uri="{28A0092B-C50C-407E-A947-70E740481C1C}">
                <a14:useLocalDpi xmlns:a14="http://schemas.microsoft.com/office/drawing/2010/main" val="0"/>
              </a:ext>
            </a:extLst>
          </a:blip>
          <a:srcRect l="-2084" t="-2572" r="59431" b="58435"/>
          <a:stretch>
            <a:fillRect/>
          </a:stretch>
        </p:blipFill>
        <p:spPr bwMode="auto">
          <a:xfrm flipH="1">
            <a:off x="129482" y="717653"/>
            <a:ext cx="2076400" cy="234796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descr="E:\0000000我图PPT\00001PNG素材\儿童卡通\tr.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482" y="4365105"/>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3" name="Tiêu đề 1"/>
          <p:cNvSpPr>
            <a:spLocks noGrp="1"/>
          </p:cNvSpPr>
          <p:nvPr/>
        </p:nvSpPr>
        <p:spPr>
          <a:xfrm>
            <a:off x="-335915" y="3208020"/>
            <a:ext cx="9546590" cy="1664970"/>
          </a:xfrm>
          <a:prstGeom prst="rect">
            <a:avLst/>
          </a:prstGeom>
        </p:spPr>
        <p:txBody>
          <a:bodyPr vert="horz" lIns="91440" tIns="45720" rIns="91440" bIns="45720" rtlCol="0" anchor="b">
            <a:prstTxWarp prst="textArchUp">
              <a:avLst/>
            </a:prstTxWarp>
            <a:normAutofit fontScale="25000" lnSpcReduction="20000"/>
          </a:bodyPr>
          <a:lstStyle>
            <a:lvl1pPr algn="l" defTabSz="914400" rtl="0" eaLnBrk="1" latinLnBrk="0" hangingPunct="1">
              <a:lnSpc>
                <a:spcPct val="90000"/>
              </a:lnSpc>
              <a:spcBef>
                <a:spcPct val="0"/>
              </a:spcBef>
              <a:buNone/>
              <a:defRPr lang="vi-VN" sz="4400" kern="1200">
                <a:solidFill>
                  <a:srgbClr val="404040"/>
                </a:solidFill>
                <a:latin typeface="Segoe UI" panose="020B0502040204020203" pitchFamily="34" charset="0"/>
                <a:ea typeface="Segoe UI" panose="020B0502040204020203" pitchFamily="34" charset="0"/>
                <a:cs typeface="Segoe UI" panose="020B0502040204020203" pitchFamily="34" charset="0"/>
              </a:defRPr>
            </a:lvl1pPr>
          </a:lstStyle>
          <a:p>
            <a:pPr algn="ctr"/>
            <a: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t/>
            </a:r>
            <a:b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br>
            <a: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t/>
            </a:r>
            <a:b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br>
            <a: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t/>
            </a:r>
            <a:b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br>
            <a: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t/>
            </a:r>
            <a:b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br>
            <a: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sym typeface="+mn-ea"/>
              </a:rPr>
              <a:t>CHÀO MỪNG CÁC EM ĐẾN VỚI TIẾT</a:t>
            </a:r>
            <a: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rPr>
              <a:t/>
            </a:r>
            <a:br>
              <a:rPr lang="en-US"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rPr>
            </a:br>
            <a:endParaRPr lang="en-US" altLang="vi-VN" sz="14400" b="1" kern="1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a:cs typeface="Times New Roman" panose="02020603050405020304"/>
            </a:endParaRPr>
          </a:p>
        </p:txBody>
      </p:sp>
      <p:sp>
        <p:nvSpPr>
          <p:cNvPr id="13" name="圆角矩形 1"/>
          <p:cNvSpPr/>
          <p:nvPr/>
        </p:nvSpPr>
        <p:spPr>
          <a:xfrm>
            <a:off x="738872" y="3313109"/>
            <a:ext cx="7228953" cy="1455231"/>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62268" tIns="81133" rIns="162268" bIns="81133" anchor="ctr">
            <a:scene3d>
              <a:camera prst="orthographicFront"/>
              <a:lightRig rig="soft" dir="t">
                <a:rot lat="0" lon="0" rev="15600000"/>
              </a:lightRig>
            </a:scene3d>
            <a:sp3d extrusionH="57150" prstMaterial="softEdge">
              <a:bevelT w="25400" h="38100"/>
            </a:sp3d>
          </a:bodyPr>
          <a:lstStyle/>
          <a:p>
            <a:pPr algn="ctr" defTabSz="1622425">
              <a:defRPr/>
            </a:pPr>
            <a:r>
              <a:rPr lang="en-US" altLang="zh-CN" sz="3200" b="1" dirty="0">
                <a:solidFill>
                  <a:srgbClr val="FF0000"/>
                </a:solidFill>
                <a:effectLst/>
                <a:latin typeface="Times New Roman" panose="02020603050405020304" pitchFamily="18" charset="0"/>
                <a:cs typeface="Times New Roman" panose="02020603050405020304" pitchFamily="18" charset="0"/>
              </a:rPr>
              <a:t>Đạo đức</a:t>
            </a:r>
          </a:p>
          <a:p>
            <a:pPr algn="ctr" defTabSz="1622425">
              <a:defRPr/>
            </a:pPr>
            <a:r>
              <a:rPr lang="en-US" altLang="zh-CN" sz="3200" b="1" dirty="0">
                <a:solidFill>
                  <a:srgbClr val="FF0000"/>
                </a:solidFill>
                <a:effectLst/>
                <a:latin typeface="Times New Roman" panose="02020603050405020304" pitchFamily="18" charset="0"/>
                <a:cs typeface="Times New Roman" panose="02020603050405020304" pitchFamily="18" charset="0"/>
              </a:rPr>
              <a:t> LỚP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0-#ppt_w/2"/>
                                          </p:val>
                                        </p:tav>
                                        <p:tav tm="100000">
                                          <p:val>
                                            <p:strVal val="#ppt_x"/>
                                          </p:val>
                                        </p:tav>
                                      </p:tavLst>
                                    </p:anim>
                                    <p:anim calcmode="lin" valueType="num">
                                      <p:cBhvr additive="base">
                                        <p:cTn id="8" dur="10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750" fill="hold"/>
                                        <p:tgtEl>
                                          <p:spTgt spid="27"/>
                                        </p:tgtEl>
                                        <p:attrNameLst>
                                          <p:attrName>ppt_x</p:attrName>
                                        </p:attrNameLst>
                                      </p:cBhvr>
                                      <p:tavLst>
                                        <p:tav tm="0">
                                          <p:val>
                                            <p:strVal val="0-#ppt_w/2"/>
                                          </p:val>
                                        </p:tav>
                                        <p:tav tm="100000">
                                          <p:val>
                                            <p:strVal val="#ppt_x"/>
                                          </p:val>
                                        </p:tav>
                                      </p:tavLst>
                                    </p:anim>
                                    <p:anim calcmode="lin" valueType="num">
                                      <p:cBhvr additive="base">
                                        <p:cTn id="12" dur="750" fill="hold"/>
                                        <p:tgtEl>
                                          <p:spTgt spid="2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80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750" fill="hold"/>
                                        <p:tgtEl>
                                          <p:spTgt spid="1026"/>
                                        </p:tgtEl>
                                        <p:attrNameLst>
                                          <p:attrName>ppt_x</p:attrName>
                                        </p:attrNameLst>
                                      </p:cBhvr>
                                      <p:tavLst>
                                        <p:tav tm="0">
                                          <p:val>
                                            <p:strVal val="1+#ppt_w/2"/>
                                          </p:val>
                                        </p:tav>
                                        <p:tav tm="100000">
                                          <p:val>
                                            <p:strVal val="#ppt_x"/>
                                          </p:val>
                                        </p:tav>
                                      </p:tavLst>
                                    </p:anim>
                                    <p:anim calcmode="lin" valueType="num">
                                      <p:cBhvr additive="base">
                                        <p:cTn id="16" dur="750" fill="hold"/>
                                        <p:tgtEl>
                                          <p:spTgt spid="1026"/>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1" presetClass="entr" presetSubtype="1"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heel(1)">
                                      <p:cBhvr>
                                        <p:cTn id="20" dur="20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3"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lstStyle/>
          <a:p>
            <a:endParaRPr lang="en-US" dirty="0"/>
          </a:p>
        </p:txBody>
      </p:sp>
      <p:pic>
        <p:nvPicPr>
          <p:cNvPr id="5" name="Học tập, sinh hoạt đúng giờ">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49275" y="381000"/>
            <a:ext cx="8045450" cy="4525963"/>
          </a:xfrm>
        </p:spPr>
      </p:pic>
      <p:sp>
        <p:nvSpPr>
          <p:cNvPr id="6" name="TextBox 5"/>
          <p:cNvSpPr txBox="1"/>
          <p:nvPr/>
        </p:nvSpPr>
        <p:spPr>
          <a:xfrm>
            <a:off x="609600" y="5769114"/>
            <a:ext cx="8077200" cy="707886"/>
          </a:xfrm>
          <a:prstGeom prst="rect">
            <a:avLst/>
          </a:prstGeom>
          <a:solidFill>
            <a:srgbClr val="FFFF00"/>
          </a:solidFill>
        </p:spPr>
        <p:txBody>
          <a:bodyPr wrap="square" rtlCol="0">
            <a:spAutoFit/>
          </a:bodyPr>
          <a:lstStyle/>
          <a:p>
            <a:r>
              <a:rPr lang="vi-VN" sz="2000" dirty="0" smtClean="0"/>
              <a:t>Câu chuyện nói lên điều gì ? Trong câu chuyện ai là người đáng khen.</a:t>
            </a:r>
            <a:endParaRPr lang="en-US" sz="2000" dirty="0"/>
          </a:p>
        </p:txBody>
      </p:sp>
      <p:sp>
        <p:nvSpPr>
          <p:cNvPr id="7" name="TextBox 6"/>
          <p:cNvSpPr txBox="1"/>
          <p:nvPr/>
        </p:nvSpPr>
        <p:spPr>
          <a:xfrm>
            <a:off x="595745" y="83959"/>
            <a:ext cx="4419600" cy="738664"/>
          </a:xfrm>
          <a:prstGeom prst="rect">
            <a:avLst/>
          </a:prstGeom>
          <a:noFill/>
        </p:spPr>
        <p:txBody>
          <a:bodyPr wrap="square" rtlCol="0">
            <a:spAutoFit/>
          </a:bodyPr>
          <a:lstStyle/>
          <a:p>
            <a:r>
              <a:rPr lang="vi-VN" dirty="0" smtClean="0"/>
              <a:t> </a:t>
            </a:r>
            <a:r>
              <a:rPr lang="vi-VN" sz="2400" dirty="0" smtClean="0">
                <a:solidFill>
                  <a:srgbClr val="00B050"/>
                </a:solidFill>
                <a:latin typeface="+mj-lt"/>
              </a:rPr>
              <a:t>Câu chuyện sinh hoạt đúng giờ</a:t>
            </a:r>
          </a:p>
          <a:p>
            <a:endParaRPr lang="en-US" dirty="0"/>
          </a:p>
        </p:txBody>
      </p:sp>
    </p:spTree>
    <p:extLst>
      <p:ext uri="{BB962C8B-B14F-4D97-AF65-F5344CB8AC3E}">
        <p14:creationId xmlns:p14="http://schemas.microsoft.com/office/powerpoint/2010/main" val="27571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5"/>
                                        </p:tgtEl>
                                      </p:cBhvr>
                                    </p:cmd>
                                  </p:childTnLst>
                                </p:cTn>
                              </p:par>
                            </p:childTnLst>
                          </p:cTn>
                        </p:par>
                      </p:childTnLst>
                    </p:cTn>
                  </p:par>
                </p:childTnLst>
              </p:cTn>
              <p:nextCondLst>
                <p:cond evt="onClick" delay="0">
                  <p:tgtEl>
                    <p:spTgt spid="5"/>
                  </p:tgtEl>
                </p:cond>
              </p:nextCondLst>
            </p:seq>
            <p:video>
              <p:cMediaNode vol="80000">
                <p:cTn id="14" fill="hold" display="0">
                  <p:stCondLst>
                    <p:cond delay="indefinite"/>
                  </p:stCondLst>
                </p:cTn>
                <p:tgtEl>
                  <p:spTgt spid="5"/>
                </p:tgtEl>
              </p:cMediaNode>
            </p:video>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0"/>
            <a:ext cx="9115425" cy="4800600"/>
          </a:xfrm>
          <a:prstGeom prst="rect">
            <a:avLst/>
          </a:prstGeom>
          <a:noFill/>
          <a:ln w="9525">
            <a:noFill/>
            <a:miter lim="800000"/>
            <a:headEnd/>
            <a:tailEnd/>
          </a:ln>
          <a:effectLst/>
        </p:spPr>
      </p:pic>
      <p:sp>
        <p:nvSpPr>
          <p:cNvPr id="5" name="Rectangle 4"/>
          <p:cNvSpPr/>
          <p:nvPr/>
        </p:nvSpPr>
        <p:spPr>
          <a:xfrm>
            <a:off x="0" y="2971800"/>
            <a:ext cx="6172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100" y="2108201"/>
            <a:ext cx="5219700" cy="2277863"/>
          </a:xfrm>
          <a:prstGeom prst="rect">
            <a:avLst/>
          </a:prstGeom>
        </p:spPr>
      </p:pic>
      <p:pic>
        <p:nvPicPr>
          <p:cNvPr id="3" name="Picture 8" descr="POINSET2"/>
          <p:cNvPicPr>
            <a:picLocks noChangeAspect="1" noChangeArrowheads="1"/>
          </p:cNvPicPr>
          <p:nvPr/>
        </p:nvPicPr>
        <p:blipFill>
          <a:blip r:embed="rId4"/>
          <a:srcRect/>
          <a:stretch>
            <a:fillRect/>
          </a:stretch>
        </p:blipFill>
        <p:spPr bwMode="auto">
          <a:xfrm>
            <a:off x="17839" y="61210"/>
            <a:ext cx="2209800" cy="1981200"/>
          </a:xfrm>
          <a:prstGeom prst="rect">
            <a:avLst/>
          </a:prstGeom>
          <a:noFill/>
          <a:ln w="9525">
            <a:noFill/>
            <a:miter lim="800000"/>
            <a:headEnd/>
            <a:tailEnd/>
          </a:ln>
        </p:spPr>
      </p:pic>
      <p:pic>
        <p:nvPicPr>
          <p:cNvPr id="5" name="Picture 8" descr="POINSET2"/>
          <p:cNvPicPr>
            <a:picLocks noChangeAspect="1" noChangeArrowheads="1"/>
          </p:cNvPicPr>
          <p:nvPr/>
        </p:nvPicPr>
        <p:blipFill>
          <a:blip r:embed="rId4"/>
          <a:srcRect/>
          <a:stretch>
            <a:fillRect/>
          </a:stretch>
        </p:blipFill>
        <p:spPr bwMode="auto">
          <a:xfrm rot="10800000">
            <a:off x="6934200" y="4849091"/>
            <a:ext cx="2209800" cy="19812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TextBox 5"/>
          <p:cNvSpPr txBox="1"/>
          <p:nvPr/>
        </p:nvSpPr>
        <p:spPr>
          <a:xfrm>
            <a:off x="212725" y="1768475"/>
            <a:ext cx="9144000" cy="1077218"/>
          </a:xfrm>
          <a:prstGeom prst="rect">
            <a:avLst/>
          </a:prstGeom>
          <a:noFill/>
        </p:spPr>
        <p:txBody>
          <a:bodyPr wrap="square" rtlCol="0">
            <a:spAutoFit/>
          </a:bodyPr>
          <a:lstStyle/>
          <a:p>
            <a:r>
              <a:rPr lang="en-US" sz="3200" dirty="0" err="1" smtClean="0">
                <a:latin typeface="Times New Roman" panose="02020603050405020304" pitchFamily="18" charset="0"/>
                <a:cs typeface="Times New Roman" panose="02020603050405020304" pitchFamily="18" charset="0"/>
              </a:rPr>
              <a:t>Em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cùng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bạn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hát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Hoàng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Thảo</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Bùi</a:t>
            </a:r>
            <a:r>
              <a:rPr lang="en-US" sz="3200" dirty="0" smtClean="0">
                <a:latin typeface="Times New Roman" panose="02020603050405020304" pitchFamily="18" charset="0"/>
                <a:cs typeface="Times New Roman" panose="02020603050405020304" pitchFamily="18" charset="0"/>
              </a:rPr>
              <a:t> Minh </a:t>
            </a:r>
            <a:r>
              <a:rPr lang="en-US" sz="3200" dirty="0" err="1" smtClean="0">
                <a:latin typeface="Times New Roman" panose="02020603050405020304" pitchFamily="18" charset="0"/>
                <a:cs typeface="Times New Roman" panose="02020603050405020304" pitchFamily="18" charset="0"/>
              </a:rPr>
              <a:t>Chính</a:t>
            </a:r>
            <a:endParaRPr lang="en-US" sz="3200" dirty="0">
              <a:latin typeface="Times New Roman" panose="02020603050405020304" pitchFamily="18" charset="0"/>
              <a:cs typeface="Times New Roman" panose="02020603050405020304" pitchFamily="18" charset="0"/>
            </a:endParaRPr>
          </a:p>
        </p:txBody>
      </p:sp>
      <p:pic>
        <p:nvPicPr>
          <p:cNvPr id="2" name="412_20200510083145_10.di-hoc---be-mai-vy-♪-than-dong-am-nhac-4-tuoi-hat-nhac-thieu-nhi-cuc-hay">
            <a:hlinkClick r:id="" action="ppaction://media"/>
          </p:cNvPr>
          <p:cNvPicPr/>
          <p:nvPr>
            <a:audioFile r:link="rId2"/>
            <p:extLst>
              <p:ext uri="{DAA4B4D4-6D71-4841-9C94-3DE7FCFB9230}">
                <p14:media xmlns:p14="http://schemas.microsoft.com/office/powerpoint/2010/main" r:embed="rId1"/>
              </p:ext>
            </p:extLst>
          </p:nvPr>
        </p:nvPicPr>
        <p:blipFill>
          <a:blip r:embed="rId4"/>
          <a:stretch>
            <a:fillRect/>
          </a:stretch>
        </p:blipFill>
        <p:spPr>
          <a:xfrm>
            <a:off x="3230245" y="3119120"/>
            <a:ext cx="619125" cy="61912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additive="base">
                                        <p:cTn id="10" dur="2801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1">
                  <p:stCondLst>
                    <p:cond delay="indefinite"/>
                  </p:stCondLst>
                  <p:endCondLst>
                    <p:cond evt="onNext" delay="0">
                      <p:tgtEl>
                        <p:sldTgt/>
                      </p:tgtEl>
                    </p:cond>
                    <p:cond evt="onPrev" delay="0">
                      <p:tgtEl>
                        <p:sldTgt/>
                      </p:tgtEl>
                    </p:cond>
                    <p:cond evt="onStopAudio" delay="0">
                      <p:tgtEl>
                        <p:sldTgt/>
                      </p:tgtEl>
                    </p:cond>
                  </p:endCondLst>
                </p:cTn>
                <p:tgtEl>
                  <p:spTgt spid="2"/>
                </p:tgtEl>
              </p:cMediaNode>
            </p:audio>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 y="1"/>
            <a:ext cx="3810001" cy="1523999"/>
          </a:xfrm>
          <a:prstGeom prst="rect">
            <a:avLst/>
          </a:prstGeom>
          <a:noFill/>
          <a:ln w="9525">
            <a:noFill/>
            <a:miter lim="800000"/>
            <a:headEnd/>
            <a:tailEnd/>
          </a:ln>
          <a:effectLst/>
        </p:spPr>
      </p:pic>
      <p:sp>
        <p:nvSpPr>
          <p:cNvPr id="3" name="TextBox 2"/>
          <p:cNvSpPr txBox="1"/>
          <p:nvPr/>
        </p:nvSpPr>
        <p:spPr>
          <a:xfrm>
            <a:off x="0" y="1447800"/>
            <a:ext cx="9144000"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800" b="1" dirty="0" err="1" smtClean="0">
                <a:solidFill>
                  <a:srgbClr val="FF0000"/>
                </a:solidFill>
                <a:latin typeface="Times New Roman" panose="02020603050405020304" pitchFamily="18" charset="0"/>
                <a:cs typeface="Times New Roman" panose="02020603050405020304" pitchFamily="18" charset="0"/>
              </a:rPr>
              <a:t>Em</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đồng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tình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hoặc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không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đồng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tình</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với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bạn</a:t>
            </a:r>
            <a:r>
              <a:rPr lang="en-US" sz="2800" b="1" dirty="0" smtClean="0">
                <a:solidFill>
                  <a:srgbClr val="FF0000"/>
                </a:solidFill>
                <a:latin typeface="Times New Roman" panose="02020603050405020304" pitchFamily="18" charset="0"/>
                <a:cs typeface="Times New Roman" panose="02020603050405020304" pitchFamily="18" charset="0"/>
              </a:rPr>
              <a:t> </a:t>
            </a:r>
            <a:r>
              <a:rPr lang="vi-VN" sz="2800" b="1" smtClean="0">
                <a:solidFill>
                  <a:srgbClr val="FF0000"/>
                </a:solidFill>
                <a:latin typeface="Times New Roman" panose="02020603050405020304" pitchFamily="18" charset="0"/>
                <a:cs typeface="Times New Roman" panose="02020603050405020304" pitchFamily="18" charset="0"/>
              </a:rPr>
              <a:t>n</a:t>
            </a:r>
            <a:r>
              <a:rPr lang="en-US" sz="2800" b="1" smtClean="0">
                <a:solidFill>
                  <a:srgbClr val="FF0000"/>
                </a:solidFill>
                <a:latin typeface="Times New Roman" panose="02020603050405020304" pitchFamily="18" charset="0"/>
                <a:cs typeface="Times New Roman" panose="02020603050405020304" pitchFamily="18" charset="0"/>
              </a:rPr>
              <a:t>ào</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Vì</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sao</a:t>
            </a:r>
            <a:r>
              <a:rPr lang="en-US" sz="2800" b="1" dirty="0" smtClean="0">
                <a:solidFill>
                  <a:srgbClr val="FF0000"/>
                </a:solidFill>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3"/>
          <a:srcRect/>
          <a:stretch>
            <a:fillRect/>
          </a:stretch>
        </p:blipFill>
        <p:spPr bwMode="auto">
          <a:xfrm>
            <a:off x="0" y="2362199"/>
            <a:ext cx="9144000" cy="3626465"/>
          </a:xfrm>
          <a:prstGeom prst="rect">
            <a:avLst/>
          </a:prstGeom>
          <a:noFill/>
          <a:ln w="9525">
            <a:noFill/>
            <a:miter lim="800000"/>
            <a:headEnd/>
            <a:tailEnd/>
          </a:ln>
          <a:effectLst/>
        </p:spPr>
      </p:pic>
      <p:pic>
        <p:nvPicPr>
          <p:cNvPr id="2" name="Content Placeholder 4"/>
          <p:cNvPicPr>
            <a:picLocks noGrp="1" noChangeAspect="1"/>
          </p:cNvPicPr>
          <p:nvPr>
            <p:ph sz="half" idx="2"/>
          </p:nvPr>
        </p:nvPicPr>
        <p:blipFill>
          <a:blip r:embed="rId4"/>
          <a:stretch>
            <a:fillRect/>
          </a:stretch>
        </p:blipFill>
        <p:spPr>
          <a:xfrm>
            <a:off x="5697220" y="3621405"/>
            <a:ext cx="914400" cy="85725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525" y="2545080"/>
            <a:ext cx="762635" cy="695960"/>
          </a:xfrm>
          <a:prstGeom prst="rect">
            <a:avLst/>
          </a:prstGeom>
        </p:spPr>
      </p:pic>
      <p:sp>
        <p:nvSpPr>
          <p:cNvPr id="4" name="TextBox 3"/>
          <p:cNvSpPr txBox="1"/>
          <p:nvPr/>
        </p:nvSpPr>
        <p:spPr>
          <a:xfrm>
            <a:off x="263525" y="6129040"/>
            <a:ext cx="8499475" cy="646331"/>
          </a:xfrm>
          <a:prstGeom prst="rect">
            <a:avLst/>
          </a:prstGeom>
          <a:solidFill>
            <a:srgbClr val="FFC000"/>
          </a:solidFill>
        </p:spPr>
        <p:txBody>
          <a:bodyPr wrap="square" rtlCol="0">
            <a:spAutoFit/>
          </a:bodyPr>
          <a:lstStyle/>
          <a:p>
            <a:r>
              <a:rPr lang="vi-VN" dirty="0" smtClean="0"/>
              <a:t>Đi học đúng giờ giúp em hiểu bài và làm bài tốt hơn.Bố mẹ sẽ vui lòng.Thầy cô và các bạn luôn yêu quý 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diamond(in)">
                                      <p:cBhvr>
                                        <p:cTn id="12" dur="20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28600"/>
            <a:ext cx="914400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Em</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cần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làm</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gì</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để</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học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đúng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giờ</a:t>
            </a:r>
            <a:r>
              <a:rPr lang="en-US"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3" name="Picture 5"/>
          <p:cNvPicPr>
            <a:picLocks noChangeAspect="1" noChangeArrowheads="1"/>
          </p:cNvPicPr>
          <p:nvPr/>
        </p:nvPicPr>
        <p:blipFill>
          <a:blip r:embed="rId2"/>
          <a:srcRect/>
          <a:stretch>
            <a:fillRect/>
          </a:stretch>
        </p:blipFill>
        <p:spPr bwMode="auto">
          <a:xfrm>
            <a:off x="1143000" y="1143000"/>
            <a:ext cx="2971800" cy="1886528"/>
          </a:xfrm>
          <a:prstGeom prst="rect">
            <a:avLst/>
          </a:prstGeom>
          <a:noFill/>
          <a:ln w="9525">
            <a:noFill/>
            <a:miter lim="800000"/>
            <a:headEnd/>
            <a:tailEnd/>
          </a:ln>
          <a:effectLst/>
        </p:spPr>
      </p:pic>
      <p:pic>
        <p:nvPicPr>
          <p:cNvPr id="4098" name="Picture 2"/>
          <p:cNvPicPr>
            <a:picLocks noChangeAspect="1" noChangeArrowheads="1"/>
          </p:cNvPicPr>
          <p:nvPr/>
        </p:nvPicPr>
        <p:blipFill>
          <a:blip r:embed="rId3"/>
          <a:srcRect/>
          <a:stretch>
            <a:fillRect/>
          </a:stretch>
        </p:blipFill>
        <p:spPr bwMode="auto">
          <a:xfrm>
            <a:off x="4191000" y="1143000"/>
            <a:ext cx="3390900" cy="1800225"/>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0" y="2895600"/>
            <a:ext cx="3097107" cy="23622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5"/>
          <a:srcRect/>
          <a:stretch>
            <a:fillRect/>
          </a:stretch>
        </p:blipFill>
        <p:spPr bwMode="auto">
          <a:xfrm>
            <a:off x="3200399" y="2971800"/>
            <a:ext cx="2762103" cy="20574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6"/>
          <a:srcRect/>
          <a:stretch>
            <a:fillRect/>
          </a:stretch>
        </p:blipFill>
        <p:spPr bwMode="auto">
          <a:xfrm>
            <a:off x="6172200" y="3048000"/>
            <a:ext cx="2916936" cy="1981200"/>
          </a:xfrm>
          <a:prstGeom prst="rect">
            <a:avLst/>
          </a:prstGeom>
          <a:noFill/>
          <a:ln w="9525">
            <a:noFill/>
            <a:miter lim="800000"/>
            <a:headEnd/>
            <a:tailEnd/>
          </a:ln>
          <a:effectLst/>
        </p:spPr>
      </p:pic>
      <p:sp>
        <p:nvSpPr>
          <p:cNvPr id="10" name="Title 1"/>
          <p:cNvSpPr txBox="1">
            <a:spLocks/>
          </p:cNvSpPr>
          <p:nvPr/>
        </p:nvSpPr>
        <p:spPr>
          <a:xfrm>
            <a:off x="228600" y="5325708"/>
            <a:ext cx="8610600" cy="1532292"/>
          </a:xfrm>
          <a:prstGeom prst="rect">
            <a:avLst/>
          </a:prstGeom>
          <a:solidFill>
            <a:srgbClr val="FFC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vi-VN" sz="2700" dirty="0" smtClean="0">
                <a:latin typeface="Times New Roman" panose="02020603050405020304" pitchFamily="18" charset="0"/>
                <a:cs typeface="Times New Roman" panose="02020603050405020304" pitchFamily="18" charset="0"/>
              </a:rPr>
              <a:t>Để đi học đúng giờ, em cần học bài và ngủ đúng giờ, chuẩn bị sẵn sách vở,đồ dùng học tập, và quần áo,để đồng hồ báo thức, thức dậy, ăn sáng đúng giờ, không la cà dọc đường.</a:t>
            </a:r>
            <a:endParaRPr lang="en-US" sz="27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wipe(down)">
                                      <p:cBhvr>
                                        <p:cTn id="15" dur="500"/>
                                        <p:tgtEl>
                                          <p:spTgt spid="4098"/>
                                        </p:tgtEl>
                                      </p:cBhvr>
                                    </p:animEffect>
                                  </p:childTnLst>
                                </p:cTn>
                              </p:par>
                              <p:par>
                                <p:cTn id="16" presetID="2" presetClass="entr" presetSubtype="4" fill="hold" nodeType="withEffect">
                                  <p:stCondLst>
                                    <p:cond delay="0"/>
                                  </p:stCondLst>
                                  <p:childTnLst>
                                    <p:set>
                                      <p:cBhvr>
                                        <p:cTn id="17" dur="1" fill="hold">
                                          <p:stCondLst>
                                            <p:cond delay="0"/>
                                          </p:stCondLst>
                                        </p:cTn>
                                        <p:tgtEl>
                                          <p:spTgt spid="4099"/>
                                        </p:tgtEl>
                                        <p:attrNameLst>
                                          <p:attrName>style.visibility</p:attrName>
                                        </p:attrNameLst>
                                      </p:cBhvr>
                                      <p:to>
                                        <p:strVal val="visible"/>
                                      </p:to>
                                    </p:set>
                                    <p:anim calcmode="lin" valueType="num">
                                      <p:cBhvr additive="base">
                                        <p:cTn id="18" dur="500" fill="hold"/>
                                        <p:tgtEl>
                                          <p:spTgt spid="4099"/>
                                        </p:tgtEl>
                                        <p:attrNameLst>
                                          <p:attrName>ppt_x</p:attrName>
                                        </p:attrNameLst>
                                      </p:cBhvr>
                                      <p:tavLst>
                                        <p:tav tm="0">
                                          <p:val>
                                            <p:strVal val="#ppt_x"/>
                                          </p:val>
                                        </p:tav>
                                        <p:tav tm="100000">
                                          <p:val>
                                            <p:strVal val="#ppt_x"/>
                                          </p:val>
                                        </p:tav>
                                      </p:tavLst>
                                    </p:anim>
                                    <p:anim calcmode="lin" valueType="num">
                                      <p:cBhvr additive="base">
                                        <p:cTn id="19" dur="500" fill="hold"/>
                                        <p:tgtEl>
                                          <p:spTgt spid="4099"/>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100"/>
                                        </p:tgtEl>
                                        <p:attrNameLst>
                                          <p:attrName>style.visibility</p:attrName>
                                        </p:attrNameLst>
                                      </p:cBhvr>
                                      <p:to>
                                        <p:strVal val="visible"/>
                                      </p:to>
                                    </p:set>
                                    <p:anim calcmode="lin" valueType="num">
                                      <p:cBhvr additive="base">
                                        <p:cTn id="22" dur="500" fill="hold"/>
                                        <p:tgtEl>
                                          <p:spTgt spid="4100"/>
                                        </p:tgtEl>
                                        <p:attrNameLst>
                                          <p:attrName>ppt_x</p:attrName>
                                        </p:attrNameLst>
                                      </p:cBhvr>
                                      <p:tavLst>
                                        <p:tav tm="0">
                                          <p:val>
                                            <p:strVal val="#ppt_x"/>
                                          </p:val>
                                        </p:tav>
                                        <p:tav tm="100000">
                                          <p:val>
                                            <p:strVal val="#ppt_x"/>
                                          </p:val>
                                        </p:tav>
                                      </p:tavLst>
                                    </p:anim>
                                    <p:anim calcmode="lin" valueType="num">
                                      <p:cBhvr additive="base">
                                        <p:cTn id="23" dur="500" fill="hold"/>
                                        <p:tgtEl>
                                          <p:spTgt spid="4100"/>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4101"/>
                                        </p:tgtEl>
                                        <p:attrNameLst>
                                          <p:attrName>style.visibility</p:attrName>
                                        </p:attrNameLst>
                                      </p:cBhvr>
                                      <p:to>
                                        <p:strVal val="visible"/>
                                      </p:to>
                                    </p:set>
                                    <p:anim calcmode="lin" valueType="num">
                                      <p:cBhvr additive="base">
                                        <p:cTn id="26" dur="500" fill="hold"/>
                                        <p:tgtEl>
                                          <p:spTgt spid="4101"/>
                                        </p:tgtEl>
                                        <p:attrNameLst>
                                          <p:attrName>ppt_x</p:attrName>
                                        </p:attrNameLst>
                                      </p:cBhvr>
                                      <p:tavLst>
                                        <p:tav tm="0">
                                          <p:val>
                                            <p:strVal val="#ppt_x"/>
                                          </p:val>
                                        </p:tav>
                                        <p:tav tm="100000">
                                          <p:val>
                                            <p:strVal val="#ppt_x"/>
                                          </p:val>
                                        </p:tav>
                                      </p:tavLst>
                                    </p:anim>
                                    <p:anim calcmode="lin" valueType="num">
                                      <p:cBhvr additive="base">
                                        <p:cTn id="27" dur="500" fill="hold"/>
                                        <p:tgtEl>
                                          <p:spTgt spid="410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 y="0"/>
            <a:ext cx="2724727" cy="1143000"/>
          </a:xfrm>
          <a:prstGeom prst="rect">
            <a:avLst/>
          </a:prstGeom>
          <a:noFill/>
          <a:ln w="9525">
            <a:noFill/>
            <a:miter lim="800000"/>
            <a:headEnd/>
            <a:tailEnd/>
          </a:ln>
          <a:effectLst/>
        </p:spPr>
      </p:pic>
      <p:sp>
        <p:nvSpPr>
          <p:cNvPr id="3" name="Rounded Rectangle 2"/>
          <p:cNvSpPr/>
          <p:nvPr/>
        </p:nvSpPr>
        <p:spPr>
          <a:xfrm>
            <a:off x="2971800" y="0"/>
            <a:ext cx="6172200" cy="990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err="1" smtClean="0">
                <a:latin typeface="Times New Roman" panose="02020603050405020304" pitchFamily="18" charset="0"/>
                <a:cs typeface="Times New Roman" panose="02020603050405020304" pitchFamily="18" charset="0"/>
              </a:rPr>
              <a:t>Việc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nào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nên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Việc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nào</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không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nên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Vì</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sao</a:t>
            </a:r>
            <a:r>
              <a:rPr lang="en-US" sz="3200" b="1"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5123" name="Picture 3"/>
          <p:cNvPicPr>
            <a:picLocks noChangeAspect="1" noChangeArrowheads="1"/>
          </p:cNvPicPr>
          <p:nvPr/>
        </p:nvPicPr>
        <p:blipFill>
          <a:blip r:embed="rId3"/>
          <a:srcRect/>
          <a:stretch>
            <a:fillRect/>
          </a:stretch>
        </p:blipFill>
        <p:spPr bwMode="auto">
          <a:xfrm>
            <a:off x="0" y="1447800"/>
            <a:ext cx="3053610" cy="35052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3124200" y="1828800"/>
            <a:ext cx="2989489" cy="3219450"/>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6105525" y="1905000"/>
            <a:ext cx="3038475" cy="3124200"/>
          </a:xfrm>
          <a:prstGeom prst="rect">
            <a:avLst/>
          </a:prstGeom>
          <a:noFill/>
          <a:ln w="9525">
            <a:noFill/>
            <a:miter lim="800000"/>
            <a:headEnd/>
            <a:tailEnd/>
          </a:ln>
          <a:effectLst/>
        </p:spPr>
      </p:pic>
      <p:sp>
        <p:nvSpPr>
          <p:cNvPr id="7" name="Rounded Rectangle 6"/>
          <p:cNvSpPr/>
          <p:nvPr/>
        </p:nvSpPr>
        <p:spPr>
          <a:xfrm>
            <a:off x="0" y="5257800"/>
            <a:ext cx="9144000" cy="12954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200" b="1" dirty="0" err="1" smtClean="0">
                <a:latin typeface="Times New Roman" panose="02020603050405020304" pitchFamily="18" charset="0"/>
                <a:cs typeface="Times New Roman" panose="02020603050405020304" pitchFamily="18" charset="0"/>
              </a:rPr>
              <a:t>Hãy</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chia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sẻ</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với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bạn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những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việc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em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đã</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làm</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để</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đi</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học</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đúng</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giờ</a:t>
            </a:r>
            <a:r>
              <a:rPr lang="en-US" sz="3200" b="1" dirty="0" smtClean="0">
                <a:latin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cs typeface="Times New Roman" panose="02020603050405020304" pitchFamily="18" charset="0"/>
            </a:endParaRPr>
          </a:p>
        </p:txBody>
      </p:sp>
      <p:pic>
        <p:nvPicPr>
          <p:cNvPr id="2" name="Content Placeholder 4"/>
          <p:cNvPicPr>
            <a:picLocks noGrp="1" noChangeAspect="1"/>
          </p:cNvPicPr>
          <p:nvPr>
            <p:ph sz="half" idx="2"/>
          </p:nvPr>
        </p:nvPicPr>
        <p:blipFill>
          <a:blip r:embed="rId6"/>
          <a:stretch>
            <a:fillRect/>
          </a:stretch>
        </p:blipFill>
        <p:spPr>
          <a:xfrm>
            <a:off x="2470150" y="1256665"/>
            <a:ext cx="914400" cy="857250"/>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20710" y="1219200"/>
            <a:ext cx="762635" cy="695960"/>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76265" y="1626235"/>
            <a:ext cx="762635" cy="69596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 calcmode="lin" valueType="num">
                                      <p:cBhvr additive="base">
                                        <p:cTn id="12" dur="500" fill="hold"/>
                                        <p:tgtEl>
                                          <p:spTgt spid="5123"/>
                                        </p:tgtEl>
                                        <p:attrNameLst>
                                          <p:attrName>ppt_x</p:attrName>
                                        </p:attrNameLst>
                                      </p:cBhvr>
                                      <p:tavLst>
                                        <p:tav tm="0">
                                          <p:val>
                                            <p:strVal val="#ppt_x"/>
                                          </p:val>
                                        </p:tav>
                                        <p:tav tm="100000">
                                          <p:val>
                                            <p:strVal val="#ppt_x"/>
                                          </p:val>
                                        </p:tav>
                                      </p:tavLst>
                                    </p:anim>
                                    <p:anim calcmode="lin" valueType="num">
                                      <p:cBhvr additive="base">
                                        <p:cTn id="13"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4" presetClass="entr" presetSubtype="0" fill="hold" nodeType="clickEffect">
                                  <p:stCondLst>
                                    <p:cond delay="0"/>
                                  </p:stCondLst>
                                  <p:childTnLst>
                                    <p:set>
                                      <p:cBhvr>
                                        <p:cTn id="17" dur="1" fill="hold">
                                          <p:stCondLst>
                                            <p:cond delay="0"/>
                                          </p:stCondLst>
                                        </p:cTn>
                                        <p:tgtEl>
                                          <p:spTgt spid="5124"/>
                                        </p:tgtEl>
                                        <p:attrNameLst>
                                          <p:attrName>style.visibility</p:attrName>
                                        </p:attrNameLst>
                                      </p:cBhvr>
                                      <p:to>
                                        <p:strVal val="visible"/>
                                      </p:to>
                                    </p:set>
                                    <p:anim from="(-#ppt_w/2)" to="(#ppt_x)" calcmode="lin" valueType="num">
                                      <p:cBhvr>
                                        <p:cTn id="18" dur="600" fill="hold">
                                          <p:stCondLst>
                                            <p:cond delay="0"/>
                                          </p:stCondLst>
                                        </p:cTn>
                                        <p:tgtEl>
                                          <p:spTgt spid="5124"/>
                                        </p:tgtEl>
                                        <p:attrNameLst>
                                          <p:attrName>ppt_x</p:attrName>
                                        </p:attrNameLst>
                                      </p:cBhvr>
                                    </p:anim>
                                    <p:anim from="0" to="-1.0" calcmode="lin" valueType="num">
                                      <p:cBhvr>
                                        <p:cTn id="19" dur="200" decel="50000" autoRev="1" fill="hold">
                                          <p:stCondLst>
                                            <p:cond delay="600"/>
                                          </p:stCondLst>
                                        </p:cTn>
                                        <p:tgtEl>
                                          <p:spTgt spid="5124"/>
                                        </p:tgtEl>
                                        <p:attrNameLst>
                                          <p:attrName>xshear</p:attrName>
                                        </p:attrNameLst>
                                      </p:cBhvr>
                                    </p:anim>
                                    <p:animScale>
                                      <p:cBhvr>
                                        <p:cTn id="20" dur="200" decel="100000" autoRev="1" fill="hold">
                                          <p:stCondLst>
                                            <p:cond delay="600"/>
                                          </p:stCondLst>
                                        </p:cTn>
                                        <p:tgtEl>
                                          <p:spTgt spid="5124"/>
                                        </p:tgtEl>
                                      </p:cBhvr>
                                      <p:from x="100000" y="100000"/>
                                      <p:to x="80000" y="100000"/>
                                    </p:animScale>
                                    <p:anim by="(#ppt_h/3+#ppt_w*0.1)" calcmode="lin" valueType="num">
                                      <p:cBhvr additive="sum">
                                        <p:cTn id="21" dur="200" decel="100000" autoRev="1" fill="hold">
                                          <p:stCondLst>
                                            <p:cond delay="600"/>
                                          </p:stCondLst>
                                        </p:cTn>
                                        <p:tgtEl>
                                          <p:spTgt spid="5124"/>
                                        </p:tgtEl>
                                        <p:attrNameLst>
                                          <p:attrName>ppt_x</p:attrName>
                                        </p:attrNameLst>
                                      </p:cBhvr>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125"/>
                                        </p:tgtEl>
                                        <p:attrNameLst>
                                          <p:attrName>style.visibility</p:attrName>
                                        </p:attrNameLst>
                                      </p:cBhvr>
                                      <p:to>
                                        <p:strVal val="visible"/>
                                      </p:to>
                                    </p:set>
                                    <p:anim calcmode="lin" valueType="num">
                                      <p:cBhvr additive="base">
                                        <p:cTn id="26" dur="500" fill="hold"/>
                                        <p:tgtEl>
                                          <p:spTgt spid="5125"/>
                                        </p:tgtEl>
                                        <p:attrNameLst>
                                          <p:attrName>ppt_x</p:attrName>
                                        </p:attrNameLst>
                                      </p:cBhvr>
                                      <p:tavLst>
                                        <p:tav tm="0">
                                          <p:val>
                                            <p:strVal val="#ppt_x"/>
                                          </p:val>
                                        </p:tav>
                                        <p:tav tm="100000">
                                          <p:val>
                                            <p:strVal val="#ppt_x"/>
                                          </p:val>
                                        </p:tav>
                                      </p:tavLst>
                                    </p:anim>
                                    <p:anim calcmode="lin" valueType="num">
                                      <p:cBhvr additive="base">
                                        <p:cTn id="27"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strips(downRigh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2959100" cy="9144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0" y="914400"/>
            <a:ext cx="9144000" cy="4800600"/>
          </a:xfrm>
          <a:prstGeom prst="rect">
            <a:avLst/>
          </a:prstGeom>
          <a:noFill/>
          <a:ln w="9525">
            <a:noFill/>
            <a:miter lim="800000"/>
            <a:headEnd/>
            <a:tailEnd/>
          </a:ln>
          <a:effectLst/>
        </p:spPr>
      </p:pic>
      <p:sp>
        <p:nvSpPr>
          <p:cNvPr id="5" name="Rectangle 4"/>
          <p:cNvSpPr/>
          <p:nvPr/>
        </p:nvSpPr>
        <p:spPr>
          <a:xfrm>
            <a:off x="838200" y="5791200"/>
            <a:ext cx="6858000" cy="68580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dirty="0" err="1" smtClean="0">
                <a:latin typeface="Times New Roman" panose="02020603050405020304" pitchFamily="18" charset="0"/>
                <a:cs typeface="Times New Roman" panose="02020603050405020304" pitchFamily="18" charset="0"/>
              </a:rPr>
              <a:t>Em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cùng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bạn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thực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hiện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học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đúng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giờ</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500" fill="hold"/>
                                        <p:tgtEl>
                                          <p:spTgt spid="6147"/>
                                        </p:tgtEl>
                                        <p:attrNameLst>
                                          <p:attrName>ppt_w</p:attrName>
                                        </p:attrNameLst>
                                      </p:cBhvr>
                                      <p:tavLst>
                                        <p:tav tm="0">
                                          <p:val>
                                            <p:strVal val="#ppt_w*0.05"/>
                                          </p:val>
                                        </p:tav>
                                        <p:tav tm="100000">
                                          <p:val>
                                            <p:strVal val="#ppt_w"/>
                                          </p:val>
                                        </p:tav>
                                      </p:tavLst>
                                    </p:anim>
                                    <p:anim calcmode="lin" valueType="num">
                                      <p:cBhvr>
                                        <p:cTn id="8" dur="500" fill="hold"/>
                                        <p:tgtEl>
                                          <p:spTgt spid="6147"/>
                                        </p:tgtEl>
                                        <p:attrNameLst>
                                          <p:attrName>ppt_h</p:attrName>
                                        </p:attrNameLst>
                                      </p:cBhvr>
                                      <p:tavLst>
                                        <p:tav tm="0">
                                          <p:val>
                                            <p:strVal val="#ppt_h"/>
                                          </p:val>
                                        </p:tav>
                                        <p:tav tm="100000">
                                          <p:val>
                                            <p:strVal val="#ppt_h"/>
                                          </p:val>
                                        </p:tav>
                                      </p:tavLst>
                                    </p:anim>
                                    <p:anim calcmode="lin" valueType="num">
                                      <p:cBhvr>
                                        <p:cTn id="9" dur="500" fill="hold"/>
                                        <p:tgtEl>
                                          <p:spTgt spid="6147"/>
                                        </p:tgtEl>
                                        <p:attrNameLst>
                                          <p:attrName>ppt_x</p:attrName>
                                        </p:attrNameLst>
                                      </p:cBhvr>
                                      <p:tavLst>
                                        <p:tav tm="0">
                                          <p:val>
                                            <p:strVal val="#ppt_x-.2"/>
                                          </p:val>
                                        </p:tav>
                                        <p:tav tm="100000">
                                          <p:val>
                                            <p:strVal val="#ppt_x"/>
                                          </p:val>
                                        </p:tav>
                                      </p:tavLst>
                                    </p:anim>
                                    <p:anim calcmode="lin" valueType="num">
                                      <p:cBhvr>
                                        <p:cTn id="10" dur="500" fill="hold"/>
                                        <p:tgtEl>
                                          <p:spTgt spid="6147"/>
                                        </p:tgtEl>
                                        <p:attrNameLst>
                                          <p:attrName>ppt_y</p:attrName>
                                        </p:attrNameLst>
                                      </p:cBhvr>
                                      <p:tavLst>
                                        <p:tav tm="0">
                                          <p:val>
                                            <p:strVal val="#ppt_y"/>
                                          </p:val>
                                        </p:tav>
                                        <p:tav tm="100000">
                                          <p:val>
                                            <p:strVal val="#ppt_y"/>
                                          </p:val>
                                        </p:tav>
                                      </p:tavLst>
                                    </p:anim>
                                    <p:animEffect transition="in" filter="fade">
                                      <p:cBhvr>
                                        <p:cTn id="11" dur="500"/>
                                        <p:tgtEl>
                                          <p:spTgt spid="6147"/>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ppt_w*0.05"/>
                                          </p:val>
                                        </p:tav>
                                        <p:tav tm="100000">
                                          <p:val>
                                            <p:strVal val="#ppt_w"/>
                                          </p:val>
                                        </p:tav>
                                      </p:tavLst>
                                    </p:anim>
                                    <p:anim calcmode="lin" valueType="num">
                                      <p:cBhvr>
                                        <p:cTn id="17" dur="500" fill="hold"/>
                                        <p:tgtEl>
                                          <p:spTgt spid="5"/>
                                        </p:tgtEl>
                                        <p:attrNameLst>
                                          <p:attrName>ppt_h</p:attrName>
                                        </p:attrNameLst>
                                      </p:cBhvr>
                                      <p:tavLst>
                                        <p:tav tm="0">
                                          <p:val>
                                            <p:strVal val="#ppt_h"/>
                                          </p:val>
                                        </p:tav>
                                        <p:tav tm="100000">
                                          <p:val>
                                            <p:strVal val="#ppt_h"/>
                                          </p:val>
                                        </p:tav>
                                      </p:tavLst>
                                    </p:anim>
                                    <p:anim calcmode="lin" valueType="num">
                                      <p:cBhvr>
                                        <p:cTn id="18" dur="500" fill="hold"/>
                                        <p:tgtEl>
                                          <p:spTgt spid="5"/>
                                        </p:tgtEl>
                                        <p:attrNameLst>
                                          <p:attrName>ppt_x</p:attrName>
                                        </p:attrNameLst>
                                      </p:cBhvr>
                                      <p:tavLst>
                                        <p:tav tm="0">
                                          <p:val>
                                            <p:strVal val="#ppt_x-.2"/>
                                          </p:val>
                                        </p:tav>
                                        <p:tav tm="100000">
                                          <p:val>
                                            <p:strVal val="#ppt_x"/>
                                          </p:val>
                                        </p:tav>
                                      </p:tavLst>
                                    </p:anim>
                                    <p:anim calcmode="lin" valueType="num">
                                      <p:cBhvr>
                                        <p:cTn id="19" dur="500" fill="hold"/>
                                        <p:tgtEl>
                                          <p:spTgt spid="5"/>
                                        </p:tgtEl>
                                        <p:attrNameLst>
                                          <p:attrName>ppt_y</p:attrName>
                                        </p:attrNameLst>
                                      </p:cBhvr>
                                      <p:tavLst>
                                        <p:tav tm="0">
                                          <p:val>
                                            <p:strVal val="#ppt_y"/>
                                          </p:val>
                                        </p:tav>
                                        <p:tav tm="100000">
                                          <p:val>
                                            <p:strVal val="#ppt_y"/>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srcRect/>
          <a:stretch>
            <a:fillRect/>
          </a:stretch>
        </p:blipFill>
        <p:spPr bwMode="auto">
          <a:xfrm>
            <a:off x="0" y="0"/>
            <a:ext cx="2959100" cy="914400"/>
          </a:xfrm>
          <a:prstGeom prst="rect">
            <a:avLst/>
          </a:prstGeom>
          <a:noFill/>
          <a:ln w="9525">
            <a:noFill/>
            <a:miter lim="800000"/>
            <a:headEnd/>
            <a:tailEnd/>
          </a:ln>
          <a:effectLst/>
        </p:spPr>
      </p:pic>
      <p:sp>
        <p:nvSpPr>
          <p:cNvPr id="8" name="Rounded Rectangular Callout 7"/>
          <p:cNvSpPr/>
          <p:nvPr/>
        </p:nvSpPr>
        <p:spPr>
          <a:xfrm>
            <a:off x="2573655" y="3200400"/>
            <a:ext cx="6417945" cy="2057400"/>
          </a:xfrm>
          <a:prstGeom prst="wedgeRoundRectCallout">
            <a:avLst>
              <a:gd name="adj1" fmla="val -52863"/>
              <a:gd name="adj2" fmla="val 64105"/>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Nội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nhớ</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khắc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ghi</a:t>
            </a:r>
            <a:endParaRPr lang="en-US" sz="3200" dirty="0" smtClean="0">
              <a:latin typeface="Times New Roman" panose="02020603050405020304" pitchFamily="18" charset="0"/>
              <a:cs typeface="Times New Roman" panose="02020603050405020304" pitchFamily="18" charset="0"/>
            </a:endParaRPr>
          </a:p>
          <a:p>
            <a:pPr algn="ctr"/>
            <a:r>
              <a:rPr lang="en-US" sz="3200" dirty="0" err="1" smtClean="0">
                <a:latin typeface="Times New Roman" panose="02020603050405020304" pitchFamily="18" charset="0"/>
                <a:cs typeface="Times New Roman" panose="02020603050405020304" pitchFamily="18" charset="0"/>
              </a:rPr>
              <a:t>Đến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trường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tập</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em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đúng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giờ</a:t>
            </a:r>
            <a:r>
              <a:rPr lang="en-US" sz="3200" dirty="0" smtClean="0">
                <a:latin typeface="Times New Roman" panose="02020603050405020304" pitchFamily="18" charset="0"/>
                <a:cs typeface="Times New Roman" panose="02020603050405020304" pitchFamily="18" charset="0"/>
              </a:rPr>
              <a:t> </a:t>
            </a:r>
          </a:p>
          <a:p>
            <a:pPr algn="ctr"/>
            <a:endParaRPr lang="en-US" sz="3200" dirty="0"/>
          </a:p>
        </p:txBody>
      </p:sp>
      <p:pic>
        <p:nvPicPr>
          <p:cNvPr id="2" name="Picture 1"/>
          <p:cNvPicPr>
            <a:picLocks noChangeAspect="1"/>
          </p:cNvPicPr>
          <p:nvPr/>
        </p:nvPicPr>
        <p:blipFill>
          <a:blip r:embed="rId3"/>
          <a:stretch>
            <a:fillRect/>
          </a:stretch>
        </p:blipFill>
        <p:spPr>
          <a:xfrm>
            <a:off x="249555" y="1711325"/>
            <a:ext cx="2324100" cy="2247900"/>
          </a:xfrm>
          <a:prstGeom prst="rect">
            <a:avLst/>
          </a:prstGeom>
        </p:spPr>
      </p:pic>
      <p:sp>
        <p:nvSpPr>
          <p:cNvPr id="3" name="TextBox 2"/>
          <p:cNvSpPr txBox="1"/>
          <p:nvPr/>
        </p:nvSpPr>
        <p:spPr>
          <a:xfrm>
            <a:off x="3429000" y="914400"/>
            <a:ext cx="457200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vi-VN" sz="2800" dirty="0" smtClean="0">
                <a:latin typeface="+mj-lt"/>
              </a:rPr>
              <a:t>Thông điệp</a:t>
            </a:r>
            <a:endParaRPr lang="en-US" sz="2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204</Words>
  <Application>Microsoft Office PowerPoint</Application>
  <PresentationFormat>On-screen Show (4:3)</PresentationFormat>
  <Paragraphs>18</Paragraphs>
  <Slides>10</Slides>
  <Notes>2</Notes>
  <HiddenSlides>0</HiddenSlides>
  <MMClips>2</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宋体</vt:lpstr>
      <vt:lpstr>Arial</vt:lpstr>
      <vt:lpstr>Calibri</vt:lpstr>
      <vt:lpstr>Segoe UI</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AutoBVT</dc:creator>
  <cp:lastModifiedBy>Admin</cp:lastModifiedBy>
  <cp:revision>39</cp:revision>
  <dcterms:created xsi:type="dcterms:W3CDTF">2020-08-27T01:24:00Z</dcterms:created>
  <dcterms:modified xsi:type="dcterms:W3CDTF">2024-06-19T07:47:47Z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